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7"/>
  </p:notesMasterIdLst>
  <p:sldIdLst>
    <p:sldId id="256" r:id="rId5"/>
    <p:sldId id="2147376792" r:id="rId6"/>
    <p:sldId id="2147472913" r:id="rId7"/>
    <p:sldId id="2147376812" r:id="rId8"/>
    <p:sldId id="2147472914" r:id="rId9"/>
    <p:sldId id="2147472915" r:id="rId10"/>
    <p:sldId id="2147376790" r:id="rId11"/>
    <p:sldId id="259" r:id="rId12"/>
    <p:sldId id="2147472916" r:id="rId13"/>
    <p:sldId id="2147472917" r:id="rId14"/>
    <p:sldId id="2147472918" r:id="rId15"/>
    <p:sldId id="2147472919" r:id="rId16"/>
    <p:sldId id="2147472920" r:id="rId17"/>
    <p:sldId id="2147472911" r:id="rId18"/>
    <p:sldId id="2147472921" r:id="rId19"/>
    <p:sldId id="2147472922" r:id="rId20"/>
    <p:sldId id="2147472923" r:id="rId21"/>
    <p:sldId id="2147472924" r:id="rId22"/>
    <p:sldId id="2147376806" r:id="rId23"/>
    <p:sldId id="2147376808" r:id="rId24"/>
    <p:sldId id="2147472912" r:id="rId25"/>
    <p:sldId id="2147472925" r:id="rId26"/>
  </p:sldIdLst>
  <p:sldSz cx="18288000" cy="10287000"/>
  <p:notesSz cx="6858000" cy="9144000"/>
  <p:embeddedFontLst>
    <p:embeddedFont>
      <p:font typeface="Amx" pitchFamily="2" charset="0"/>
      <p:regular r:id="rId28"/>
      <p:bold r:id="rId29"/>
      <p:italic r:id="rId30"/>
      <p:boldItalic r:id="rId31"/>
    </p:embeddedFont>
    <p:embeddedFont>
      <p:font typeface="Amx" pitchFamily="2" charset="0"/>
      <p:regular r:id="rId28"/>
      <p:bold r:id="rId29"/>
      <p:italic r:id="rId30"/>
      <p:boldItalic r:id="rId31"/>
    </p:embeddedFont>
    <p:embeddedFont>
      <p:font typeface="AMX Black" pitchFamily="2" charset="0"/>
      <p:bold r:id="rId32"/>
      <p:boldItalic r:id="rId33"/>
    </p:embeddedFont>
    <p:embeddedFont>
      <p:font typeface="AMX Medium" pitchFamily="2" charset="0"/>
      <p:regular r:id="rId34"/>
      <p:italic r:id="rId35"/>
    </p:embeddedFont>
    <p:embeddedFont>
      <p:font typeface="Source Sans Pro Italics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0B12"/>
    <a:srgbClr val="CD222B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D83980-BDAE-41DF-8CED-E3B78E20AB97}" v="552" dt="2026-06-11T19:31:56.053"/>
    <p1510:client id="{82BEBBB9-3843-47DB-8524-63AC523D8DD8}" v="22" dt="2026-06-11T19:51:33.2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94" autoAdjust="0"/>
  </p:normalViewPr>
  <p:slideViewPr>
    <p:cSldViewPr snapToGrid="0">
      <p:cViewPr varScale="1">
        <p:scale>
          <a:sx n="70" d="100"/>
          <a:sy n="70" d="100"/>
        </p:scale>
        <p:origin x="774" y="126"/>
      </p:cViewPr>
      <p:guideLst>
        <p:guide orient="horz" pos="213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na Faria" userId="29a68c0a-18d7-4ef8-be9b-a5c25a6cb4c3" providerId="ADAL" clId="{D1CA292B-10B4-412C-88CF-94165651ED52}"/>
    <pc:docChg chg="modSld">
      <pc:chgData name="Juliana Faria" userId="29a68c0a-18d7-4ef8-be9b-a5c25a6cb4c3" providerId="ADAL" clId="{D1CA292B-10B4-412C-88CF-94165651ED52}" dt="2026-06-11T19:51:33.259" v="21" actId="20577"/>
      <pc:docMkLst>
        <pc:docMk/>
      </pc:docMkLst>
      <pc:sldChg chg="modSp">
        <pc:chgData name="Juliana Faria" userId="29a68c0a-18d7-4ef8-be9b-a5c25a6cb4c3" providerId="ADAL" clId="{D1CA292B-10B4-412C-88CF-94165651ED52}" dt="2026-06-11T19:49:10.954" v="1" actId="20577"/>
        <pc:sldMkLst>
          <pc:docMk/>
          <pc:sldMk cId="0" sldId="2147376792"/>
        </pc:sldMkLst>
        <pc:spChg chg="mod">
          <ac:chgData name="Juliana Faria" userId="29a68c0a-18d7-4ef8-be9b-a5c25a6cb4c3" providerId="ADAL" clId="{D1CA292B-10B4-412C-88CF-94165651ED52}" dt="2026-06-11T19:49:10.954" v="1" actId="20577"/>
          <ac:spMkLst>
            <pc:docMk/>
            <pc:sldMk cId="0" sldId="2147376792"/>
            <ac:spMk id="18" creationId="{048A916A-90D2-3676-AE52-2E9BB2DAE25E}"/>
          </ac:spMkLst>
        </pc:spChg>
      </pc:sldChg>
      <pc:sldChg chg="modSp">
        <pc:chgData name="Juliana Faria" userId="29a68c0a-18d7-4ef8-be9b-a5c25a6cb4c3" providerId="ADAL" clId="{D1CA292B-10B4-412C-88CF-94165651ED52}" dt="2026-06-11T19:51:33.259" v="21" actId="20577"/>
        <pc:sldMkLst>
          <pc:docMk/>
          <pc:sldMk cId="1037788132" sldId="2147376812"/>
        </pc:sldMkLst>
        <pc:spChg chg="mod">
          <ac:chgData name="Juliana Faria" userId="29a68c0a-18d7-4ef8-be9b-a5c25a6cb4c3" providerId="ADAL" clId="{D1CA292B-10B4-412C-88CF-94165651ED52}" dt="2026-06-11T19:51:33.259" v="21" actId="20577"/>
          <ac:spMkLst>
            <pc:docMk/>
            <pc:sldMk cId="1037788132" sldId="2147376812"/>
            <ac:spMk id="13" creationId="{93085FFC-FF3D-5BBE-A0A4-3C16BA85E9AF}"/>
          </ac:spMkLst>
        </pc:spChg>
        <pc:spChg chg="mod">
          <ac:chgData name="Juliana Faria" userId="29a68c0a-18d7-4ef8-be9b-a5c25a6cb4c3" providerId="ADAL" clId="{D1CA292B-10B4-412C-88CF-94165651ED52}" dt="2026-06-11T19:49:19.678" v="3" actId="20577"/>
          <ac:spMkLst>
            <pc:docMk/>
            <pc:sldMk cId="1037788132" sldId="2147376812"/>
            <ac:spMk id="32" creationId="{BC337EAF-3D92-07C2-6B71-79D1FB6FDB3D}"/>
          </ac:spMkLst>
        </pc:spChg>
      </pc:sldChg>
      <pc:sldChg chg="modSp">
        <pc:chgData name="Juliana Faria" userId="29a68c0a-18d7-4ef8-be9b-a5c25a6cb4c3" providerId="ADAL" clId="{D1CA292B-10B4-412C-88CF-94165651ED52}" dt="2026-06-11T19:50:54.271" v="20" actId="20577"/>
        <pc:sldMkLst>
          <pc:docMk/>
          <pc:sldMk cId="87379880" sldId="2147472911"/>
        </pc:sldMkLst>
        <pc:spChg chg="mod">
          <ac:chgData name="Juliana Faria" userId="29a68c0a-18d7-4ef8-be9b-a5c25a6cb4c3" providerId="ADAL" clId="{D1CA292B-10B4-412C-88CF-94165651ED52}" dt="2026-06-11T19:50:08.812" v="12" actId="20577"/>
          <ac:spMkLst>
            <pc:docMk/>
            <pc:sldMk cId="87379880" sldId="2147472911"/>
            <ac:spMk id="10" creationId="{EFFE3D2C-2968-D584-1E56-B20E957931AB}"/>
          </ac:spMkLst>
        </pc:spChg>
        <pc:spChg chg="mod">
          <ac:chgData name="Juliana Faria" userId="29a68c0a-18d7-4ef8-be9b-a5c25a6cb4c3" providerId="ADAL" clId="{D1CA292B-10B4-412C-88CF-94165651ED52}" dt="2026-06-11T19:50:54.271" v="20" actId="20577"/>
          <ac:spMkLst>
            <pc:docMk/>
            <pc:sldMk cId="87379880" sldId="2147472911"/>
            <ac:spMk id="12" creationId="{6786109D-4566-685A-0CF7-99B9C3E0B381}"/>
          </ac:spMkLst>
        </pc:spChg>
        <pc:spChg chg="mod">
          <ac:chgData name="Juliana Faria" userId="29a68c0a-18d7-4ef8-be9b-a5c25a6cb4c3" providerId="ADAL" clId="{D1CA292B-10B4-412C-88CF-94165651ED52}" dt="2026-06-11T19:50:04.185" v="11" actId="20577"/>
          <ac:spMkLst>
            <pc:docMk/>
            <pc:sldMk cId="87379880" sldId="2147472911"/>
            <ac:spMk id="18" creationId="{8C142B52-1526-8522-6F82-702E91EACC61}"/>
          </ac:spMkLst>
        </pc:spChg>
        <pc:spChg chg="mod">
          <ac:chgData name="Juliana Faria" userId="29a68c0a-18d7-4ef8-be9b-a5c25a6cb4c3" providerId="ADAL" clId="{D1CA292B-10B4-412C-88CF-94165651ED52}" dt="2026-06-11T19:50:12.765" v="14" actId="20577"/>
          <ac:spMkLst>
            <pc:docMk/>
            <pc:sldMk cId="87379880" sldId="2147472911"/>
            <ac:spMk id="32" creationId="{F848BFD1-0F7E-BDEF-DC0F-8913F5D6030F}"/>
          </ac:spMkLst>
        </pc:spChg>
      </pc:sldChg>
      <pc:sldChg chg="modSp">
        <pc:chgData name="Juliana Faria" userId="29a68c0a-18d7-4ef8-be9b-a5c25a6cb4c3" providerId="ADAL" clId="{D1CA292B-10B4-412C-88CF-94165651ED52}" dt="2026-06-11T19:49:46.675" v="10" actId="20577"/>
        <pc:sldMkLst>
          <pc:docMk/>
          <pc:sldMk cId="682270104" sldId="2147472916"/>
        </pc:sldMkLst>
        <pc:spChg chg="mod">
          <ac:chgData name="Juliana Faria" userId="29a68c0a-18d7-4ef8-be9b-a5c25a6cb4c3" providerId="ADAL" clId="{D1CA292B-10B4-412C-88CF-94165651ED52}" dt="2026-06-11T19:49:31.383" v="5" actId="20577"/>
          <ac:spMkLst>
            <pc:docMk/>
            <pc:sldMk cId="682270104" sldId="2147472916"/>
            <ac:spMk id="13" creationId="{1648F6CB-D04C-A1BC-4FF3-710950C7B68A}"/>
          </ac:spMkLst>
        </pc:spChg>
        <pc:spChg chg="mod">
          <ac:chgData name="Juliana Faria" userId="29a68c0a-18d7-4ef8-be9b-a5c25a6cb4c3" providerId="ADAL" clId="{D1CA292B-10B4-412C-88CF-94165651ED52}" dt="2026-06-11T19:49:46.675" v="10" actId="20577"/>
          <ac:spMkLst>
            <pc:docMk/>
            <pc:sldMk cId="682270104" sldId="2147472916"/>
            <ac:spMk id="15" creationId="{A9F0B9F3-9560-8DC7-1DBB-584AB18B6472}"/>
          </ac:spMkLst>
        </pc:spChg>
      </pc:sldChg>
      <pc:sldChg chg="modSp">
        <pc:chgData name="Juliana Faria" userId="29a68c0a-18d7-4ef8-be9b-a5c25a6cb4c3" providerId="ADAL" clId="{D1CA292B-10B4-412C-88CF-94165651ED52}" dt="2026-06-11T19:50:22.420" v="16" actId="20577"/>
        <pc:sldMkLst>
          <pc:docMk/>
          <pc:sldMk cId="2889106099" sldId="2147472921"/>
        </pc:sldMkLst>
        <pc:spChg chg="mod">
          <ac:chgData name="Juliana Faria" userId="29a68c0a-18d7-4ef8-be9b-a5c25a6cb4c3" providerId="ADAL" clId="{D1CA292B-10B4-412C-88CF-94165651ED52}" dt="2026-06-11T19:50:22.420" v="16" actId="20577"/>
          <ac:spMkLst>
            <pc:docMk/>
            <pc:sldMk cId="2889106099" sldId="2147472921"/>
            <ac:spMk id="46" creationId="{1A13EE15-7E82-1EE1-5AA4-B99FB6882B3C}"/>
          </ac:spMkLst>
        </pc:spChg>
      </pc:sldChg>
      <pc:sldChg chg="modSp">
        <pc:chgData name="Juliana Faria" userId="29a68c0a-18d7-4ef8-be9b-a5c25a6cb4c3" providerId="ADAL" clId="{D1CA292B-10B4-412C-88CF-94165651ED52}" dt="2026-06-11T19:50:35.159" v="18" actId="20577"/>
        <pc:sldMkLst>
          <pc:docMk/>
          <pc:sldMk cId="3502636076" sldId="2147472924"/>
        </pc:sldMkLst>
        <pc:spChg chg="mod">
          <ac:chgData name="Juliana Faria" userId="29a68c0a-18d7-4ef8-be9b-a5c25a6cb4c3" providerId="ADAL" clId="{D1CA292B-10B4-412C-88CF-94165651ED52}" dt="2026-06-11T19:50:35.159" v="18" actId="20577"/>
          <ac:spMkLst>
            <pc:docMk/>
            <pc:sldMk cId="3502636076" sldId="2147472924"/>
            <ac:spMk id="13" creationId="{BE9647A0-92B3-147E-F86E-27071DF852C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11.06.2026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4782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C05A5-BA8E-F029-1A84-12868F660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442A750-66CD-D2EE-5AD8-80C5664418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CC44934-88AD-C61B-009E-91BAB7180A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MD </a:t>
            </a:r>
            <a:r>
              <a:rPr lang="en-US" dirty="0" err="1">
                <a:ea typeface="Calibri"/>
                <a:cs typeface="Calibri"/>
              </a:rPr>
              <a:t>terá</a:t>
            </a:r>
            <a:r>
              <a:rPr lang="en-US" dirty="0">
                <a:ea typeface="Calibri"/>
                <a:cs typeface="Calibri"/>
              </a:rPr>
              <a:t> 3 </a:t>
            </a:r>
            <a:r>
              <a:rPr lang="en-US" dirty="0" err="1">
                <a:ea typeface="Calibri"/>
                <a:cs typeface="Calibri"/>
              </a:rPr>
              <a:t>turmas</a:t>
            </a:r>
            <a:r>
              <a:rPr lang="en-US" dirty="0">
                <a:ea typeface="Calibri"/>
                <a:cs typeface="Calibri"/>
              </a:rPr>
              <a:t> de PGN 360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6AF30C5-13FB-3D14-26E0-519AC5D307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0176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99965-9636-1303-B993-EA35C3939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54A3BF0-C49E-1DEC-7625-9DA30A1BD4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9DF79BA-71CF-DE97-3891-157C1E8FF9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exemplo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A0F1EEE-A64A-4926-C666-50786D61D8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5702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30413-D4BF-59F3-D595-D3AF10695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0765FEB-DE06-AE15-4E58-4E2FBC249C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9349E26-95DD-E51E-D2AF-03BA3F8911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6 episódios 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9C0F78D-FD8E-EC49-A0FE-8AF900CE8A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87680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6CEA1-7F86-26FD-2C13-07E008097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38A6ED2-0F87-398E-337B-224CA750B4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21E5CA1-E504-4E16-3862-F524624AE4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6 episódios 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FA7CC28-2765-7205-0C98-26F1B8A645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0933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F231E-9E3E-3547-B784-CDE9DF87E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A1076DD-5753-9121-6CAF-7F56812CB4B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231DFD-C0A2-3F0E-02DC-75B1594CFE9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A3FBE41-7208-BAEB-DA74-AE5F788DE0A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9BE9A0D-C110-095A-D6B3-1CC040E847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https://forms.office.com/Pages/ShareFormPage.aspx?id=S30kVTW0pUeIG8p2J0NOeU3gFz61GPZLjnBjl12aY8ZUME1XNEJXQVlWTldVRVJQTEhGTVFCVUtLNS4u&amp;sharetoken=R58U2Ikrz4hR0KcMr2vO</a:t>
            </a:r>
          </a:p>
          <a:p>
            <a:r>
              <a:rPr lang="en-US"/>
              <a:t>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C2486-79FB-15F9-C4CA-FA239A066D4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B86669-C28C-C77E-9DA3-0FAE35A0EA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926411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Legenda deste apoio de fala: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Normal: indica o que o Facilitador deve FAZER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i="1" dirty="0"/>
              <a:t>Itálico: indica o que o Facilitador deve FALAR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i="0" dirty="0"/>
              <a:t>Negrito: pontos de ATENÇÃO</a:t>
            </a:r>
          </a:p>
          <a:p>
            <a:endParaRPr lang="pt-BR" dirty="0"/>
          </a:p>
          <a:p>
            <a:endParaRPr lang="pt-BR" dirty="0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3E68B-5A6C-45D4-813C-01C6B7A8529D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6124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5076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4738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F7D84-8FDC-1EBA-0D7F-52B91990D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DEC60B0-E4A4-B1B2-ADFA-5D33D4D613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5785E83-DB0F-D660-5C63-FC1D6AAA1E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D92CAA0-E7DD-9ED5-D9BF-0169EB1F77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2804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78DB06-DD15-0C66-972D-57FEE9DCF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F375314-F5D8-5A07-7C6B-7C3F2BA45B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C07C580-DCA7-03B4-133C-632225A066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3C02F47-6967-2741-7363-FA761C82D1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5770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AD8CE-5191-8045-C608-F31E0FBD7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E0200FF-3C2A-A78D-F8F3-0362B86394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7868890-DB0F-DDC3-5FED-25F36B0779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FE7AEAE-5949-6DE7-B48F-A3498106B2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3E68B-5A6C-45D4-813C-01C6B7A8529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9681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095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svg"/><Relationship Id="rId4" Type="http://schemas.openxmlformats.org/officeDocument/2006/relationships/image" Target="../media/image8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73562F44-2E0A-D745-F77F-F08B838FAF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8288000" cy="1029074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3CFC494-8466-E2B9-71D6-F5E8A16AF0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745" y="395904"/>
            <a:ext cx="1758491" cy="661248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074ABFFF-2B9A-5339-18E7-82DEA1CA7C42}"/>
              </a:ext>
            </a:extLst>
          </p:cNvPr>
          <p:cNvGrpSpPr/>
          <p:nvPr userDrawn="1"/>
        </p:nvGrpSpPr>
        <p:grpSpPr>
          <a:xfrm>
            <a:off x="756745" y="9549930"/>
            <a:ext cx="16478834" cy="369332"/>
            <a:chOff x="479426" y="6315815"/>
            <a:chExt cx="10985889" cy="246221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209872BD-DE23-5DFC-8A61-E109796AF844}"/>
                </a:ext>
              </a:extLst>
            </p:cNvPr>
            <p:cNvSpPr txBox="1"/>
            <p:nvPr userDrawn="1"/>
          </p:nvSpPr>
          <p:spPr>
            <a:xfrm>
              <a:off x="479426" y="6315815"/>
              <a:ext cx="249174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800" i="1" spc="450" dirty="0">
                  <a:solidFill>
                    <a:schemeClr val="bg1"/>
                  </a:solidFill>
                  <a:latin typeface="AMX" pitchFamily="2" charset="77"/>
                </a:rPr>
                <a:t>GESTÃO 360°_MD</a:t>
              </a:r>
            </a:p>
          </p:txBody>
        </p:sp>
        <p:cxnSp>
          <p:nvCxnSpPr>
            <p:cNvPr id="11" name="Conector Reto 10">
              <a:extLst>
                <a:ext uri="{FF2B5EF4-FFF2-40B4-BE49-F238E27FC236}">
                  <a16:creationId xmlns:a16="http://schemas.microsoft.com/office/drawing/2014/main" id="{14CF45F9-3614-CF5F-34D9-4FCFF4041F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21647" y="6451601"/>
              <a:ext cx="8643668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Gráfico 11">
            <a:extLst>
              <a:ext uri="{FF2B5EF4-FFF2-40B4-BE49-F238E27FC236}">
                <a16:creationId xmlns:a16="http://schemas.microsoft.com/office/drawing/2014/main" id="{FDBD284E-2421-29C3-F638-FF138E2DDD3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42710" y="395904"/>
            <a:ext cx="1413545" cy="5140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8CD3F4C8-AB86-0846-E0F4-5DF9270C37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46"/>
            <a:ext cx="18288000" cy="10290738"/>
          </a:xfrm>
          <a:prstGeom prst="rect">
            <a:avLst/>
          </a:prstGeom>
        </p:spPr>
      </p:pic>
      <p:pic>
        <p:nvPicPr>
          <p:cNvPr id="8" name="Imagem 7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EEDFED44-23FB-C0B3-A10A-8171425157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745" y="394260"/>
            <a:ext cx="1764180" cy="661248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E0EC334A-E00E-40C6-9826-F838C6B948D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42710" y="395904"/>
            <a:ext cx="1413545" cy="514016"/>
          </a:xfrm>
          <a:prstGeom prst="rect">
            <a:avLst/>
          </a:prstGeom>
        </p:spPr>
      </p:pic>
      <p:pic>
        <p:nvPicPr>
          <p:cNvPr id="10" name="Imagem 9" descr="Logotipo&#10;&#10;O conteúdo gerado por IA pode estar incorreto.">
            <a:extLst>
              <a:ext uri="{FF2B5EF4-FFF2-40B4-BE49-F238E27FC236}">
                <a16:creationId xmlns:a16="http://schemas.microsoft.com/office/drawing/2014/main" id="{B7A69512-99EA-E10E-0066-6F4902FAAA0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564" r="42156"/>
          <a:stretch>
            <a:fillRect/>
          </a:stretch>
        </p:blipFill>
        <p:spPr>
          <a:xfrm>
            <a:off x="13629503" y="-3736"/>
            <a:ext cx="4658497" cy="4235064"/>
          </a:xfrm>
          <a:prstGeom prst="rect">
            <a:avLst/>
          </a:prstGeom>
        </p:spPr>
      </p:pic>
      <p:pic>
        <p:nvPicPr>
          <p:cNvPr id="11" name="Imagem 10" descr="Círculo&#10;&#10;O conteúdo gerado por IA pode estar incorreto.">
            <a:extLst>
              <a:ext uri="{FF2B5EF4-FFF2-40B4-BE49-F238E27FC236}">
                <a16:creationId xmlns:a16="http://schemas.microsoft.com/office/drawing/2014/main" id="{06494FC1-222A-E046-1B89-CD3A1C488DB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6304646" y="8653172"/>
            <a:ext cx="1983354" cy="16338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5E4B938B-3160-60F2-1A64-06DC907750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46"/>
            <a:ext cx="18288000" cy="10290738"/>
          </a:xfrm>
          <a:prstGeom prst="rect">
            <a:avLst/>
          </a:prstGeom>
        </p:spPr>
      </p:pic>
      <p:pic>
        <p:nvPicPr>
          <p:cNvPr id="8" name="Imagem 7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41B4D163-7C6D-958D-CDD8-DFF7403FC2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745" y="394260"/>
            <a:ext cx="1764180" cy="661248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4DDFE1DB-7802-45D0-5EBE-529AC3A01F1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42710" y="395904"/>
            <a:ext cx="1413545" cy="514016"/>
          </a:xfrm>
          <a:prstGeom prst="rect">
            <a:avLst/>
          </a:prstGeom>
        </p:spPr>
      </p:pic>
      <p:sp>
        <p:nvSpPr>
          <p:cNvPr id="10" name="Freeform 13">
            <a:extLst>
              <a:ext uri="{FF2B5EF4-FFF2-40B4-BE49-F238E27FC236}">
                <a16:creationId xmlns:a16="http://schemas.microsoft.com/office/drawing/2014/main" id="{0A4D6D99-9911-73B9-23F6-80875497C6AB}"/>
              </a:ext>
            </a:extLst>
          </p:cNvPr>
          <p:cNvSpPr/>
          <p:nvPr userDrawn="1"/>
        </p:nvSpPr>
        <p:spPr>
          <a:xfrm>
            <a:off x="10752827" y="-123738"/>
            <a:ext cx="3161115" cy="1035995"/>
          </a:xfrm>
          <a:custGeom>
            <a:avLst/>
            <a:gdLst/>
            <a:ahLst/>
            <a:cxnLst/>
            <a:rect l="l" t="t" r="r" b="b"/>
            <a:pathLst>
              <a:path w="2266950" h="742950">
                <a:moveTo>
                  <a:pt x="0" y="0"/>
                </a:moveTo>
                <a:lnTo>
                  <a:pt x="2266950" y="0"/>
                </a:lnTo>
                <a:lnTo>
                  <a:pt x="2266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420" r="-420"/>
            </a:stretch>
          </a:blipFill>
        </p:spPr>
        <p:txBody>
          <a:bodyPr/>
          <a:lstStyle/>
          <a:p>
            <a:endParaRPr lang="pt-BR" sz="800" noProof="0" dirty="0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0C5211BE-AA01-2879-E553-6B0098B5F3F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38517"/>
          <a:stretch>
            <a:fillRect/>
          </a:stretch>
        </p:blipFill>
        <p:spPr>
          <a:xfrm rot="5400000">
            <a:off x="16397138" y="829477"/>
            <a:ext cx="3458216" cy="4745287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9A2FC30F-2D65-245E-C93D-D6E2F4C6EEED}"/>
              </a:ext>
            </a:extLst>
          </p:cNvPr>
          <p:cNvSpPr txBox="1"/>
          <p:nvPr userDrawn="1"/>
        </p:nvSpPr>
        <p:spPr>
          <a:xfrm>
            <a:off x="756745" y="9549930"/>
            <a:ext cx="3737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800" i="1" spc="450" dirty="0">
                <a:solidFill>
                  <a:srgbClr val="393939"/>
                </a:solidFill>
                <a:latin typeface="AMX" pitchFamily="2" charset="77"/>
              </a:rPr>
              <a:t>GESTÃO 360°_MD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73F4D817-EFF3-AE07-30CF-D14A800686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8288000" cy="1029074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D7A3A7A-0FEF-53D9-A5AC-460874B009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745" y="395904"/>
            <a:ext cx="1758491" cy="661248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D96F92FC-C8A9-0461-DB4D-8EE41B88EC4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42710" y="395904"/>
            <a:ext cx="1413545" cy="5140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">
            <a:extLst>
              <a:ext uri="{FF2B5EF4-FFF2-40B4-BE49-F238E27FC236}">
                <a16:creationId xmlns:a16="http://schemas.microsoft.com/office/drawing/2014/main" id="{3D605294-DCFD-56E2-9BA5-8FE40476D125}"/>
              </a:ext>
            </a:extLst>
          </p:cNvPr>
          <p:cNvGrpSpPr/>
          <p:nvPr userDrawn="1"/>
        </p:nvGrpSpPr>
        <p:grpSpPr>
          <a:xfrm flipH="1">
            <a:off x="-9849" y="0"/>
            <a:ext cx="18307707" cy="10287000"/>
            <a:chOff x="0" y="0"/>
            <a:chExt cx="24410276" cy="13716000"/>
          </a:xfrm>
        </p:grpSpPr>
        <p:sp>
          <p:nvSpPr>
            <p:cNvPr id="8" name="Freeform 10" descr="Padrão do plano de fundo  O conteúdo gerado por IA pode estar incorreto.">
              <a:extLst>
                <a:ext uri="{FF2B5EF4-FFF2-40B4-BE49-F238E27FC236}">
                  <a16:creationId xmlns:a16="http://schemas.microsoft.com/office/drawing/2014/main" id="{BE517C46-FA0A-1A79-3DCD-779389904124}"/>
                </a:ext>
              </a:extLst>
            </p:cNvPr>
            <p:cNvSpPr/>
            <p:nvPr/>
          </p:nvSpPr>
          <p:spPr>
            <a:xfrm>
              <a:off x="0" y="0"/>
              <a:ext cx="24410288" cy="13716000"/>
            </a:xfrm>
            <a:custGeom>
              <a:avLst/>
              <a:gdLst/>
              <a:ahLst/>
              <a:cxnLst/>
              <a:rect l="l" t="t" r="r" b="b"/>
              <a:pathLst>
                <a:path w="24410288" h="13716000">
                  <a:moveTo>
                    <a:pt x="0" y="0"/>
                  </a:moveTo>
                  <a:lnTo>
                    <a:pt x="24410288" y="0"/>
                  </a:lnTo>
                  <a:lnTo>
                    <a:pt x="2441028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1" b="-3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9" name="Imagem 8">
            <a:extLst>
              <a:ext uri="{FF2B5EF4-FFF2-40B4-BE49-F238E27FC236}">
                <a16:creationId xmlns:a16="http://schemas.microsoft.com/office/drawing/2014/main" id="{273B0D65-D6D2-3FFF-E71D-A72D837931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745" y="395904"/>
            <a:ext cx="1758491" cy="661248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833F0D2E-AF76-642E-6025-45AA1A535A6A}"/>
              </a:ext>
            </a:extLst>
          </p:cNvPr>
          <p:cNvGrpSpPr/>
          <p:nvPr userDrawn="1"/>
        </p:nvGrpSpPr>
        <p:grpSpPr>
          <a:xfrm>
            <a:off x="756745" y="9549930"/>
            <a:ext cx="16478834" cy="369332"/>
            <a:chOff x="479426" y="6315815"/>
            <a:chExt cx="10985889" cy="246221"/>
          </a:xfrm>
        </p:grpSpPr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670814E2-D0E8-CE21-8DDF-8CC8E08B4FCD}"/>
                </a:ext>
              </a:extLst>
            </p:cNvPr>
            <p:cNvSpPr txBox="1"/>
            <p:nvPr userDrawn="1"/>
          </p:nvSpPr>
          <p:spPr>
            <a:xfrm>
              <a:off x="479426" y="6315815"/>
              <a:ext cx="249174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800" i="1" spc="450" dirty="0">
                  <a:solidFill>
                    <a:schemeClr val="bg1"/>
                  </a:solidFill>
                  <a:latin typeface="AMX" pitchFamily="2" charset="77"/>
                </a:rPr>
                <a:t>GESTÃO 360°_MD</a:t>
              </a:r>
            </a:p>
          </p:txBody>
        </p:sp>
        <p:cxnSp>
          <p:nvCxnSpPr>
            <p:cNvPr id="12" name="Conector Reto 10">
              <a:extLst>
                <a:ext uri="{FF2B5EF4-FFF2-40B4-BE49-F238E27FC236}">
                  <a16:creationId xmlns:a16="http://schemas.microsoft.com/office/drawing/2014/main" id="{0ECB884D-DF57-969F-73D8-34AA24565C2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21647" y="6451601"/>
              <a:ext cx="8643668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Gráfico 12">
            <a:extLst>
              <a:ext uri="{FF2B5EF4-FFF2-40B4-BE49-F238E27FC236}">
                <a16:creationId xmlns:a16="http://schemas.microsoft.com/office/drawing/2014/main" id="{56BC8D1C-BB05-EC84-1733-3D78DDF03AB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42710" y="395904"/>
            <a:ext cx="1413545" cy="5140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0A47DF94-C6C7-D198-A33B-15488F36E9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869"/>
            <a:ext cx="18288000" cy="10287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82B8EC5-1E1C-D186-E5E8-7B63F5AB8F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745" y="395904"/>
            <a:ext cx="1758491" cy="661248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C3536CD6-00D8-EDA7-AB85-66F30963C50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42710" y="395904"/>
            <a:ext cx="1413545" cy="514016"/>
          </a:xfrm>
          <a:prstGeom prst="rect">
            <a:avLst/>
          </a:prstGeom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D5F09089-9785-7BAE-ACAE-79DEEF46E52F}"/>
              </a:ext>
            </a:extLst>
          </p:cNvPr>
          <p:cNvGrpSpPr/>
          <p:nvPr userDrawn="1"/>
        </p:nvGrpSpPr>
        <p:grpSpPr>
          <a:xfrm>
            <a:off x="756745" y="9549930"/>
            <a:ext cx="16478834" cy="369332"/>
            <a:chOff x="479426" y="6315815"/>
            <a:chExt cx="10985889" cy="246221"/>
          </a:xfrm>
        </p:grpSpPr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39E5AC3A-6931-9C98-47AA-1E1214D2510A}"/>
                </a:ext>
              </a:extLst>
            </p:cNvPr>
            <p:cNvSpPr txBox="1"/>
            <p:nvPr userDrawn="1"/>
          </p:nvSpPr>
          <p:spPr>
            <a:xfrm>
              <a:off x="479426" y="6315815"/>
              <a:ext cx="249174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800" i="1" spc="450" dirty="0">
                  <a:solidFill>
                    <a:schemeClr val="bg1"/>
                  </a:solidFill>
                  <a:latin typeface="AMX" pitchFamily="2" charset="77"/>
                </a:rPr>
                <a:t>GESTÃO 360°_MD</a:t>
              </a:r>
            </a:p>
          </p:txBody>
        </p:sp>
        <p:cxnSp>
          <p:nvCxnSpPr>
            <p:cNvPr id="13" name="Conector Reto 10">
              <a:extLst>
                <a:ext uri="{FF2B5EF4-FFF2-40B4-BE49-F238E27FC236}">
                  <a16:creationId xmlns:a16="http://schemas.microsoft.com/office/drawing/2014/main" id="{0E17090E-F32A-040A-806B-74338E69265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21647" y="6451601"/>
              <a:ext cx="8643668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84B9EC4A-F2DB-7ADA-0845-39C9322DDC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869"/>
            <a:ext cx="18288000" cy="10287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597F7FC-7217-E01A-263F-0C2B61FEC6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745" y="395904"/>
            <a:ext cx="1758491" cy="661248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5762A85B-0500-193C-489E-47411937117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42710" y="395904"/>
            <a:ext cx="1413545" cy="5140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A5B2660C-CA57-76EF-DDF6-E4A5A67FE0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46"/>
            <a:ext cx="18288000" cy="10290738"/>
          </a:xfrm>
          <a:prstGeom prst="rect">
            <a:avLst/>
          </a:prstGeom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465E5A84-821F-49C1-041B-378775144B70}"/>
              </a:ext>
            </a:extLst>
          </p:cNvPr>
          <p:cNvGrpSpPr/>
          <p:nvPr userDrawn="1"/>
        </p:nvGrpSpPr>
        <p:grpSpPr>
          <a:xfrm>
            <a:off x="756745" y="9549930"/>
            <a:ext cx="16478834" cy="369332"/>
            <a:chOff x="479426" y="6315815"/>
            <a:chExt cx="10985889" cy="246221"/>
          </a:xfrm>
        </p:grpSpPr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7F9652CC-56A2-F515-6AF4-2D2D068DD9F7}"/>
                </a:ext>
              </a:extLst>
            </p:cNvPr>
            <p:cNvSpPr txBox="1"/>
            <p:nvPr userDrawn="1"/>
          </p:nvSpPr>
          <p:spPr>
            <a:xfrm>
              <a:off x="479426" y="6315815"/>
              <a:ext cx="249174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800" i="1" spc="450" dirty="0">
                  <a:solidFill>
                    <a:srgbClr val="393939"/>
                  </a:solidFill>
                  <a:latin typeface="AMX" pitchFamily="2" charset="77"/>
                </a:rPr>
                <a:t>GESTÃO 360°_MD</a:t>
              </a:r>
            </a:p>
          </p:txBody>
        </p:sp>
        <p:cxnSp>
          <p:nvCxnSpPr>
            <p:cNvPr id="9" name="Conector Reto 10">
              <a:extLst>
                <a:ext uri="{FF2B5EF4-FFF2-40B4-BE49-F238E27FC236}">
                  <a16:creationId xmlns:a16="http://schemas.microsoft.com/office/drawing/2014/main" id="{E8DE78FD-4C5C-A651-50EE-BA9353E635D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21647" y="6451601"/>
              <a:ext cx="8643668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Imagem 9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357BA826-F8B8-EA79-C6F4-2D4B249F1B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745" y="394260"/>
            <a:ext cx="1764180" cy="661248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D9EE105D-036A-E836-2934-92E756E2732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42710" y="395904"/>
            <a:ext cx="1413545" cy="5140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3EBC1278-37E9-BBFC-DE3E-CCEA70909A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46"/>
            <a:ext cx="18288000" cy="10290738"/>
          </a:xfrm>
          <a:prstGeom prst="rect">
            <a:avLst/>
          </a:prstGeom>
        </p:spPr>
      </p:pic>
      <p:pic>
        <p:nvPicPr>
          <p:cNvPr id="6" name="Imagem 5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AA2EA6D7-F3C1-F051-43B0-EDC3FDD59A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745" y="394260"/>
            <a:ext cx="1764180" cy="661248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CE700679-1ADE-C8DC-6819-51746630E52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42710" y="395904"/>
            <a:ext cx="1413545" cy="5140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23688F9A-1C68-7502-506F-0D93F53B9B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46"/>
            <a:ext cx="18288000" cy="10290738"/>
          </a:xfrm>
          <a:prstGeom prst="rect">
            <a:avLst/>
          </a:prstGeom>
        </p:spPr>
      </p:pic>
      <p:pic>
        <p:nvPicPr>
          <p:cNvPr id="9" name="Imagem 8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84528425-19D8-FA3F-236A-C46B69A952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745" y="394260"/>
            <a:ext cx="1764180" cy="661248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0FF3DA7C-3FDD-09A4-A97C-1CF22547619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42710" y="395904"/>
            <a:ext cx="1413545" cy="514016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325ED695-9861-7338-CFDE-61EFD48C7CCB}"/>
              </a:ext>
            </a:extLst>
          </p:cNvPr>
          <p:cNvSpPr txBox="1"/>
          <p:nvPr userDrawn="1"/>
        </p:nvSpPr>
        <p:spPr>
          <a:xfrm>
            <a:off x="756745" y="9549930"/>
            <a:ext cx="3737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800" i="1" spc="450" dirty="0">
                <a:solidFill>
                  <a:srgbClr val="393939"/>
                </a:solidFill>
                <a:latin typeface="AMX" pitchFamily="2" charset="77"/>
              </a:rPr>
              <a:t>GESTÃO 360°_MD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40C5A4A1-25E5-794E-0EFA-C059CFFCB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46"/>
            <a:ext cx="18288000" cy="10290738"/>
          </a:xfrm>
          <a:prstGeom prst="rect">
            <a:avLst/>
          </a:prstGeom>
        </p:spPr>
      </p:pic>
      <p:pic>
        <p:nvPicPr>
          <p:cNvPr id="9" name="Imagem 8" descr="Logotipo&#10;&#10;O conteúdo gerado por IA pode estar incorreto.">
            <a:extLst>
              <a:ext uri="{FF2B5EF4-FFF2-40B4-BE49-F238E27FC236}">
                <a16:creationId xmlns:a16="http://schemas.microsoft.com/office/drawing/2014/main" id="{C16D5477-86FE-B720-15E1-3DFB5C25F7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564" r="42156"/>
          <a:stretch>
            <a:fillRect/>
          </a:stretch>
        </p:blipFill>
        <p:spPr>
          <a:xfrm>
            <a:off x="13629503" y="-3736"/>
            <a:ext cx="4658497" cy="4235064"/>
          </a:xfrm>
          <a:prstGeom prst="rect">
            <a:avLst/>
          </a:prstGeom>
        </p:spPr>
      </p:pic>
      <p:pic>
        <p:nvPicPr>
          <p:cNvPr id="10" name="Imagem 9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16D8A85A-EE74-6E4B-AB3B-19A2FF2339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745" y="394260"/>
            <a:ext cx="1764180" cy="661248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743B7A1A-D324-7DD6-151D-7765220DF6B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242710" y="395904"/>
            <a:ext cx="1413545" cy="514016"/>
          </a:xfrm>
          <a:prstGeom prst="rect">
            <a:avLst/>
          </a:prstGeom>
        </p:spPr>
      </p:pic>
      <p:pic>
        <p:nvPicPr>
          <p:cNvPr id="12" name="Imagem 11" descr="Círculo&#10;&#10;O conteúdo gerado por IA pode estar incorreto.">
            <a:extLst>
              <a:ext uri="{FF2B5EF4-FFF2-40B4-BE49-F238E27FC236}">
                <a16:creationId xmlns:a16="http://schemas.microsoft.com/office/drawing/2014/main" id="{54610560-932D-64E2-2DD7-058757EB6AF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6304646" y="8653172"/>
            <a:ext cx="1983354" cy="1633828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6A9C64A6-6B20-A863-0CE9-7792F35A59DA}"/>
              </a:ext>
            </a:extLst>
          </p:cNvPr>
          <p:cNvGrpSpPr/>
          <p:nvPr userDrawn="1"/>
        </p:nvGrpSpPr>
        <p:grpSpPr>
          <a:xfrm>
            <a:off x="756745" y="9549930"/>
            <a:ext cx="16478834" cy="369332"/>
            <a:chOff x="479426" y="6315815"/>
            <a:chExt cx="10985889" cy="246221"/>
          </a:xfrm>
        </p:grpSpPr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7691693A-67FC-EFCA-6986-3789BC93FF8F}"/>
                </a:ext>
              </a:extLst>
            </p:cNvPr>
            <p:cNvSpPr txBox="1"/>
            <p:nvPr userDrawn="1"/>
          </p:nvSpPr>
          <p:spPr>
            <a:xfrm>
              <a:off x="479426" y="6315815"/>
              <a:ext cx="249174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800" i="1" spc="450" dirty="0">
                  <a:solidFill>
                    <a:srgbClr val="393939"/>
                  </a:solidFill>
                  <a:latin typeface="AMX" pitchFamily="2" charset="77"/>
                </a:rPr>
                <a:t>GESTÃO 360°_MD</a:t>
              </a:r>
            </a:p>
          </p:txBody>
        </p:sp>
        <p:cxnSp>
          <p:nvCxnSpPr>
            <p:cNvPr id="15" name="Conector Reto 10">
              <a:extLst>
                <a:ext uri="{FF2B5EF4-FFF2-40B4-BE49-F238E27FC236}">
                  <a16:creationId xmlns:a16="http://schemas.microsoft.com/office/drawing/2014/main" id="{F2738F54-7352-8773-BE2E-4C0C2385D1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21647" y="6451601"/>
              <a:ext cx="8643668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31.svg"/><Relationship Id="rId4" Type="http://schemas.openxmlformats.org/officeDocument/2006/relationships/image" Target="../media/image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1.svg"/><Relationship Id="rId4" Type="http://schemas.openxmlformats.org/officeDocument/2006/relationships/image" Target="../media/image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31.svg"/><Relationship Id="rId4" Type="http://schemas.openxmlformats.org/officeDocument/2006/relationships/image" Target="../media/image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50.sv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.svg"/><Relationship Id="rId4" Type="http://schemas.openxmlformats.org/officeDocument/2006/relationships/image" Target="../media/image5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16.png"/><Relationship Id="rId7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16.png"/><Relationship Id="rId7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32.svg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9849" y="0"/>
            <a:ext cx="18307707" cy="10287000"/>
            <a:chOff x="0" y="0"/>
            <a:chExt cx="24410276" cy="13716000"/>
          </a:xfrm>
        </p:grpSpPr>
        <p:sp>
          <p:nvSpPr>
            <p:cNvPr id="10" name="Freeform 10" descr="Padrão do plano de fundo  O conteúdo gerado por IA pode estar incorreto."/>
            <p:cNvSpPr/>
            <p:nvPr/>
          </p:nvSpPr>
          <p:spPr>
            <a:xfrm>
              <a:off x="0" y="0"/>
              <a:ext cx="24410288" cy="13716000"/>
            </a:xfrm>
            <a:custGeom>
              <a:avLst/>
              <a:gdLst/>
              <a:ahLst/>
              <a:cxnLst/>
              <a:rect l="l" t="t" r="r" b="b"/>
              <a:pathLst>
                <a:path w="24410288" h="13716000">
                  <a:moveTo>
                    <a:pt x="0" y="0"/>
                  </a:moveTo>
                  <a:lnTo>
                    <a:pt x="24410288" y="0"/>
                  </a:lnTo>
                  <a:lnTo>
                    <a:pt x="2441028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1" b="-3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09625" y="63436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/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262626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grpSp>
        <p:nvGrpSpPr>
          <p:cNvPr id="15" name="Group 13">
            <a:extLst>
              <a:ext uri="{FF2B5EF4-FFF2-40B4-BE49-F238E27FC236}">
                <a16:creationId xmlns:a16="http://schemas.microsoft.com/office/drawing/2014/main" id="{301288DB-0FBC-BE2F-57F0-9861BAE1B486}"/>
              </a:ext>
            </a:extLst>
          </p:cNvPr>
          <p:cNvGrpSpPr/>
          <p:nvPr/>
        </p:nvGrpSpPr>
        <p:grpSpPr>
          <a:xfrm>
            <a:off x="12525553" y="-1415494"/>
            <a:ext cx="5780753" cy="7966761"/>
            <a:chOff x="-3039521" y="10332314"/>
            <a:chExt cx="11605066" cy="15993554"/>
          </a:xfrm>
        </p:grpSpPr>
        <p:sp>
          <p:nvSpPr>
            <p:cNvPr id="16" name="Freeform 14" descr="Logotipo, nome da empresa  O conteúdo gerado por IA pode estar incorreto.">
              <a:extLst>
                <a:ext uri="{FF2B5EF4-FFF2-40B4-BE49-F238E27FC236}">
                  <a16:creationId xmlns:a16="http://schemas.microsoft.com/office/drawing/2014/main" id="{B3E407E8-D40F-D92C-6B07-A31D3D308939}"/>
                </a:ext>
              </a:extLst>
            </p:cNvPr>
            <p:cNvSpPr/>
            <p:nvPr/>
          </p:nvSpPr>
          <p:spPr>
            <a:xfrm>
              <a:off x="-3039521" y="10332314"/>
              <a:ext cx="11605066" cy="15993554"/>
            </a:xfrm>
            <a:custGeom>
              <a:avLst/>
              <a:gdLst/>
              <a:ahLst/>
              <a:cxnLst/>
              <a:rect l="l" t="t" r="r" b="b"/>
              <a:pathLst>
                <a:path w="14755876" h="14516481">
                  <a:moveTo>
                    <a:pt x="0" y="0"/>
                  </a:moveTo>
                  <a:lnTo>
                    <a:pt x="14755876" y="0"/>
                  </a:lnTo>
                  <a:lnTo>
                    <a:pt x="14755876" y="14516481"/>
                  </a:lnTo>
                  <a:lnTo>
                    <a:pt x="0" y="14516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l="2" t="-37154" r="-88371" b="-14482"/>
              </a:stretch>
            </a:blipFill>
          </p:spPr>
          <p:txBody>
            <a:bodyPr/>
            <a:lstStyle/>
            <a:p>
              <a:endParaRPr lang="pt-BR" sz="800" noProof="0" dirty="0"/>
            </a:p>
          </p:txBody>
        </p:sp>
      </p:grpSp>
      <p:pic>
        <p:nvPicPr>
          <p:cNvPr id="21" name="Picture 2">
            <a:extLst>
              <a:ext uri="{FF2B5EF4-FFF2-40B4-BE49-F238E27FC236}">
                <a16:creationId xmlns:a16="http://schemas.microsoft.com/office/drawing/2014/main" id="{BE9857E3-4DBD-95A3-95EE-C0D25FC2C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9077" y="1043846"/>
            <a:ext cx="7151092" cy="769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19">
            <a:extLst>
              <a:ext uri="{FF2B5EF4-FFF2-40B4-BE49-F238E27FC236}">
                <a16:creationId xmlns:a16="http://schemas.microsoft.com/office/drawing/2014/main" id="{B68E5309-AF4E-2734-4C56-2086F941B2B4}"/>
              </a:ext>
            </a:extLst>
          </p:cNvPr>
          <p:cNvGrpSpPr/>
          <p:nvPr/>
        </p:nvGrpSpPr>
        <p:grpSpPr>
          <a:xfrm>
            <a:off x="0" y="8692663"/>
            <a:ext cx="2795550" cy="1594337"/>
            <a:chOff x="0" y="0"/>
            <a:chExt cx="3251200" cy="1854200"/>
          </a:xfrm>
        </p:grpSpPr>
        <p:sp>
          <p:nvSpPr>
            <p:cNvPr id="24" name="Freeform 20" descr="Uma imagem contendo Texto  O conteúdo gerado por IA pode estar incorreto.">
              <a:extLst>
                <a:ext uri="{FF2B5EF4-FFF2-40B4-BE49-F238E27FC236}">
                  <a16:creationId xmlns:a16="http://schemas.microsoft.com/office/drawing/2014/main" id="{0E12B365-3980-DEA1-A489-55E9F304B4F5}"/>
                </a:ext>
              </a:extLst>
            </p:cNvPr>
            <p:cNvSpPr/>
            <p:nvPr/>
          </p:nvSpPr>
          <p:spPr>
            <a:xfrm>
              <a:off x="0" y="0"/>
              <a:ext cx="3251200" cy="1854200"/>
            </a:xfrm>
            <a:custGeom>
              <a:avLst/>
              <a:gdLst/>
              <a:ahLst/>
              <a:cxnLst/>
              <a:rect l="l" t="t" r="r" b="b"/>
              <a:pathLst>
                <a:path w="3251200" h="1854200">
                  <a:moveTo>
                    <a:pt x="0" y="0"/>
                  </a:moveTo>
                  <a:lnTo>
                    <a:pt x="3251200" y="0"/>
                  </a:lnTo>
                  <a:lnTo>
                    <a:pt x="3251200" y="1854200"/>
                  </a:lnTo>
                  <a:lnTo>
                    <a:pt x="0" y="1854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30" r="-13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5" name="Retângulo: Único Canto Arredondado 24">
            <a:extLst>
              <a:ext uri="{FF2B5EF4-FFF2-40B4-BE49-F238E27FC236}">
                <a16:creationId xmlns:a16="http://schemas.microsoft.com/office/drawing/2014/main" id="{896492E3-2265-21C5-BF4E-E4DFF7E2DC64}"/>
              </a:ext>
            </a:extLst>
          </p:cNvPr>
          <p:cNvSpPr/>
          <p:nvPr/>
        </p:nvSpPr>
        <p:spPr>
          <a:xfrm rot="10800000" flipH="1">
            <a:off x="-18288" y="-18287"/>
            <a:ext cx="2925593" cy="1403762"/>
          </a:xfrm>
          <a:prstGeom prst="round1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noProof="0" dirty="0"/>
          </a:p>
        </p:txBody>
      </p:sp>
      <p:pic>
        <p:nvPicPr>
          <p:cNvPr id="26" name="Gráfico 27">
            <a:extLst>
              <a:ext uri="{FF2B5EF4-FFF2-40B4-BE49-F238E27FC236}">
                <a16:creationId xmlns:a16="http://schemas.microsoft.com/office/drawing/2014/main" id="{6FD987E1-44D2-DD0B-D97B-008BEEFE333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738" y="371131"/>
            <a:ext cx="1661896" cy="624925"/>
          </a:xfrm>
          <a:prstGeom prst="rect">
            <a:avLst/>
          </a:prstGeom>
        </p:spPr>
      </p:pic>
      <p:sp>
        <p:nvSpPr>
          <p:cNvPr id="2" name="AutoShape 7">
            <a:extLst>
              <a:ext uri="{FF2B5EF4-FFF2-40B4-BE49-F238E27FC236}">
                <a16:creationId xmlns:a16="http://schemas.microsoft.com/office/drawing/2014/main" id="{F554F023-EFDF-BD93-FB52-54554D6775B6}"/>
              </a:ext>
            </a:extLst>
          </p:cNvPr>
          <p:cNvSpPr/>
          <p:nvPr/>
        </p:nvSpPr>
        <p:spPr>
          <a:xfrm rot="2520">
            <a:off x="3374578" y="9748696"/>
            <a:ext cx="14369138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9C386B93-57D8-2D15-BAEE-F0E02568FD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803" t="3893" r="38935" b="53239"/>
          <a:stretch>
            <a:fillRect/>
          </a:stretch>
        </p:blipFill>
        <p:spPr>
          <a:xfrm>
            <a:off x="8943089" y="1325880"/>
            <a:ext cx="7963299" cy="8961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722DC33-1A61-BC1D-0AB0-26B527A93C57}"/>
              </a:ext>
            </a:extLst>
          </p:cNvPr>
          <p:cNvSpPr txBox="1"/>
          <p:nvPr/>
        </p:nvSpPr>
        <p:spPr>
          <a:xfrm>
            <a:off x="663846" y="3063888"/>
            <a:ext cx="1077787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500" dirty="0">
                <a:solidFill>
                  <a:srgbClr val="393939"/>
                </a:solidFill>
                <a:latin typeface="Amx"/>
              </a:rPr>
              <a:t>Os insights levantados traduzem os principais pontos de alavancagem para evolução do canal.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6CEB214D-1808-F46C-1C2D-793810D777A5}"/>
              </a:ext>
            </a:extLst>
          </p:cNvPr>
          <p:cNvSpPr txBox="1"/>
          <p:nvPr/>
        </p:nvSpPr>
        <p:spPr>
          <a:xfrm>
            <a:off x="789862" y="1308173"/>
            <a:ext cx="6539220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6000" b="1" dirty="0" err="1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Gestão</a:t>
            </a:r>
            <a:r>
              <a:rPr lang="en-US" sz="6000" b="1" dirty="0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 360°</a:t>
            </a:r>
          </a:p>
          <a:p>
            <a:pPr algn="l"/>
            <a:r>
              <a:rPr lang="en-US" sz="3500" dirty="0" err="1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Diagnóstico</a:t>
            </a:r>
            <a:r>
              <a:rPr lang="en-US" sz="3500" dirty="0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 -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Vozes</a:t>
            </a:r>
            <a:r>
              <a:rPr lang="en-US" sz="3500" dirty="0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 da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operação</a:t>
            </a:r>
            <a:endParaRPr lang="en-US" sz="3500" dirty="0">
              <a:solidFill>
                <a:srgbClr val="393939"/>
              </a:solidFill>
              <a:latin typeface="Amx"/>
              <a:ea typeface="ITC Franklin Gothic LT Semi-Bold"/>
              <a:cs typeface="ITC Franklin Gothic LT Semi-Bold"/>
              <a:sym typeface="ITC Franklin Gothic LT Semi-Bold"/>
            </a:endParaRPr>
          </a:p>
        </p:txBody>
      </p:sp>
      <p:cxnSp>
        <p:nvCxnSpPr>
          <p:cNvPr id="9" name="Conector Reto 30">
            <a:extLst>
              <a:ext uri="{FF2B5EF4-FFF2-40B4-BE49-F238E27FC236}">
                <a16:creationId xmlns:a16="http://schemas.microsoft.com/office/drawing/2014/main" id="{51260716-32A8-78F0-9784-29A03122D2B5}"/>
              </a:ext>
            </a:extLst>
          </p:cNvPr>
          <p:cNvCxnSpPr>
            <a:cxnSpLocks/>
          </p:cNvCxnSpPr>
          <p:nvPr/>
        </p:nvCxnSpPr>
        <p:spPr>
          <a:xfrm>
            <a:off x="687291" y="2936400"/>
            <a:ext cx="6641791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Agrupar 2">
            <a:extLst>
              <a:ext uri="{FF2B5EF4-FFF2-40B4-BE49-F238E27FC236}">
                <a16:creationId xmlns:a16="http://schemas.microsoft.com/office/drawing/2014/main" id="{6F2AF994-43A5-0307-62E1-6662FCCC020D}"/>
              </a:ext>
            </a:extLst>
          </p:cNvPr>
          <p:cNvGrpSpPr/>
          <p:nvPr/>
        </p:nvGrpSpPr>
        <p:grpSpPr>
          <a:xfrm>
            <a:off x="1760503" y="4889323"/>
            <a:ext cx="4629053" cy="1719577"/>
            <a:chOff x="424032" y="3676178"/>
            <a:chExt cx="5723635" cy="3854074"/>
          </a:xfrm>
        </p:grpSpPr>
        <p:sp>
          <p:nvSpPr>
            <p:cNvPr id="4" name="Retângulo: Cantos Diagonais Arredondados 3">
              <a:extLst>
                <a:ext uri="{FF2B5EF4-FFF2-40B4-BE49-F238E27FC236}">
                  <a16:creationId xmlns:a16="http://schemas.microsoft.com/office/drawing/2014/main" id="{5B093D75-CAEE-7619-D717-364B46BAE891}"/>
                </a:ext>
              </a:extLst>
            </p:cNvPr>
            <p:cNvSpPr/>
            <p:nvPr/>
          </p:nvSpPr>
          <p:spPr>
            <a:xfrm>
              <a:off x="424032" y="3676178"/>
              <a:ext cx="5723635" cy="3854074"/>
            </a:xfrm>
            <a:prstGeom prst="round2DiagRect">
              <a:avLst/>
            </a:prstGeom>
            <a:gradFill flip="none" rotWithShape="1">
              <a:gsLst>
                <a:gs pos="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200"/>
                </a:spcBef>
              </a:pPr>
              <a:endParaRPr lang="pt-BR" dirty="0"/>
            </a:p>
          </p:txBody>
        </p:sp>
        <p:sp>
          <p:nvSpPr>
            <p:cNvPr id="5" name="TextBox 14">
              <a:extLst>
                <a:ext uri="{FF2B5EF4-FFF2-40B4-BE49-F238E27FC236}">
                  <a16:creationId xmlns:a16="http://schemas.microsoft.com/office/drawing/2014/main" id="{D56C26BC-C180-C12D-7066-B3A4B402DBB2}"/>
                </a:ext>
              </a:extLst>
            </p:cNvPr>
            <p:cNvSpPr txBox="1"/>
            <p:nvPr/>
          </p:nvSpPr>
          <p:spPr>
            <a:xfrm>
              <a:off x="1438393" y="4349278"/>
              <a:ext cx="4399908" cy="25868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pt-BR" sz="2500" noProof="0" dirty="0">
                  <a:solidFill>
                    <a:srgbClr val="000000"/>
                  </a:solidFill>
                  <a:latin typeface="AMX" pitchFamily="2" charset="0"/>
                  <a:ea typeface="Source Sans Pro Italics"/>
                  <a:cs typeface="Source Sans Pro Italics"/>
                  <a:sym typeface="Source Sans Pro Italics"/>
                </a:rPr>
                <a:t>“A gente faz muita coisa… mas nem sempre o que é mais importante.”</a:t>
              </a:r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F1C32B61-EA57-3841-56CE-0D0B46B7BBE0}"/>
              </a:ext>
            </a:extLst>
          </p:cNvPr>
          <p:cNvGrpSpPr/>
          <p:nvPr/>
        </p:nvGrpSpPr>
        <p:grpSpPr>
          <a:xfrm>
            <a:off x="-526015" y="4777426"/>
            <a:ext cx="3524755" cy="1983154"/>
            <a:chOff x="-361423" y="4794051"/>
            <a:chExt cx="3524755" cy="1983154"/>
          </a:xfrm>
        </p:grpSpPr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3EE31263-463A-9114-9F86-C6A05DAC9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9758" y="4794051"/>
              <a:ext cx="1896282" cy="1896282"/>
            </a:xfrm>
            <a:prstGeom prst="rect">
              <a:avLst/>
            </a:prstGeom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789E4055-90D9-AFA2-040A-B0FAA7E3A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952758">
              <a:off x="-361423" y="5137019"/>
              <a:ext cx="3524755" cy="1640186"/>
            </a:xfrm>
            <a:prstGeom prst="rect">
              <a:avLst/>
            </a:prstGeom>
          </p:spPr>
        </p:pic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4240F20F-1E97-6D81-4937-CB5FAD2074DF}"/>
              </a:ext>
            </a:extLst>
          </p:cNvPr>
          <p:cNvGrpSpPr/>
          <p:nvPr/>
        </p:nvGrpSpPr>
        <p:grpSpPr>
          <a:xfrm>
            <a:off x="1650212" y="7075059"/>
            <a:ext cx="4702768" cy="1683000"/>
            <a:chOff x="424032" y="3758158"/>
            <a:chExt cx="5814780" cy="3772094"/>
          </a:xfrm>
        </p:grpSpPr>
        <p:sp>
          <p:nvSpPr>
            <p:cNvPr id="20" name="Retângulo: Cantos Diagonais Arredondados 19">
              <a:extLst>
                <a:ext uri="{FF2B5EF4-FFF2-40B4-BE49-F238E27FC236}">
                  <a16:creationId xmlns:a16="http://schemas.microsoft.com/office/drawing/2014/main" id="{0E918994-BDCB-ADC1-428A-B3EAFFA952CD}"/>
                </a:ext>
              </a:extLst>
            </p:cNvPr>
            <p:cNvSpPr/>
            <p:nvPr/>
          </p:nvSpPr>
          <p:spPr>
            <a:xfrm>
              <a:off x="424032" y="3758158"/>
              <a:ext cx="5814780" cy="3772094"/>
            </a:xfrm>
            <a:prstGeom prst="round2DiagRect">
              <a:avLst/>
            </a:prstGeom>
            <a:gradFill flip="none" rotWithShape="1">
              <a:gsLst>
                <a:gs pos="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200"/>
                </a:spcBef>
              </a:pPr>
              <a:endParaRPr lang="pt-BR" dirty="0"/>
            </a:p>
          </p:txBody>
        </p:sp>
        <p:sp>
          <p:nvSpPr>
            <p:cNvPr id="21" name="TextBox 14">
              <a:extLst>
                <a:ext uri="{FF2B5EF4-FFF2-40B4-BE49-F238E27FC236}">
                  <a16:creationId xmlns:a16="http://schemas.microsoft.com/office/drawing/2014/main" id="{3DB08B52-5A2F-4A67-6DBE-A80896E7959D}"/>
                </a:ext>
              </a:extLst>
            </p:cNvPr>
            <p:cNvSpPr txBox="1"/>
            <p:nvPr/>
          </p:nvSpPr>
          <p:spPr>
            <a:xfrm>
              <a:off x="1568439" y="4343982"/>
              <a:ext cx="4112871" cy="25868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pt-BR" sz="2500" noProof="0" dirty="0">
                  <a:solidFill>
                    <a:srgbClr val="000000"/>
                  </a:solidFill>
                  <a:latin typeface="AMX" pitchFamily="2" charset="0"/>
                  <a:ea typeface="Source Sans Pro Italics"/>
                  <a:cs typeface="Source Sans Pro Italics"/>
                  <a:sym typeface="Source Sans Pro Italics"/>
                </a:rPr>
                <a:t>“O parceiro cresce… mas o resultado nem sempre acompanha.”</a:t>
              </a:r>
            </a:p>
          </p:txBody>
        </p: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EBFABBE6-7169-1314-5263-64A13481A459}"/>
              </a:ext>
            </a:extLst>
          </p:cNvPr>
          <p:cNvGrpSpPr/>
          <p:nvPr/>
        </p:nvGrpSpPr>
        <p:grpSpPr>
          <a:xfrm>
            <a:off x="-499980" y="6765029"/>
            <a:ext cx="4047118" cy="2203267"/>
            <a:chOff x="-361423" y="4615870"/>
            <a:chExt cx="4047118" cy="2203267"/>
          </a:xfrm>
        </p:grpSpPr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1A9AC46A-754C-13D7-37C3-9E128944E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61823" y="4615870"/>
              <a:ext cx="3947518" cy="2203267"/>
            </a:xfrm>
            <a:prstGeom prst="rect">
              <a:avLst/>
            </a:prstGeom>
          </p:spPr>
        </p:pic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BA19CBFA-0E53-EA92-2949-A13FDD283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952758">
              <a:off x="-361423" y="5137019"/>
              <a:ext cx="3524755" cy="1640186"/>
            </a:xfrm>
            <a:prstGeom prst="rect">
              <a:avLst/>
            </a:prstGeom>
          </p:spPr>
        </p:pic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984571DE-4ACA-570A-A64D-53A397D79A78}"/>
              </a:ext>
            </a:extLst>
          </p:cNvPr>
          <p:cNvGrpSpPr/>
          <p:nvPr/>
        </p:nvGrpSpPr>
        <p:grpSpPr>
          <a:xfrm>
            <a:off x="8368753" y="4852688"/>
            <a:ext cx="3900746" cy="1719576"/>
            <a:chOff x="424032" y="3754874"/>
            <a:chExt cx="6037436" cy="3854071"/>
          </a:xfrm>
        </p:grpSpPr>
        <p:sp>
          <p:nvSpPr>
            <p:cNvPr id="26" name="Retângulo: Cantos Diagonais Arredondados 25">
              <a:extLst>
                <a:ext uri="{FF2B5EF4-FFF2-40B4-BE49-F238E27FC236}">
                  <a16:creationId xmlns:a16="http://schemas.microsoft.com/office/drawing/2014/main" id="{04087397-7D6E-9B37-46DE-487413E9A625}"/>
                </a:ext>
              </a:extLst>
            </p:cNvPr>
            <p:cNvSpPr/>
            <p:nvPr/>
          </p:nvSpPr>
          <p:spPr>
            <a:xfrm>
              <a:off x="424032" y="3754874"/>
              <a:ext cx="6037436" cy="3854071"/>
            </a:xfrm>
            <a:prstGeom prst="round2DiagRect">
              <a:avLst/>
            </a:prstGeom>
            <a:gradFill flip="none" rotWithShape="1">
              <a:gsLst>
                <a:gs pos="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200"/>
                </a:spcBef>
              </a:pPr>
              <a:endParaRPr lang="pt-BR" dirty="0"/>
            </a:p>
          </p:txBody>
        </p:sp>
        <p:sp>
          <p:nvSpPr>
            <p:cNvPr id="27" name="TextBox 14">
              <a:extLst>
                <a:ext uri="{FF2B5EF4-FFF2-40B4-BE49-F238E27FC236}">
                  <a16:creationId xmlns:a16="http://schemas.microsoft.com/office/drawing/2014/main" id="{C394B70A-437A-F480-8432-1C8594A8116D}"/>
                </a:ext>
              </a:extLst>
            </p:cNvPr>
            <p:cNvSpPr txBox="1"/>
            <p:nvPr/>
          </p:nvSpPr>
          <p:spPr>
            <a:xfrm>
              <a:off x="1257746" y="4411032"/>
              <a:ext cx="4912578" cy="25868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pt-BR" sz="2500" noProof="0" dirty="0">
                  <a:solidFill>
                    <a:srgbClr val="000000"/>
                  </a:solidFill>
                  <a:latin typeface="AMX" pitchFamily="2" charset="0"/>
                  <a:ea typeface="Source Sans Pro Italics"/>
                  <a:cs typeface="Source Sans Pro Italics"/>
                  <a:sym typeface="Source Sans Pro Italics"/>
                </a:rPr>
                <a:t>“As decisões acabam acontecendo no ritmo da urgência.”</a:t>
              </a: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6503C7CE-8B11-2311-F6A1-4ACF4B0790E9}"/>
              </a:ext>
            </a:extLst>
          </p:cNvPr>
          <p:cNvGrpSpPr/>
          <p:nvPr/>
        </p:nvGrpSpPr>
        <p:grpSpPr>
          <a:xfrm>
            <a:off x="5776570" y="4800885"/>
            <a:ext cx="3524755" cy="2007305"/>
            <a:chOff x="-361423" y="4819775"/>
            <a:chExt cx="3524755" cy="2007305"/>
          </a:xfrm>
        </p:grpSpPr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id="{B4C58962-321D-B209-F9D2-42589EBB1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01900" y="4819775"/>
              <a:ext cx="2833780" cy="1889448"/>
            </a:xfrm>
            <a:prstGeom prst="rect">
              <a:avLst/>
            </a:prstGeom>
          </p:spPr>
        </p:pic>
        <p:pic>
          <p:nvPicPr>
            <p:cNvPr id="30" name="Imagem 29">
              <a:extLst>
                <a:ext uri="{FF2B5EF4-FFF2-40B4-BE49-F238E27FC236}">
                  <a16:creationId xmlns:a16="http://schemas.microsoft.com/office/drawing/2014/main" id="{9AEA83CE-31E0-3766-6F28-D4650674B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952758">
              <a:off x="-361423" y="5186894"/>
              <a:ext cx="3524755" cy="1640186"/>
            </a:xfrm>
            <a:prstGeom prst="rect">
              <a:avLst/>
            </a:prstGeom>
          </p:spPr>
        </p:pic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A20CB048-AA4E-8857-DA64-630CA7481FF5}"/>
              </a:ext>
            </a:extLst>
          </p:cNvPr>
          <p:cNvGrpSpPr/>
          <p:nvPr/>
        </p:nvGrpSpPr>
        <p:grpSpPr>
          <a:xfrm>
            <a:off x="8307324" y="7014384"/>
            <a:ext cx="4161765" cy="1720101"/>
            <a:chOff x="424030" y="3669519"/>
            <a:chExt cx="6441432" cy="3854071"/>
          </a:xfrm>
        </p:grpSpPr>
        <p:sp>
          <p:nvSpPr>
            <p:cNvPr id="32" name="Retângulo: Cantos Diagonais Arredondados 31">
              <a:extLst>
                <a:ext uri="{FF2B5EF4-FFF2-40B4-BE49-F238E27FC236}">
                  <a16:creationId xmlns:a16="http://schemas.microsoft.com/office/drawing/2014/main" id="{F94F20AE-8EAF-D4D5-3612-99DB03AB1886}"/>
                </a:ext>
              </a:extLst>
            </p:cNvPr>
            <p:cNvSpPr/>
            <p:nvPr/>
          </p:nvSpPr>
          <p:spPr>
            <a:xfrm>
              <a:off x="424030" y="3669519"/>
              <a:ext cx="6441432" cy="3854071"/>
            </a:xfrm>
            <a:prstGeom prst="round2DiagRect">
              <a:avLst/>
            </a:prstGeom>
            <a:gradFill flip="none" rotWithShape="1">
              <a:gsLst>
                <a:gs pos="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200"/>
                </a:spcBef>
              </a:pPr>
              <a:endParaRPr lang="pt-BR" dirty="0"/>
            </a:p>
          </p:txBody>
        </p:sp>
        <p:sp>
          <p:nvSpPr>
            <p:cNvPr id="33" name="TextBox 14">
              <a:extLst>
                <a:ext uri="{FF2B5EF4-FFF2-40B4-BE49-F238E27FC236}">
                  <a16:creationId xmlns:a16="http://schemas.microsoft.com/office/drawing/2014/main" id="{0C1B73D6-EF41-CF70-13B0-F2A3B310B572}"/>
                </a:ext>
              </a:extLst>
            </p:cNvPr>
            <p:cNvSpPr txBox="1"/>
            <p:nvPr/>
          </p:nvSpPr>
          <p:spPr>
            <a:xfrm>
              <a:off x="1308847" y="4372241"/>
              <a:ext cx="5085216" cy="25860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pt-BR" sz="2500" noProof="0" dirty="0">
                  <a:solidFill>
                    <a:srgbClr val="000000"/>
                  </a:solidFill>
                  <a:latin typeface="AMX" pitchFamily="2" charset="0"/>
                  <a:ea typeface="Source Sans Pro Italics"/>
                  <a:cs typeface="Source Sans Pro Italics"/>
                  <a:sym typeface="Source Sans Pro Italics"/>
                </a:rPr>
                <a:t>“Dependemos de muita gente para fazer as coisas acontecerem.”</a:t>
              </a:r>
            </a:p>
          </p:txBody>
        </p:sp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E6228A46-3F5E-103E-314C-49843042C183}"/>
              </a:ext>
            </a:extLst>
          </p:cNvPr>
          <p:cNvGrpSpPr/>
          <p:nvPr/>
        </p:nvGrpSpPr>
        <p:grpSpPr>
          <a:xfrm>
            <a:off x="5698517" y="6879541"/>
            <a:ext cx="3524755" cy="2111302"/>
            <a:chOff x="-378048" y="4699153"/>
            <a:chExt cx="3524755" cy="2111302"/>
          </a:xfrm>
        </p:grpSpPr>
        <p:pic>
          <p:nvPicPr>
            <p:cNvPr id="35" name="Imagem 34">
              <a:extLst>
                <a:ext uri="{FF2B5EF4-FFF2-40B4-BE49-F238E27FC236}">
                  <a16:creationId xmlns:a16="http://schemas.microsoft.com/office/drawing/2014/main" id="{E434FA09-71F1-FEAA-B394-6F8C175A7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66630" y="4699153"/>
              <a:ext cx="2016140" cy="2016140"/>
            </a:xfrm>
            <a:prstGeom prst="rect">
              <a:avLst/>
            </a:prstGeom>
          </p:spPr>
        </p:pic>
        <p:pic>
          <p:nvPicPr>
            <p:cNvPr id="36" name="Imagem 35">
              <a:extLst>
                <a:ext uri="{FF2B5EF4-FFF2-40B4-BE49-F238E27FC236}">
                  <a16:creationId xmlns:a16="http://schemas.microsoft.com/office/drawing/2014/main" id="{EF17EEB1-785C-EC5B-B95B-40BB21BFA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952758">
              <a:off x="-378048" y="5170269"/>
              <a:ext cx="3524755" cy="1640186"/>
            </a:xfrm>
            <a:prstGeom prst="rect">
              <a:avLst/>
            </a:prstGeom>
          </p:spPr>
        </p:pic>
      </p:grp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C16317AA-1A77-6B4F-DD8D-AE3B4B998406}"/>
              </a:ext>
            </a:extLst>
          </p:cNvPr>
          <p:cNvGrpSpPr/>
          <p:nvPr/>
        </p:nvGrpSpPr>
        <p:grpSpPr>
          <a:xfrm>
            <a:off x="13831327" y="4804862"/>
            <a:ext cx="3900746" cy="2853183"/>
            <a:chOff x="424032" y="3712175"/>
            <a:chExt cx="6037436" cy="6394814"/>
          </a:xfrm>
        </p:grpSpPr>
        <p:sp>
          <p:nvSpPr>
            <p:cNvPr id="38" name="Retângulo: Cantos Diagonais Arredondados 37">
              <a:extLst>
                <a:ext uri="{FF2B5EF4-FFF2-40B4-BE49-F238E27FC236}">
                  <a16:creationId xmlns:a16="http://schemas.microsoft.com/office/drawing/2014/main" id="{43942B1D-1B46-0B9C-AFBD-88E4A2B2C2C2}"/>
                </a:ext>
              </a:extLst>
            </p:cNvPr>
            <p:cNvSpPr/>
            <p:nvPr/>
          </p:nvSpPr>
          <p:spPr>
            <a:xfrm>
              <a:off x="424032" y="3712175"/>
              <a:ext cx="6037436" cy="6394814"/>
            </a:xfrm>
            <a:prstGeom prst="round2DiagRect">
              <a:avLst/>
            </a:prstGeom>
            <a:gradFill flip="none" rotWithShape="1">
              <a:gsLst>
                <a:gs pos="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200"/>
                </a:spcBef>
              </a:pPr>
              <a:endParaRPr lang="pt-BR" dirty="0"/>
            </a:p>
          </p:txBody>
        </p:sp>
        <p:sp>
          <p:nvSpPr>
            <p:cNvPr id="39" name="TextBox 14">
              <a:extLst>
                <a:ext uri="{FF2B5EF4-FFF2-40B4-BE49-F238E27FC236}">
                  <a16:creationId xmlns:a16="http://schemas.microsoft.com/office/drawing/2014/main" id="{5B6B1DA5-33D4-DFFE-748C-54BE464A0F16}"/>
                </a:ext>
              </a:extLst>
            </p:cNvPr>
            <p:cNvSpPr txBox="1"/>
            <p:nvPr/>
          </p:nvSpPr>
          <p:spPr>
            <a:xfrm>
              <a:off x="1225582" y="4368335"/>
              <a:ext cx="4698527" cy="51736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pt-BR" sz="2500" noProof="0" dirty="0">
                  <a:solidFill>
                    <a:srgbClr val="000000"/>
                  </a:solidFill>
                  <a:latin typeface="AMX" pitchFamily="2" charset="0"/>
                  <a:ea typeface="Source Sans Pro Italics"/>
                  <a:cs typeface="Source Sans Pro Italics"/>
                  <a:sym typeface="Source Sans Pro Italics"/>
                </a:rPr>
                <a:t>“Como não são equipes diretas,</a:t>
              </a:r>
              <a:br>
                <a:rPr lang="pt-BR" sz="2500" noProof="0" dirty="0">
                  <a:solidFill>
                    <a:srgbClr val="000000"/>
                  </a:solidFill>
                  <a:latin typeface="AMX" pitchFamily="2" charset="0"/>
                  <a:ea typeface="Source Sans Pro Italics"/>
                  <a:cs typeface="Source Sans Pro Italics"/>
                  <a:sym typeface="Source Sans Pro Italics"/>
                </a:rPr>
              </a:br>
              <a:r>
                <a:rPr lang="pt-BR" sz="2500" noProof="0" dirty="0">
                  <a:solidFill>
                    <a:srgbClr val="000000"/>
                  </a:solidFill>
                  <a:latin typeface="AMX" pitchFamily="2" charset="0"/>
                  <a:ea typeface="Source Sans Pro Italics"/>
                  <a:cs typeface="Source Sans Pro Italics"/>
                  <a:sym typeface="Source Sans Pro Italics"/>
                </a:rPr>
                <a:t>a gente precisa conquistar espaço</a:t>
              </a:r>
              <a:br>
                <a:rPr lang="pt-BR" sz="2500" noProof="0" dirty="0">
                  <a:solidFill>
                    <a:srgbClr val="000000"/>
                  </a:solidFill>
                  <a:latin typeface="AMX" pitchFamily="2" charset="0"/>
                  <a:ea typeface="Source Sans Pro Italics"/>
                  <a:cs typeface="Source Sans Pro Italics"/>
                  <a:sym typeface="Source Sans Pro Italics"/>
                </a:rPr>
              </a:br>
              <a:r>
                <a:rPr lang="pt-BR" sz="2500" noProof="0" dirty="0">
                  <a:solidFill>
                    <a:srgbClr val="000000"/>
                  </a:solidFill>
                  <a:latin typeface="AMX" pitchFamily="2" charset="0"/>
                  <a:ea typeface="Source Sans Pro Italics"/>
                  <a:cs typeface="Source Sans Pro Italics"/>
                  <a:sym typeface="Source Sans Pro Italics"/>
                </a:rPr>
                <a:t>e confiança o</a:t>
              </a:r>
              <a:br>
                <a:rPr lang="pt-BR" sz="2500" noProof="0" dirty="0">
                  <a:solidFill>
                    <a:srgbClr val="000000"/>
                  </a:solidFill>
                  <a:latin typeface="AMX" pitchFamily="2" charset="0"/>
                  <a:ea typeface="Source Sans Pro Italics"/>
                  <a:cs typeface="Source Sans Pro Italics"/>
                  <a:sym typeface="Source Sans Pro Italics"/>
                </a:rPr>
              </a:br>
              <a:r>
                <a:rPr lang="pt-BR" sz="2500" noProof="0" dirty="0">
                  <a:solidFill>
                    <a:srgbClr val="000000"/>
                  </a:solidFill>
                  <a:latin typeface="AMX" pitchFamily="2" charset="0"/>
                  <a:ea typeface="Source Sans Pro Italics"/>
                  <a:cs typeface="Source Sans Pro Italics"/>
                  <a:sym typeface="Source Sans Pro Italics"/>
                </a:rPr>
                <a:t>tempo todo.”</a:t>
              </a:r>
            </a:p>
          </p:txBody>
        </p:sp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F3DB72A8-AC24-CE88-F5C9-E57907156877}"/>
              </a:ext>
            </a:extLst>
          </p:cNvPr>
          <p:cNvGrpSpPr/>
          <p:nvPr/>
        </p:nvGrpSpPr>
        <p:grpSpPr>
          <a:xfrm>
            <a:off x="11510138" y="4668113"/>
            <a:ext cx="3678838" cy="2161177"/>
            <a:chOff x="-361423" y="4616028"/>
            <a:chExt cx="3678838" cy="2161177"/>
          </a:xfrm>
        </p:grpSpPr>
        <p:pic>
          <p:nvPicPr>
            <p:cNvPr id="41" name="Imagem 40">
              <a:extLst>
                <a:ext uri="{FF2B5EF4-FFF2-40B4-BE49-F238E27FC236}">
                  <a16:creationId xmlns:a16="http://schemas.microsoft.com/office/drawing/2014/main" id="{A720CE31-5DEE-950E-67B5-E097A2E34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176375" y="4616028"/>
              <a:ext cx="3141040" cy="2094027"/>
            </a:xfrm>
            <a:prstGeom prst="rect">
              <a:avLst/>
            </a:prstGeom>
          </p:spPr>
        </p:pic>
        <p:pic>
          <p:nvPicPr>
            <p:cNvPr id="42" name="Imagem 41">
              <a:extLst>
                <a:ext uri="{FF2B5EF4-FFF2-40B4-BE49-F238E27FC236}">
                  <a16:creationId xmlns:a16="http://schemas.microsoft.com/office/drawing/2014/main" id="{CB602092-1431-D561-0C1F-F40ACA5BE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952758">
              <a:off x="-361423" y="5137019"/>
              <a:ext cx="3524755" cy="16401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895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75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A7C8CE9-49E8-5089-CC2F-0E64E7DC85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37" t="273" r="18663" b="-273"/>
          <a:stretch>
            <a:fillRect/>
          </a:stretch>
        </p:blipFill>
        <p:spPr>
          <a:xfrm>
            <a:off x="11210544" y="0"/>
            <a:ext cx="7149042" cy="1034345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732A3F2-BAB7-6555-D3F6-779A5F690C6F}"/>
              </a:ext>
            </a:extLst>
          </p:cNvPr>
          <p:cNvSpPr txBox="1"/>
          <p:nvPr/>
        </p:nvSpPr>
        <p:spPr>
          <a:xfrm>
            <a:off x="756745" y="2944745"/>
            <a:ext cx="10367250" cy="56323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3000" b="1" dirty="0">
                <a:solidFill>
                  <a:srgbClr val="393939"/>
                </a:solidFill>
                <a:latin typeface="AMX" pitchFamily="2" charset="0"/>
                <a:ea typeface="Calibri"/>
                <a:cs typeface="Calibri"/>
              </a:rPr>
              <a:t>Um canal em crescimento e transformação.</a:t>
            </a:r>
          </a:p>
          <a:p>
            <a:r>
              <a:rPr lang="pt-BR" sz="3000" dirty="0">
                <a:solidFill>
                  <a:srgbClr val="393939"/>
                </a:solidFill>
                <a:latin typeface="AMX" pitchFamily="2" charset="0"/>
                <a:ea typeface="Calibri"/>
                <a:cs typeface="Calibri"/>
              </a:rPr>
              <a:t>O canal de </a:t>
            </a:r>
            <a:r>
              <a:rPr lang="pt-BR" sz="3000" b="1" dirty="0">
                <a:solidFill>
                  <a:srgbClr val="393939"/>
                </a:solidFill>
                <a:latin typeface="AMX" pitchFamily="2" charset="0"/>
                <a:ea typeface="Calibri"/>
                <a:cs typeface="Calibri"/>
              </a:rPr>
              <a:t>Mercados em Desenvolvimento </a:t>
            </a:r>
            <a:r>
              <a:rPr lang="pt-BR" sz="3000" dirty="0">
                <a:solidFill>
                  <a:srgbClr val="393939"/>
                </a:solidFill>
                <a:latin typeface="AMX" pitchFamily="2" charset="0"/>
                <a:ea typeface="Calibri"/>
                <a:cs typeface="Calibri"/>
              </a:rPr>
              <a:t>apresenta</a:t>
            </a:r>
            <a:br>
              <a:rPr lang="pt-BR" sz="3000" dirty="0">
                <a:solidFill>
                  <a:srgbClr val="393939"/>
                </a:solidFill>
                <a:latin typeface="AMX" pitchFamily="2" charset="0"/>
                <a:ea typeface="Calibri"/>
                <a:cs typeface="Calibri"/>
              </a:rPr>
            </a:br>
            <a:r>
              <a:rPr lang="pt-BR" sz="3000" dirty="0">
                <a:solidFill>
                  <a:srgbClr val="393939"/>
                </a:solidFill>
                <a:latin typeface="AMX" pitchFamily="2" charset="0"/>
                <a:ea typeface="Calibri"/>
                <a:cs typeface="Calibri"/>
              </a:rPr>
              <a:t>forte atuação no território, com alta presença no campo</a:t>
            </a:r>
            <a:br>
              <a:rPr lang="pt-BR" sz="3000" dirty="0">
                <a:solidFill>
                  <a:srgbClr val="393939"/>
                </a:solidFill>
                <a:latin typeface="AMX" pitchFamily="2" charset="0"/>
                <a:ea typeface="Calibri"/>
                <a:cs typeface="Calibri"/>
              </a:rPr>
            </a:br>
            <a:r>
              <a:rPr lang="pt-BR" sz="3000" dirty="0">
                <a:solidFill>
                  <a:srgbClr val="393939"/>
                </a:solidFill>
                <a:latin typeface="AMX" pitchFamily="2" charset="0"/>
                <a:ea typeface="Calibri"/>
                <a:cs typeface="Calibri"/>
              </a:rPr>
              <a:t>e proximidade com parceiros e operação.</a:t>
            </a:r>
          </a:p>
          <a:p>
            <a:endParaRPr lang="pt-BR" sz="3000" dirty="0">
              <a:solidFill>
                <a:srgbClr val="393939"/>
              </a:solidFill>
              <a:latin typeface="AMX" pitchFamily="2" charset="0"/>
              <a:ea typeface="Calibri"/>
              <a:cs typeface="Calibri"/>
            </a:endParaRPr>
          </a:p>
          <a:p>
            <a:r>
              <a:rPr lang="pt-BR" sz="3000" b="1" dirty="0">
                <a:solidFill>
                  <a:srgbClr val="393939"/>
                </a:solidFill>
                <a:latin typeface="AMX" pitchFamily="2" charset="0"/>
                <a:ea typeface="Calibri"/>
                <a:cs typeface="Calibri"/>
              </a:rPr>
              <a:t>Um padrão de atuação identificado.</a:t>
            </a:r>
          </a:p>
          <a:p>
            <a:endParaRPr lang="pt-BR" sz="3000" dirty="0">
              <a:solidFill>
                <a:srgbClr val="393939"/>
              </a:solidFill>
              <a:latin typeface="AMX" pitchFamily="2" charset="0"/>
              <a:ea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000" dirty="0">
                <a:solidFill>
                  <a:srgbClr val="393939"/>
                </a:solidFill>
                <a:latin typeface="AMX" pitchFamily="2" charset="0"/>
                <a:ea typeface="Calibri"/>
                <a:cs typeface="Calibri"/>
              </a:rPr>
              <a:t>Atuação intensa na rotina e nas demandas do dia a dia;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000" dirty="0">
                <a:solidFill>
                  <a:srgbClr val="393939"/>
                </a:solidFill>
                <a:latin typeface="AMX" pitchFamily="2" charset="0"/>
                <a:ea typeface="Calibri"/>
                <a:cs typeface="Calibri"/>
              </a:rPr>
              <a:t>Forte envolvimento na operação e resolução de problemas;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000" dirty="0">
                <a:solidFill>
                  <a:srgbClr val="393939"/>
                </a:solidFill>
                <a:latin typeface="AMX" pitchFamily="2" charset="0"/>
                <a:ea typeface="Calibri"/>
                <a:cs typeface="Calibri"/>
              </a:rPr>
              <a:t>Proximidade com parceiros e equipes.</a:t>
            </a:r>
          </a:p>
          <a:p>
            <a:endParaRPr lang="pt-BR" sz="3000" dirty="0">
              <a:solidFill>
                <a:srgbClr val="393939"/>
              </a:solidFill>
              <a:latin typeface="AMX" pitchFamily="2" charset="0"/>
              <a:ea typeface="Calibri"/>
              <a:cs typeface="Calibri"/>
            </a:endParaRPr>
          </a:p>
          <a:p>
            <a:r>
              <a:rPr lang="pt-BR" sz="3000" dirty="0">
                <a:solidFill>
                  <a:srgbClr val="393939"/>
                </a:solidFill>
                <a:latin typeface="AMX" pitchFamily="2" charset="0"/>
                <a:ea typeface="Calibri"/>
                <a:cs typeface="Calibri"/>
              </a:rPr>
              <a:t>Dificuldade em estruturar decisões de forma consistente.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80CBA88-F107-77B9-D17B-71E60172DAFE}"/>
              </a:ext>
            </a:extLst>
          </p:cNvPr>
          <p:cNvSpPr txBox="1"/>
          <p:nvPr/>
        </p:nvSpPr>
        <p:spPr>
          <a:xfrm>
            <a:off x="793321" y="1357849"/>
            <a:ext cx="106493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 err="1">
                <a:solidFill>
                  <a:srgbClr val="393939"/>
                </a:solidFill>
                <a:latin typeface="AMX" pitchFamily="2" charset="77"/>
              </a:rPr>
              <a:t>Macroanálise</a:t>
            </a:r>
            <a:endParaRPr lang="pt-BR" sz="6000" dirty="0">
              <a:solidFill>
                <a:srgbClr val="393939"/>
              </a:solidFill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8362D57D-0EFA-8E42-1CEB-BC5F46C880F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42896" y="400096"/>
            <a:ext cx="1421932" cy="517065"/>
          </a:xfrm>
          <a:prstGeom prst="rect">
            <a:avLst/>
          </a:prstGeom>
        </p:spPr>
      </p:pic>
      <p:cxnSp>
        <p:nvCxnSpPr>
          <p:cNvPr id="7" name="Conector Reto 30">
            <a:extLst>
              <a:ext uri="{FF2B5EF4-FFF2-40B4-BE49-F238E27FC236}">
                <a16:creationId xmlns:a16="http://schemas.microsoft.com/office/drawing/2014/main" id="{0776E96B-3DA8-34AE-C35F-AC02C915BB48}"/>
              </a:ext>
            </a:extLst>
          </p:cNvPr>
          <p:cNvCxnSpPr>
            <a:cxnSpLocks/>
          </p:cNvCxnSpPr>
          <p:nvPr/>
        </p:nvCxnSpPr>
        <p:spPr>
          <a:xfrm>
            <a:off x="638842" y="2441100"/>
            <a:ext cx="6641791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Agrupar 8">
            <a:extLst>
              <a:ext uri="{FF2B5EF4-FFF2-40B4-BE49-F238E27FC236}">
                <a16:creationId xmlns:a16="http://schemas.microsoft.com/office/drawing/2014/main" id="{EC831A49-5224-7A71-35E0-2B4083899B1D}"/>
              </a:ext>
            </a:extLst>
          </p:cNvPr>
          <p:cNvGrpSpPr/>
          <p:nvPr/>
        </p:nvGrpSpPr>
        <p:grpSpPr>
          <a:xfrm>
            <a:off x="756745" y="9549930"/>
            <a:ext cx="16478834" cy="369332"/>
            <a:chOff x="479426" y="6315815"/>
            <a:chExt cx="10985889" cy="246221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0E8EF600-83E8-8F78-DD70-394F4C9D7A3A}"/>
                </a:ext>
              </a:extLst>
            </p:cNvPr>
            <p:cNvSpPr txBox="1"/>
            <p:nvPr userDrawn="1"/>
          </p:nvSpPr>
          <p:spPr>
            <a:xfrm>
              <a:off x="479426" y="6315815"/>
              <a:ext cx="249174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800" i="1" spc="450" dirty="0">
                  <a:solidFill>
                    <a:srgbClr val="393939"/>
                  </a:solidFill>
                  <a:latin typeface="AMX" pitchFamily="2" charset="77"/>
                </a:rPr>
                <a:t>GESTÃO 360°_MD</a:t>
              </a:r>
            </a:p>
          </p:txBody>
        </p:sp>
        <p:cxnSp>
          <p:nvCxnSpPr>
            <p:cNvPr id="11" name="Conector Reto 10">
              <a:extLst>
                <a:ext uri="{FF2B5EF4-FFF2-40B4-BE49-F238E27FC236}">
                  <a16:creationId xmlns:a16="http://schemas.microsoft.com/office/drawing/2014/main" id="{B6751418-DF89-86A3-D4E0-1626F27D46D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21647" y="6451601"/>
              <a:ext cx="8643668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Freeform 13">
            <a:extLst>
              <a:ext uri="{FF2B5EF4-FFF2-40B4-BE49-F238E27FC236}">
                <a16:creationId xmlns:a16="http://schemas.microsoft.com/office/drawing/2014/main" id="{C59F51CB-2A6E-0890-9935-DFE37F01A643}"/>
              </a:ext>
            </a:extLst>
          </p:cNvPr>
          <p:cNvSpPr/>
          <p:nvPr/>
        </p:nvSpPr>
        <p:spPr>
          <a:xfrm>
            <a:off x="14837172" y="8956040"/>
            <a:ext cx="4233380" cy="1387410"/>
          </a:xfrm>
          <a:custGeom>
            <a:avLst/>
            <a:gdLst/>
            <a:ahLst/>
            <a:cxnLst/>
            <a:rect l="l" t="t" r="r" b="b"/>
            <a:pathLst>
              <a:path w="2266950" h="742950">
                <a:moveTo>
                  <a:pt x="0" y="0"/>
                </a:moveTo>
                <a:lnTo>
                  <a:pt x="2266950" y="0"/>
                </a:lnTo>
                <a:lnTo>
                  <a:pt x="2266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420" r="-420"/>
            </a:stretch>
          </a:blipFill>
        </p:spPr>
        <p:txBody>
          <a:bodyPr/>
          <a:lstStyle/>
          <a:p>
            <a:endParaRPr lang="pt-BR" sz="800" noProof="0" dirty="0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782667F8-8232-18DD-DB77-8102E37C857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03655" y="-542629"/>
            <a:ext cx="2013778" cy="361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3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B4921-0838-6BAB-B0DE-16480C59A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2A88A33A-51E7-6578-1273-FD9EA65772EA}"/>
              </a:ext>
            </a:extLst>
          </p:cNvPr>
          <p:cNvGrpSpPr/>
          <p:nvPr/>
        </p:nvGrpSpPr>
        <p:grpSpPr>
          <a:xfrm>
            <a:off x="9789410" y="0"/>
            <a:ext cx="8515270" cy="10343450"/>
            <a:chOff x="9789410" y="0"/>
            <a:chExt cx="8515270" cy="10343450"/>
          </a:xfrm>
        </p:grpSpPr>
        <p:pic>
          <p:nvPicPr>
            <p:cNvPr id="2" name="Imagem 1">
              <a:extLst>
                <a:ext uri="{FF2B5EF4-FFF2-40B4-BE49-F238E27FC236}">
                  <a16:creationId xmlns:a16="http://schemas.microsoft.com/office/drawing/2014/main" id="{557E1423-D08E-D4C2-E891-3AAEECA46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028" t="-13306" r="22136" b="332"/>
            <a:stretch>
              <a:fillRect/>
            </a:stretch>
          </p:blipFill>
          <p:spPr>
            <a:xfrm>
              <a:off x="9789410" y="0"/>
              <a:ext cx="8515270" cy="10343450"/>
            </a:xfrm>
            <a:prstGeom prst="rect">
              <a:avLst/>
            </a:prstGeom>
          </p:spPr>
        </p:pic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D322C730-3F48-4515-30B7-0685DD022D48}"/>
                </a:ext>
              </a:extLst>
            </p:cNvPr>
            <p:cNvSpPr/>
            <p:nvPr/>
          </p:nvSpPr>
          <p:spPr>
            <a:xfrm>
              <a:off x="9789410" y="0"/>
              <a:ext cx="8515270" cy="1223321"/>
            </a:xfrm>
            <a:prstGeom prst="rect">
              <a:avLst/>
            </a:prstGeom>
            <a:solidFill>
              <a:srgbClr val="020B1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3407F648-0FE8-2D33-114E-05E5EE9BF026}"/>
              </a:ext>
            </a:extLst>
          </p:cNvPr>
          <p:cNvSpPr txBox="1"/>
          <p:nvPr/>
        </p:nvSpPr>
        <p:spPr>
          <a:xfrm>
            <a:off x="756745" y="2944745"/>
            <a:ext cx="8515271" cy="51706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3000" b="1" dirty="0">
                <a:solidFill>
                  <a:srgbClr val="393939"/>
                </a:solidFill>
                <a:latin typeface="AMX" pitchFamily="2" charset="0"/>
                <a:ea typeface="Calibri"/>
                <a:cs typeface="Calibri"/>
              </a:rPr>
              <a:t>Tensões do dia a dia</a:t>
            </a:r>
          </a:p>
          <a:p>
            <a:endParaRPr lang="pt-BR" sz="3000" dirty="0">
              <a:solidFill>
                <a:srgbClr val="393939"/>
              </a:solidFill>
              <a:latin typeface="AMX" pitchFamily="2" charset="0"/>
              <a:ea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000" dirty="0">
                <a:solidFill>
                  <a:srgbClr val="393939"/>
                </a:solidFill>
                <a:latin typeface="AMX" pitchFamily="2" charset="0"/>
                <a:ea typeface="Calibri"/>
                <a:cs typeface="Calibri"/>
              </a:rPr>
              <a:t>Agenda pressionada por múltiplas demandas;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000" dirty="0">
                <a:solidFill>
                  <a:srgbClr val="393939"/>
                </a:solidFill>
                <a:latin typeface="AMX" pitchFamily="2" charset="0"/>
                <a:ea typeface="Calibri"/>
                <a:cs typeface="Calibri"/>
              </a:rPr>
              <a:t>Dificuldade de priorização;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000" dirty="0">
                <a:solidFill>
                  <a:srgbClr val="393939"/>
                </a:solidFill>
                <a:latin typeface="AMX" pitchFamily="2" charset="0"/>
                <a:ea typeface="Calibri"/>
                <a:cs typeface="Calibri"/>
              </a:rPr>
              <a:t>Decisões muitas vezes guiadas pela urgência;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000" dirty="0">
                <a:solidFill>
                  <a:srgbClr val="393939"/>
                </a:solidFill>
                <a:latin typeface="AMX" pitchFamily="2" charset="0"/>
                <a:ea typeface="Calibri"/>
                <a:cs typeface="Calibri"/>
              </a:rPr>
              <a:t>Atuação em um ecossistema com múltiplos atores e interesses;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000" dirty="0">
                <a:solidFill>
                  <a:srgbClr val="393939"/>
                </a:solidFill>
                <a:latin typeface="AMX" pitchFamily="2" charset="0"/>
                <a:ea typeface="Calibri"/>
                <a:cs typeface="Calibri"/>
              </a:rPr>
              <a:t>Dúvidas sobre limites de atuação.</a:t>
            </a:r>
          </a:p>
          <a:p>
            <a:endParaRPr lang="pt-BR" sz="3000" dirty="0">
              <a:solidFill>
                <a:srgbClr val="393939"/>
              </a:solidFill>
              <a:latin typeface="AMX" pitchFamily="2" charset="0"/>
              <a:ea typeface="Calibri"/>
              <a:cs typeface="Calibri"/>
            </a:endParaRPr>
          </a:p>
          <a:p>
            <a:r>
              <a:rPr lang="pt-BR" sz="3000" dirty="0">
                <a:solidFill>
                  <a:srgbClr val="393939"/>
                </a:solidFill>
                <a:latin typeface="AMX" pitchFamily="2" charset="0"/>
                <a:ea typeface="Calibri"/>
                <a:cs typeface="Calibri"/>
              </a:rPr>
              <a:t>O volume de ações não se traduz, necessariamente, em resultado sustentável.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F877D16-FB7B-B8DE-44CF-8D131605BCB5}"/>
              </a:ext>
            </a:extLst>
          </p:cNvPr>
          <p:cNvSpPr txBox="1"/>
          <p:nvPr/>
        </p:nvSpPr>
        <p:spPr>
          <a:xfrm>
            <a:off x="793321" y="1357849"/>
            <a:ext cx="106493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 err="1">
                <a:solidFill>
                  <a:srgbClr val="393939"/>
                </a:solidFill>
                <a:latin typeface="AMX" pitchFamily="2" charset="77"/>
              </a:rPr>
              <a:t>Macroanálise</a:t>
            </a:r>
            <a:endParaRPr lang="pt-BR" sz="6000" dirty="0">
              <a:solidFill>
                <a:srgbClr val="393939"/>
              </a:solidFill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92F29297-F66A-79F4-7B31-E45CE065EF5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42896" y="400096"/>
            <a:ext cx="1421932" cy="517065"/>
          </a:xfrm>
          <a:prstGeom prst="rect">
            <a:avLst/>
          </a:prstGeom>
        </p:spPr>
      </p:pic>
      <p:cxnSp>
        <p:nvCxnSpPr>
          <p:cNvPr id="7" name="Conector Reto 30">
            <a:extLst>
              <a:ext uri="{FF2B5EF4-FFF2-40B4-BE49-F238E27FC236}">
                <a16:creationId xmlns:a16="http://schemas.microsoft.com/office/drawing/2014/main" id="{211E2C33-C996-7241-C09B-AEF69A4DF844}"/>
              </a:ext>
            </a:extLst>
          </p:cNvPr>
          <p:cNvCxnSpPr>
            <a:cxnSpLocks/>
          </p:cNvCxnSpPr>
          <p:nvPr/>
        </p:nvCxnSpPr>
        <p:spPr>
          <a:xfrm>
            <a:off x="638842" y="2441100"/>
            <a:ext cx="6641791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Agrupar 8">
            <a:extLst>
              <a:ext uri="{FF2B5EF4-FFF2-40B4-BE49-F238E27FC236}">
                <a16:creationId xmlns:a16="http://schemas.microsoft.com/office/drawing/2014/main" id="{2FCA97FB-F7A1-5BFA-E2CF-08E8126D8FCD}"/>
              </a:ext>
            </a:extLst>
          </p:cNvPr>
          <p:cNvGrpSpPr/>
          <p:nvPr/>
        </p:nvGrpSpPr>
        <p:grpSpPr>
          <a:xfrm>
            <a:off x="756745" y="9549930"/>
            <a:ext cx="16478834" cy="369332"/>
            <a:chOff x="479426" y="6315815"/>
            <a:chExt cx="10985889" cy="246221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D2809129-45DE-3D65-FDCB-293F71B43B83}"/>
                </a:ext>
              </a:extLst>
            </p:cNvPr>
            <p:cNvSpPr txBox="1"/>
            <p:nvPr userDrawn="1"/>
          </p:nvSpPr>
          <p:spPr>
            <a:xfrm>
              <a:off x="479426" y="6315815"/>
              <a:ext cx="249174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800" i="1" spc="450" dirty="0">
                  <a:solidFill>
                    <a:srgbClr val="393939"/>
                  </a:solidFill>
                  <a:latin typeface="AMX" pitchFamily="2" charset="77"/>
                </a:rPr>
                <a:t>GESTÃO 360°_MD</a:t>
              </a:r>
            </a:p>
          </p:txBody>
        </p:sp>
        <p:cxnSp>
          <p:nvCxnSpPr>
            <p:cNvPr id="11" name="Conector Reto 10">
              <a:extLst>
                <a:ext uri="{FF2B5EF4-FFF2-40B4-BE49-F238E27FC236}">
                  <a16:creationId xmlns:a16="http://schemas.microsoft.com/office/drawing/2014/main" id="{A1107809-C541-1CC9-03A5-8DAF397CEF0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21647" y="6451601"/>
              <a:ext cx="8643668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Freeform 13">
            <a:extLst>
              <a:ext uri="{FF2B5EF4-FFF2-40B4-BE49-F238E27FC236}">
                <a16:creationId xmlns:a16="http://schemas.microsoft.com/office/drawing/2014/main" id="{3C364B40-2FFB-E409-133D-50D0685989C0}"/>
              </a:ext>
            </a:extLst>
          </p:cNvPr>
          <p:cNvSpPr/>
          <p:nvPr/>
        </p:nvSpPr>
        <p:spPr>
          <a:xfrm>
            <a:off x="14837172" y="8956040"/>
            <a:ext cx="4233380" cy="1387410"/>
          </a:xfrm>
          <a:custGeom>
            <a:avLst/>
            <a:gdLst/>
            <a:ahLst/>
            <a:cxnLst/>
            <a:rect l="l" t="t" r="r" b="b"/>
            <a:pathLst>
              <a:path w="2266950" h="742950">
                <a:moveTo>
                  <a:pt x="0" y="0"/>
                </a:moveTo>
                <a:lnTo>
                  <a:pt x="2266950" y="0"/>
                </a:lnTo>
                <a:lnTo>
                  <a:pt x="2266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420" r="-420"/>
            </a:stretch>
          </a:blipFill>
        </p:spPr>
        <p:txBody>
          <a:bodyPr/>
          <a:lstStyle/>
          <a:p>
            <a:endParaRPr lang="pt-BR" sz="800" noProof="0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25D02997-A1F0-DFDD-D2EC-39C2F83DFD8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29642" y="1218297"/>
            <a:ext cx="2310270" cy="277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08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76521A-BC12-4926-3C9C-4D65AEF93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5BADD6F-02C4-054B-CE21-8E95533B13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473" t="35759" r="36539" b="48"/>
          <a:stretch>
            <a:fillRect/>
          </a:stretch>
        </p:blipFill>
        <p:spPr>
          <a:xfrm>
            <a:off x="11442675" y="0"/>
            <a:ext cx="6916912" cy="1034345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B81FB72-C71A-F503-E0C6-CE7BEF39C050}"/>
              </a:ext>
            </a:extLst>
          </p:cNvPr>
          <p:cNvSpPr txBox="1"/>
          <p:nvPr/>
        </p:nvSpPr>
        <p:spPr>
          <a:xfrm>
            <a:off x="756745" y="2821653"/>
            <a:ext cx="10409486" cy="51706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3000" b="1" dirty="0">
                <a:solidFill>
                  <a:srgbClr val="393939"/>
                </a:solidFill>
                <a:latin typeface="AMX" pitchFamily="2" charset="0"/>
                <a:ea typeface="Calibri"/>
                <a:cs typeface="Calibri"/>
              </a:rPr>
              <a:t>O ponto de evolução.</a:t>
            </a:r>
          </a:p>
          <a:p>
            <a:endParaRPr lang="pt-BR" sz="3000" b="1" dirty="0">
              <a:solidFill>
                <a:srgbClr val="393939"/>
              </a:solidFill>
              <a:latin typeface="AMX" pitchFamily="2" charset="0"/>
              <a:ea typeface="Calibri"/>
              <a:cs typeface="Calibri"/>
            </a:endParaRPr>
          </a:p>
          <a:p>
            <a:r>
              <a:rPr lang="pt-BR" sz="3000" dirty="0">
                <a:solidFill>
                  <a:srgbClr val="393939"/>
                </a:solidFill>
                <a:latin typeface="AMX" pitchFamily="2" charset="0"/>
                <a:ea typeface="Calibri"/>
                <a:cs typeface="Calibri"/>
              </a:rPr>
              <a:t>Evoluir da atuação reativa para uma atuação mais estratégica:</a:t>
            </a:r>
          </a:p>
          <a:p>
            <a:endParaRPr lang="pt-BR" sz="3000" dirty="0">
              <a:solidFill>
                <a:srgbClr val="393939"/>
              </a:solidFill>
              <a:latin typeface="AMX" pitchFamily="2" charset="0"/>
              <a:ea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000" dirty="0">
                <a:solidFill>
                  <a:srgbClr val="393939"/>
                </a:solidFill>
                <a:latin typeface="AMX" pitchFamily="2" charset="0"/>
                <a:ea typeface="Calibri"/>
                <a:cs typeface="Calibri"/>
              </a:rPr>
              <a:t>Mais clareza nas decisões;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000" dirty="0">
                <a:solidFill>
                  <a:srgbClr val="393939"/>
                </a:solidFill>
                <a:latin typeface="AMX" pitchFamily="2" charset="0"/>
                <a:ea typeface="Calibri"/>
                <a:cs typeface="Calibri"/>
              </a:rPr>
              <a:t>Mais critério na priorização;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000" dirty="0">
                <a:solidFill>
                  <a:srgbClr val="393939"/>
                </a:solidFill>
                <a:latin typeface="AMX" pitchFamily="2" charset="0"/>
                <a:ea typeface="Calibri"/>
                <a:cs typeface="Calibri"/>
              </a:rPr>
              <a:t>Maior capacidade de influência;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000" dirty="0">
                <a:solidFill>
                  <a:srgbClr val="393939"/>
                </a:solidFill>
                <a:latin typeface="AMX" pitchFamily="2" charset="0"/>
                <a:ea typeface="Calibri"/>
                <a:cs typeface="Calibri"/>
              </a:rPr>
              <a:t>Melhor leitura do território e do negócio.</a:t>
            </a:r>
          </a:p>
          <a:p>
            <a:endParaRPr lang="pt-BR" sz="3000" dirty="0">
              <a:solidFill>
                <a:srgbClr val="393939"/>
              </a:solidFill>
              <a:latin typeface="AMX" pitchFamily="2" charset="0"/>
              <a:ea typeface="Calibri"/>
              <a:cs typeface="Calibri"/>
            </a:endParaRPr>
          </a:p>
          <a:p>
            <a:r>
              <a:rPr lang="pt-BR" sz="3000" dirty="0">
                <a:solidFill>
                  <a:srgbClr val="393939"/>
                </a:solidFill>
                <a:latin typeface="AMX" pitchFamily="2" charset="0"/>
                <a:ea typeface="Calibri"/>
                <a:cs typeface="Calibri"/>
              </a:rPr>
              <a:t>O desafio não é fazer mais, mas sim atuar de forma mais estruturada, conectando território, pessoas e decisões.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D42795F-7A1E-183B-F11E-A541E50DBC01}"/>
              </a:ext>
            </a:extLst>
          </p:cNvPr>
          <p:cNvSpPr txBox="1"/>
          <p:nvPr/>
        </p:nvSpPr>
        <p:spPr>
          <a:xfrm>
            <a:off x="793321" y="1357849"/>
            <a:ext cx="106493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 err="1">
                <a:solidFill>
                  <a:srgbClr val="393939"/>
                </a:solidFill>
                <a:latin typeface="AMX" pitchFamily="2" charset="77"/>
              </a:rPr>
              <a:t>Macroanálise</a:t>
            </a:r>
            <a:endParaRPr lang="pt-BR" sz="6000" dirty="0">
              <a:solidFill>
                <a:srgbClr val="393939"/>
              </a:solidFill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C41A19AC-E363-7DB9-A457-903973F36BE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42896" y="400096"/>
            <a:ext cx="1421932" cy="517065"/>
          </a:xfrm>
          <a:prstGeom prst="rect">
            <a:avLst/>
          </a:prstGeom>
        </p:spPr>
      </p:pic>
      <p:cxnSp>
        <p:nvCxnSpPr>
          <p:cNvPr id="7" name="Conector Reto 30">
            <a:extLst>
              <a:ext uri="{FF2B5EF4-FFF2-40B4-BE49-F238E27FC236}">
                <a16:creationId xmlns:a16="http://schemas.microsoft.com/office/drawing/2014/main" id="{B6624CD1-DD18-5C0C-2C02-718BAF960C9F}"/>
              </a:ext>
            </a:extLst>
          </p:cNvPr>
          <p:cNvCxnSpPr>
            <a:cxnSpLocks/>
          </p:cNvCxnSpPr>
          <p:nvPr/>
        </p:nvCxnSpPr>
        <p:spPr>
          <a:xfrm>
            <a:off x="638842" y="2441100"/>
            <a:ext cx="6641791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Agrupar 8">
            <a:extLst>
              <a:ext uri="{FF2B5EF4-FFF2-40B4-BE49-F238E27FC236}">
                <a16:creationId xmlns:a16="http://schemas.microsoft.com/office/drawing/2014/main" id="{245C9F7F-78BC-5E1A-14D0-7299AE676C6C}"/>
              </a:ext>
            </a:extLst>
          </p:cNvPr>
          <p:cNvGrpSpPr/>
          <p:nvPr/>
        </p:nvGrpSpPr>
        <p:grpSpPr>
          <a:xfrm>
            <a:off x="756745" y="9549930"/>
            <a:ext cx="16478834" cy="369332"/>
            <a:chOff x="479426" y="6315815"/>
            <a:chExt cx="10985889" cy="246221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19E23BE0-0B5F-9FA7-5166-76EB2D198F71}"/>
                </a:ext>
              </a:extLst>
            </p:cNvPr>
            <p:cNvSpPr txBox="1"/>
            <p:nvPr userDrawn="1"/>
          </p:nvSpPr>
          <p:spPr>
            <a:xfrm>
              <a:off x="479426" y="6315815"/>
              <a:ext cx="249174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800" i="1" spc="450" dirty="0">
                  <a:solidFill>
                    <a:srgbClr val="393939"/>
                  </a:solidFill>
                  <a:latin typeface="AMX" pitchFamily="2" charset="77"/>
                </a:rPr>
                <a:t>GESTÃO 360°_MD</a:t>
              </a:r>
            </a:p>
          </p:txBody>
        </p:sp>
        <p:cxnSp>
          <p:nvCxnSpPr>
            <p:cNvPr id="11" name="Conector Reto 10">
              <a:extLst>
                <a:ext uri="{FF2B5EF4-FFF2-40B4-BE49-F238E27FC236}">
                  <a16:creationId xmlns:a16="http://schemas.microsoft.com/office/drawing/2014/main" id="{FA320F67-7882-BB77-EE1D-C861A00EDD2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21647" y="6451601"/>
              <a:ext cx="8643668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Freeform 13">
            <a:extLst>
              <a:ext uri="{FF2B5EF4-FFF2-40B4-BE49-F238E27FC236}">
                <a16:creationId xmlns:a16="http://schemas.microsoft.com/office/drawing/2014/main" id="{45287C7F-8F59-B790-0210-302424182C00}"/>
              </a:ext>
            </a:extLst>
          </p:cNvPr>
          <p:cNvSpPr/>
          <p:nvPr/>
        </p:nvSpPr>
        <p:spPr>
          <a:xfrm>
            <a:off x="14837172" y="8956040"/>
            <a:ext cx="4233380" cy="1387410"/>
          </a:xfrm>
          <a:custGeom>
            <a:avLst/>
            <a:gdLst/>
            <a:ahLst/>
            <a:cxnLst/>
            <a:rect l="l" t="t" r="r" b="b"/>
            <a:pathLst>
              <a:path w="2266950" h="742950">
                <a:moveTo>
                  <a:pt x="0" y="0"/>
                </a:moveTo>
                <a:lnTo>
                  <a:pt x="2266950" y="0"/>
                </a:lnTo>
                <a:lnTo>
                  <a:pt x="2266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420" r="-420"/>
            </a:stretch>
          </a:blipFill>
        </p:spPr>
        <p:txBody>
          <a:bodyPr/>
          <a:lstStyle/>
          <a:p>
            <a:endParaRPr lang="pt-BR" sz="800" noProof="0" dirty="0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6F5C99F2-20A7-F5BA-CC14-43FC582AE48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35786" y="-1036443"/>
            <a:ext cx="2013778" cy="361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3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23BAC-7B4D-CF4A-A187-174425145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E40D2CA-DE0C-0DA9-75F8-92148ED165E8}"/>
              </a:ext>
            </a:extLst>
          </p:cNvPr>
          <p:cNvSpPr txBox="1"/>
          <p:nvPr/>
        </p:nvSpPr>
        <p:spPr>
          <a:xfrm>
            <a:off x="3063197" y="1275735"/>
            <a:ext cx="4428000" cy="864000"/>
          </a:xfrm>
          <a:prstGeom prst="roundRect">
            <a:avLst>
              <a:gd name="adj" fmla="val 50000"/>
            </a:avLst>
          </a:prstGeom>
          <a:solidFill>
            <a:srgbClr val="D91313"/>
          </a:solidFill>
          <a:ln>
            <a:noFill/>
          </a:ln>
        </p:spPr>
        <p:txBody>
          <a:bodyPr wrap="square" lIns="137160" tIns="68580" rIns="137160" bIns="68580" rtlCol="0" anchor="ctr">
            <a:spAutoFit/>
          </a:bodyPr>
          <a:lstStyle/>
          <a:p>
            <a:pPr algn="ctr" defTabSz="1371600">
              <a:defRPr/>
            </a:pPr>
            <a:r>
              <a:rPr lang="pt-BR" sz="3600" b="1" dirty="0">
                <a:solidFill>
                  <a:prstClr val="white"/>
                </a:solidFill>
                <a:latin typeface="AMX Black" pitchFamily="2" charset="0"/>
              </a:rPr>
              <a:t>Início da Jornada</a:t>
            </a:r>
            <a:endParaRPr lang="pt-BR" sz="3600" b="1" dirty="0">
              <a:solidFill>
                <a:prstClr val="white"/>
              </a:solidFill>
              <a:latin typeface="AMX Black" pitchFamily="2" charset="0"/>
              <a:cs typeface="Calibri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006B38D-1E5C-7C33-DA1A-555B927B222A}"/>
              </a:ext>
            </a:extLst>
          </p:cNvPr>
          <p:cNvSpPr txBox="1"/>
          <p:nvPr/>
        </p:nvSpPr>
        <p:spPr>
          <a:xfrm>
            <a:off x="931398" y="2470656"/>
            <a:ext cx="842400" cy="8439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 defTabSz="1371600">
              <a:defRPr/>
            </a:pPr>
            <a:r>
              <a:rPr lang="pt-BR" sz="3600" b="1" dirty="0">
                <a:solidFill>
                  <a:srgbClr val="D91313"/>
                </a:solidFill>
                <a:latin typeface="AMX Black" pitchFamily="2" charset="0"/>
              </a:rPr>
              <a:t>1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FFE3D2C-2968-D584-1E56-B20E957931AB}"/>
              </a:ext>
            </a:extLst>
          </p:cNvPr>
          <p:cNvSpPr txBox="1"/>
          <p:nvPr/>
        </p:nvSpPr>
        <p:spPr>
          <a:xfrm>
            <a:off x="7491197" y="2576232"/>
            <a:ext cx="5029049" cy="6601807"/>
          </a:xfrm>
          <a:prstGeom prst="rect">
            <a:avLst/>
          </a:prstGeom>
          <a:noFill/>
          <a:ln>
            <a:noFill/>
          </a:ln>
        </p:spPr>
        <p:txBody>
          <a:bodyPr wrap="square" lIns="137160" tIns="68580" rIns="137160" bIns="68580" anchor="t">
            <a:spAutoFit/>
          </a:bodyPr>
          <a:lstStyle/>
          <a:p>
            <a:pPr>
              <a:defRPr/>
            </a:pPr>
            <a:r>
              <a:rPr lang="pt-BR" sz="2100" b="1" dirty="0">
                <a:solidFill>
                  <a:srgbClr val="FFFFFF"/>
                </a:solidFill>
                <a:latin typeface="AMX" pitchFamily="2" charset="0"/>
              </a:rPr>
              <a:t>Mapa de Influência</a:t>
            </a:r>
            <a:endParaRPr lang="pt-BR" sz="2100" dirty="0">
              <a:latin typeface="AMX" pitchFamily="2" charset="0"/>
              <a:ea typeface="Calibri" panose="020F0502020204030204"/>
              <a:cs typeface="Calibri" panose="020F0502020204030204"/>
            </a:endParaRPr>
          </a:p>
          <a:p>
            <a:pPr marL="273368" indent="-273368">
              <a:buFont typeface="Arial" panose="020B0604020202020204" pitchFamily="34" charset="0"/>
              <a:buChar char="•"/>
              <a:defRPr/>
            </a:pPr>
            <a:r>
              <a:rPr lang="pt-BR" sz="2100" dirty="0">
                <a:solidFill>
                  <a:srgbClr val="FFFFFF"/>
                </a:solidFill>
                <a:latin typeface="AMX" pitchFamily="2" charset="0"/>
                <a:ea typeface="Calibri"/>
                <a:cs typeface="Calibri"/>
              </a:rPr>
              <a:t>Atores do território;</a:t>
            </a:r>
            <a:endParaRPr lang="pt-BR" sz="2100" dirty="0">
              <a:latin typeface="AMX" pitchFamily="2" charset="0"/>
            </a:endParaRPr>
          </a:p>
          <a:p>
            <a:pPr marL="273368" indent="-273368">
              <a:buFont typeface="Arial" panose="020B0604020202020204" pitchFamily="34" charset="0"/>
              <a:buChar char="•"/>
              <a:defRPr/>
            </a:pPr>
            <a:r>
              <a:rPr lang="pt-BR" sz="2100" dirty="0">
                <a:solidFill>
                  <a:srgbClr val="FFFFFF"/>
                </a:solidFill>
                <a:latin typeface="AMX" pitchFamily="2" charset="0"/>
                <a:ea typeface="Calibri"/>
                <a:cs typeface="Calibri"/>
              </a:rPr>
              <a:t>Onde atuar x onde não atuar;</a:t>
            </a:r>
            <a:endParaRPr lang="pt-BR" sz="2100" dirty="0">
              <a:latin typeface="AMX" pitchFamily="2" charset="0"/>
            </a:endParaRPr>
          </a:p>
          <a:p>
            <a:pPr marL="273368" indent="-273368">
              <a:buFont typeface="Arial" panose="020B0604020202020204" pitchFamily="34" charset="0"/>
              <a:buChar char="•"/>
              <a:defRPr/>
            </a:pPr>
            <a:r>
              <a:rPr lang="pt-BR" sz="2100" dirty="0">
                <a:solidFill>
                  <a:srgbClr val="FFFFFF"/>
                </a:solidFill>
                <a:latin typeface="AMX" pitchFamily="2" charset="0"/>
                <a:ea typeface="Calibri"/>
                <a:cs typeface="Calibri"/>
              </a:rPr>
              <a:t>Influência vs. execução;</a:t>
            </a:r>
            <a:endParaRPr lang="pt-BR" sz="2100" dirty="0">
              <a:latin typeface="AMX" pitchFamily="2" charset="0"/>
            </a:endParaRPr>
          </a:p>
          <a:p>
            <a:pPr marL="273368" indent="-273368">
              <a:buFont typeface="Arial" panose="020B0604020202020204" pitchFamily="34" charset="0"/>
              <a:buChar char="•"/>
              <a:defRPr/>
            </a:pPr>
            <a:r>
              <a:rPr lang="pt-BR" sz="2100" dirty="0">
                <a:solidFill>
                  <a:srgbClr val="FFFFFF"/>
                </a:solidFill>
                <a:latin typeface="AMX" pitchFamily="2" charset="0"/>
                <a:ea typeface="Calibri"/>
                <a:cs typeface="Calibri"/>
              </a:rPr>
              <a:t>Construção de diálogo com atores;</a:t>
            </a:r>
          </a:p>
          <a:p>
            <a:pPr marL="273368" indent="-273368">
              <a:buFont typeface="Arial" panose="020B0604020202020204" pitchFamily="34" charset="0"/>
              <a:buChar char="•"/>
              <a:defRPr/>
            </a:pPr>
            <a:r>
              <a:rPr lang="pt-BR" sz="2100" dirty="0">
                <a:solidFill>
                  <a:srgbClr val="FFFFFF"/>
                </a:solidFill>
                <a:latin typeface="AMX" pitchFamily="2" charset="0"/>
                <a:ea typeface="Calibri"/>
                <a:cs typeface="Calibri"/>
              </a:rPr>
              <a:t>Alinhamento de expectativas;</a:t>
            </a:r>
            <a:endParaRPr lang="pt-BR" sz="2100" dirty="0">
              <a:latin typeface="AMX" pitchFamily="2" charset="0"/>
            </a:endParaRPr>
          </a:p>
          <a:p>
            <a:pPr marL="273368" indent="-273368">
              <a:buFont typeface="Arial" panose="020B0604020202020204" pitchFamily="34" charset="0"/>
              <a:buChar char="•"/>
              <a:defRPr/>
            </a:pPr>
            <a:r>
              <a:rPr lang="pt-BR" sz="2100" dirty="0">
                <a:solidFill>
                  <a:srgbClr val="FFFFFF"/>
                </a:solidFill>
                <a:latin typeface="AMX" pitchFamily="2" charset="0"/>
                <a:ea typeface="Calibri"/>
                <a:cs typeface="Calibri"/>
              </a:rPr>
              <a:t>Direcionamento estratégico;</a:t>
            </a:r>
            <a:endParaRPr lang="pt-BR" sz="2100" dirty="0">
              <a:latin typeface="AMX" pitchFamily="2" charset="0"/>
            </a:endParaRPr>
          </a:p>
          <a:p>
            <a:pPr marL="273368" indent="-273368" defTabSz="1371600">
              <a:buFont typeface="Arial" panose="020B0604020202020204" pitchFamily="34" charset="0"/>
              <a:buChar char="•"/>
              <a:defRPr/>
            </a:pPr>
            <a:endParaRPr lang="pt-BR" sz="2100" dirty="0">
              <a:solidFill>
                <a:srgbClr val="FFFFFF"/>
              </a:solidFill>
              <a:latin typeface="AMX" pitchFamily="2" charset="0"/>
              <a:ea typeface="Calibri"/>
              <a:cs typeface="Calibri"/>
            </a:endParaRPr>
          </a:p>
          <a:p>
            <a:pPr marL="273368" indent="-273368">
              <a:buFont typeface="Arial" panose="020B0604020202020204" pitchFamily="34" charset="0"/>
              <a:buChar char="•"/>
              <a:defRPr/>
            </a:pPr>
            <a:r>
              <a:rPr lang="pt-BR" sz="2100" dirty="0">
                <a:solidFill>
                  <a:srgbClr val="FFFFFF"/>
                </a:solidFill>
                <a:latin typeface="AMX" pitchFamily="2" charset="0"/>
                <a:ea typeface="Calibri"/>
                <a:cs typeface="Calibri"/>
              </a:rPr>
              <a:t>Marketing como Ferramenta</a:t>
            </a:r>
            <a:br>
              <a:rPr lang="pt-BR" sz="2100" dirty="0">
                <a:solidFill>
                  <a:srgbClr val="FFFFFF"/>
                </a:solidFill>
                <a:latin typeface="AMX" pitchFamily="2" charset="0"/>
                <a:ea typeface="Calibri"/>
                <a:cs typeface="Calibri"/>
              </a:rPr>
            </a:br>
            <a:r>
              <a:rPr lang="pt-BR" sz="2100" dirty="0">
                <a:solidFill>
                  <a:srgbClr val="FFFFFF"/>
                </a:solidFill>
                <a:latin typeface="AMX" pitchFamily="2" charset="0"/>
                <a:ea typeface="Calibri"/>
                <a:cs typeface="Calibri"/>
              </a:rPr>
              <a:t>de Influência;</a:t>
            </a:r>
          </a:p>
          <a:p>
            <a:pPr marL="273368" indent="-273368">
              <a:buFont typeface="Arial" panose="020B0604020202020204" pitchFamily="34" charset="0"/>
              <a:buChar char="•"/>
              <a:defRPr/>
            </a:pPr>
            <a:r>
              <a:rPr lang="pt-BR" sz="2100" dirty="0">
                <a:solidFill>
                  <a:srgbClr val="FFFFFF"/>
                </a:solidFill>
                <a:latin typeface="AMX" pitchFamily="2" charset="0"/>
                <a:ea typeface="Calibri"/>
                <a:cs typeface="Calibri"/>
              </a:rPr>
              <a:t>Leitura do território (vivência);</a:t>
            </a:r>
            <a:endParaRPr lang="pt-BR" sz="2100" dirty="0">
              <a:latin typeface="AMX" pitchFamily="2" charset="0"/>
            </a:endParaRPr>
          </a:p>
          <a:p>
            <a:pPr marL="273368" indent="-273368">
              <a:buFont typeface="Arial" panose="020B0604020202020204" pitchFamily="34" charset="0"/>
              <a:buChar char="•"/>
              <a:defRPr/>
            </a:pPr>
            <a:r>
              <a:rPr lang="pt-BR" sz="2100" dirty="0">
                <a:solidFill>
                  <a:srgbClr val="FFFFFF"/>
                </a:solidFill>
                <a:latin typeface="AMX" pitchFamily="2" charset="0"/>
                <a:ea typeface="Calibri"/>
                <a:cs typeface="Calibri"/>
              </a:rPr>
              <a:t>Identificação de oportunidades;</a:t>
            </a:r>
            <a:endParaRPr lang="pt-BR" sz="2100" dirty="0">
              <a:latin typeface="AMX" pitchFamily="2" charset="0"/>
            </a:endParaRPr>
          </a:p>
          <a:p>
            <a:pPr marL="273368" indent="-273368">
              <a:buFont typeface="Arial" panose="020B0604020202020204" pitchFamily="34" charset="0"/>
              <a:buChar char="•"/>
              <a:defRPr/>
            </a:pPr>
            <a:r>
              <a:rPr lang="pt-BR" sz="2100" dirty="0">
                <a:solidFill>
                  <a:srgbClr val="FFFFFF"/>
                </a:solidFill>
                <a:latin typeface="AMX" pitchFamily="2" charset="0"/>
                <a:ea typeface="Calibri"/>
                <a:cs typeface="Calibri"/>
              </a:rPr>
              <a:t>Estruturação para marketing;</a:t>
            </a:r>
            <a:endParaRPr lang="pt-BR" sz="2100" dirty="0">
              <a:latin typeface="AMX" pitchFamily="2" charset="0"/>
            </a:endParaRPr>
          </a:p>
          <a:p>
            <a:pPr marL="273368" indent="-273368">
              <a:buFont typeface="Arial" panose="020B0604020202020204" pitchFamily="34" charset="0"/>
              <a:buChar char="•"/>
              <a:defRPr/>
            </a:pPr>
            <a:r>
              <a:rPr lang="pt-BR" sz="2100" dirty="0">
                <a:solidFill>
                  <a:srgbClr val="FFFFFF"/>
                </a:solidFill>
                <a:latin typeface="AMX" pitchFamily="2" charset="0"/>
                <a:ea typeface="Calibri"/>
                <a:cs typeface="Calibri"/>
              </a:rPr>
              <a:t>Fluxo: executivo → regional → decisão.</a:t>
            </a:r>
            <a:endParaRPr lang="pt-BR" sz="2100" dirty="0">
              <a:latin typeface="AMX" pitchFamily="2" charset="0"/>
            </a:endParaRPr>
          </a:p>
          <a:p>
            <a:pPr marL="273368" indent="-273368">
              <a:buFont typeface="Arial" panose="020B0604020202020204" pitchFamily="34" charset="0"/>
              <a:buChar char="•"/>
              <a:defRPr/>
            </a:pPr>
            <a:endParaRPr lang="pt-BR" sz="2100" b="1" dirty="0">
              <a:solidFill>
                <a:srgbClr val="FFFFFF"/>
              </a:solidFill>
              <a:latin typeface="AMX" pitchFamily="2" charset="0"/>
              <a:ea typeface="Calibri"/>
              <a:cs typeface="Calibri"/>
            </a:endParaRPr>
          </a:p>
          <a:p>
            <a:pPr>
              <a:defRPr/>
            </a:pPr>
            <a:r>
              <a:rPr lang="pt-BR" sz="2100" b="1" dirty="0">
                <a:solidFill>
                  <a:srgbClr val="FFFFFF"/>
                </a:solidFill>
                <a:latin typeface="AMX" pitchFamily="2" charset="0"/>
                <a:ea typeface="Calibri"/>
                <a:cs typeface="Calibri"/>
              </a:rPr>
              <a:t>Diagnóstico </a:t>
            </a:r>
            <a:endParaRPr lang="pt-BR" sz="2100" b="1" dirty="0">
              <a:solidFill>
                <a:srgbClr val="000000"/>
              </a:solidFill>
              <a:latin typeface="AMX" pitchFamily="2" charset="0"/>
              <a:ea typeface="Calibri" panose="020F0502020204030204"/>
              <a:cs typeface="Calibri" panose="020F0502020204030204"/>
            </a:endParaRPr>
          </a:p>
          <a:p>
            <a:pPr marL="428625" indent="-428625">
              <a:buFont typeface="Arial"/>
              <a:buChar char="•"/>
              <a:defRPr/>
            </a:pPr>
            <a:r>
              <a:rPr lang="pt-BR" sz="2100" dirty="0">
                <a:solidFill>
                  <a:srgbClr val="FFFFFF"/>
                </a:solidFill>
                <a:latin typeface="AMX" pitchFamily="2" charset="0"/>
                <a:ea typeface="Calibri" panose="020F0502020204030204"/>
                <a:cs typeface="Calibri" panose="020F0502020204030204"/>
              </a:rPr>
              <a:t>Como transformar leitura em</a:t>
            </a:r>
            <a:br>
              <a:rPr lang="pt-BR" sz="2100" dirty="0">
                <a:solidFill>
                  <a:srgbClr val="FFFFFF"/>
                </a:solidFill>
                <a:latin typeface="AMX" pitchFamily="2" charset="0"/>
                <a:ea typeface="Calibri" panose="020F0502020204030204"/>
                <a:cs typeface="Calibri" panose="020F0502020204030204"/>
              </a:rPr>
            </a:br>
            <a:r>
              <a:rPr lang="pt-BR" sz="2100" dirty="0">
                <a:solidFill>
                  <a:srgbClr val="FFFFFF"/>
                </a:solidFill>
                <a:latin typeface="AMX" pitchFamily="2" charset="0"/>
                <a:ea typeface="Calibri" panose="020F0502020204030204"/>
                <a:cs typeface="Calibri" panose="020F0502020204030204"/>
              </a:rPr>
              <a:t>ação estruturada;</a:t>
            </a:r>
            <a:endParaRPr lang="pt-BR" sz="2100" dirty="0">
              <a:latin typeface="AMX" pitchFamily="2" charset="0"/>
              <a:ea typeface="Calibri"/>
              <a:cs typeface="Calibri"/>
            </a:endParaRPr>
          </a:p>
          <a:p>
            <a:pPr marL="428625" indent="-428625">
              <a:buFont typeface="Arial" panose="020B0604020202020204" pitchFamily="34" charset="0"/>
              <a:buChar char="•"/>
              <a:defRPr/>
            </a:pPr>
            <a:r>
              <a:rPr lang="pt-BR" sz="2100" dirty="0">
                <a:solidFill>
                  <a:srgbClr val="FFFFFF"/>
                </a:solidFill>
                <a:latin typeface="AMX" pitchFamily="2" charset="0"/>
                <a:ea typeface="Calibri" panose="020F0502020204030204"/>
                <a:cs typeface="Calibri" panose="020F0502020204030204"/>
              </a:rPr>
              <a:t>Papel do executivo no processo;</a:t>
            </a:r>
            <a:endParaRPr lang="pt-BR" sz="2100" dirty="0">
              <a:latin typeface="AMX" pitchFamily="2" charset="0"/>
              <a:ea typeface="Calibri" panose="020F0502020204030204"/>
              <a:cs typeface="Calibri" panose="020F0502020204030204"/>
            </a:endParaRPr>
          </a:p>
          <a:p>
            <a:pPr marL="428625" indent="-428625">
              <a:buFont typeface="Arial" panose="020B0604020202020204" pitchFamily="34" charset="0"/>
              <a:buChar char="•"/>
              <a:defRPr/>
            </a:pPr>
            <a:r>
              <a:rPr lang="pt-BR" sz="2100" dirty="0">
                <a:solidFill>
                  <a:srgbClr val="FFFFFF"/>
                </a:solidFill>
                <a:latin typeface="AMX" pitchFamily="2" charset="0"/>
                <a:ea typeface="Calibri" panose="020F0502020204030204"/>
                <a:cs typeface="Calibri" panose="020F0502020204030204"/>
              </a:rPr>
              <a:t>Limite entre influenciar x executar.</a:t>
            </a:r>
            <a:endParaRPr lang="pt-BR" sz="2100" dirty="0">
              <a:latin typeface="AMX" pitchFamily="2" charset="0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E30AE9F-DBE0-E8CE-7CB6-11FB3ABC8F59}"/>
              </a:ext>
            </a:extLst>
          </p:cNvPr>
          <p:cNvSpPr txBox="1"/>
          <p:nvPr/>
        </p:nvSpPr>
        <p:spPr>
          <a:xfrm>
            <a:off x="6609906" y="2470656"/>
            <a:ext cx="842400" cy="8439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 defTabSz="1371600">
              <a:defRPr/>
            </a:pPr>
            <a:r>
              <a:rPr lang="pt-BR" sz="3600" b="1" dirty="0">
                <a:solidFill>
                  <a:srgbClr val="D91313"/>
                </a:solidFill>
                <a:latin typeface="AMX Black" pitchFamily="2" charset="0"/>
              </a:rPr>
              <a:t>2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C142B52-1526-8522-6F82-702E91EACC61}"/>
              </a:ext>
            </a:extLst>
          </p:cNvPr>
          <p:cNvSpPr txBox="1"/>
          <p:nvPr/>
        </p:nvSpPr>
        <p:spPr>
          <a:xfrm>
            <a:off x="1812689" y="2597344"/>
            <a:ext cx="5256028" cy="6924973"/>
          </a:xfrm>
          <a:prstGeom prst="rect">
            <a:avLst/>
          </a:prstGeom>
          <a:noFill/>
          <a:ln>
            <a:noFill/>
          </a:ln>
        </p:spPr>
        <p:txBody>
          <a:bodyPr wrap="square" lIns="137160" tIns="68580" rIns="137160" bIns="68580" anchor="t">
            <a:spAutoFit/>
          </a:bodyPr>
          <a:lstStyle/>
          <a:p>
            <a:pPr>
              <a:defRPr/>
            </a:pPr>
            <a:r>
              <a:rPr lang="pt-BR" sz="2100" b="1" dirty="0">
                <a:solidFill>
                  <a:srgbClr val="FFFFFF"/>
                </a:solidFill>
                <a:latin typeface="AMX" pitchFamily="2" charset="0"/>
              </a:rPr>
              <a:t>Papel do Executivo no MD</a:t>
            </a:r>
            <a:endParaRPr lang="pt-BR" sz="2100" dirty="0">
              <a:latin typeface="AMX" pitchFamily="2" charset="0"/>
              <a:ea typeface="Calibri" panose="020F0502020204030204"/>
              <a:cs typeface="Calibri" panose="020F0502020204030204"/>
            </a:endParaRPr>
          </a:p>
          <a:p>
            <a:pPr marL="273368" indent="-273368">
              <a:buFont typeface="Arial" panose="020B0604020202020204" pitchFamily="34" charset="0"/>
              <a:buChar char="•"/>
              <a:defRPr/>
            </a:pPr>
            <a:r>
              <a:rPr lang="pt-BR" sz="2100" dirty="0">
                <a:solidFill>
                  <a:srgbClr val="FFFFFF"/>
                </a:solidFill>
                <a:latin typeface="AMX" pitchFamily="2" charset="0"/>
                <a:ea typeface="Calibri"/>
                <a:cs typeface="Calibri"/>
              </a:rPr>
              <a:t>Papel do Executivo de MD </a:t>
            </a:r>
            <a:br>
              <a:rPr lang="pt-BR" sz="2100" dirty="0">
                <a:solidFill>
                  <a:srgbClr val="FFFFFF"/>
                </a:solidFill>
                <a:latin typeface="AMX" pitchFamily="2" charset="0"/>
                <a:ea typeface="Calibri"/>
                <a:cs typeface="Calibri"/>
              </a:rPr>
            </a:br>
            <a:r>
              <a:rPr lang="pt-BR" sz="2100" dirty="0">
                <a:solidFill>
                  <a:srgbClr val="FFFFFF"/>
                </a:solidFill>
                <a:latin typeface="AMX" pitchFamily="2" charset="0"/>
                <a:ea typeface="Calibri"/>
                <a:cs typeface="Calibri"/>
              </a:rPr>
              <a:t>como influenciador;</a:t>
            </a:r>
            <a:endParaRPr lang="pt-BR" sz="2100" dirty="0">
              <a:latin typeface="AMX" pitchFamily="2" charset="0"/>
            </a:endParaRPr>
          </a:p>
          <a:p>
            <a:pPr marL="273368" indent="-273368">
              <a:buFont typeface="Arial" panose="020B0604020202020204" pitchFamily="34" charset="0"/>
              <a:buChar char="•"/>
              <a:defRPr/>
            </a:pPr>
            <a:r>
              <a:rPr lang="pt-BR" sz="2100" dirty="0">
                <a:solidFill>
                  <a:srgbClr val="FFFFFF"/>
                </a:solidFill>
                <a:latin typeface="AMX" pitchFamily="2" charset="0"/>
                <a:ea typeface="Calibri"/>
                <a:cs typeface="Calibri"/>
              </a:rPr>
              <a:t>Agenda real x agenda ideal;</a:t>
            </a:r>
            <a:endParaRPr lang="pt-BR" sz="2100" dirty="0">
              <a:latin typeface="AMX" pitchFamily="2" charset="0"/>
            </a:endParaRPr>
          </a:p>
          <a:p>
            <a:pPr marL="273368" indent="-273368">
              <a:buFont typeface="Arial" panose="020B0604020202020204" pitchFamily="34" charset="0"/>
              <a:buChar char="•"/>
              <a:defRPr/>
            </a:pPr>
            <a:r>
              <a:rPr lang="pt-BR" sz="2100" dirty="0">
                <a:solidFill>
                  <a:srgbClr val="FFFFFF"/>
                </a:solidFill>
                <a:latin typeface="AMX" pitchFamily="2" charset="0"/>
                <a:ea typeface="Calibri"/>
                <a:cs typeface="Calibri"/>
              </a:rPr>
              <a:t>Prioridades vs. urgências.</a:t>
            </a:r>
            <a:endParaRPr lang="pt-BR" sz="2100" dirty="0">
              <a:latin typeface="AMX" pitchFamily="2" charset="0"/>
            </a:endParaRPr>
          </a:p>
          <a:p>
            <a:pPr marL="273368" indent="-273368" defTabSz="1371600">
              <a:buFont typeface="Arial" panose="020B0604020202020204" pitchFamily="34" charset="0"/>
              <a:buChar char="•"/>
              <a:defRPr/>
            </a:pPr>
            <a:endParaRPr lang="pt-BR" sz="2100" dirty="0">
              <a:solidFill>
                <a:srgbClr val="FFFFFF"/>
              </a:solidFill>
              <a:latin typeface="AMX" pitchFamily="2" charset="0"/>
              <a:ea typeface="Calibri"/>
              <a:cs typeface="Calibri"/>
            </a:endParaRPr>
          </a:p>
          <a:p>
            <a:pPr>
              <a:defRPr/>
            </a:pPr>
            <a:r>
              <a:rPr lang="pt-BR" sz="2100" b="1" dirty="0">
                <a:solidFill>
                  <a:srgbClr val="FFFFFF"/>
                </a:solidFill>
                <a:latin typeface="AMX" pitchFamily="2" charset="0"/>
              </a:rPr>
              <a:t>Pensamento Analítico</a:t>
            </a:r>
            <a:endParaRPr lang="pt-BR" sz="2100" b="1" dirty="0">
              <a:solidFill>
                <a:srgbClr val="FFFFFF"/>
              </a:solidFill>
              <a:latin typeface="AMX" pitchFamily="2" charset="0"/>
              <a:ea typeface="Calibri"/>
              <a:cs typeface="Calibri"/>
            </a:endParaRPr>
          </a:p>
          <a:p>
            <a:pPr marL="273368" indent="-273368">
              <a:buFont typeface="Arial" panose="020B0604020202020204" pitchFamily="34" charset="0"/>
              <a:buChar char="•"/>
              <a:defRPr/>
            </a:pPr>
            <a:r>
              <a:rPr lang="pt-BR" sz="2100" dirty="0">
                <a:solidFill>
                  <a:srgbClr val="FFFFFF"/>
                </a:solidFill>
                <a:latin typeface="AMX" pitchFamily="2" charset="0"/>
                <a:ea typeface="Calibri"/>
                <a:cs typeface="Calibri"/>
              </a:rPr>
              <a:t>Leitura de território e indicadores;</a:t>
            </a:r>
            <a:endParaRPr lang="pt-BR" sz="2100" dirty="0">
              <a:latin typeface="AMX" pitchFamily="2" charset="0"/>
            </a:endParaRPr>
          </a:p>
          <a:p>
            <a:pPr marL="273368" indent="-273368">
              <a:buFont typeface="Arial" panose="020B0604020202020204" pitchFamily="34" charset="0"/>
              <a:buChar char="•"/>
              <a:defRPr/>
            </a:pPr>
            <a:r>
              <a:rPr lang="pt-BR" sz="2100" dirty="0">
                <a:solidFill>
                  <a:srgbClr val="FFFFFF"/>
                </a:solidFill>
                <a:latin typeface="AMX" pitchFamily="2" charset="0"/>
                <a:ea typeface="Calibri"/>
                <a:cs typeface="Calibri"/>
              </a:rPr>
              <a:t>Identificação de problemas reais;</a:t>
            </a:r>
            <a:endParaRPr lang="pt-BR" sz="2100" dirty="0">
              <a:latin typeface="AMX" pitchFamily="2" charset="0"/>
            </a:endParaRPr>
          </a:p>
          <a:p>
            <a:pPr marL="273368" indent="-273368">
              <a:buFont typeface="Arial" panose="020B0604020202020204" pitchFamily="34" charset="0"/>
              <a:buChar char="•"/>
              <a:defRPr/>
            </a:pPr>
            <a:r>
              <a:rPr lang="pt-BR" sz="2100" dirty="0">
                <a:solidFill>
                  <a:srgbClr val="FFFFFF"/>
                </a:solidFill>
                <a:latin typeface="AMX" pitchFamily="2" charset="0"/>
                <a:ea typeface="Calibri"/>
                <a:cs typeface="Calibri"/>
              </a:rPr>
              <a:t>Tomada de decisão baseada em cenário.</a:t>
            </a:r>
            <a:endParaRPr lang="pt-BR" sz="2100" dirty="0">
              <a:latin typeface="AMX" pitchFamily="2" charset="0"/>
            </a:endParaRPr>
          </a:p>
          <a:p>
            <a:pPr marL="273368" indent="-273368">
              <a:buFont typeface="Arial" panose="020B0604020202020204" pitchFamily="34" charset="0"/>
              <a:buChar char="•"/>
              <a:defRPr/>
            </a:pPr>
            <a:endParaRPr lang="pt-BR" sz="2100" b="1" dirty="0">
              <a:solidFill>
                <a:srgbClr val="FFFFFF"/>
              </a:solidFill>
              <a:latin typeface="AMX" pitchFamily="2" charset="0"/>
              <a:ea typeface="Calibri"/>
              <a:cs typeface="Calibri"/>
            </a:endParaRPr>
          </a:p>
          <a:p>
            <a:pPr>
              <a:defRPr/>
            </a:pPr>
            <a:r>
              <a:rPr lang="pt-BR" sz="2100" b="1" dirty="0">
                <a:solidFill>
                  <a:srgbClr val="FFFFFF"/>
                </a:solidFill>
                <a:latin typeface="AMX" pitchFamily="2" charset="0"/>
              </a:rPr>
              <a:t>Gestão do Parceiro</a:t>
            </a:r>
            <a:endParaRPr lang="pt-BR" sz="2100" b="1" dirty="0">
              <a:solidFill>
                <a:srgbClr val="FFFFFF"/>
              </a:solidFill>
              <a:latin typeface="AMX" pitchFamily="2" charset="0"/>
              <a:ea typeface="Calibri"/>
              <a:cs typeface="Calibri"/>
            </a:endParaRPr>
          </a:p>
          <a:p>
            <a:pPr marL="273368" indent="-273368">
              <a:buFont typeface="Arial" panose="020B0604020202020204" pitchFamily="34" charset="0"/>
              <a:buChar char="•"/>
              <a:defRPr/>
            </a:pPr>
            <a:r>
              <a:rPr lang="pt-BR" sz="2100" dirty="0">
                <a:solidFill>
                  <a:srgbClr val="FFFFFF"/>
                </a:solidFill>
                <a:latin typeface="AMX" pitchFamily="2" charset="0"/>
                <a:ea typeface="Calibri"/>
                <a:cs typeface="Calibri"/>
              </a:rPr>
              <a:t>Diagnóstico do negócio;</a:t>
            </a:r>
            <a:endParaRPr lang="pt-BR" sz="2100" dirty="0">
              <a:latin typeface="AMX" pitchFamily="2" charset="0"/>
            </a:endParaRPr>
          </a:p>
          <a:p>
            <a:pPr marL="273368" indent="-273368">
              <a:buFont typeface="Arial" panose="020B0604020202020204" pitchFamily="34" charset="0"/>
              <a:buChar char="•"/>
              <a:defRPr/>
            </a:pPr>
            <a:r>
              <a:rPr lang="pt-BR" sz="2100" dirty="0">
                <a:solidFill>
                  <a:srgbClr val="FFFFFF"/>
                </a:solidFill>
                <a:latin typeface="AMX" pitchFamily="2" charset="0"/>
                <a:ea typeface="Calibri"/>
                <a:cs typeface="Calibri"/>
              </a:rPr>
              <a:t>Receita x custo x negativos;</a:t>
            </a:r>
            <a:endParaRPr lang="pt-BR" sz="2100" dirty="0">
              <a:latin typeface="AMX" pitchFamily="2" charset="0"/>
            </a:endParaRPr>
          </a:p>
          <a:p>
            <a:pPr marL="273368" indent="-273368">
              <a:buFont typeface="Arial" panose="020B0604020202020204" pitchFamily="34" charset="0"/>
              <a:buChar char="•"/>
              <a:defRPr/>
            </a:pPr>
            <a:r>
              <a:rPr lang="pt-BR" sz="2100" dirty="0">
                <a:solidFill>
                  <a:srgbClr val="FFFFFF"/>
                </a:solidFill>
                <a:latin typeface="AMX" pitchFamily="2" charset="0"/>
                <a:ea typeface="Calibri"/>
                <a:cs typeface="Calibri"/>
              </a:rPr>
              <a:t>Papel do executivo na orientação</a:t>
            </a:r>
            <a:br>
              <a:rPr lang="pt-BR" sz="2100" dirty="0">
                <a:solidFill>
                  <a:srgbClr val="FFFFFF"/>
                </a:solidFill>
                <a:latin typeface="AMX" pitchFamily="2" charset="0"/>
                <a:ea typeface="Calibri"/>
                <a:cs typeface="Calibri"/>
              </a:rPr>
            </a:br>
            <a:r>
              <a:rPr lang="pt-BR" sz="2100" dirty="0">
                <a:solidFill>
                  <a:srgbClr val="FFFFFF"/>
                </a:solidFill>
                <a:latin typeface="AMX" pitchFamily="2" charset="0"/>
                <a:ea typeface="Calibri"/>
                <a:cs typeface="Calibri"/>
              </a:rPr>
              <a:t>(não execução).</a:t>
            </a:r>
            <a:endParaRPr lang="pt-BR" sz="2100" dirty="0">
              <a:latin typeface="AMX" pitchFamily="2" charset="0"/>
            </a:endParaRPr>
          </a:p>
          <a:p>
            <a:pPr marL="273368" indent="-273368">
              <a:buFont typeface="Arial" panose="020B0604020202020204" pitchFamily="34" charset="0"/>
              <a:buChar char="•"/>
              <a:defRPr/>
            </a:pPr>
            <a:endParaRPr lang="pt-BR" sz="2100" dirty="0">
              <a:solidFill>
                <a:srgbClr val="FFFFFF"/>
              </a:solidFill>
              <a:latin typeface="AMX" pitchFamily="2" charset="0"/>
              <a:ea typeface="Calibri"/>
              <a:cs typeface="Calibri"/>
            </a:endParaRPr>
          </a:p>
          <a:p>
            <a:pPr>
              <a:defRPr/>
            </a:pPr>
            <a:r>
              <a:rPr lang="pt-BR" sz="2100" b="1" dirty="0">
                <a:solidFill>
                  <a:srgbClr val="FFFFFF"/>
                </a:solidFill>
                <a:latin typeface="AMX" pitchFamily="2" charset="0"/>
                <a:ea typeface="Calibri"/>
                <a:cs typeface="Calibri"/>
              </a:rPr>
              <a:t>Organização da Atuação</a:t>
            </a:r>
          </a:p>
          <a:p>
            <a:pPr marL="273368" indent="-273368">
              <a:buFont typeface="Arial" panose="020B0604020202020204" pitchFamily="34" charset="0"/>
              <a:buChar char="•"/>
              <a:defRPr/>
            </a:pPr>
            <a:r>
              <a:rPr lang="pt-BR" sz="2100" dirty="0">
                <a:solidFill>
                  <a:srgbClr val="FFFFFF"/>
                </a:solidFill>
                <a:latin typeface="AMX" pitchFamily="2" charset="0"/>
                <a:ea typeface="Calibri"/>
                <a:cs typeface="Calibri"/>
              </a:rPr>
              <a:t>Planejamento semanal;</a:t>
            </a:r>
            <a:endParaRPr lang="pt-BR" sz="2100" dirty="0">
              <a:latin typeface="AMX" pitchFamily="2" charset="0"/>
            </a:endParaRPr>
          </a:p>
          <a:p>
            <a:pPr marL="273368" indent="-273368">
              <a:buFont typeface="Arial" panose="020B0604020202020204" pitchFamily="34" charset="0"/>
              <a:buChar char="•"/>
              <a:defRPr/>
            </a:pPr>
            <a:r>
              <a:rPr lang="pt-BR" sz="2100" dirty="0">
                <a:solidFill>
                  <a:srgbClr val="FFFFFF"/>
                </a:solidFill>
                <a:latin typeface="AMX" pitchFamily="2" charset="0"/>
                <a:ea typeface="Calibri"/>
                <a:cs typeface="Calibri"/>
              </a:rPr>
              <a:t>Priorização de demandas;</a:t>
            </a:r>
            <a:endParaRPr lang="pt-BR" sz="2100" dirty="0">
              <a:latin typeface="AMX" pitchFamily="2" charset="0"/>
            </a:endParaRPr>
          </a:p>
          <a:p>
            <a:pPr marL="273368" indent="-273368">
              <a:buFont typeface="Arial" panose="020B0604020202020204" pitchFamily="34" charset="0"/>
              <a:buChar char="•"/>
              <a:defRPr/>
            </a:pPr>
            <a:r>
              <a:rPr lang="pt-BR" sz="2100" dirty="0">
                <a:solidFill>
                  <a:srgbClr val="FFFFFF"/>
                </a:solidFill>
                <a:latin typeface="AMX" pitchFamily="2" charset="0"/>
                <a:ea typeface="Calibri"/>
                <a:cs typeface="Calibri"/>
              </a:rPr>
              <a:t>Direcionamento da rotina.</a:t>
            </a:r>
            <a:endParaRPr lang="pt-BR" sz="2100" dirty="0">
              <a:latin typeface="AMX" pitchFamily="2" charset="0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A723C70E-576C-0C2F-3963-0532C94782A5}"/>
              </a:ext>
            </a:extLst>
          </p:cNvPr>
          <p:cNvSpPr txBox="1"/>
          <p:nvPr/>
        </p:nvSpPr>
        <p:spPr>
          <a:xfrm>
            <a:off x="12919241" y="3560340"/>
            <a:ext cx="4420419" cy="1107996"/>
          </a:xfrm>
          <a:prstGeom prst="rect">
            <a:avLst/>
          </a:prstGeom>
          <a:noFill/>
          <a:ln>
            <a:noFill/>
          </a:ln>
        </p:spPr>
        <p:txBody>
          <a:bodyPr wrap="square" lIns="137160" tIns="68580" rIns="137160" bIns="68580" anchor="t">
            <a:spAutoFit/>
          </a:bodyPr>
          <a:lstStyle/>
          <a:p>
            <a:pPr marL="273845" indent="-273845" defTabSz="1371600">
              <a:buFont typeface="Arial" panose="020B0604020202020204" pitchFamily="34" charset="0"/>
              <a:buChar char="•"/>
              <a:defRPr/>
            </a:pPr>
            <a:r>
              <a:rPr lang="pt-BR" sz="2100" dirty="0">
                <a:solidFill>
                  <a:srgbClr val="FFFFFF"/>
                </a:solidFill>
                <a:latin typeface="AMX" pitchFamily="2" charset="0"/>
              </a:rPr>
              <a:t>Trilha de alta performance – Giovane Gávio;</a:t>
            </a:r>
          </a:p>
          <a:p>
            <a:pPr marL="257175" indent="-257175" defTabSz="1371600">
              <a:buFont typeface="Arial"/>
              <a:buChar char="•"/>
              <a:defRPr/>
            </a:pPr>
            <a:r>
              <a:rPr lang="pt-BR" sz="2100" dirty="0">
                <a:solidFill>
                  <a:srgbClr val="FFFFFF"/>
                </a:solidFill>
                <a:latin typeface="AMX" pitchFamily="2" charset="0"/>
              </a:rPr>
              <a:t>Selo de reconhecimento;</a:t>
            </a:r>
            <a:endParaRPr lang="pt-BR" sz="2100" dirty="0">
              <a:solidFill>
                <a:srgbClr val="FFFFFF"/>
              </a:solidFill>
              <a:latin typeface="AMX" pitchFamily="2" charset="0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68288C75-95D3-E586-7DA5-80B204ED91B9}"/>
              </a:ext>
            </a:extLst>
          </p:cNvPr>
          <p:cNvSpPr txBox="1"/>
          <p:nvPr/>
        </p:nvSpPr>
        <p:spPr>
          <a:xfrm>
            <a:off x="12751897" y="2470656"/>
            <a:ext cx="1115683" cy="86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 defTabSz="1371600">
              <a:defRPr/>
            </a:pPr>
            <a:r>
              <a:rPr lang="pt-BR" sz="2400" b="1" dirty="0">
                <a:solidFill>
                  <a:srgbClr val="D91313"/>
                </a:solidFill>
                <a:latin typeface="AMX Black" pitchFamily="2" charset="0"/>
              </a:rPr>
              <a:t>EAD</a:t>
            </a:r>
            <a:endParaRPr lang="pt-BR" sz="2000" b="1" dirty="0">
              <a:solidFill>
                <a:srgbClr val="D91313"/>
              </a:solidFill>
              <a:latin typeface="AMX Black" pitchFamily="2" charset="0"/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3CF717E7-1730-77EE-5F7F-9FFC5AA3DDD1}"/>
              </a:ext>
            </a:extLst>
          </p:cNvPr>
          <p:cNvSpPr txBox="1"/>
          <p:nvPr/>
        </p:nvSpPr>
        <p:spPr>
          <a:xfrm>
            <a:off x="12967322" y="4777388"/>
            <a:ext cx="4122155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73845" indent="-273845" defTabSz="1371600">
              <a:buFont typeface="Arial" panose="020B0604020202020204" pitchFamily="34" charset="0"/>
              <a:buChar char="•"/>
              <a:defRPr/>
            </a:pPr>
            <a:r>
              <a:rPr lang="pt-BR" sz="2100" dirty="0">
                <a:solidFill>
                  <a:srgbClr val="FFFFFF"/>
                </a:solidFill>
                <a:latin typeface="AMX" pitchFamily="2" charset="0"/>
              </a:rPr>
              <a:t>Sprint de vendas Performance;</a:t>
            </a:r>
          </a:p>
          <a:p>
            <a:pPr marL="273845" indent="-273845" defTabSz="1371600">
              <a:buFont typeface="Arial" panose="020B0604020202020204" pitchFamily="34" charset="0"/>
              <a:buChar char="•"/>
              <a:defRPr/>
            </a:pPr>
            <a:r>
              <a:rPr lang="pt-BR" sz="2100" dirty="0">
                <a:solidFill>
                  <a:srgbClr val="FFFFFF"/>
                </a:solidFill>
                <a:latin typeface="AMX" pitchFamily="2" charset="0"/>
              </a:rPr>
              <a:t>Trilha NRF 2025.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F848BFD1-0F7E-BDEF-DC0F-8913F5D6030F}"/>
              </a:ext>
            </a:extLst>
          </p:cNvPr>
          <p:cNvSpPr txBox="1"/>
          <p:nvPr/>
        </p:nvSpPr>
        <p:spPr>
          <a:xfrm>
            <a:off x="13905680" y="2448224"/>
            <a:ext cx="3244611" cy="908864"/>
          </a:xfrm>
          <a:prstGeom prst="roundRect">
            <a:avLst>
              <a:gd name="adj" fmla="val 50000"/>
            </a:avLst>
          </a:prstGeom>
          <a:solidFill>
            <a:srgbClr val="D91313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 defTabSz="1371600">
              <a:defRPr/>
            </a:pPr>
            <a:r>
              <a:rPr lang="pt-BR" sz="3600" b="1" dirty="0">
                <a:solidFill>
                  <a:prstClr val="white"/>
                </a:solidFill>
                <a:latin typeface="AMX Black" pitchFamily="2" charset="0"/>
              </a:rPr>
              <a:t>Pós-Jornada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0C14309-6443-5C43-E3B6-EAD83E4B2F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77328">
            <a:off x="412176" y="1752576"/>
            <a:ext cx="1743132" cy="1075473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6786109D-4566-685A-0CF7-99B9C3E0B381}"/>
              </a:ext>
            </a:extLst>
          </p:cNvPr>
          <p:cNvSpPr txBox="1"/>
          <p:nvPr/>
        </p:nvSpPr>
        <p:spPr>
          <a:xfrm>
            <a:off x="7619938" y="1335679"/>
            <a:ext cx="764662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845" indent="-273845" defTabSz="1371600">
              <a:buFont typeface="Arial" panose="020B0604020202020204" pitchFamily="34" charset="0"/>
              <a:buChar char="•"/>
              <a:defRPr/>
            </a:pPr>
            <a:r>
              <a:rPr lang="pt-BR" sz="2100" dirty="0">
                <a:solidFill>
                  <a:srgbClr val="FFFFFF"/>
                </a:solidFill>
                <a:latin typeface="AMX" pitchFamily="2" charset="0"/>
              </a:rPr>
              <a:t>02 encontros via TEAMS de 3h ou 3 encontros de 2h e 15min;</a:t>
            </a:r>
          </a:p>
          <a:p>
            <a:pPr marL="273845" indent="-273845" defTabSz="1371600">
              <a:buFont typeface="Arial" panose="020B0604020202020204" pitchFamily="34" charset="0"/>
              <a:buChar char="•"/>
              <a:defRPr/>
            </a:pPr>
            <a:r>
              <a:rPr lang="pt-BR" sz="2100" dirty="0">
                <a:solidFill>
                  <a:srgbClr val="FFFFFF"/>
                </a:solidFill>
                <a:latin typeface="AMX" pitchFamily="2" charset="0"/>
              </a:rPr>
              <a:t>Lançamento com todo o canal + convidado - Data a definir.</a:t>
            </a:r>
          </a:p>
        </p:txBody>
      </p:sp>
      <p:sp>
        <p:nvSpPr>
          <p:cNvPr id="14" name="AutoShape 7">
            <a:extLst>
              <a:ext uri="{FF2B5EF4-FFF2-40B4-BE49-F238E27FC236}">
                <a16:creationId xmlns:a16="http://schemas.microsoft.com/office/drawing/2014/main" id="{39A49C9B-FC09-9C5A-ACE3-DAFE5662D705}"/>
              </a:ext>
            </a:extLst>
          </p:cNvPr>
          <p:cNvSpPr/>
          <p:nvPr/>
        </p:nvSpPr>
        <p:spPr>
          <a:xfrm rot="2520">
            <a:off x="4265314" y="995838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CD21E8A-C390-09FC-E997-D1D881444D21}"/>
              </a:ext>
            </a:extLst>
          </p:cNvPr>
          <p:cNvSpPr txBox="1"/>
          <p:nvPr/>
        </p:nvSpPr>
        <p:spPr>
          <a:xfrm>
            <a:off x="756745" y="9721380"/>
            <a:ext cx="3737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800" i="1" spc="450" dirty="0">
                <a:solidFill>
                  <a:schemeClr val="bg1"/>
                </a:solidFill>
                <a:latin typeface="AMX" pitchFamily="2" charset="77"/>
              </a:rPr>
              <a:t>GESTÃO 360°_MD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A1865D4-EED2-0A42-CFD3-9B7F467C8BD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88" r="22319"/>
          <a:stretch>
            <a:fillRect/>
          </a:stretch>
        </p:blipFill>
        <p:spPr>
          <a:xfrm>
            <a:off x="13867580" y="5467491"/>
            <a:ext cx="4420419" cy="4819509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0B87180D-F847-0CB9-911E-1D3AC29109BA}"/>
              </a:ext>
            </a:extLst>
          </p:cNvPr>
          <p:cNvSpPr txBox="1"/>
          <p:nvPr/>
        </p:nvSpPr>
        <p:spPr>
          <a:xfrm>
            <a:off x="13185587" y="5996354"/>
            <a:ext cx="33652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00" dirty="0">
                <a:solidFill>
                  <a:schemeClr val="bg1"/>
                </a:solidFill>
                <a:latin typeface="AMX Medium" pitchFamily="2" charset="0"/>
              </a:rPr>
              <a:t>* Sujeito a alterações na construção do conteúdo </a:t>
            </a:r>
          </a:p>
        </p:txBody>
      </p:sp>
      <p:sp>
        <p:nvSpPr>
          <p:cNvPr id="17" name="AutoShape 16">
            <a:extLst>
              <a:ext uri="{FF2B5EF4-FFF2-40B4-BE49-F238E27FC236}">
                <a16:creationId xmlns:a16="http://schemas.microsoft.com/office/drawing/2014/main" id="{9CFD559F-CE92-99CE-0951-2795DD5F1E3E}"/>
              </a:ext>
            </a:extLst>
          </p:cNvPr>
          <p:cNvSpPr/>
          <p:nvPr/>
        </p:nvSpPr>
        <p:spPr>
          <a:xfrm rot="6060">
            <a:off x="13127277" y="6063777"/>
            <a:ext cx="0" cy="601347"/>
          </a:xfrm>
          <a:prstGeom prst="line">
            <a:avLst/>
          </a:prstGeom>
          <a:ln w="76200" cap="rnd">
            <a:solidFill>
              <a:srgbClr val="CD22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sz="800" noProof="0" dirty="0"/>
          </a:p>
        </p:txBody>
      </p:sp>
    </p:spTree>
    <p:extLst>
      <p:ext uri="{BB962C8B-B14F-4D97-AF65-F5344CB8AC3E}">
        <p14:creationId xmlns:p14="http://schemas.microsoft.com/office/powerpoint/2010/main" val="8737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2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7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2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25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/>
      <p:bldP spid="16" grpId="0" animBg="1"/>
      <p:bldP spid="18" grpId="0"/>
      <p:bldP spid="26" grpId="0"/>
      <p:bldP spid="28" grpId="0" animBg="1"/>
      <p:bldP spid="30" grpId="0"/>
      <p:bldP spid="32" grpId="0" animBg="1"/>
      <p:bldP spid="12" grpId="0"/>
      <p:bldP spid="13" grpId="0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50E72016-E6C3-F890-9901-1B0427DFBCBA}"/>
              </a:ext>
            </a:extLst>
          </p:cNvPr>
          <p:cNvGrpSpPr/>
          <p:nvPr/>
        </p:nvGrpSpPr>
        <p:grpSpPr>
          <a:xfrm>
            <a:off x="925496" y="4612931"/>
            <a:ext cx="15144057" cy="2913439"/>
            <a:chOff x="1299217" y="3173139"/>
            <a:chExt cx="9989070" cy="1921714"/>
          </a:xfrm>
        </p:grpSpPr>
        <p:grpSp>
          <p:nvGrpSpPr>
            <p:cNvPr id="3" name="Group 14">
              <a:extLst>
                <a:ext uri="{FF2B5EF4-FFF2-40B4-BE49-F238E27FC236}">
                  <a16:creationId xmlns:a16="http://schemas.microsoft.com/office/drawing/2014/main" id="{E1F24559-ABF5-A6D8-AF01-024F01FE809F}"/>
                </a:ext>
              </a:extLst>
            </p:cNvPr>
            <p:cNvGrpSpPr/>
            <p:nvPr/>
          </p:nvGrpSpPr>
          <p:grpSpPr>
            <a:xfrm>
              <a:off x="9491929" y="3276664"/>
              <a:ext cx="1625156" cy="1642731"/>
              <a:chOff x="0" y="127"/>
              <a:chExt cx="3250311" cy="3285461"/>
            </a:xfrm>
          </p:grpSpPr>
          <p:sp>
            <p:nvSpPr>
              <p:cNvPr id="30" name="Freeform 15">
                <a:extLst>
                  <a:ext uri="{FF2B5EF4-FFF2-40B4-BE49-F238E27FC236}">
                    <a16:creationId xmlns:a16="http://schemas.microsoft.com/office/drawing/2014/main" id="{65749194-E4EE-E1DE-9AF8-C99E173E09A2}"/>
                  </a:ext>
                </a:extLst>
              </p:cNvPr>
              <p:cNvSpPr/>
              <p:nvPr/>
            </p:nvSpPr>
            <p:spPr>
              <a:xfrm>
                <a:off x="19050" y="19050"/>
                <a:ext cx="3212211" cy="3212208"/>
              </a:xfrm>
              <a:custGeom>
                <a:avLst/>
                <a:gdLst/>
                <a:ahLst/>
                <a:cxnLst/>
                <a:rect l="l" t="t" r="r" b="b"/>
                <a:pathLst>
                  <a:path w="3212211" h="3212208">
                    <a:moveTo>
                      <a:pt x="0" y="1606041"/>
                    </a:moveTo>
                    <a:cubicBezTo>
                      <a:pt x="0" y="719073"/>
                      <a:pt x="719074" y="0"/>
                      <a:pt x="1606042" y="0"/>
                    </a:cubicBezTo>
                    <a:cubicBezTo>
                      <a:pt x="2493010" y="0"/>
                      <a:pt x="3212211" y="719073"/>
                      <a:pt x="3212211" y="1606041"/>
                    </a:cubicBezTo>
                    <a:cubicBezTo>
                      <a:pt x="3212211" y="2493008"/>
                      <a:pt x="2493137" y="3212208"/>
                      <a:pt x="1606042" y="3212208"/>
                    </a:cubicBezTo>
                    <a:cubicBezTo>
                      <a:pt x="718947" y="3212208"/>
                      <a:pt x="0" y="2493135"/>
                      <a:pt x="0" y="1606041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  <p:txBody>
              <a:bodyPr/>
              <a:lstStyle/>
              <a:p>
                <a:endParaRPr lang="pt-BR" sz="800" noProof="0" dirty="0"/>
              </a:p>
            </p:txBody>
          </p:sp>
          <p:sp>
            <p:nvSpPr>
              <p:cNvPr id="31" name="Freeform 16">
                <a:extLst>
                  <a:ext uri="{FF2B5EF4-FFF2-40B4-BE49-F238E27FC236}">
                    <a16:creationId xmlns:a16="http://schemas.microsoft.com/office/drawing/2014/main" id="{BF10FA99-8A53-191E-8B5B-9A39122E1E9C}"/>
                  </a:ext>
                </a:extLst>
              </p:cNvPr>
              <p:cNvSpPr/>
              <p:nvPr/>
            </p:nvSpPr>
            <p:spPr>
              <a:xfrm>
                <a:off x="0" y="127"/>
                <a:ext cx="3250311" cy="3250055"/>
              </a:xfrm>
              <a:custGeom>
                <a:avLst/>
                <a:gdLst/>
                <a:ahLst/>
                <a:cxnLst/>
                <a:rect l="l" t="t" r="r" b="b"/>
                <a:pathLst>
                  <a:path w="3250311" h="3250055">
                    <a:moveTo>
                      <a:pt x="7239" y="1471040"/>
                    </a:moveTo>
                    <a:cubicBezTo>
                      <a:pt x="9652" y="1445386"/>
                      <a:pt x="12700" y="1419859"/>
                      <a:pt x="16256" y="1394459"/>
                    </a:cubicBezTo>
                    <a:cubicBezTo>
                      <a:pt x="17780" y="1384045"/>
                      <a:pt x="27432" y="1376806"/>
                      <a:pt x="37846" y="1378330"/>
                    </a:cubicBezTo>
                    <a:cubicBezTo>
                      <a:pt x="48260" y="1379854"/>
                      <a:pt x="55499" y="1389506"/>
                      <a:pt x="53975" y="1399920"/>
                    </a:cubicBezTo>
                    <a:cubicBezTo>
                      <a:pt x="50419" y="1424685"/>
                      <a:pt x="47498" y="1449577"/>
                      <a:pt x="45212" y="1474723"/>
                    </a:cubicBezTo>
                    <a:cubicBezTo>
                      <a:pt x="44196" y="1485137"/>
                      <a:pt x="34925" y="1492884"/>
                      <a:pt x="24511" y="1491868"/>
                    </a:cubicBezTo>
                    <a:cubicBezTo>
                      <a:pt x="14097" y="1490852"/>
                      <a:pt x="6350" y="1481581"/>
                      <a:pt x="7366" y="1471167"/>
                    </a:cubicBezTo>
                    <a:close/>
                    <a:moveTo>
                      <a:pt x="29083" y="1318513"/>
                    </a:moveTo>
                    <a:cubicBezTo>
                      <a:pt x="33909" y="1293240"/>
                      <a:pt x="39370" y="1268094"/>
                      <a:pt x="45339" y="1243202"/>
                    </a:cubicBezTo>
                    <a:cubicBezTo>
                      <a:pt x="47752" y="1232915"/>
                      <a:pt x="58039" y="1226692"/>
                      <a:pt x="68326" y="1229105"/>
                    </a:cubicBezTo>
                    <a:cubicBezTo>
                      <a:pt x="78613" y="1231518"/>
                      <a:pt x="84836" y="1241805"/>
                      <a:pt x="82423" y="1252092"/>
                    </a:cubicBezTo>
                    <a:cubicBezTo>
                      <a:pt x="76581" y="1276349"/>
                      <a:pt x="71247" y="1300987"/>
                      <a:pt x="66548" y="1325625"/>
                    </a:cubicBezTo>
                    <a:cubicBezTo>
                      <a:pt x="64516" y="1335912"/>
                      <a:pt x="54610" y="1342770"/>
                      <a:pt x="44323" y="1340738"/>
                    </a:cubicBezTo>
                    <a:cubicBezTo>
                      <a:pt x="34036" y="1338706"/>
                      <a:pt x="27178" y="1328800"/>
                      <a:pt x="29210" y="1318513"/>
                    </a:cubicBezTo>
                    <a:close/>
                    <a:moveTo>
                      <a:pt x="65278" y="1168653"/>
                    </a:moveTo>
                    <a:cubicBezTo>
                      <a:pt x="72517" y="1143888"/>
                      <a:pt x="80264" y="1119377"/>
                      <a:pt x="88646" y="1095247"/>
                    </a:cubicBezTo>
                    <a:cubicBezTo>
                      <a:pt x="92075" y="1085341"/>
                      <a:pt x="102870" y="1080007"/>
                      <a:pt x="112903" y="1083436"/>
                    </a:cubicBezTo>
                    <a:cubicBezTo>
                      <a:pt x="122936" y="1086865"/>
                      <a:pt x="128143" y="1097660"/>
                      <a:pt x="124714" y="1107693"/>
                    </a:cubicBezTo>
                    <a:cubicBezTo>
                      <a:pt x="116586" y="1131315"/>
                      <a:pt x="108966" y="1155318"/>
                      <a:pt x="101854" y="1179448"/>
                    </a:cubicBezTo>
                    <a:cubicBezTo>
                      <a:pt x="98933" y="1189608"/>
                      <a:pt x="88265" y="1195323"/>
                      <a:pt x="78232" y="1192402"/>
                    </a:cubicBezTo>
                    <a:cubicBezTo>
                      <a:pt x="68199" y="1189481"/>
                      <a:pt x="62357" y="1178813"/>
                      <a:pt x="65278" y="1168780"/>
                    </a:cubicBezTo>
                    <a:close/>
                    <a:moveTo>
                      <a:pt x="115189" y="1022730"/>
                    </a:moveTo>
                    <a:cubicBezTo>
                      <a:pt x="124714" y="998727"/>
                      <a:pt x="134874" y="975105"/>
                      <a:pt x="145542" y="951737"/>
                    </a:cubicBezTo>
                    <a:cubicBezTo>
                      <a:pt x="149860" y="942212"/>
                      <a:pt x="161163" y="937894"/>
                      <a:pt x="170815" y="942339"/>
                    </a:cubicBezTo>
                    <a:cubicBezTo>
                      <a:pt x="180467" y="946784"/>
                      <a:pt x="184658" y="957960"/>
                      <a:pt x="180213" y="967612"/>
                    </a:cubicBezTo>
                    <a:cubicBezTo>
                      <a:pt x="169799" y="990472"/>
                      <a:pt x="159893" y="1013586"/>
                      <a:pt x="150622" y="1036954"/>
                    </a:cubicBezTo>
                    <a:cubicBezTo>
                      <a:pt x="146685" y="1046733"/>
                      <a:pt x="135636" y="1051432"/>
                      <a:pt x="125857" y="1047622"/>
                    </a:cubicBezTo>
                    <a:cubicBezTo>
                      <a:pt x="116078" y="1043812"/>
                      <a:pt x="111379" y="1032636"/>
                      <a:pt x="115189" y="1022857"/>
                    </a:cubicBezTo>
                    <a:close/>
                    <a:moveTo>
                      <a:pt x="179070" y="882522"/>
                    </a:moveTo>
                    <a:cubicBezTo>
                      <a:pt x="190881" y="859662"/>
                      <a:pt x="203200" y="837056"/>
                      <a:pt x="215900" y="814831"/>
                    </a:cubicBezTo>
                    <a:cubicBezTo>
                      <a:pt x="221107" y="805687"/>
                      <a:pt x="232791" y="802639"/>
                      <a:pt x="241935" y="807846"/>
                    </a:cubicBezTo>
                    <a:cubicBezTo>
                      <a:pt x="251079" y="813053"/>
                      <a:pt x="254127" y="824737"/>
                      <a:pt x="248920" y="833881"/>
                    </a:cubicBezTo>
                    <a:cubicBezTo>
                      <a:pt x="236347" y="855598"/>
                      <a:pt x="224409" y="877569"/>
                      <a:pt x="212852" y="899921"/>
                    </a:cubicBezTo>
                    <a:cubicBezTo>
                      <a:pt x="208026" y="909319"/>
                      <a:pt x="196596" y="913002"/>
                      <a:pt x="187198" y="908176"/>
                    </a:cubicBezTo>
                    <a:cubicBezTo>
                      <a:pt x="177800" y="903350"/>
                      <a:pt x="174117" y="891920"/>
                      <a:pt x="178943" y="882522"/>
                    </a:cubicBezTo>
                    <a:close/>
                    <a:moveTo>
                      <a:pt x="255905" y="749045"/>
                    </a:moveTo>
                    <a:cubicBezTo>
                      <a:pt x="269748" y="727455"/>
                      <a:pt x="284226" y="706119"/>
                      <a:pt x="299085" y="685164"/>
                    </a:cubicBezTo>
                    <a:cubicBezTo>
                      <a:pt x="305181" y="676528"/>
                      <a:pt x="317119" y="674623"/>
                      <a:pt x="325628" y="680719"/>
                    </a:cubicBezTo>
                    <a:cubicBezTo>
                      <a:pt x="334137" y="686815"/>
                      <a:pt x="336169" y="698753"/>
                      <a:pt x="330073" y="707262"/>
                    </a:cubicBezTo>
                    <a:cubicBezTo>
                      <a:pt x="315595" y="727709"/>
                      <a:pt x="301498" y="748537"/>
                      <a:pt x="287909" y="769619"/>
                    </a:cubicBezTo>
                    <a:cubicBezTo>
                      <a:pt x="282194" y="778509"/>
                      <a:pt x="270383" y="781049"/>
                      <a:pt x="261620" y="775334"/>
                    </a:cubicBezTo>
                    <a:cubicBezTo>
                      <a:pt x="252857" y="769619"/>
                      <a:pt x="250190" y="757808"/>
                      <a:pt x="255905" y="749045"/>
                    </a:cubicBezTo>
                    <a:close/>
                    <a:moveTo>
                      <a:pt x="345186" y="623442"/>
                    </a:moveTo>
                    <a:cubicBezTo>
                      <a:pt x="361061" y="603249"/>
                      <a:pt x="377317" y="583310"/>
                      <a:pt x="394208" y="563880"/>
                    </a:cubicBezTo>
                    <a:cubicBezTo>
                      <a:pt x="401066" y="555879"/>
                      <a:pt x="413131" y="554990"/>
                      <a:pt x="421132" y="561848"/>
                    </a:cubicBezTo>
                    <a:cubicBezTo>
                      <a:pt x="429133" y="568706"/>
                      <a:pt x="430022" y="580770"/>
                      <a:pt x="423164" y="588771"/>
                    </a:cubicBezTo>
                    <a:cubicBezTo>
                      <a:pt x="406781" y="607821"/>
                      <a:pt x="390779" y="627125"/>
                      <a:pt x="375285" y="646937"/>
                    </a:cubicBezTo>
                    <a:cubicBezTo>
                      <a:pt x="368808" y="655192"/>
                      <a:pt x="356870" y="656716"/>
                      <a:pt x="348488" y="650239"/>
                    </a:cubicBezTo>
                    <a:cubicBezTo>
                      <a:pt x="340106" y="643762"/>
                      <a:pt x="338709" y="631824"/>
                      <a:pt x="345186" y="623442"/>
                    </a:cubicBezTo>
                    <a:close/>
                    <a:moveTo>
                      <a:pt x="445897" y="506730"/>
                    </a:moveTo>
                    <a:cubicBezTo>
                      <a:pt x="463550" y="488061"/>
                      <a:pt x="481711" y="469900"/>
                      <a:pt x="500253" y="452120"/>
                    </a:cubicBezTo>
                    <a:cubicBezTo>
                      <a:pt x="507873" y="444881"/>
                      <a:pt x="519938" y="445135"/>
                      <a:pt x="527177" y="452628"/>
                    </a:cubicBezTo>
                    <a:cubicBezTo>
                      <a:pt x="534416" y="460121"/>
                      <a:pt x="534162" y="472313"/>
                      <a:pt x="526669" y="479552"/>
                    </a:cubicBezTo>
                    <a:cubicBezTo>
                      <a:pt x="508508" y="496951"/>
                      <a:pt x="490855" y="514731"/>
                      <a:pt x="473583" y="532891"/>
                    </a:cubicBezTo>
                    <a:cubicBezTo>
                      <a:pt x="466344" y="540512"/>
                      <a:pt x="454279" y="540892"/>
                      <a:pt x="446659" y="533654"/>
                    </a:cubicBezTo>
                    <a:cubicBezTo>
                      <a:pt x="439039" y="526415"/>
                      <a:pt x="438658" y="514350"/>
                      <a:pt x="445897" y="506730"/>
                    </a:cubicBezTo>
                    <a:close/>
                    <a:moveTo>
                      <a:pt x="557149" y="400050"/>
                    </a:moveTo>
                    <a:cubicBezTo>
                      <a:pt x="576453" y="383159"/>
                      <a:pt x="596265" y="366776"/>
                      <a:pt x="616458" y="350774"/>
                    </a:cubicBezTo>
                    <a:cubicBezTo>
                      <a:pt x="624713" y="344297"/>
                      <a:pt x="636651" y="345567"/>
                      <a:pt x="643255" y="353822"/>
                    </a:cubicBezTo>
                    <a:cubicBezTo>
                      <a:pt x="649859" y="362077"/>
                      <a:pt x="648462" y="374015"/>
                      <a:pt x="640207" y="380619"/>
                    </a:cubicBezTo>
                    <a:cubicBezTo>
                      <a:pt x="620522" y="396240"/>
                      <a:pt x="601218" y="412242"/>
                      <a:pt x="582295" y="428752"/>
                    </a:cubicBezTo>
                    <a:cubicBezTo>
                      <a:pt x="574421" y="435610"/>
                      <a:pt x="562356" y="434848"/>
                      <a:pt x="555371" y="426974"/>
                    </a:cubicBezTo>
                    <a:cubicBezTo>
                      <a:pt x="548386" y="419100"/>
                      <a:pt x="549275" y="407035"/>
                      <a:pt x="557149" y="400050"/>
                    </a:cubicBezTo>
                    <a:close/>
                    <a:moveTo>
                      <a:pt x="677926" y="304292"/>
                    </a:moveTo>
                    <a:cubicBezTo>
                      <a:pt x="698754" y="289306"/>
                      <a:pt x="719963" y="274828"/>
                      <a:pt x="741553" y="260858"/>
                    </a:cubicBezTo>
                    <a:cubicBezTo>
                      <a:pt x="750316" y="255143"/>
                      <a:pt x="762127" y="257683"/>
                      <a:pt x="767842" y="266446"/>
                    </a:cubicBezTo>
                    <a:cubicBezTo>
                      <a:pt x="773557" y="275209"/>
                      <a:pt x="771017" y="287020"/>
                      <a:pt x="762254" y="292735"/>
                    </a:cubicBezTo>
                    <a:cubicBezTo>
                      <a:pt x="741172" y="306451"/>
                      <a:pt x="720471" y="320548"/>
                      <a:pt x="700151" y="335153"/>
                    </a:cubicBezTo>
                    <a:cubicBezTo>
                      <a:pt x="691642" y="341249"/>
                      <a:pt x="679704" y="339344"/>
                      <a:pt x="673608" y="330835"/>
                    </a:cubicBezTo>
                    <a:cubicBezTo>
                      <a:pt x="667512" y="322326"/>
                      <a:pt x="669417" y="310388"/>
                      <a:pt x="677926" y="304292"/>
                    </a:cubicBezTo>
                    <a:close/>
                    <a:moveTo>
                      <a:pt x="807212" y="220472"/>
                    </a:moveTo>
                    <a:cubicBezTo>
                      <a:pt x="829437" y="207518"/>
                      <a:pt x="851916" y="195072"/>
                      <a:pt x="874776" y="183261"/>
                    </a:cubicBezTo>
                    <a:cubicBezTo>
                      <a:pt x="884047" y="178435"/>
                      <a:pt x="895604" y="181991"/>
                      <a:pt x="900430" y="191389"/>
                    </a:cubicBezTo>
                    <a:cubicBezTo>
                      <a:pt x="905256" y="200787"/>
                      <a:pt x="901700" y="212217"/>
                      <a:pt x="892302" y="217043"/>
                    </a:cubicBezTo>
                    <a:cubicBezTo>
                      <a:pt x="870077" y="228600"/>
                      <a:pt x="847979" y="240792"/>
                      <a:pt x="826389" y="253365"/>
                    </a:cubicBezTo>
                    <a:cubicBezTo>
                      <a:pt x="817245" y="258699"/>
                      <a:pt x="805688" y="255651"/>
                      <a:pt x="800354" y="246507"/>
                    </a:cubicBezTo>
                    <a:cubicBezTo>
                      <a:pt x="795020" y="237363"/>
                      <a:pt x="798068" y="225806"/>
                      <a:pt x="807212" y="220472"/>
                    </a:cubicBezTo>
                    <a:close/>
                    <a:moveTo>
                      <a:pt x="943864" y="149225"/>
                    </a:moveTo>
                    <a:cubicBezTo>
                      <a:pt x="967232" y="138430"/>
                      <a:pt x="990727" y="128270"/>
                      <a:pt x="1014730" y="118491"/>
                    </a:cubicBezTo>
                    <a:cubicBezTo>
                      <a:pt x="1024509" y="114554"/>
                      <a:pt x="1035558" y="119253"/>
                      <a:pt x="1039495" y="129032"/>
                    </a:cubicBezTo>
                    <a:cubicBezTo>
                      <a:pt x="1043432" y="138811"/>
                      <a:pt x="1038733" y="149860"/>
                      <a:pt x="1028954" y="153797"/>
                    </a:cubicBezTo>
                    <a:cubicBezTo>
                      <a:pt x="1005586" y="163195"/>
                      <a:pt x="982599" y="173228"/>
                      <a:pt x="959866" y="183769"/>
                    </a:cubicBezTo>
                    <a:cubicBezTo>
                      <a:pt x="950341" y="188214"/>
                      <a:pt x="939038" y="184023"/>
                      <a:pt x="934593" y="174498"/>
                    </a:cubicBezTo>
                    <a:cubicBezTo>
                      <a:pt x="930148" y="164973"/>
                      <a:pt x="934339" y="153670"/>
                      <a:pt x="943864" y="149225"/>
                    </a:cubicBezTo>
                    <a:close/>
                    <a:moveTo>
                      <a:pt x="1086993" y="91059"/>
                    </a:moveTo>
                    <a:cubicBezTo>
                      <a:pt x="1111123" y="82550"/>
                      <a:pt x="1135634" y="74676"/>
                      <a:pt x="1160399" y="67310"/>
                    </a:cubicBezTo>
                    <a:cubicBezTo>
                      <a:pt x="1170432" y="64262"/>
                      <a:pt x="1181100" y="70104"/>
                      <a:pt x="1184148" y="80137"/>
                    </a:cubicBezTo>
                    <a:cubicBezTo>
                      <a:pt x="1187196" y="90170"/>
                      <a:pt x="1181354" y="100838"/>
                      <a:pt x="1171321" y="103886"/>
                    </a:cubicBezTo>
                    <a:cubicBezTo>
                      <a:pt x="1147191" y="111125"/>
                      <a:pt x="1123315" y="118872"/>
                      <a:pt x="1099693" y="127127"/>
                    </a:cubicBezTo>
                    <a:cubicBezTo>
                      <a:pt x="1089787" y="130556"/>
                      <a:pt x="1078865" y="125349"/>
                      <a:pt x="1075436" y="115443"/>
                    </a:cubicBezTo>
                    <a:cubicBezTo>
                      <a:pt x="1072007" y="105537"/>
                      <a:pt x="1077214" y="94615"/>
                      <a:pt x="1087120" y="91186"/>
                    </a:cubicBezTo>
                    <a:close/>
                    <a:moveTo>
                      <a:pt x="1234694" y="47117"/>
                    </a:moveTo>
                    <a:cubicBezTo>
                      <a:pt x="1259586" y="41021"/>
                      <a:pt x="1284605" y="35433"/>
                      <a:pt x="1310005" y="30480"/>
                    </a:cubicBezTo>
                    <a:cubicBezTo>
                      <a:pt x="1320292" y="28448"/>
                      <a:pt x="1330325" y="35179"/>
                      <a:pt x="1332357" y="45466"/>
                    </a:cubicBezTo>
                    <a:cubicBezTo>
                      <a:pt x="1334389" y="55753"/>
                      <a:pt x="1327658" y="65786"/>
                      <a:pt x="1317371" y="67818"/>
                    </a:cubicBezTo>
                    <a:cubicBezTo>
                      <a:pt x="1292606" y="72644"/>
                      <a:pt x="1268095" y="78105"/>
                      <a:pt x="1243838" y="84074"/>
                    </a:cubicBezTo>
                    <a:cubicBezTo>
                      <a:pt x="1233678" y="86614"/>
                      <a:pt x="1223264" y="80391"/>
                      <a:pt x="1220724" y="70104"/>
                    </a:cubicBezTo>
                    <a:cubicBezTo>
                      <a:pt x="1218184" y="59817"/>
                      <a:pt x="1224407" y="49530"/>
                      <a:pt x="1234694" y="46990"/>
                    </a:cubicBezTo>
                    <a:close/>
                    <a:moveTo>
                      <a:pt x="1385951" y="17272"/>
                    </a:moveTo>
                    <a:cubicBezTo>
                      <a:pt x="1411224" y="13589"/>
                      <a:pt x="1436751" y="10414"/>
                      <a:pt x="1462532" y="7874"/>
                    </a:cubicBezTo>
                    <a:cubicBezTo>
                      <a:pt x="1472946" y="6858"/>
                      <a:pt x="1482344" y="14478"/>
                      <a:pt x="1483360" y="24892"/>
                    </a:cubicBezTo>
                    <a:cubicBezTo>
                      <a:pt x="1484376" y="35306"/>
                      <a:pt x="1476756" y="44704"/>
                      <a:pt x="1466342" y="45720"/>
                    </a:cubicBezTo>
                    <a:cubicBezTo>
                      <a:pt x="1441196" y="48260"/>
                      <a:pt x="1416304" y="51308"/>
                      <a:pt x="1391539" y="54991"/>
                    </a:cubicBezTo>
                    <a:cubicBezTo>
                      <a:pt x="1381125" y="56515"/>
                      <a:pt x="1371473" y="49276"/>
                      <a:pt x="1369949" y="38862"/>
                    </a:cubicBezTo>
                    <a:cubicBezTo>
                      <a:pt x="1368425" y="28448"/>
                      <a:pt x="1375664" y="18796"/>
                      <a:pt x="1386078" y="17272"/>
                    </a:cubicBezTo>
                    <a:close/>
                    <a:moveTo>
                      <a:pt x="1539367" y="2159"/>
                    </a:moveTo>
                    <a:cubicBezTo>
                      <a:pt x="1564894" y="889"/>
                      <a:pt x="1590548" y="127"/>
                      <a:pt x="1616329" y="0"/>
                    </a:cubicBezTo>
                    <a:cubicBezTo>
                      <a:pt x="1626870" y="0"/>
                      <a:pt x="1635379" y="8382"/>
                      <a:pt x="1635506" y="18923"/>
                    </a:cubicBezTo>
                    <a:cubicBezTo>
                      <a:pt x="1635633" y="29464"/>
                      <a:pt x="1627124" y="37973"/>
                      <a:pt x="1616583" y="37973"/>
                    </a:cubicBezTo>
                    <a:cubicBezTo>
                      <a:pt x="1591310" y="38100"/>
                      <a:pt x="1566291" y="38862"/>
                      <a:pt x="1541399" y="40132"/>
                    </a:cubicBezTo>
                    <a:cubicBezTo>
                      <a:pt x="1530858" y="40640"/>
                      <a:pt x="1521968" y="32639"/>
                      <a:pt x="1521333" y="22098"/>
                    </a:cubicBezTo>
                    <a:cubicBezTo>
                      <a:pt x="1520698" y="11557"/>
                      <a:pt x="1528826" y="2667"/>
                      <a:pt x="1539367" y="2032"/>
                    </a:cubicBezTo>
                    <a:close/>
                    <a:moveTo>
                      <a:pt x="1693545" y="1270"/>
                    </a:moveTo>
                    <a:cubicBezTo>
                      <a:pt x="1719326" y="2286"/>
                      <a:pt x="1744980" y="4064"/>
                      <a:pt x="1770507" y="6223"/>
                    </a:cubicBezTo>
                    <a:cubicBezTo>
                      <a:pt x="1781048" y="7112"/>
                      <a:pt x="1788668" y="16383"/>
                      <a:pt x="1787779" y="26924"/>
                    </a:cubicBezTo>
                    <a:cubicBezTo>
                      <a:pt x="1786890" y="37465"/>
                      <a:pt x="1777619" y="45085"/>
                      <a:pt x="1767078" y="44196"/>
                    </a:cubicBezTo>
                    <a:cubicBezTo>
                      <a:pt x="1742186" y="42037"/>
                      <a:pt x="1717167" y="40386"/>
                      <a:pt x="1691894" y="39370"/>
                    </a:cubicBezTo>
                    <a:cubicBezTo>
                      <a:pt x="1681353" y="38989"/>
                      <a:pt x="1673225" y="30099"/>
                      <a:pt x="1673606" y="19558"/>
                    </a:cubicBezTo>
                    <a:cubicBezTo>
                      <a:pt x="1673987" y="9017"/>
                      <a:pt x="1682877" y="889"/>
                      <a:pt x="1693418" y="1270"/>
                    </a:cubicBezTo>
                    <a:close/>
                    <a:moveTo>
                      <a:pt x="1846961" y="14859"/>
                    </a:moveTo>
                    <a:cubicBezTo>
                      <a:pt x="1872488" y="18415"/>
                      <a:pt x="1897888" y="22479"/>
                      <a:pt x="1923034" y="27051"/>
                    </a:cubicBezTo>
                    <a:cubicBezTo>
                      <a:pt x="1933321" y="28956"/>
                      <a:pt x="1940179" y="38862"/>
                      <a:pt x="1938274" y="49276"/>
                    </a:cubicBezTo>
                    <a:cubicBezTo>
                      <a:pt x="1936369" y="59690"/>
                      <a:pt x="1926463" y="66421"/>
                      <a:pt x="1916049" y="64516"/>
                    </a:cubicBezTo>
                    <a:cubicBezTo>
                      <a:pt x="1891411" y="59944"/>
                      <a:pt x="1866646" y="56007"/>
                      <a:pt x="1841754" y="52578"/>
                    </a:cubicBezTo>
                    <a:cubicBezTo>
                      <a:pt x="1831340" y="51181"/>
                      <a:pt x="1823974" y="41529"/>
                      <a:pt x="1825498" y="31115"/>
                    </a:cubicBezTo>
                    <a:cubicBezTo>
                      <a:pt x="1827022" y="20701"/>
                      <a:pt x="1836547" y="13335"/>
                      <a:pt x="1846961" y="14859"/>
                    </a:cubicBezTo>
                    <a:close/>
                    <a:moveTo>
                      <a:pt x="1998726" y="43053"/>
                    </a:moveTo>
                    <a:cubicBezTo>
                      <a:pt x="2023872" y="48895"/>
                      <a:pt x="2048637" y="55499"/>
                      <a:pt x="2073275" y="62484"/>
                    </a:cubicBezTo>
                    <a:cubicBezTo>
                      <a:pt x="2083435" y="65405"/>
                      <a:pt x="2089277" y="75946"/>
                      <a:pt x="2086356" y="85979"/>
                    </a:cubicBezTo>
                    <a:cubicBezTo>
                      <a:pt x="2083435" y="96012"/>
                      <a:pt x="2072894" y="101981"/>
                      <a:pt x="2062861" y="99060"/>
                    </a:cubicBezTo>
                    <a:cubicBezTo>
                      <a:pt x="2038858" y="92202"/>
                      <a:pt x="2014474" y="85852"/>
                      <a:pt x="1989963" y="80137"/>
                    </a:cubicBezTo>
                    <a:cubicBezTo>
                      <a:pt x="1979676" y="77724"/>
                      <a:pt x="1973326" y="67437"/>
                      <a:pt x="1975739" y="57277"/>
                    </a:cubicBezTo>
                    <a:cubicBezTo>
                      <a:pt x="1978152" y="47117"/>
                      <a:pt x="1988439" y="40640"/>
                      <a:pt x="1998599" y="43053"/>
                    </a:cubicBezTo>
                    <a:close/>
                    <a:moveTo>
                      <a:pt x="2146808" y="85471"/>
                    </a:moveTo>
                    <a:cubicBezTo>
                      <a:pt x="2171192" y="93726"/>
                      <a:pt x="2195322" y="102616"/>
                      <a:pt x="2219198" y="111887"/>
                    </a:cubicBezTo>
                    <a:cubicBezTo>
                      <a:pt x="2228977" y="115697"/>
                      <a:pt x="2233803" y="126746"/>
                      <a:pt x="2229993" y="136525"/>
                    </a:cubicBezTo>
                    <a:cubicBezTo>
                      <a:pt x="2226183" y="146304"/>
                      <a:pt x="2215134" y="151130"/>
                      <a:pt x="2205355" y="147320"/>
                    </a:cubicBezTo>
                    <a:cubicBezTo>
                      <a:pt x="2182114" y="138176"/>
                      <a:pt x="2158492" y="129540"/>
                      <a:pt x="2134616" y="121412"/>
                    </a:cubicBezTo>
                    <a:cubicBezTo>
                      <a:pt x="2124710" y="117983"/>
                      <a:pt x="2119249" y="107188"/>
                      <a:pt x="2122678" y="97282"/>
                    </a:cubicBezTo>
                    <a:cubicBezTo>
                      <a:pt x="2126107" y="87376"/>
                      <a:pt x="2136902" y="81915"/>
                      <a:pt x="2146808" y="85344"/>
                    </a:cubicBezTo>
                    <a:close/>
                    <a:moveTo>
                      <a:pt x="2290318" y="141732"/>
                    </a:moveTo>
                    <a:cubicBezTo>
                      <a:pt x="2313813" y="152273"/>
                      <a:pt x="2337054" y="163322"/>
                      <a:pt x="2359914" y="175006"/>
                    </a:cubicBezTo>
                    <a:cubicBezTo>
                      <a:pt x="2369312" y="179832"/>
                      <a:pt x="2372995" y="191262"/>
                      <a:pt x="2368296" y="200660"/>
                    </a:cubicBezTo>
                    <a:cubicBezTo>
                      <a:pt x="2363597" y="210058"/>
                      <a:pt x="2352040" y="213741"/>
                      <a:pt x="2342642" y="209042"/>
                    </a:cubicBezTo>
                    <a:cubicBezTo>
                      <a:pt x="2320290" y="197739"/>
                      <a:pt x="2297684" y="186817"/>
                      <a:pt x="2274697" y="176530"/>
                    </a:cubicBezTo>
                    <a:cubicBezTo>
                      <a:pt x="2265045" y="172212"/>
                      <a:pt x="2260854" y="160909"/>
                      <a:pt x="2265172" y="151384"/>
                    </a:cubicBezTo>
                    <a:cubicBezTo>
                      <a:pt x="2269490" y="141859"/>
                      <a:pt x="2280793" y="137541"/>
                      <a:pt x="2290318" y="141859"/>
                    </a:cubicBezTo>
                    <a:close/>
                    <a:moveTo>
                      <a:pt x="2427732" y="211582"/>
                    </a:moveTo>
                    <a:cubicBezTo>
                      <a:pt x="2450084" y="224282"/>
                      <a:pt x="2472182" y="237617"/>
                      <a:pt x="2493772" y="251333"/>
                    </a:cubicBezTo>
                    <a:cubicBezTo>
                      <a:pt x="2502662" y="256921"/>
                      <a:pt x="2505329" y="268732"/>
                      <a:pt x="2499614" y="277622"/>
                    </a:cubicBezTo>
                    <a:cubicBezTo>
                      <a:pt x="2493899" y="286512"/>
                      <a:pt x="2482215" y="289179"/>
                      <a:pt x="2473325" y="283464"/>
                    </a:cubicBezTo>
                    <a:cubicBezTo>
                      <a:pt x="2452116" y="270002"/>
                      <a:pt x="2430653" y="257048"/>
                      <a:pt x="2408809" y="244729"/>
                    </a:cubicBezTo>
                    <a:cubicBezTo>
                      <a:pt x="2399665" y="239522"/>
                      <a:pt x="2396490" y="227838"/>
                      <a:pt x="2401697" y="218694"/>
                    </a:cubicBezTo>
                    <a:cubicBezTo>
                      <a:pt x="2406904" y="209550"/>
                      <a:pt x="2418588" y="206375"/>
                      <a:pt x="2427732" y="211582"/>
                    </a:cubicBezTo>
                    <a:close/>
                    <a:moveTo>
                      <a:pt x="2557907" y="294132"/>
                    </a:moveTo>
                    <a:cubicBezTo>
                      <a:pt x="2578989" y="308864"/>
                      <a:pt x="2599690" y="324231"/>
                      <a:pt x="2619883" y="339979"/>
                    </a:cubicBezTo>
                    <a:cubicBezTo>
                      <a:pt x="2628138" y="346456"/>
                      <a:pt x="2629662" y="358394"/>
                      <a:pt x="2623312" y="366649"/>
                    </a:cubicBezTo>
                    <a:cubicBezTo>
                      <a:pt x="2616962" y="374904"/>
                      <a:pt x="2604897" y="376428"/>
                      <a:pt x="2596642" y="370078"/>
                    </a:cubicBezTo>
                    <a:cubicBezTo>
                      <a:pt x="2576830" y="354711"/>
                      <a:pt x="2556637" y="339852"/>
                      <a:pt x="2536063" y="325374"/>
                    </a:cubicBezTo>
                    <a:cubicBezTo>
                      <a:pt x="2527427" y="319278"/>
                      <a:pt x="2525395" y="307467"/>
                      <a:pt x="2531364" y="298831"/>
                    </a:cubicBezTo>
                    <a:cubicBezTo>
                      <a:pt x="2537333" y="290195"/>
                      <a:pt x="2549271" y="288163"/>
                      <a:pt x="2557907" y="294132"/>
                    </a:cubicBezTo>
                    <a:close/>
                    <a:moveTo>
                      <a:pt x="2679700" y="388620"/>
                    </a:moveTo>
                    <a:cubicBezTo>
                      <a:pt x="2699258" y="405257"/>
                      <a:pt x="2718435" y="422402"/>
                      <a:pt x="2737104" y="440055"/>
                    </a:cubicBezTo>
                    <a:cubicBezTo>
                      <a:pt x="2744724" y="447294"/>
                      <a:pt x="2745105" y="459359"/>
                      <a:pt x="2737993" y="466979"/>
                    </a:cubicBezTo>
                    <a:cubicBezTo>
                      <a:pt x="2730881" y="474599"/>
                      <a:pt x="2718689" y="474980"/>
                      <a:pt x="2711069" y="467868"/>
                    </a:cubicBezTo>
                    <a:cubicBezTo>
                      <a:pt x="2692781" y="450723"/>
                      <a:pt x="2674112" y="433959"/>
                      <a:pt x="2654935" y="417703"/>
                    </a:cubicBezTo>
                    <a:cubicBezTo>
                      <a:pt x="2646934" y="410845"/>
                      <a:pt x="2646045" y="398907"/>
                      <a:pt x="2652776" y="390906"/>
                    </a:cubicBezTo>
                    <a:cubicBezTo>
                      <a:pt x="2659507" y="382905"/>
                      <a:pt x="2671572" y="382016"/>
                      <a:pt x="2679573" y="388747"/>
                    </a:cubicBezTo>
                    <a:close/>
                    <a:moveTo>
                      <a:pt x="2791968" y="494284"/>
                    </a:moveTo>
                    <a:cubicBezTo>
                      <a:pt x="2809875" y="512699"/>
                      <a:pt x="2827274" y="531622"/>
                      <a:pt x="2844292" y="550926"/>
                    </a:cubicBezTo>
                    <a:cubicBezTo>
                      <a:pt x="2851277" y="558800"/>
                      <a:pt x="2850515" y="570864"/>
                      <a:pt x="2842641" y="577849"/>
                    </a:cubicBezTo>
                    <a:cubicBezTo>
                      <a:pt x="2834767" y="584834"/>
                      <a:pt x="2822702" y="584072"/>
                      <a:pt x="2815717" y="576198"/>
                    </a:cubicBezTo>
                    <a:cubicBezTo>
                      <a:pt x="2799080" y="557403"/>
                      <a:pt x="2782062" y="538988"/>
                      <a:pt x="2764663" y="520954"/>
                    </a:cubicBezTo>
                    <a:cubicBezTo>
                      <a:pt x="2757297" y="513461"/>
                      <a:pt x="2757551" y="501396"/>
                      <a:pt x="2765044" y="494030"/>
                    </a:cubicBezTo>
                    <a:cubicBezTo>
                      <a:pt x="2772537" y="486664"/>
                      <a:pt x="2784602" y="486918"/>
                      <a:pt x="2791968" y="494411"/>
                    </a:cubicBezTo>
                    <a:close/>
                    <a:moveTo>
                      <a:pt x="2893949" y="609980"/>
                    </a:moveTo>
                    <a:cubicBezTo>
                      <a:pt x="2909951" y="630046"/>
                      <a:pt x="2925572" y="650493"/>
                      <a:pt x="2940685" y="671194"/>
                    </a:cubicBezTo>
                    <a:cubicBezTo>
                      <a:pt x="2946908" y="679703"/>
                      <a:pt x="2945003" y="691641"/>
                      <a:pt x="2936494" y="697864"/>
                    </a:cubicBezTo>
                    <a:cubicBezTo>
                      <a:pt x="2927985" y="704087"/>
                      <a:pt x="2916047" y="702182"/>
                      <a:pt x="2909824" y="693673"/>
                    </a:cubicBezTo>
                    <a:cubicBezTo>
                      <a:pt x="2895092" y="673353"/>
                      <a:pt x="2879852" y="653414"/>
                      <a:pt x="2864104" y="633856"/>
                    </a:cubicBezTo>
                    <a:cubicBezTo>
                      <a:pt x="2857500" y="625601"/>
                      <a:pt x="2858897" y="613663"/>
                      <a:pt x="2867025" y="607059"/>
                    </a:cubicBezTo>
                    <a:cubicBezTo>
                      <a:pt x="2875153" y="600455"/>
                      <a:pt x="2887218" y="601852"/>
                      <a:pt x="2893822" y="609980"/>
                    </a:cubicBezTo>
                    <a:close/>
                    <a:moveTo>
                      <a:pt x="2984373" y="734694"/>
                    </a:moveTo>
                    <a:cubicBezTo>
                      <a:pt x="2998470" y="756157"/>
                      <a:pt x="3012059" y="778001"/>
                      <a:pt x="3025140" y="800099"/>
                    </a:cubicBezTo>
                    <a:cubicBezTo>
                      <a:pt x="3030474" y="809116"/>
                      <a:pt x="3027426" y="820800"/>
                      <a:pt x="3018409" y="826134"/>
                    </a:cubicBezTo>
                    <a:cubicBezTo>
                      <a:pt x="3009392" y="831468"/>
                      <a:pt x="2997708" y="828420"/>
                      <a:pt x="2992374" y="819403"/>
                    </a:cubicBezTo>
                    <a:cubicBezTo>
                      <a:pt x="2979547" y="797813"/>
                      <a:pt x="2966339" y="776477"/>
                      <a:pt x="2952623" y="755522"/>
                    </a:cubicBezTo>
                    <a:cubicBezTo>
                      <a:pt x="2946908" y="746759"/>
                      <a:pt x="2949321" y="734948"/>
                      <a:pt x="2958084" y="729106"/>
                    </a:cubicBezTo>
                    <a:cubicBezTo>
                      <a:pt x="2966847" y="723264"/>
                      <a:pt x="2978658" y="725804"/>
                      <a:pt x="2984500" y="734567"/>
                    </a:cubicBezTo>
                    <a:close/>
                    <a:moveTo>
                      <a:pt x="3062859" y="867282"/>
                    </a:moveTo>
                    <a:cubicBezTo>
                      <a:pt x="3074797" y="889888"/>
                      <a:pt x="3086227" y="912875"/>
                      <a:pt x="3097149" y="936243"/>
                    </a:cubicBezTo>
                    <a:cubicBezTo>
                      <a:pt x="3101594" y="945768"/>
                      <a:pt x="3097530" y="957071"/>
                      <a:pt x="3088005" y="961516"/>
                    </a:cubicBezTo>
                    <a:cubicBezTo>
                      <a:pt x="3078480" y="965961"/>
                      <a:pt x="3067177" y="961897"/>
                      <a:pt x="3062732" y="952372"/>
                    </a:cubicBezTo>
                    <a:cubicBezTo>
                      <a:pt x="3052064" y="929639"/>
                      <a:pt x="3040888" y="907160"/>
                      <a:pt x="3029204" y="885062"/>
                    </a:cubicBezTo>
                    <a:cubicBezTo>
                      <a:pt x="3024251" y="875791"/>
                      <a:pt x="3027807" y="864234"/>
                      <a:pt x="3037205" y="859281"/>
                    </a:cubicBezTo>
                    <a:cubicBezTo>
                      <a:pt x="3046603" y="854328"/>
                      <a:pt x="3058033" y="857884"/>
                      <a:pt x="3062986" y="867282"/>
                    </a:cubicBezTo>
                    <a:close/>
                    <a:moveTo>
                      <a:pt x="3128391" y="1006855"/>
                    </a:moveTo>
                    <a:cubicBezTo>
                      <a:pt x="3138170" y="1030604"/>
                      <a:pt x="3147314" y="1054607"/>
                      <a:pt x="3156077" y="1078864"/>
                    </a:cubicBezTo>
                    <a:cubicBezTo>
                      <a:pt x="3159633" y="1088770"/>
                      <a:pt x="3154426" y="1099692"/>
                      <a:pt x="3144520" y="1103248"/>
                    </a:cubicBezTo>
                    <a:cubicBezTo>
                      <a:pt x="3134614" y="1106804"/>
                      <a:pt x="3123692" y="1101597"/>
                      <a:pt x="3120136" y="1091691"/>
                    </a:cubicBezTo>
                    <a:cubicBezTo>
                      <a:pt x="3111627" y="1067942"/>
                      <a:pt x="3102737" y="1044574"/>
                      <a:pt x="3093085" y="1021460"/>
                    </a:cubicBezTo>
                    <a:cubicBezTo>
                      <a:pt x="3089021" y="1011681"/>
                      <a:pt x="3093720" y="1000632"/>
                      <a:pt x="3103499" y="996568"/>
                    </a:cubicBezTo>
                    <a:cubicBezTo>
                      <a:pt x="3113278" y="992504"/>
                      <a:pt x="3124327" y="997203"/>
                      <a:pt x="3128391" y="1006982"/>
                    </a:cubicBezTo>
                    <a:close/>
                    <a:moveTo>
                      <a:pt x="3180207" y="1152143"/>
                    </a:moveTo>
                    <a:cubicBezTo>
                      <a:pt x="3187700" y="1176654"/>
                      <a:pt x="3194558" y="1201419"/>
                      <a:pt x="3200908" y="1226438"/>
                    </a:cubicBezTo>
                    <a:cubicBezTo>
                      <a:pt x="3203448" y="1236598"/>
                      <a:pt x="3197352" y="1247012"/>
                      <a:pt x="3187065" y="1249552"/>
                    </a:cubicBezTo>
                    <a:cubicBezTo>
                      <a:pt x="3176778" y="1252092"/>
                      <a:pt x="3166491" y="1245996"/>
                      <a:pt x="3163951" y="1235709"/>
                    </a:cubicBezTo>
                    <a:cubicBezTo>
                      <a:pt x="3157855" y="1211325"/>
                      <a:pt x="3151124" y="1187068"/>
                      <a:pt x="3143758" y="1163192"/>
                    </a:cubicBezTo>
                    <a:cubicBezTo>
                      <a:pt x="3140710" y="1153159"/>
                      <a:pt x="3146425" y="1142491"/>
                      <a:pt x="3156458" y="1139443"/>
                    </a:cubicBezTo>
                    <a:cubicBezTo>
                      <a:pt x="3166491" y="1136395"/>
                      <a:pt x="3177159" y="1142110"/>
                      <a:pt x="3180207" y="1152143"/>
                    </a:cubicBezTo>
                    <a:close/>
                    <a:moveTo>
                      <a:pt x="3217926" y="1301622"/>
                    </a:moveTo>
                    <a:cubicBezTo>
                      <a:pt x="3223006" y="1326768"/>
                      <a:pt x="3227451" y="1352041"/>
                      <a:pt x="3231388" y="1377568"/>
                    </a:cubicBezTo>
                    <a:cubicBezTo>
                      <a:pt x="3233039" y="1387982"/>
                      <a:pt x="3225800" y="1397634"/>
                      <a:pt x="3215386" y="1399285"/>
                    </a:cubicBezTo>
                    <a:cubicBezTo>
                      <a:pt x="3204972" y="1400936"/>
                      <a:pt x="3195320" y="1393697"/>
                      <a:pt x="3193669" y="1383283"/>
                    </a:cubicBezTo>
                    <a:cubicBezTo>
                      <a:pt x="3189859" y="1358391"/>
                      <a:pt x="3185414" y="1333626"/>
                      <a:pt x="3180461" y="1309115"/>
                    </a:cubicBezTo>
                    <a:cubicBezTo>
                      <a:pt x="3178429" y="1298828"/>
                      <a:pt x="3185033" y="1288795"/>
                      <a:pt x="3195320" y="1286636"/>
                    </a:cubicBezTo>
                    <a:cubicBezTo>
                      <a:pt x="3205607" y="1284477"/>
                      <a:pt x="3215640" y="1291208"/>
                      <a:pt x="3217799" y="1301495"/>
                    </a:cubicBezTo>
                    <a:close/>
                    <a:moveTo>
                      <a:pt x="3241167" y="1453895"/>
                    </a:moveTo>
                    <a:cubicBezTo>
                      <a:pt x="3243834" y="1479295"/>
                      <a:pt x="3245866" y="1504949"/>
                      <a:pt x="3247390" y="1530730"/>
                    </a:cubicBezTo>
                    <a:cubicBezTo>
                      <a:pt x="3248025" y="1541271"/>
                      <a:pt x="3240024" y="1550288"/>
                      <a:pt x="3229483" y="1550796"/>
                    </a:cubicBezTo>
                    <a:cubicBezTo>
                      <a:pt x="3218942" y="1551304"/>
                      <a:pt x="3209925" y="1543430"/>
                      <a:pt x="3209417" y="1532889"/>
                    </a:cubicBezTo>
                    <a:cubicBezTo>
                      <a:pt x="3208020" y="1507743"/>
                      <a:pt x="3205988" y="1482724"/>
                      <a:pt x="3203321" y="1457832"/>
                    </a:cubicBezTo>
                    <a:cubicBezTo>
                      <a:pt x="3202178" y="1447418"/>
                      <a:pt x="3209798" y="1438020"/>
                      <a:pt x="3220339" y="1436877"/>
                    </a:cubicBezTo>
                    <a:cubicBezTo>
                      <a:pt x="3230880" y="1435734"/>
                      <a:pt x="3240151" y="1443354"/>
                      <a:pt x="3241294" y="1453895"/>
                    </a:cubicBezTo>
                    <a:close/>
                    <a:moveTo>
                      <a:pt x="3250184" y="1607692"/>
                    </a:moveTo>
                    <a:cubicBezTo>
                      <a:pt x="3250184" y="1613534"/>
                      <a:pt x="3250311" y="1619376"/>
                      <a:pt x="3250311" y="1625091"/>
                    </a:cubicBezTo>
                    <a:lnTo>
                      <a:pt x="3231261" y="1625091"/>
                    </a:lnTo>
                    <a:lnTo>
                      <a:pt x="3250311" y="1625091"/>
                    </a:lnTo>
                    <a:cubicBezTo>
                      <a:pt x="3250311" y="1645156"/>
                      <a:pt x="3249930" y="1665095"/>
                      <a:pt x="3249168" y="1684908"/>
                    </a:cubicBezTo>
                    <a:cubicBezTo>
                      <a:pt x="3248787" y="1695448"/>
                      <a:pt x="3239897" y="1703576"/>
                      <a:pt x="3229483" y="1703195"/>
                    </a:cubicBezTo>
                    <a:cubicBezTo>
                      <a:pt x="3219069" y="1702814"/>
                      <a:pt x="3210814" y="1693924"/>
                      <a:pt x="3211195" y="1683511"/>
                    </a:cubicBezTo>
                    <a:cubicBezTo>
                      <a:pt x="3211957" y="1664080"/>
                      <a:pt x="3212211" y="1644648"/>
                      <a:pt x="3212211" y="1625091"/>
                    </a:cubicBezTo>
                    <a:cubicBezTo>
                      <a:pt x="3212211" y="1619376"/>
                      <a:pt x="3212211" y="1613661"/>
                      <a:pt x="3212084" y="1608073"/>
                    </a:cubicBezTo>
                    <a:cubicBezTo>
                      <a:pt x="3211957" y="1597532"/>
                      <a:pt x="3220466" y="1588896"/>
                      <a:pt x="3230880" y="1588769"/>
                    </a:cubicBezTo>
                    <a:cubicBezTo>
                      <a:pt x="3241294" y="1588642"/>
                      <a:pt x="3250057" y="1597151"/>
                      <a:pt x="3250184" y="1607565"/>
                    </a:cubicBezTo>
                    <a:close/>
                    <a:moveTo>
                      <a:pt x="3244596" y="1761742"/>
                    </a:moveTo>
                    <a:cubicBezTo>
                      <a:pt x="3242437" y="1787523"/>
                      <a:pt x="3239770" y="1813051"/>
                      <a:pt x="3236341" y="1838451"/>
                    </a:cubicBezTo>
                    <a:cubicBezTo>
                      <a:pt x="3234944" y="1848864"/>
                      <a:pt x="3225419" y="1856230"/>
                      <a:pt x="3215005" y="1854833"/>
                    </a:cubicBezTo>
                    <a:cubicBezTo>
                      <a:pt x="3204591" y="1853436"/>
                      <a:pt x="3197225" y="1843911"/>
                      <a:pt x="3198622" y="1833498"/>
                    </a:cubicBezTo>
                    <a:cubicBezTo>
                      <a:pt x="3201924" y="1808733"/>
                      <a:pt x="3204591" y="1783714"/>
                      <a:pt x="3206623" y="1758695"/>
                    </a:cubicBezTo>
                    <a:cubicBezTo>
                      <a:pt x="3207512" y="1748153"/>
                      <a:pt x="3216656" y="1740406"/>
                      <a:pt x="3227197" y="1741295"/>
                    </a:cubicBezTo>
                    <a:cubicBezTo>
                      <a:pt x="3237738" y="1742184"/>
                      <a:pt x="3245485" y="1751328"/>
                      <a:pt x="3244596" y="1761870"/>
                    </a:cubicBezTo>
                    <a:close/>
                    <a:moveTo>
                      <a:pt x="3224530" y="1914650"/>
                    </a:moveTo>
                    <a:cubicBezTo>
                      <a:pt x="3219958" y="1940050"/>
                      <a:pt x="3214751" y="1965196"/>
                      <a:pt x="3209036" y="1990215"/>
                    </a:cubicBezTo>
                    <a:cubicBezTo>
                      <a:pt x="3206623" y="2000502"/>
                      <a:pt x="3196463" y="2006852"/>
                      <a:pt x="3186176" y="2004566"/>
                    </a:cubicBezTo>
                    <a:cubicBezTo>
                      <a:pt x="3175889" y="2002280"/>
                      <a:pt x="3169539" y="1991993"/>
                      <a:pt x="3171825" y="1981706"/>
                    </a:cubicBezTo>
                    <a:cubicBezTo>
                      <a:pt x="3177413" y="1957322"/>
                      <a:pt x="3182493" y="1932684"/>
                      <a:pt x="3186938" y="1907919"/>
                    </a:cubicBezTo>
                    <a:cubicBezTo>
                      <a:pt x="3188843" y="1897505"/>
                      <a:pt x="3198749" y="1890647"/>
                      <a:pt x="3209036" y="1892552"/>
                    </a:cubicBezTo>
                    <a:cubicBezTo>
                      <a:pt x="3219323" y="1894457"/>
                      <a:pt x="3226308" y="1904363"/>
                      <a:pt x="3224403" y="1914650"/>
                    </a:cubicBezTo>
                    <a:close/>
                    <a:moveTo>
                      <a:pt x="3189859" y="2064891"/>
                    </a:moveTo>
                    <a:cubicBezTo>
                      <a:pt x="3182874" y="2089656"/>
                      <a:pt x="3175381" y="2114294"/>
                      <a:pt x="3167253" y="2138551"/>
                    </a:cubicBezTo>
                    <a:cubicBezTo>
                      <a:pt x="3163951" y="2148584"/>
                      <a:pt x="3153156" y="2153918"/>
                      <a:pt x="3143123" y="2150616"/>
                    </a:cubicBezTo>
                    <a:cubicBezTo>
                      <a:pt x="3133090" y="2147314"/>
                      <a:pt x="3127756" y="2136519"/>
                      <a:pt x="3131058" y="2126486"/>
                    </a:cubicBezTo>
                    <a:cubicBezTo>
                      <a:pt x="3138932" y="2102737"/>
                      <a:pt x="3146298" y="2078734"/>
                      <a:pt x="3153156" y="2054477"/>
                    </a:cubicBezTo>
                    <a:cubicBezTo>
                      <a:pt x="3155950" y="2044317"/>
                      <a:pt x="3166491" y="2038475"/>
                      <a:pt x="3176651" y="2041269"/>
                    </a:cubicBezTo>
                    <a:cubicBezTo>
                      <a:pt x="3186811" y="2044063"/>
                      <a:pt x="3192653" y="2054604"/>
                      <a:pt x="3189859" y="2064764"/>
                    </a:cubicBezTo>
                    <a:close/>
                    <a:moveTo>
                      <a:pt x="3141218" y="2211068"/>
                    </a:moveTo>
                    <a:cubicBezTo>
                      <a:pt x="3131947" y="2235071"/>
                      <a:pt x="3122041" y="2258820"/>
                      <a:pt x="3111627" y="2282315"/>
                    </a:cubicBezTo>
                    <a:cubicBezTo>
                      <a:pt x="3107309" y="2291967"/>
                      <a:pt x="3096133" y="2296285"/>
                      <a:pt x="3086481" y="2291967"/>
                    </a:cubicBezTo>
                    <a:cubicBezTo>
                      <a:pt x="3076829" y="2287649"/>
                      <a:pt x="3072511" y="2276473"/>
                      <a:pt x="3076829" y="2266821"/>
                    </a:cubicBezTo>
                    <a:cubicBezTo>
                      <a:pt x="3086989" y="2243961"/>
                      <a:pt x="3096641" y="2220720"/>
                      <a:pt x="3105658" y="2197225"/>
                    </a:cubicBezTo>
                    <a:cubicBezTo>
                      <a:pt x="3109468" y="2187446"/>
                      <a:pt x="3120517" y="2182493"/>
                      <a:pt x="3130296" y="2186303"/>
                    </a:cubicBezTo>
                    <a:cubicBezTo>
                      <a:pt x="3140075" y="2190113"/>
                      <a:pt x="3145028" y="2201162"/>
                      <a:pt x="3141218" y="2210941"/>
                    </a:cubicBezTo>
                    <a:close/>
                    <a:moveTo>
                      <a:pt x="3078734" y="2351911"/>
                    </a:moveTo>
                    <a:cubicBezTo>
                      <a:pt x="3067177" y="2374898"/>
                      <a:pt x="3055112" y="2397631"/>
                      <a:pt x="3042539" y="2419983"/>
                    </a:cubicBezTo>
                    <a:cubicBezTo>
                      <a:pt x="3037332" y="2429127"/>
                      <a:pt x="3025775" y="2432429"/>
                      <a:pt x="3016631" y="2427222"/>
                    </a:cubicBezTo>
                    <a:cubicBezTo>
                      <a:pt x="3007487" y="2422015"/>
                      <a:pt x="3004185" y="2410458"/>
                      <a:pt x="3009392" y="2401314"/>
                    </a:cubicBezTo>
                    <a:cubicBezTo>
                      <a:pt x="3021711" y="2379470"/>
                      <a:pt x="3033395" y="2357372"/>
                      <a:pt x="3044698" y="2334893"/>
                    </a:cubicBezTo>
                    <a:cubicBezTo>
                      <a:pt x="3049397" y="2325495"/>
                      <a:pt x="3060827" y="2321685"/>
                      <a:pt x="3070225" y="2326384"/>
                    </a:cubicBezTo>
                    <a:cubicBezTo>
                      <a:pt x="3079623" y="2331083"/>
                      <a:pt x="3083433" y="2342513"/>
                      <a:pt x="3078734" y="2351911"/>
                    </a:cubicBezTo>
                    <a:close/>
                    <a:moveTo>
                      <a:pt x="3003169" y="2486277"/>
                    </a:moveTo>
                    <a:cubicBezTo>
                      <a:pt x="2989580" y="2508121"/>
                      <a:pt x="2975356" y="2529457"/>
                      <a:pt x="2960751" y="2550539"/>
                    </a:cubicBezTo>
                    <a:cubicBezTo>
                      <a:pt x="2954782" y="2559175"/>
                      <a:pt x="2942844" y="2561334"/>
                      <a:pt x="2934208" y="2555365"/>
                    </a:cubicBezTo>
                    <a:cubicBezTo>
                      <a:pt x="2925572" y="2549396"/>
                      <a:pt x="2923413" y="2537458"/>
                      <a:pt x="2929382" y="2528822"/>
                    </a:cubicBezTo>
                    <a:cubicBezTo>
                      <a:pt x="2943733" y="2508248"/>
                      <a:pt x="2957449" y="2487293"/>
                      <a:pt x="2970784" y="2466084"/>
                    </a:cubicBezTo>
                    <a:cubicBezTo>
                      <a:pt x="2976372" y="2457194"/>
                      <a:pt x="2988183" y="2454527"/>
                      <a:pt x="2997073" y="2459988"/>
                    </a:cubicBezTo>
                    <a:cubicBezTo>
                      <a:pt x="3005963" y="2465449"/>
                      <a:pt x="3008630" y="2477387"/>
                      <a:pt x="3003169" y="2486277"/>
                    </a:cubicBezTo>
                    <a:close/>
                    <a:moveTo>
                      <a:pt x="2915285" y="2612896"/>
                    </a:moveTo>
                    <a:cubicBezTo>
                      <a:pt x="2899664" y="2633343"/>
                      <a:pt x="2883535" y="2653282"/>
                      <a:pt x="2867025" y="2672967"/>
                    </a:cubicBezTo>
                    <a:cubicBezTo>
                      <a:pt x="2860294" y="2680968"/>
                      <a:pt x="2848229" y="2681984"/>
                      <a:pt x="2840228" y="2675253"/>
                    </a:cubicBezTo>
                    <a:cubicBezTo>
                      <a:pt x="2832227" y="2668522"/>
                      <a:pt x="2831211" y="2656457"/>
                      <a:pt x="2837942" y="2648456"/>
                    </a:cubicBezTo>
                    <a:cubicBezTo>
                      <a:pt x="2854071" y="2629279"/>
                      <a:pt x="2869819" y="2609721"/>
                      <a:pt x="2885186" y="2589782"/>
                    </a:cubicBezTo>
                    <a:cubicBezTo>
                      <a:pt x="2891536" y="2581400"/>
                      <a:pt x="2903601" y="2579876"/>
                      <a:pt x="2911856" y="2586226"/>
                    </a:cubicBezTo>
                    <a:cubicBezTo>
                      <a:pt x="2920111" y="2592576"/>
                      <a:pt x="2921762" y="2604641"/>
                      <a:pt x="2915412" y="2612896"/>
                    </a:cubicBezTo>
                    <a:close/>
                    <a:moveTo>
                      <a:pt x="2815971" y="2730625"/>
                    </a:moveTo>
                    <a:cubicBezTo>
                      <a:pt x="2798445" y="2749420"/>
                      <a:pt x="2780538" y="2767835"/>
                      <a:pt x="2762250" y="2785870"/>
                    </a:cubicBezTo>
                    <a:cubicBezTo>
                      <a:pt x="2754757" y="2793235"/>
                      <a:pt x="2742692" y="2793109"/>
                      <a:pt x="2735326" y="2785616"/>
                    </a:cubicBezTo>
                    <a:cubicBezTo>
                      <a:pt x="2727960" y="2778123"/>
                      <a:pt x="2728087" y="2766057"/>
                      <a:pt x="2735580" y="2758691"/>
                    </a:cubicBezTo>
                    <a:cubicBezTo>
                      <a:pt x="2753487" y="2741166"/>
                      <a:pt x="2771013" y="2723132"/>
                      <a:pt x="2788158" y="2704717"/>
                    </a:cubicBezTo>
                    <a:cubicBezTo>
                      <a:pt x="2795270" y="2696970"/>
                      <a:pt x="2807335" y="2696589"/>
                      <a:pt x="2815082" y="2703701"/>
                    </a:cubicBezTo>
                    <a:cubicBezTo>
                      <a:pt x="2822829" y="2710813"/>
                      <a:pt x="2823210" y="2722878"/>
                      <a:pt x="2816098" y="2730625"/>
                    </a:cubicBezTo>
                    <a:close/>
                    <a:moveTo>
                      <a:pt x="2705989" y="2838448"/>
                    </a:moveTo>
                    <a:cubicBezTo>
                      <a:pt x="2686812" y="2855592"/>
                      <a:pt x="2667254" y="2872229"/>
                      <a:pt x="2647188" y="2888359"/>
                    </a:cubicBezTo>
                    <a:cubicBezTo>
                      <a:pt x="2639060" y="2894963"/>
                      <a:pt x="2626995" y="2893692"/>
                      <a:pt x="2620391" y="2885564"/>
                    </a:cubicBezTo>
                    <a:cubicBezTo>
                      <a:pt x="2613787" y="2877437"/>
                      <a:pt x="2615057" y="2865372"/>
                      <a:pt x="2623185" y="2858767"/>
                    </a:cubicBezTo>
                    <a:cubicBezTo>
                      <a:pt x="2642743" y="2843020"/>
                      <a:pt x="2661793" y="2826763"/>
                      <a:pt x="2680589" y="2810000"/>
                    </a:cubicBezTo>
                    <a:cubicBezTo>
                      <a:pt x="2688463" y="2803014"/>
                      <a:pt x="2700528" y="2803650"/>
                      <a:pt x="2707513" y="2811523"/>
                    </a:cubicBezTo>
                    <a:cubicBezTo>
                      <a:pt x="2714498" y="2819398"/>
                      <a:pt x="2713863" y="2831463"/>
                      <a:pt x="2705989" y="2838448"/>
                    </a:cubicBezTo>
                    <a:close/>
                    <a:moveTo>
                      <a:pt x="2586228" y="2935475"/>
                    </a:moveTo>
                    <a:cubicBezTo>
                      <a:pt x="2565527" y="2950715"/>
                      <a:pt x="2544445" y="2965447"/>
                      <a:pt x="2522982" y="2979671"/>
                    </a:cubicBezTo>
                    <a:cubicBezTo>
                      <a:pt x="2514219" y="2985513"/>
                      <a:pt x="2502408" y="2983100"/>
                      <a:pt x="2496566" y="2974337"/>
                    </a:cubicBezTo>
                    <a:cubicBezTo>
                      <a:pt x="2490724" y="2965574"/>
                      <a:pt x="2493137" y="2953763"/>
                      <a:pt x="2501900" y="2947921"/>
                    </a:cubicBezTo>
                    <a:cubicBezTo>
                      <a:pt x="2522855" y="2934079"/>
                      <a:pt x="2543429" y="2919601"/>
                      <a:pt x="2563622" y="2904741"/>
                    </a:cubicBezTo>
                    <a:cubicBezTo>
                      <a:pt x="2572131" y="2898519"/>
                      <a:pt x="2584069" y="2900297"/>
                      <a:pt x="2590292" y="2908806"/>
                    </a:cubicBezTo>
                    <a:cubicBezTo>
                      <a:pt x="2596515" y="2917314"/>
                      <a:pt x="2594737" y="2929253"/>
                      <a:pt x="2586228" y="2935475"/>
                    </a:cubicBezTo>
                    <a:close/>
                    <a:moveTo>
                      <a:pt x="2457831" y="3020692"/>
                    </a:moveTo>
                    <a:cubicBezTo>
                      <a:pt x="2435733" y="3033900"/>
                      <a:pt x="2413381" y="3046600"/>
                      <a:pt x="2390648" y="3058665"/>
                    </a:cubicBezTo>
                    <a:cubicBezTo>
                      <a:pt x="2381377" y="3063618"/>
                      <a:pt x="2369820" y="3060189"/>
                      <a:pt x="2364867" y="3050918"/>
                    </a:cubicBezTo>
                    <a:cubicBezTo>
                      <a:pt x="2359914" y="3041647"/>
                      <a:pt x="2363343" y="3030090"/>
                      <a:pt x="2372614" y="3025137"/>
                    </a:cubicBezTo>
                    <a:cubicBezTo>
                      <a:pt x="2394839" y="3013326"/>
                      <a:pt x="2416683" y="3000880"/>
                      <a:pt x="2438146" y="2988053"/>
                    </a:cubicBezTo>
                    <a:cubicBezTo>
                      <a:pt x="2447163" y="2982592"/>
                      <a:pt x="2458847" y="2985640"/>
                      <a:pt x="2464308" y="2994657"/>
                    </a:cubicBezTo>
                    <a:cubicBezTo>
                      <a:pt x="2469769" y="3003674"/>
                      <a:pt x="2466721" y="3015358"/>
                      <a:pt x="2457704" y="3020819"/>
                    </a:cubicBezTo>
                    <a:close/>
                    <a:moveTo>
                      <a:pt x="2321814" y="3093463"/>
                    </a:moveTo>
                    <a:cubicBezTo>
                      <a:pt x="2298573" y="3104512"/>
                      <a:pt x="2275078" y="3115053"/>
                      <a:pt x="2251329" y="3124959"/>
                    </a:cubicBezTo>
                    <a:cubicBezTo>
                      <a:pt x="2241677" y="3129023"/>
                      <a:pt x="2230501" y="3124451"/>
                      <a:pt x="2226437" y="3114672"/>
                    </a:cubicBezTo>
                    <a:cubicBezTo>
                      <a:pt x="2222373" y="3104893"/>
                      <a:pt x="2226945" y="3093844"/>
                      <a:pt x="2236724" y="3089780"/>
                    </a:cubicBezTo>
                    <a:cubicBezTo>
                      <a:pt x="2259965" y="3080128"/>
                      <a:pt x="2282952" y="3069841"/>
                      <a:pt x="2305558" y="3059046"/>
                    </a:cubicBezTo>
                    <a:cubicBezTo>
                      <a:pt x="2315083" y="3054474"/>
                      <a:pt x="2326386" y="3058538"/>
                      <a:pt x="2330958" y="3068063"/>
                    </a:cubicBezTo>
                    <a:cubicBezTo>
                      <a:pt x="2335530" y="3077588"/>
                      <a:pt x="2331466" y="3088891"/>
                      <a:pt x="2321941" y="3093463"/>
                    </a:cubicBezTo>
                    <a:close/>
                    <a:moveTo>
                      <a:pt x="2179574" y="3153026"/>
                    </a:moveTo>
                    <a:cubicBezTo>
                      <a:pt x="2155444" y="3161789"/>
                      <a:pt x="2131060" y="3169917"/>
                      <a:pt x="2106422" y="3177537"/>
                    </a:cubicBezTo>
                    <a:cubicBezTo>
                      <a:pt x="2096389" y="3180712"/>
                      <a:pt x="2085721" y="3174997"/>
                      <a:pt x="2082546" y="3164964"/>
                    </a:cubicBezTo>
                    <a:cubicBezTo>
                      <a:pt x="2079371" y="3154931"/>
                      <a:pt x="2085086" y="3144263"/>
                      <a:pt x="2095119" y="3141088"/>
                    </a:cubicBezTo>
                    <a:cubicBezTo>
                      <a:pt x="2119122" y="3133595"/>
                      <a:pt x="2142998" y="3125594"/>
                      <a:pt x="2166493" y="3117085"/>
                    </a:cubicBezTo>
                    <a:cubicBezTo>
                      <a:pt x="2176399" y="3113529"/>
                      <a:pt x="2187321" y="3118609"/>
                      <a:pt x="2190877" y="3128515"/>
                    </a:cubicBezTo>
                    <a:cubicBezTo>
                      <a:pt x="2194433" y="3138421"/>
                      <a:pt x="2189353" y="3149343"/>
                      <a:pt x="2179447" y="3152899"/>
                    </a:cubicBezTo>
                    <a:close/>
                    <a:moveTo>
                      <a:pt x="2032127" y="3198492"/>
                    </a:moveTo>
                    <a:cubicBezTo>
                      <a:pt x="2007362" y="3204842"/>
                      <a:pt x="1982343" y="3210684"/>
                      <a:pt x="1957070" y="3216018"/>
                    </a:cubicBezTo>
                    <a:cubicBezTo>
                      <a:pt x="1946783" y="3218177"/>
                      <a:pt x="1936623" y="3211573"/>
                      <a:pt x="1934591" y="3201286"/>
                    </a:cubicBezTo>
                    <a:cubicBezTo>
                      <a:pt x="1932559" y="3190999"/>
                      <a:pt x="1939036" y="3180839"/>
                      <a:pt x="1949323" y="3178807"/>
                    </a:cubicBezTo>
                    <a:cubicBezTo>
                      <a:pt x="1973961" y="3173727"/>
                      <a:pt x="1998472" y="3168012"/>
                      <a:pt x="2022602" y="3161789"/>
                    </a:cubicBezTo>
                    <a:cubicBezTo>
                      <a:pt x="2032762" y="3159122"/>
                      <a:pt x="2043176" y="3165345"/>
                      <a:pt x="2045843" y="3175505"/>
                    </a:cubicBezTo>
                    <a:cubicBezTo>
                      <a:pt x="2048510" y="3185665"/>
                      <a:pt x="2042287" y="3196079"/>
                      <a:pt x="2032127" y="3198746"/>
                    </a:cubicBezTo>
                    <a:close/>
                    <a:moveTo>
                      <a:pt x="1881251" y="3230115"/>
                    </a:moveTo>
                    <a:cubicBezTo>
                      <a:pt x="1855978" y="3234179"/>
                      <a:pt x="1830451" y="3237481"/>
                      <a:pt x="1804797" y="3240402"/>
                    </a:cubicBezTo>
                    <a:cubicBezTo>
                      <a:pt x="1794383" y="3241545"/>
                      <a:pt x="1784985" y="3234052"/>
                      <a:pt x="1783715" y="3223511"/>
                    </a:cubicBezTo>
                    <a:cubicBezTo>
                      <a:pt x="1782445" y="3212970"/>
                      <a:pt x="1790065" y="3203699"/>
                      <a:pt x="1800606" y="3202429"/>
                    </a:cubicBezTo>
                    <a:cubicBezTo>
                      <a:pt x="1825625" y="3199635"/>
                      <a:pt x="1850517" y="3196333"/>
                      <a:pt x="1875155" y="3192396"/>
                    </a:cubicBezTo>
                    <a:cubicBezTo>
                      <a:pt x="1885569" y="3190745"/>
                      <a:pt x="1895348" y="3197857"/>
                      <a:pt x="1896999" y="3208271"/>
                    </a:cubicBezTo>
                    <a:cubicBezTo>
                      <a:pt x="1898650" y="3218685"/>
                      <a:pt x="1891538" y="3228464"/>
                      <a:pt x="1881124" y="3230115"/>
                    </a:cubicBezTo>
                    <a:close/>
                    <a:moveTo>
                      <a:pt x="1727962" y="3247006"/>
                    </a:moveTo>
                    <a:cubicBezTo>
                      <a:pt x="1702435" y="3248657"/>
                      <a:pt x="1676781" y="3249673"/>
                      <a:pt x="1651000" y="3250054"/>
                    </a:cubicBezTo>
                    <a:cubicBezTo>
                      <a:pt x="1640459" y="3250181"/>
                      <a:pt x="1631823" y="3241799"/>
                      <a:pt x="1631696" y="3231258"/>
                    </a:cubicBezTo>
                    <a:cubicBezTo>
                      <a:pt x="1631569" y="3220717"/>
                      <a:pt x="1639951" y="3212081"/>
                      <a:pt x="1650492" y="3211954"/>
                    </a:cubicBezTo>
                    <a:cubicBezTo>
                      <a:pt x="1675765" y="3211573"/>
                      <a:pt x="1700784" y="3210557"/>
                      <a:pt x="1725676" y="3209033"/>
                    </a:cubicBezTo>
                    <a:cubicBezTo>
                      <a:pt x="1736217" y="3208398"/>
                      <a:pt x="1745234" y="3216399"/>
                      <a:pt x="1745869" y="3226813"/>
                    </a:cubicBezTo>
                    <a:cubicBezTo>
                      <a:pt x="1746504" y="3237227"/>
                      <a:pt x="1738503" y="3246371"/>
                      <a:pt x="1728089" y="3247006"/>
                    </a:cubicBezTo>
                    <a:close/>
                    <a:moveTo>
                      <a:pt x="1573784" y="3249419"/>
                    </a:moveTo>
                    <a:cubicBezTo>
                      <a:pt x="1548003" y="3248657"/>
                      <a:pt x="1522349" y="3247260"/>
                      <a:pt x="1496822" y="3245228"/>
                    </a:cubicBezTo>
                    <a:cubicBezTo>
                      <a:pt x="1486281" y="3244466"/>
                      <a:pt x="1478534" y="3235195"/>
                      <a:pt x="1479296" y="3224781"/>
                    </a:cubicBezTo>
                    <a:cubicBezTo>
                      <a:pt x="1480058" y="3214367"/>
                      <a:pt x="1489329" y="3206493"/>
                      <a:pt x="1499743" y="3207255"/>
                    </a:cubicBezTo>
                    <a:cubicBezTo>
                      <a:pt x="1524635" y="3209160"/>
                      <a:pt x="1549654" y="3210557"/>
                      <a:pt x="1574927" y="3211319"/>
                    </a:cubicBezTo>
                    <a:cubicBezTo>
                      <a:pt x="1585468" y="3211700"/>
                      <a:pt x="1593723" y="3220463"/>
                      <a:pt x="1593342" y="3231004"/>
                    </a:cubicBezTo>
                    <a:cubicBezTo>
                      <a:pt x="1592961" y="3241545"/>
                      <a:pt x="1584198" y="3249800"/>
                      <a:pt x="1573657" y="3249419"/>
                    </a:cubicBezTo>
                    <a:close/>
                    <a:moveTo>
                      <a:pt x="1419987" y="3237481"/>
                    </a:moveTo>
                    <a:cubicBezTo>
                      <a:pt x="1394333" y="3234306"/>
                      <a:pt x="1368933" y="3230496"/>
                      <a:pt x="1343787" y="3226051"/>
                    </a:cubicBezTo>
                    <a:cubicBezTo>
                      <a:pt x="1333373" y="3224273"/>
                      <a:pt x="1326515" y="3214367"/>
                      <a:pt x="1328293" y="3203953"/>
                    </a:cubicBezTo>
                    <a:cubicBezTo>
                      <a:pt x="1330071" y="3193539"/>
                      <a:pt x="1339977" y="3186681"/>
                      <a:pt x="1350391" y="3188459"/>
                    </a:cubicBezTo>
                    <a:cubicBezTo>
                      <a:pt x="1375029" y="3192777"/>
                      <a:pt x="1399794" y="3196460"/>
                      <a:pt x="1424813" y="3199635"/>
                    </a:cubicBezTo>
                    <a:cubicBezTo>
                      <a:pt x="1435227" y="3200905"/>
                      <a:pt x="1442593" y="3210430"/>
                      <a:pt x="1441323" y="3220971"/>
                    </a:cubicBezTo>
                    <a:cubicBezTo>
                      <a:pt x="1440053" y="3231512"/>
                      <a:pt x="1430528" y="3238751"/>
                      <a:pt x="1419987" y="3237481"/>
                    </a:cubicBezTo>
                    <a:close/>
                    <a:moveTo>
                      <a:pt x="1268095" y="3211065"/>
                    </a:moveTo>
                    <a:cubicBezTo>
                      <a:pt x="1242949" y="3205477"/>
                      <a:pt x="1218057" y="3199254"/>
                      <a:pt x="1193292" y="3192396"/>
                    </a:cubicBezTo>
                    <a:cubicBezTo>
                      <a:pt x="1183132" y="3189602"/>
                      <a:pt x="1177163" y="3179188"/>
                      <a:pt x="1179957" y="3169028"/>
                    </a:cubicBezTo>
                    <a:cubicBezTo>
                      <a:pt x="1182751" y="3158868"/>
                      <a:pt x="1193165" y="3152899"/>
                      <a:pt x="1203325" y="3155693"/>
                    </a:cubicBezTo>
                    <a:cubicBezTo>
                      <a:pt x="1227455" y="3162297"/>
                      <a:pt x="1251839" y="3168393"/>
                      <a:pt x="1276350" y="3173854"/>
                    </a:cubicBezTo>
                    <a:cubicBezTo>
                      <a:pt x="1286637" y="3176140"/>
                      <a:pt x="1293114" y="3186300"/>
                      <a:pt x="1290828" y="3196587"/>
                    </a:cubicBezTo>
                    <a:cubicBezTo>
                      <a:pt x="1288542" y="3206874"/>
                      <a:pt x="1278382" y="3213351"/>
                      <a:pt x="1268095" y="3211065"/>
                    </a:cubicBezTo>
                    <a:close/>
                    <a:moveTo>
                      <a:pt x="1119505" y="3170298"/>
                    </a:moveTo>
                    <a:cubicBezTo>
                      <a:pt x="1094994" y="3162297"/>
                      <a:pt x="1070737" y="3153788"/>
                      <a:pt x="1046861" y="3144644"/>
                    </a:cubicBezTo>
                    <a:cubicBezTo>
                      <a:pt x="1037082" y="3140961"/>
                      <a:pt x="1032129" y="3129912"/>
                      <a:pt x="1035812" y="3120006"/>
                    </a:cubicBezTo>
                    <a:cubicBezTo>
                      <a:pt x="1039495" y="3110100"/>
                      <a:pt x="1050544" y="3105274"/>
                      <a:pt x="1060450" y="3108957"/>
                    </a:cubicBezTo>
                    <a:cubicBezTo>
                      <a:pt x="1083818" y="3117847"/>
                      <a:pt x="1107567" y="3126229"/>
                      <a:pt x="1131443" y="3134103"/>
                    </a:cubicBezTo>
                    <a:cubicBezTo>
                      <a:pt x="1141476" y="3137405"/>
                      <a:pt x="1146937" y="3148073"/>
                      <a:pt x="1143635" y="3158106"/>
                    </a:cubicBezTo>
                    <a:cubicBezTo>
                      <a:pt x="1140333" y="3168139"/>
                      <a:pt x="1129665" y="3173600"/>
                      <a:pt x="1119632" y="3170298"/>
                    </a:cubicBezTo>
                    <a:close/>
                    <a:moveTo>
                      <a:pt x="975741" y="3115180"/>
                    </a:moveTo>
                    <a:cubicBezTo>
                      <a:pt x="952119" y="3104893"/>
                      <a:pt x="928751" y="3093971"/>
                      <a:pt x="905764" y="3082668"/>
                    </a:cubicBezTo>
                    <a:cubicBezTo>
                      <a:pt x="896366" y="3077969"/>
                      <a:pt x="892429" y="3066539"/>
                      <a:pt x="897128" y="3057141"/>
                    </a:cubicBezTo>
                    <a:cubicBezTo>
                      <a:pt x="901827" y="3047743"/>
                      <a:pt x="913257" y="3043806"/>
                      <a:pt x="922655" y="3048505"/>
                    </a:cubicBezTo>
                    <a:cubicBezTo>
                      <a:pt x="945134" y="3059681"/>
                      <a:pt x="967867" y="3070222"/>
                      <a:pt x="990981" y="3080255"/>
                    </a:cubicBezTo>
                    <a:cubicBezTo>
                      <a:pt x="1000633" y="3084446"/>
                      <a:pt x="1005078" y="3095749"/>
                      <a:pt x="1000760" y="3105274"/>
                    </a:cubicBezTo>
                    <a:cubicBezTo>
                      <a:pt x="996442" y="3114799"/>
                      <a:pt x="985266" y="3119371"/>
                      <a:pt x="975741" y="3115053"/>
                    </a:cubicBezTo>
                    <a:close/>
                    <a:moveTo>
                      <a:pt x="837565" y="3046727"/>
                    </a:moveTo>
                    <a:cubicBezTo>
                      <a:pt x="815086" y="3034281"/>
                      <a:pt x="792861" y="3021200"/>
                      <a:pt x="771017" y="3007738"/>
                    </a:cubicBezTo>
                    <a:cubicBezTo>
                      <a:pt x="762127" y="3002150"/>
                      <a:pt x="759333" y="2990466"/>
                      <a:pt x="764794" y="2981576"/>
                    </a:cubicBezTo>
                    <a:cubicBezTo>
                      <a:pt x="770255" y="2972686"/>
                      <a:pt x="782066" y="2969892"/>
                      <a:pt x="790956" y="2975353"/>
                    </a:cubicBezTo>
                    <a:cubicBezTo>
                      <a:pt x="812292" y="2988561"/>
                      <a:pt x="834009" y="3001261"/>
                      <a:pt x="855980" y="3013453"/>
                    </a:cubicBezTo>
                    <a:cubicBezTo>
                      <a:pt x="865124" y="3018533"/>
                      <a:pt x="868553" y="3030217"/>
                      <a:pt x="863346" y="3039361"/>
                    </a:cubicBezTo>
                    <a:cubicBezTo>
                      <a:pt x="858139" y="3048505"/>
                      <a:pt x="846582" y="3051934"/>
                      <a:pt x="837438" y="3046727"/>
                    </a:cubicBezTo>
                    <a:close/>
                    <a:moveTo>
                      <a:pt x="706374" y="2965574"/>
                    </a:moveTo>
                    <a:cubicBezTo>
                      <a:pt x="685165" y="2950969"/>
                      <a:pt x="664337" y="2935984"/>
                      <a:pt x="643890" y="2920489"/>
                    </a:cubicBezTo>
                    <a:cubicBezTo>
                      <a:pt x="635508" y="2914139"/>
                      <a:pt x="633857" y="2902201"/>
                      <a:pt x="640207" y="2893820"/>
                    </a:cubicBezTo>
                    <a:cubicBezTo>
                      <a:pt x="646557" y="2885438"/>
                      <a:pt x="658495" y="2883787"/>
                      <a:pt x="666877" y="2890137"/>
                    </a:cubicBezTo>
                    <a:cubicBezTo>
                      <a:pt x="686816" y="2905250"/>
                      <a:pt x="707263" y="2919982"/>
                      <a:pt x="727964" y="2934205"/>
                    </a:cubicBezTo>
                    <a:cubicBezTo>
                      <a:pt x="736600" y="2940174"/>
                      <a:pt x="738886" y="2951985"/>
                      <a:pt x="732917" y="2960748"/>
                    </a:cubicBezTo>
                    <a:cubicBezTo>
                      <a:pt x="726948" y="2969511"/>
                      <a:pt x="715137" y="2971670"/>
                      <a:pt x="706374" y="2965701"/>
                    </a:cubicBezTo>
                    <a:close/>
                    <a:moveTo>
                      <a:pt x="583565" y="2872610"/>
                    </a:moveTo>
                    <a:cubicBezTo>
                      <a:pt x="563880" y="2856101"/>
                      <a:pt x="544449" y="2839210"/>
                      <a:pt x="525526" y="2821810"/>
                    </a:cubicBezTo>
                    <a:cubicBezTo>
                      <a:pt x="517779" y="2814698"/>
                      <a:pt x="517271" y="2802634"/>
                      <a:pt x="524383" y="2794887"/>
                    </a:cubicBezTo>
                    <a:cubicBezTo>
                      <a:pt x="531495" y="2787139"/>
                      <a:pt x="543560" y="2786632"/>
                      <a:pt x="551307" y="2793744"/>
                    </a:cubicBezTo>
                    <a:cubicBezTo>
                      <a:pt x="569849" y="2810762"/>
                      <a:pt x="588645" y="2827272"/>
                      <a:pt x="607949" y="2843401"/>
                    </a:cubicBezTo>
                    <a:cubicBezTo>
                      <a:pt x="616077" y="2850132"/>
                      <a:pt x="617093" y="2862197"/>
                      <a:pt x="610362" y="2870198"/>
                    </a:cubicBezTo>
                    <a:cubicBezTo>
                      <a:pt x="603631" y="2878198"/>
                      <a:pt x="591566" y="2879342"/>
                      <a:pt x="583565" y="2872610"/>
                    </a:cubicBezTo>
                    <a:close/>
                    <a:moveTo>
                      <a:pt x="470027" y="2768344"/>
                    </a:moveTo>
                    <a:cubicBezTo>
                      <a:pt x="451993" y="2750056"/>
                      <a:pt x="434340" y="2731387"/>
                      <a:pt x="417068" y="2712337"/>
                    </a:cubicBezTo>
                    <a:cubicBezTo>
                      <a:pt x="410083" y="2704463"/>
                      <a:pt x="410718" y="2692525"/>
                      <a:pt x="418465" y="2685413"/>
                    </a:cubicBezTo>
                    <a:cubicBezTo>
                      <a:pt x="426212" y="2678301"/>
                      <a:pt x="438277" y="2679063"/>
                      <a:pt x="445389" y="2686810"/>
                    </a:cubicBezTo>
                    <a:cubicBezTo>
                      <a:pt x="462153" y="2705479"/>
                      <a:pt x="479425" y="2723767"/>
                      <a:pt x="497078" y="2741547"/>
                    </a:cubicBezTo>
                    <a:cubicBezTo>
                      <a:pt x="504444" y="2749039"/>
                      <a:pt x="504444" y="2761104"/>
                      <a:pt x="496951" y="2768470"/>
                    </a:cubicBezTo>
                    <a:cubicBezTo>
                      <a:pt x="489458" y="2775837"/>
                      <a:pt x="477393" y="2775837"/>
                      <a:pt x="470027" y="2768344"/>
                    </a:cubicBezTo>
                    <a:close/>
                    <a:moveTo>
                      <a:pt x="366903" y="2653790"/>
                    </a:moveTo>
                    <a:cubicBezTo>
                      <a:pt x="350647" y="2633978"/>
                      <a:pt x="334899" y="2613658"/>
                      <a:pt x="319532" y="2593084"/>
                    </a:cubicBezTo>
                    <a:cubicBezTo>
                      <a:pt x="313309" y="2584575"/>
                      <a:pt x="314960" y="2572764"/>
                      <a:pt x="323469" y="2566414"/>
                    </a:cubicBezTo>
                    <a:cubicBezTo>
                      <a:pt x="331978" y="2560064"/>
                      <a:pt x="343789" y="2561842"/>
                      <a:pt x="350139" y="2570351"/>
                    </a:cubicBezTo>
                    <a:cubicBezTo>
                      <a:pt x="365125" y="2590544"/>
                      <a:pt x="380492" y="2610229"/>
                      <a:pt x="396367" y="2629660"/>
                    </a:cubicBezTo>
                    <a:cubicBezTo>
                      <a:pt x="402971" y="2637788"/>
                      <a:pt x="401828" y="2649853"/>
                      <a:pt x="393700" y="2656457"/>
                    </a:cubicBezTo>
                    <a:cubicBezTo>
                      <a:pt x="385572" y="2663061"/>
                      <a:pt x="373507" y="2661918"/>
                      <a:pt x="366903" y="2653790"/>
                    </a:cubicBezTo>
                    <a:close/>
                    <a:moveTo>
                      <a:pt x="274955" y="2530092"/>
                    </a:moveTo>
                    <a:cubicBezTo>
                      <a:pt x="260604" y="2508756"/>
                      <a:pt x="246888" y="2487166"/>
                      <a:pt x="233553" y="2465195"/>
                    </a:cubicBezTo>
                    <a:cubicBezTo>
                      <a:pt x="228092" y="2456178"/>
                      <a:pt x="231013" y="2444494"/>
                      <a:pt x="240030" y="2439033"/>
                    </a:cubicBezTo>
                    <a:cubicBezTo>
                      <a:pt x="249047" y="2433572"/>
                      <a:pt x="260731" y="2436493"/>
                      <a:pt x="266192" y="2445510"/>
                    </a:cubicBezTo>
                    <a:cubicBezTo>
                      <a:pt x="279146" y="2466973"/>
                      <a:pt x="292735" y="2488182"/>
                      <a:pt x="306705" y="2508883"/>
                    </a:cubicBezTo>
                    <a:cubicBezTo>
                      <a:pt x="312547" y="2517646"/>
                      <a:pt x="310261" y="2529457"/>
                      <a:pt x="301498" y="2535299"/>
                    </a:cubicBezTo>
                    <a:cubicBezTo>
                      <a:pt x="292735" y="2541141"/>
                      <a:pt x="280924" y="2538855"/>
                      <a:pt x="275082" y="2530092"/>
                    </a:cubicBezTo>
                    <a:close/>
                    <a:moveTo>
                      <a:pt x="195326" y="2398139"/>
                    </a:moveTo>
                    <a:cubicBezTo>
                      <a:pt x="183134" y="2375660"/>
                      <a:pt x="171450" y="2352800"/>
                      <a:pt x="160274" y="2329559"/>
                    </a:cubicBezTo>
                    <a:cubicBezTo>
                      <a:pt x="155702" y="2320034"/>
                      <a:pt x="159639" y="2308731"/>
                      <a:pt x="169164" y="2304159"/>
                    </a:cubicBezTo>
                    <a:cubicBezTo>
                      <a:pt x="178689" y="2299587"/>
                      <a:pt x="189992" y="2303524"/>
                      <a:pt x="194564" y="2313049"/>
                    </a:cubicBezTo>
                    <a:cubicBezTo>
                      <a:pt x="205486" y="2335655"/>
                      <a:pt x="216916" y="2358007"/>
                      <a:pt x="228854" y="2379978"/>
                    </a:cubicBezTo>
                    <a:cubicBezTo>
                      <a:pt x="233807" y="2389249"/>
                      <a:pt x="230378" y="2400806"/>
                      <a:pt x="221234" y="2405759"/>
                    </a:cubicBezTo>
                    <a:cubicBezTo>
                      <a:pt x="212090" y="2410712"/>
                      <a:pt x="200406" y="2407283"/>
                      <a:pt x="195453" y="2398139"/>
                    </a:cubicBezTo>
                    <a:close/>
                    <a:moveTo>
                      <a:pt x="128524" y="2259201"/>
                    </a:moveTo>
                    <a:cubicBezTo>
                      <a:pt x="118491" y="2235579"/>
                      <a:pt x="108966" y="2211703"/>
                      <a:pt x="100076" y="2187573"/>
                    </a:cubicBezTo>
                    <a:cubicBezTo>
                      <a:pt x="96393" y="2177667"/>
                      <a:pt x="101473" y="2166745"/>
                      <a:pt x="111379" y="2163062"/>
                    </a:cubicBezTo>
                    <a:cubicBezTo>
                      <a:pt x="121285" y="2159379"/>
                      <a:pt x="132207" y="2164459"/>
                      <a:pt x="135890" y="2174365"/>
                    </a:cubicBezTo>
                    <a:cubicBezTo>
                      <a:pt x="144653" y="2197987"/>
                      <a:pt x="153797" y="2221355"/>
                      <a:pt x="163576" y="2244342"/>
                    </a:cubicBezTo>
                    <a:cubicBezTo>
                      <a:pt x="167640" y="2253994"/>
                      <a:pt x="163195" y="2265170"/>
                      <a:pt x="153543" y="2269361"/>
                    </a:cubicBezTo>
                    <a:cubicBezTo>
                      <a:pt x="143891" y="2273552"/>
                      <a:pt x="132715" y="2268980"/>
                      <a:pt x="128524" y="2259328"/>
                    </a:cubicBezTo>
                    <a:close/>
                    <a:moveTo>
                      <a:pt x="75184" y="2114675"/>
                    </a:moveTo>
                    <a:cubicBezTo>
                      <a:pt x="67437" y="2090291"/>
                      <a:pt x="60325" y="2065526"/>
                      <a:pt x="53721" y="2040634"/>
                    </a:cubicBezTo>
                    <a:cubicBezTo>
                      <a:pt x="51054" y="2030474"/>
                      <a:pt x="57150" y="2020060"/>
                      <a:pt x="67310" y="2017393"/>
                    </a:cubicBezTo>
                    <a:cubicBezTo>
                      <a:pt x="77470" y="2014726"/>
                      <a:pt x="87884" y="2020822"/>
                      <a:pt x="90551" y="2030982"/>
                    </a:cubicBezTo>
                    <a:cubicBezTo>
                      <a:pt x="97028" y="2055366"/>
                      <a:pt x="104013" y="2079369"/>
                      <a:pt x="111506" y="2103245"/>
                    </a:cubicBezTo>
                    <a:cubicBezTo>
                      <a:pt x="114681" y="2113278"/>
                      <a:pt x="109093" y="2123946"/>
                      <a:pt x="99060" y="2127121"/>
                    </a:cubicBezTo>
                    <a:cubicBezTo>
                      <a:pt x="89027" y="2130296"/>
                      <a:pt x="78359" y="2124708"/>
                      <a:pt x="75184" y="2114675"/>
                    </a:cubicBezTo>
                    <a:close/>
                    <a:moveTo>
                      <a:pt x="35814" y="1965577"/>
                    </a:moveTo>
                    <a:cubicBezTo>
                      <a:pt x="30480" y="1940558"/>
                      <a:pt x="25654" y="1915285"/>
                      <a:pt x="21590" y="1889885"/>
                    </a:cubicBezTo>
                    <a:cubicBezTo>
                      <a:pt x="19939" y="1879471"/>
                      <a:pt x="26924" y="1869692"/>
                      <a:pt x="37338" y="1868041"/>
                    </a:cubicBezTo>
                    <a:cubicBezTo>
                      <a:pt x="47752" y="1866390"/>
                      <a:pt x="57531" y="1873375"/>
                      <a:pt x="59182" y="1883789"/>
                    </a:cubicBezTo>
                    <a:cubicBezTo>
                      <a:pt x="63246" y="1908681"/>
                      <a:pt x="67945" y="1933319"/>
                      <a:pt x="73152" y="1957703"/>
                    </a:cubicBezTo>
                    <a:cubicBezTo>
                      <a:pt x="75311" y="1967990"/>
                      <a:pt x="68834" y="1978150"/>
                      <a:pt x="58547" y="1980309"/>
                    </a:cubicBezTo>
                    <a:cubicBezTo>
                      <a:pt x="48260" y="1982468"/>
                      <a:pt x="38100" y="1975991"/>
                      <a:pt x="35941" y="1965704"/>
                    </a:cubicBezTo>
                    <a:close/>
                    <a:moveTo>
                      <a:pt x="10795" y="1813558"/>
                    </a:moveTo>
                    <a:cubicBezTo>
                      <a:pt x="7874" y="1788158"/>
                      <a:pt x="5461" y="1762504"/>
                      <a:pt x="3810" y="1736851"/>
                    </a:cubicBezTo>
                    <a:cubicBezTo>
                      <a:pt x="3048" y="1726309"/>
                      <a:pt x="11049" y="1717292"/>
                      <a:pt x="21463" y="1716530"/>
                    </a:cubicBezTo>
                    <a:cubicBezTo>
                      <a:pt x="31877" y="1715768"/>
                      <a:pt x="41021" y="1723770"/>
                      <a:pt x="41783" y="1734183"/>
                    </a:cubicBezTo>
                    <a:cubicBezTo>
                      <a:pt x="43434" y="1759329"/>
                      <a:pt x="45847" y="1784348"/>
                      <a:pt x="48641" y="1809113"/>
                    </a:cubicBezTo>
                    <a:cubicBezTo>
                      <a:pt x="49911" y="1819527"/>
                      <a:pt x="42418" y="1829052"/>
                      <a:pt x="31877" y="1830195"/>
                    </a:cubicBezTo>
                    <a:cubicBezTo>
                      <a:pt x="21336" y="1831338"/>
                      <a:pt x="11938" y="1823973"/>
                      <a:pt x="10795" y="1813431"/>
                    </a:cubicBezTo>
                    <a:close/>
                    <a:moveTo>
                      <a:pt x="381" y="1659889"/>
                    </a:moveTo>
                    <a:cubicBezTo>
                      <a:pt x="127" y="1648331"/>
                      <a:pt x="0" y="1636648"/>
                      <a:pt x="0" y="1625091"/>
                    </a:cubicBezTo>
                    <a:lnTo>
                      <a:pt x="19050" y="1625091"/>
                    </a:lnTo>
                    <a:lnTo>
                      <a:pt x="35179" y="1635378"/>
                    </a:lnTo>
                    <a:cubicBezTo>
                      <a:pt x="30607" y="1642490"/>
                      <a:pt x="21971" y="1645792"/>
                      <a:pt x="13843" y="1643378"/>
                    </a:cubicBezTo>
                    <a:cubicBezTo>
                      <a:pt x="5715" y="1640965"/>
                      <a:pt x="0" y="1633473"/>
                      <a:pt x="0" y="1624964"/>
                    </a:cubicBezTo>
                    <a:cubicBezTo>
                      <a:pt x="0" y="1599183"/>
                      <a:pt x="635" y="1573402"/>
                      <a:pt x="1778" y="1547875"/>
                    </a:cubicBezTo>
                    <a:cubicBezTo>
                      <a:pt x="2286" y="1537334"/>
                      <a:pt x="11176" y="1529206"/>
                      <a:pt x="21717" y="1529714"/>
                    </a:cubicBezTo>
                    <a:cubicBezTo>
                      <a:pt x="32258" y="1530222"/>
                      <a:pt x="40386" y="1539112"/>
                      <a:pt x="39878" y="1549653"/>
                    </a:cubicBezTo>
                    <a:cubicBezTo>
                      <a:pt x="38735" y="1574672"/>
                      <a:pt x="38100" y="1599818"/>
                      <a:pt x="38100" y="1624964"/>
                    </a:cubicBezTo>
                    <a:lnTo>
                      <a:pt x="19050" y="1624964"/>
                    </a:lnTo>
                    <a:lnTo>
                      <a:pt x="2921" y="1614677"/>
                    </a:lnTo>
                    <a:cubicBezTo>
                      <a:pt x="7493" y="1607565"/>
                      <a:pt x="16129" y="1604263"/>
                      <a:pt x="24257" y="1606676"/>
                    </a:cubicBezTo>
                    <a:cubicBezTo>
                      <a:pt x="32385" y="1609089"/>
                      <a:pt x="38100" y="1616582"/>
                      <a:pt x="38100" y="1624964"/>
                    </a:cubicBezTo>
                    <a:cubicBezTo>
                      <a:pt x="38100" y="1636393"/>
                      <a:pt x="38227" y="1647696"/>
                      <a:pt x="38481" y="1658999"/>
                    </a:cubicBezTo>
                    <a:cubicBezTo>
                      <a:pt x="38735" y="1669540"/>
                      <a:pt x="30353" y="1678176"/>
                      <a:pt x="19812" y="1678430"/>
                    </a:cubicBezTo>
                    <a:cubicBezTo>
                      <a:pt x="9271" y="1678684"/>
                      <a:pt x="635" y="1670302"/>
                      <a:pt x="381" y="1659761"/>
                    </a:cubicBezTo>
                    <a:close/>
                  </a:path>
                </a:pathLst>
              </a:custGeom>
              <a:solidFill>
                <a:srgbClr val="EF0000"/>
              </a:solidFill>
            </p:spPr>
            <p:txBody>
              <a:bodyPr/>
              <a:lstStyle/>
              <a:p>
                <a:endParaRPr lang="pt-BR" sz="800" noProof="0" dirty="0"/>
              </a:p>
            </p:txBody>
          </p:sp>
          <p:sp>
            <p:nvSpPr>
              <p:cNvPr id="32" name="TextBox 17">
                <a:extLst>
                  <a:ext uri="{FF2B5EF4-FFF2-40B4-BE49-F238E27FC236}">
                    <a16:creationId xmlns:a16="http://schemas.microsoft.com/office/drawing/2014/main" id="{A48D2082-0EBE-6E97-3B01-7147E28C45D5}"/>
                  </a:ext>
                </a:extLst>
              </p:cNvPr>
              <p:cNvSpPr txBox="1"/>
              <p:nvPr/>
            </p:nvSpPr>
            <p:spPr>
              <a:xfrm>
                <a:off x="0" y="35318"/>
                <a:ext cx="3250259" cy="325027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/>
                <a:r>
                  <a:rPr lang="pt-BR" sz="4400" noProof="0" dirty="0">
                    <a:solidFill>
                      <a:srgbClr val="CD222B"/>
                    </a:solidFill>
                    <a:latin typeface="AMX Black" pitchFamily="2" charset="0"/>
                    <a:ea typeface="Source Sans Pro"/>
                    <a:cs typeface="Source Sans Pro"/>
                    <a:sym typeface="Source Sans Pro"/>
                  </a:rPr>
                  <a:t>6</a:t>
                </a:r>
              </a:p>
            </p:txBody>
          </p:sp>
        </p:grpSp>
        <p:sp>
          <p:nvSpPr>
            <p:cNvPr id="4" name="Freeform 18">
              <a:extLst>
                <a:ext uri="{FF2B5EF4-FFF2-40B4-BE49-F238E27FC236}">
                  <a16:creationId xmlns:a16="http://schemas.microsoft.com/office/drawing/2014/main" id="{6031D1F5-C722-9EEC-B505-E2898F7DD2F6}"/>
                </a:ext>
              </a:extLst>
            </p:cNvPr>
            <p:cNvSpPr/>
            <p:nvPr/>
          </p:nvSpPr>
          <p:spPr>
            <a:xfrm>
              <a:off x="9284297" y="3782879"/>
              <a:ext cx="2003990" cy="1211123"/>
            </a:xfrm>
            <a:custGeom>
              <a:avLst/>
              <a:gdLst/>
              <a:ahLst/>
              <a:cxnLst/>
              <a:rect l="l" t="t" r="r" b="b"/>
              <a:pathLst>
                <a:path w="3005985" h="1816684">
                  <a:moveTo>
                    <a:pt x="0" y="0"/>
                  </a:moveTo>
                  <a:lnTo>
                    <a:pt x="3005985" y="0"/>
                  </a:lnTo>
                  <a:lnTo>
                    <a:pt x="3005985" y="1816684"/>
                  </a:lnTo>
                  <a:lnTo>
                    <a:pt x="0" y="1816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800" noProof="0" dirty="0"/>
            </a:p>
          </p:txBody>
        </p:sp>
        <p:grpSp>
          <p:nvGrpSpPr>
            <p:cNvPr id="5" name="Group 19">
              <a:extLst>
                <a:ext uri="{FF2B5EF4-FFF2-40B4-BE49-F238E27FC236}">
                  <a16:creationId xmlns:a16="http://schemas.microsoft.com/office/drawing/2014/main" id="{54A4B991-02D4-9808-B5AF-3CCE82D9A550}"/>
                </a:ext>
              </a:extLst>
            </p:cNvPr>
            <p:cNvGrpSpPr/>
            <p:nvPr/>
          </p:nvGrpSpPr>
          <p:grpSpPr>
            <a:xfrm>
              <a:off x="3011989" y="3303774"/>
              <a:ext cx="1625156" cy="1791079"/>
              <a:chOff x="0" y="-35301"/>
              <a:chExt cx="3250311" cy="3582157"/>
            </a:xfrm>
          </p:grpSpPr>
          <p:sp>
            <p:nvSpPr>
              <p:cNvPr id="27" name="Freeform 20">
                <a:extLst>
                  <a:ext uri="{FF2B5EF4-FFF2-40B4-BE49-F238E27FC236}">
                    <a16:creationId xmlns:a16="http://schemas.microsoft.com/office/drawing/2014/main" id="{C11EF159-29A3-4D7F-BC6C-6A0245F092D1}"/>
                  </a:ext>
                </a:extLst>
              </p:cNvPr>
              <p:cNvSpPr/>
              <p:nvPr/>
            </p:nvSpPr>
            <p:spPr>
              <a:xfrm>
                <a:off x="19050" y="-35301"/>
                <a:ext cx="3212211" cy="3212207"/>
              </a:xfrm>
              <a:custGeom>
                <a:avLst/>
                <a:gdLst/>
                <a:ahLst/>
                <a:cxnLst/>
                <a:rect l="l" t="t" r="r" b="b"/>
                <a:pathLst>
                  <a:path w="3212211" h="3212208">
                    <a:moveTo>
                      <a:pt x="0" y="1606041"/>
                    </a:moveTo>
                    <a:cubicBezTo>
                      <a:pt x="0" y="719073"/>
                      <a:pt x="719074" y="0"/>
                      <a:pt x="1606042" y="0"/>
                    </a:cubicBezTo>
                    <a:cubicBezTo>
                      <a:pt x="2493010" y="0"/>
                      <a:pt x="3212211" y="719073"/>
                      <a:pt x="3212211" y="1606041"/>
                    </a:cubicBezTo>
                    <a:cubicBezTo>
                      <a:pt x="3212211" y="2493008"/>
                      <a:pt x="2493137" y="3212208"/>
                      <a:pt x="1606042" y="3212208"/>
                    </a:cubicBezTo>
                    <a:cubicBezTo>
                      <a:pt x="718947" y="3212208"/>
                      <a:pt x="0" y="2493135"/>
                      <a:pt x="0" y="1606041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  <p:txBody>
              <a:bodyPr anchor="ctr"/>
              <a:lstStyle/>
              <a:p>
                <a:endParaRPr lang="pt-BR" sz="800" noProof="0" dirty="0"/>
              </a:p>
            </p:txBody>
          </p:sp>
          <p:sp>
            <p:nvSpPr>
              <p:cNvPr id="28" name="Freeform 21">
                <a:extLst>
                  <a:ext uri="{FF2B5EF4-FFF2-40B4-BE49-F238E27FC236}">
                    <a16:creationId xmlns:a16="http://schemas.microsoft.com/office/drawing/2014/main" id="{77781771-7C20-E5DA-A3C7-2305D3EEACE3}"/>
                  </a:ext>
                </a:extLst>
              </p:cNvPr>
              <p:cNvSpPr/>
              <p:nvPr/>
            </p:nvSpPr>
            <p:spPr>
              <a:xfrm>
                <a:off x="0" y="127"/>
                <a:ext cx="3250311" cy="3250055"/>
              </a:xfrm>
              <a:custGeom>
                <a:avLst/>
                <a:gdLst/>
                <a:ahLst/>
                <a:cxnLst/>
                <a:rect l="l" t="t" r="r" b="b"/>
                <a:pathLst>
                  <a:path w="3250311" h="3250055">
                    <a:moveTo>
                      <a:pt x="7239" y="1471040"/>
                    </a:moveTo>
                    <a:cubicBezTo>
                      <a:pt x="9652" y="1445386"/>
                      <a:pt x="12700" y="1419859"/>
                      <a:pt x="16256" y="1394459"/>
                    </a:cubicBezTo>
                    <a:cubicBezTo>
                      <a:pt x="17780" y="1384045"/>
                      <a:pt x="27432" y="1376806"/>
                      <a:pt x="37846" y="1378330"/>
                    </a:cubicBezTo>
                    <a:cubicBezTo>
                      <a:pt x="48260" y="1379854"/>
                      <a:pt x="55499" y="1389506"/>
                      <a:pt x="53975" y="1399920"/>
                    </a:cubicBezTo>
                    <a:cubicBezTo>
                      <a:pt x="50419" y="1424685"/>
                      <a:pt x="47498" y="1449577"/>
                      <a:pt x="45212" y="1474723"/>
                    </a:cubicBezTo>
                    <a:cubicBezTo>
                      <a:pt x="44196" y="1485137"/>
                      <a:pt x="34925" y="1492884"/>
                      <a:pt x="24511" y="1491868"/>
                    </a:cubicBezTo>
                    <a:cubicBezTo>
                      <a:pt x="14097" y="1490852"/>
                      <a:pt x="6350" y="1481581"/>
                      <a:pt x="7366" y="1471167"/>
                    </a:cubicBezTo>
                    <a:close/>
                    <a:moveTo>
                      <a:pt x="29083" y="1318513"/>
                    </a:moveTo>
                    <a:cubicBezTo>
                      <a:pt x="33909" y="1293240"/>
                      <a:pt x="39370" y="1268094"/>
                      <a:pt x="45339" y="1243202"/>
                    </a:cubicBezTo>
                    <a:cubicBezTo>
                      <a:pt x="47752" y="1232915"/>
                      <a:pt x="58039" y="1226692"/>
                      <a:pt x="68326" y="1229105"/>
                    </a:cubicBezTo>
                    <a:cubicBezTo>
                      <a:pt x="78613" y="1231518"/>
                      <a:pt x="84836" y="1241805"/>
                      <a:pt x="82423" y="1252092"/>
                    </a:cubicBezTo>
                    <a:cubicBezTo>
                      <a:pt x="76581" y="1276349"/>
                      <a:pt x="71247" y="1300987"/>
                      <a:pt x="66548" y="1325625"/>
                    </a:cubicBezTo>
                    <a:cubicBezTo>
                      <a:pt x="64516" y="1335912"/>
                      <a:pt x="54610" y="1342770"/>
                      <a:pt x="44323" y="1340738"/>
                    </a:cubicBezTo>
                    <a:cubicBezTo>
                      <a:pt x="34036" y="1338706"/>
                      <a:pt x="27178" y="1328800"/>
                      <a:pt x="29210" y="1318513"/>
                    </a:cubicBezTo>
                    <a:close/>
                    <a:moveTo>
                      <a:pt x="65278" y="1168653"/>
                    </a:moveTo>
                    <a:cubicBezTo>
                      <a:pt x="72517" y="1143888"/>
                      <a:pt x="80264" y="1119377"/>
                      <a:pt x="88646" y="1095247"/>
                    </a:cubicBezTo>
                    <a:cubicBezTo>
                      <a:pt x="92075" y="1085341"/>
                      <a:pt x="102870" y="1080007"/>
                      <a:pt x="112903" y="1083436"/>
                    </a:cubicBezTo>
                    <a:cubicBezTo>
                      <a:pt x="122936" y="1086865"/>
                      <a:pt x="128143" y="1097660"/>
                      <a:pt x="124714" y="1107693"/>
                    </a:cubicBezTo>
                    <a:cubicBezTo>
                      <a:pt x="116586" y="1131315"/>
                      <a:pt x="108966" y="1155318"/>
                      <a:pt x="101854" y="1179448"/>
                    </a:cubicBezTo>
                    <a:cubicBezTo>
                      <a:pt x="98933" y="1189608"/>
                      <a:pt x="88265" y="1195323"/>
                      <a:pt x="78232" y="1192402"/>
                    </a:cubicBezTo>
                    <a:cubicBezTo>
                      <a:pt x="68199" y="1189481"/>
                      <a:pt x="62357" y="1178813"/>
                      <a:pt x="65278" y="1168780"/>
                    </a:cubicBezTo>
                    <a:close/>
                    <a:moveTo>
                      <a:pt x="115189" y="1022730"/>
                    </a:moveTo>
                    <a:cubicBezTo>
                      <a:pt x="124714" y="998727"/>
                      <a:pt x="134874" y="975105"/>
                      <a:pt x="145542" y="951737"/>
                    </a:cubicBezTo>
                    <a:cubicBezTo>
                      <a:pt x="149860" y="942212"/>
                      <a:pt x="161163" y="937894"/>
                      <a:pt x="170815" y="942339"/>
                    </a:cubicBezTo>
                    <a:cubicBezTo>
                      <a:pt x="180467" y="946784"/>
                      <a:pt x="184658" y="957960"/>
                      <a:pt x="180213" y="967612"/>
                    </a:cubicBezTo>
                    <a:cubicBezTo>
                      <a:pt x="169799" y="990472"/>
                      <a:pt x="159893" y="1013586"/>
                      <a:pt x="150622" y="1036954"/>
                    </a:cubicBezTo>
                    <a:cubicBezTo>
                      <a:pt x="146685" y="1046733"/>
                      <a:pt x="135636" y="1051432"/>
                      <a:pt x="125857" y="1047622"/>
                    </a:cubicBezTo>
                    <a:cubicBezTo>
                      <a:pt x="116078" y="1043812"/>
                      <a:pt x="111379" y="1032636"/>
                      <a:pt x="115189" y="1022857"/>
                    </a:cubicBezTo>
                    <a:close/>
                    <a:moveTo>
                      <a:pt x="179070" y="882522"/>
                    </a:moveTo>
                    <a:cubicBezTo>
                      <a:pt x="190881" y="859662"/>
                      <a:pt x="203200" y="837056"/>
                      <a:pt x="215900" y="814831"/>
                    </a:cubicBezTo>
                    <a:cubicBezTo>
                      <a:pt x="221107" y="805687"/>
                      <a:pt x="232791" y="802639"/>
                      <a:pt x="241935" y="807846"/>
                    </a:cubicBezTo>
                    <a:cubicBezTo>
                      <a:pt x="251079" y="813053"/>
                      <a:pt x="254127" y="824737"/>
                      <a:pt x="248920" y="833881"/>
                    </a:cubicBezTo>
                    <a:cubicBezTo>
                      <a:pt x="236347" y="855598"/>
                      <a:pt x="224409" y="877569"/>
                      <a:pt x="212852" y="899921"/>
                    </a:cubicBezTo>
                    <a:cubicBezTo>
                      <a:pt x="208026" y="909319"/>
                      <a:pt x="196596" y="913002"/>
                      <a:pt x="187198" y="908176"/>
                    </a:cubicBezTo>
                    <a:cubicBezTo>
                      <a:pt x="177800" y="903350"/>
                      <a:pt x="174117" y="891920"/>
                      <a:pt x="178943" y="882522"/>
                    </a:cubicBezTo>
                    <a:close/>
                    <a:moveTo>
                      <a:pt x="255905" y="749045"/>
                    </a:moveTo>
                    <a:cubicBezTo>
                      <a:pt x="269748" y="727455"/>
                      <a:pt x="284226" y="706119"/>
                      <a:pt x="299085" y="685164"/>
                    </a:cubicBezTo>
                    <a:cubicBezTo>
                      <a:pt x="305181" y="676528"/>
                      <a:pt x="317119" y="674623"/>
                      <a:pt x="325628" y="680719"/>
                    </a:cubicBezTo>
                    <a:cubicBezTo>
                      <a:pt x="334137" y="686815"/>
                      <a:pt x="336169" y="698753"/>
                      <a:pt x="330073" y="707262"/>
                    </a:cubicBezTo>
                    <a:cubicBezTo>
                      <a:pt x="315595" y="727709"/>
                      <a:pt x="301498" y="748537"/>
                      <a:pt x="287909" y="769619"/>
                    </a:cubicBezTo>
                    <a:cubicBezTo>
                      <a:pt x="282194" y="778509"/>
                      <a:pt x="270383" y="781049"/>
                      <a:pt x="261620" y="775334"/>
                    </a:cubicBezTo>
                    <a:cubicBezTo>
                      <a:pt x="252857" y="769619"/>
                      <a:pt x="250190" y="757808"/>
                      <a:pt x="255905" y="749045"/>
                    </a:cubicBezTo>
                    <a:close/>
                    <a:moveTo>
                      <a:pt x="345186" y="623442"/>
                    </a:moveTo>
                    <a:cubicBezTo>
                      <a:pt x="361061" y="603249"/>
                      <a:pt x="377317" y="583310"/>
                      <a:pt x="394208" y="563880"/>
                    </a:cubicBezTo>
                    <a:cubicBezTo>
                      <a:pt x="401066" y="555879"/>
                      <a:pt x="413131" y="554990"/>
                      <a:pt x="421132" y="561848"/>
                    </a:cubicBezTo>
                    <a:cubicBezTo>
                      <a:pt x="429133" y="568706"/>
                      <a:pt x="430022" y="580770"/>
                      <a:pt x="423164" y="588771"/>
                    </a:cubicBezTo>
                    <a:cubicBezTo>
                      <a:pt x="406781" y="607821"/>
                      <a:pt x="390779" y="627125"/>
                      <a:pt x="375285" y="646937"/>
                    </a:cubicBezTo>
                    <a:cubicBezTo>
                      <a:pt x="368808" y="655192"/>
                      <a:pt x="356870" y="656716"/>
                      <a:pt x="348488" y="650239"/>
                    </a:cubicBezTo>
                    <a:cubicBezTo>
                      <a:pt x="340106" y="643762"/>
                      <a:pt x="338709" y="631824"/>
                      <a:pt x="345186" y="623442"/>
                    </a:cubicBezTo>
                    <a:close/>
                    <a:moveTo>
                      <a:pt x="445897" y="506730"/>
                    </a:moveTo>
                    <a:cubicBezTo>
                      <a:pt x="463550" y="488061"/>
                      <a:pt x="481711" y="469900"/>
                      <a:pt x="500253" y="452120"/>
                    </a:cubicBezTo>
                    <a:cubicBezTo>
                      <a:pt x="507873" y="444881"/>
                      <a:pt x="519938" y="445135"/>
                      <a:pt x="527177" y="452628"/>
                    </a:cubicBezTo>
                    <a:cubicBezTo>
                      <a:pt x="534416" y="460121"/>
                      <a:pt x="534162" y="472313"/>
                      <a:pt x="526669" y="479552"/>
                    </a:cubicBezTo>
                    <a:cubicBezTo>
                      <a:pt x="508508" y="496951"/>
                      <a:pt x="490855" y="514731"/>
                      <a:pt x="473583" y="532891"/>
                    </a:cubicBezTo>
                    <a:cubicBezTo>
                      <a:pt x="466344" y="540512"/>
                      <a:pt x="454279" y="540892"/>
                      <a:pt x="446659" y="533654"/>
                    </a:cubicBezTo>
                    <a:cubicBezTo>
                      <a:pt x="439039" y="526415"/>
                      <a:pt x="438658" y="514350"/>
                      <a:pt x="445897" y="506730"/>
                    </a:cubicBezTo>
                    <a:close/>
                    <a:moveTo>
                      <a:pt x="557149" y="400050"/>
                    </a:moveTo>
                    <a:cubicBezTo>
                      <a:pt x="576453" y="383159"/>
                      <a:pt x="596265" y="366776"/>
                      <a:pt x="616458" y="350774"/>
                    </a:cubicBezTo>
                    <a:cubicBezTo>
                      <a:pt x="624713" y="344297"/>
                      <a:pt x="636651" y="345567"/>
                      <a:pt x="643255" y="353822"/>
                    </a:cubicBezTo>
                    <a:cubicBezTo>
                      <a:pt x="649859" y="362077"/>
                      <a:pt x="648462" y="374015"/>
                      <a:pt x="640207" y="380619"/>
                    </a:cubicBezTo>
                    <a:cubicBezTo>
                      <a:pt x="620522" y="396240"/>
                      <a:pt x="601218" y="412242"/>
                      <a:pt x="582295" y="428752"/>
                    </a:cubicBezTo>
                    <a:cubicBezTo>
                      <a:pt x="574421" y="435610"/>
                      <a:pt x="562356" y="434848"/>
                      <a:pt x="555371" y="426974"/>
                    </a:cubicBezTo>
                    <a:cubicBezTo>
                      <a:pt x="548386" y="419100"/>
                      <a:pt x="549275" y="407035"/>
                      <a:pt x="557149" y="400050"/>
                    </a:cubicBezTo>
                    <a:close/>
                    <a:moveTo>
                      <a:pt x="677926" y="304292"/>
                    </a:moveTo>
                    <a:cubicBezTo>
                      <a:pt x="698754" y="289306"/>
                      <a:pt x="719963" y="274828"/>
                      <a:pt x="741553" y="260858"/>
                    </a:cubicBezTo>
                    <a:cubicBezTo>
                      <a:pt x="750316" y="255143"/>
                      <a:pt x="762127" y="257683"/>
                      <a:pt x="767842" y="266446"/>
                    </a:cubicBezTo>
                    <a:cubicBezTo>
                      <a:pt x="773557" y="275209"/>
                      <a:pt x="771017" y="287020"/>
                      <a:pt x="762254" y="292735"/>
                    </a:cubicBezTo>
                    <a:cubicBezTo>
                      <a:pt x="741172" y="306451"/>
                      <a:pt x="720471" y="320548"/>
                      <a:pt x="700151" y="335153"/>
                    </a:cubicBezTo>
                    <a:cubicBezTo>
                      <a:pt x="691642" y="341249"/>
                      <a:pt x="679704" y="339344"/>
                      <a:pt x="673608" y="330835"/>
                    </a:cubicBezTo>
                    <a:cubicBezTo>
                      <a:pt x="667512" y="322326"/>
                      <a:pt x="669417" y="310388"/>
                      <a:pt x="677926" y="304292"/>
                    </a:cubicBezTo>
                    <a:close/>
                    <a:moveTo>
                      <a:pt x="807212" y="220472"/>
                    </a:moveTo>
                    <a:cubicBezTo>
                      <a:pt x="829437" y="207518"/>
                      <a:pt x="851916" y="195072"/>
                      <a:pt x="874776" y="183261"/>
                    </a:cubicBezTo>
                    <a:cubicBezTo>
                      <a:pt x="884047" y="178435"/>
                      <a:pt x="895604" y="181991"/>
                      <a:pt x="900430" y="191389"/>
                    </a:cubicBezTo>
                    <a:cubicBezTo>
                      <a:pt x="905256" y="200787"/>
                      <a:pt x="901700" y="212217"/>
                      <a:pt x="892302" y="217043"/>
                    </a:cubicBezTo>
                    <a:cubicBezTo>
                      <a:pt x="870077" y="228600"/>
                      <a:pt x="847979" y="240792"/>
                      <a:pt x="826389" y="253365"/>
                    </a:cubicBezTo>
                    <a:cubicBezTo>
                      <a:pt x="817245" y="258699"/>
                      <a:pt x="805688" y="255651"/>
                      <a:pt x="800354" y="246507"/>
                    </a:cubicBezTo>
                    <a:cubicBezTo>
                      <a:pt x="795020" y="237363"/>
                      <a:pt x="798068" y="225806"/>
                      <a:pt x="807212" y="220472"/>
                    </a:cubicBezTo>
                    <a:close/>
                    <a:moveTo>
                      <a:pt x="943864" y="149225"/>
                    </a:moveTo>
                    <a:cubicBezTo>
                      <a:pt x="967232" y="138430"/>
                      <a:pt x="990727" y="128270"/>
                      <a:pt x="1014730" y="118491"/>
                    </a:cubicBezTo>
                    <a:cubicBezTo>
                      <a:pt x="1024509" y="114554"/>
                      <a:pt x="1035558" y="119253"/>
                      <a:pt x="1039495" y="129032"/>
                    </a:cubicBezTo>
                    <a:cubicBezTo>
                      <a:pt x="1043432" y="138811"/>
                      <a:pt x="1038733" y="149860"/>
                      <a:pt x="1028954" y="153797"/>
                    </a:cubicBezTo>
                    <a:cubicBezTo>
                      <a:pt x="1005586" y="163195"/>
                      <a:pt x="982599" y="173228"/>
                      <a:pt x="959866" y="183769"/>
                    </a:cubicBezTo>
                    <a:cubicBezTo>
                      <a:pt x="950341" y="188214"/>
                      <a:pt x="939038" y="184023"/>
                      <a:pt x="934593" y="174498"/>
                    </a:cubicBezTo>
                    <a:cubicBezTo>
                      <a:pt x="930148" y="164973"/>
                      <a:pt x="934339" y="153670"/>
                      <a:pt x="943864" y="149225"/>
                    </a:cubicBezTo>
                    <a:close/>
                    <a:moveTo>
                      <a:pt x="1086993" y="91059"/>
                    </a:moveTo>
                    <a:cubicBezTo>
                      <a:pt x="1111123" y="82550"/>
                      <a:pt x="1135634" y="74676"/>
                      <a:pt x="1160399" y="67310"/>
                    </a:cubicBezTo>
                    <a:cubicBezTo>
                      <a:pt x="1170432" y="64262"/>
                      <a:pt x="1181100" y="70104"/>
                      <a:pt x="1184148" y="80137"/>
                    </a:cubicBezTo>
                    <a:cubicBezTo>
                      <a:pt x="1187196" y="90170"/>
                      <a:pt x="1181354" y="100838"/>
                      <a:pt x="1171321" y="103886"/>
                    </a:cubicBezTo>
                    <a:cubicBezTo>
                      <a:pt x="1147191" y="111125"/>
                      <a:pt x="1123315" y="118872"/>
                      <a:pt x="1099693" y="127127"/>
                    </a:cubicBezTo>
                    <a:cubicBezTo>
                      <a:pt x="1089787" y="130556"/>
                      <a:pt x="1078865" y="125349"/>
                      <a:pt x="1075436" y="115443"/>
                    </a:cubicBezTo>
                    <a:cubicBezTo>
                      <a:pt x="1072007" y="105537"/>
                      <a:pt x="1077214" y="94615"/>
                      <a:pt x="1087120" y="91186"/>
                    </a:cubicBezTo>
                    <a:close/>
                    <a:moveTo>
                      <a:pt x="1234694" y="47117"/>
                    </a:moveTo>
                    <a:cubicBezTo>
                      <a:pt x="1259586" y="41021"/>
                      <a:pt x="1284605" y="35433"/>
                      <a:pt x="1310005" y="30480"/>
                    </a:cubicBezTo>
                    <a:cubicBezTo>
                      <a:pt x="1320292" y="28448"/>
                      <a:pt x="1330325" y="35179"/>
                      <a:pt x="1332357" y="45466"/>
                    </a:cubicBezTo>
                    <a:cubicBezTo>
                      <a:pt x="1334389" y="55753"/>
                      <a:pt x="1327658" y="65786"/>
                      <a:pt x="1317371" y="67818"/>
                    </a:cubicBezTo>
                    <a:cubicBezTo>
                      <a:pt x="1292606" y="72644"/>
                      <a:pt x="1268095" y="78105"/>
                      <a:pt x="1243838" y="84074"/>
                    </a:cubicBezTo>
                    <a:cubicBezTo>
                      <a:pt x="1233678" y="86614"/>
                      <a:pt x="1223264" y="80391"/>
                      <a:pt x="1220724" y="70104"/>
                    </a:cubicBezTo>
                    <a:cubicBezTo>
                      <a:pt x="1218184" y="59817"/>
                      <a:pt x="1224407" y="49530"/>
                      <a:pt x="1234694" y="46990"/>
                    </a:cubicBezTo>
                    <a:close/>
                    <a:moveTo>
                      <a:pt x="1385951" y="17272"/>
                    </a:moveTo>
                    <a:cubicBezTo>
                      <a:pt x="1411224" y="13589"/>
                      <a:pt x="1436751" y="10414"/>
                      <a:pt x="1462532" y="7874"/>
                    </a:cubicBezTo>
                    <a:cubicBezTo>
                      <a:pt x="1472946" y="6858"/>
                      <a:pt x="1482344" y="14478"/>
                      <a:pt x="1483360" y="24892"/>
                    </a:cubicBezTo>
                    <a:cubicBezTo>
                      <a:pt x="1484376" y="35306"/>
                      <a:pt x="1476756" y="44704"/>
                      <a:pt x="1466342" y="45720"/>
                    </a:cubicBezTo>
                    <a:cubicBezTo>
                      <a:pt x="1441196" y="48260"/>
                      <a:pt x="1416304" y="51308"/>
                      <a:pt x="1391539" y="54991"/>
                    </a:cubicBezTo>
                    <a:cubicBezTo>
                      <a:pt x="1381125" y="56515"/>
                      <a:pt x="1371473" y="49276"/>
                      <a:pt x="1369949" y="38862"/>
                    </a:cubicBezTo>
                    <a:cubicBezTo>
                      <a:pt x="1368425" y="28448"/>
                      <a:pt x="1375664" y="18796"/>
                      <a:pt x="1386078" y="17272"/>
                    </a:cubicBezTo>
                    <a:close/>
                    <a:moveTo>
                      <a:pt x="1539367" y="2159"/>
                    </a:moveTo>
                    <a:cubicBezTo>
                      <a:pt x="1564894" y="889"/>
                      <a:pt x="1590548" y="127"/>
                      <a:pt x="1616329" y="0"/>
                    </a:cubicBezTo>
                    <a:cubicBezTo>
                      <a:pt x="1626870" y="0"/>
                      <a:pt x="1635379" y="8382"/>
                      <a:pt x="1635506" y="18923"/>
                    </a:cubicBezTo>
                    <a:cubicBezTo>
                      <a:pt x="1635633" y="29464"/>
                      <a:pt x="1627124" y="37973"/>
                      <a:pt x="1616583" y="37973"/>
                    </a:cubicBezTo>
                    <a:cubicBezTo>
                      <a:pt x="1591310" y="38100"/>
                      <a:pt x="1566291" y="38862"/>
                      <a:pt x="1541399" y="40132"/>
                    </a:cubicBezTo>
                    <a:cubicBezTo>
                      <a:pt x="1530858" y="40640"/>
                      <a:pt x="1521968" y="32639"/>
                      <a:pt x="1521333" y="22098"/>
                    </a:cubicBezTo>
                    <a:cubicBezTo>
                      <a:pt x="1520698" y="11557"/>
                      <a:pt x="1528826" y="2667"/>
                      <a:pt x="1539367" y="2032"/>
                    </a:cubicBezTo>
                    <a:close/>
                    <a:moveTo>
                      <a:pt x="1693545" y="1270"/>
                    </a:moveTo>
                    <a:cubicBezTo>
                      <a:pt x="1719326" y="2286"/>
                      <a:pt x="1744980" y="4064"/>
                      <a:pt x="1770507" y="6223"/>
                    </a:cubicBezTo>
                    <a:cubicBezTo>
                      <a:pt x="1781048" y="7112"/>
                      <a:pt x="1788668" y="16383"/>
                      <a:pt x="1787779" y="26924"/>
                    </a:cubicBezTo>
                    <a:cubicBezTo>
                      <a:pt x="1786890" y="37465"/>
                      <a:pt x="1777619" y="45085"/>
                      <a:pt x="1767078" y="44196"/>
                    </a:cubicBezTo>
                    <a:cubicBezTo>
                      <a:pt x="1742186" y="42037"/>
                      <a:pt x="1717167" y="40386"/>
                      <a:pt x="1691894" y="39370"/>
                    </a:cubicBezTo>
                    <a:cubicBezTo>
                      <a:pt x="1681353" y="38989"/>
                      <a:pt x="1673225" y="30099"/>
                      <a:pt x="1673606" y="19558"/>
                    </a:cubicBezTo>
                    <a:cubicBezTo>
                      <a:pt x="1673987" y="9017"/>
                      <a:pt x="1682877" y="889"/>
                      <a:pt x="1693418" y="1270"/>
                    </a:cubicBezTo>
                    <a:close/>
                    <a:moveTo>
                      <a:pt x="1846961" y="14859"/>
                    </a:moveTo>
                    <a:cubicBezTo>
                      <a:pt x="1872488" y="18415"/>
                      <a:pt x="1897888" y="22479"/>
                      <a:pt x="1923034" y="27051"/>
                    </a:cubicBezTo>
                    <a:cubicBezTo>
                      <a:pt x="1933321" y="28956"/>
                      <a:pt x="1940179" y="38862"/>
                      <a:pt x="1938274" y="49276"/>
                    </a:cubicBezTo>
                    <a:cubicBezTo>
                      <a:pt x="1936369" y="59690"/>
                      <a:pt x="1926463" y="66421"/>
                      <a:pt x="1916049" y="64516"/>
                    </a:cubicBezTo>
                    <a:cubicBezTo>
                      <a:pt x="1891411" y="59944"/>
                      <a:pt x="1866646" y="56007"/>
                      <a:pt x="1841754" y="52578"/>
                    </a:cubicBezTo>
                    <a:cubicBezTo>
                      <a:pt x="1831340" y="51181"/>
                      <a:pt x="1823974" y="41529"/>
                      <a:pt x="1825498" y="31115"/>
                    </a:cubicBezTo>
                    <a:cubicBezTo>
                      <a:pt x="1827022" y="20701"/>
                      <a:pt x="1836547" y="13335"/>
                      <a:pt x="1846961" y="14859"/>
                    </a:cubicBezTo>
                    <a:close/>
                    <a:moveTo>
                      <a:pt x="1998726" y="43053"/>
                    </a:moveTo>
                    <a:cubicBezTo>
                      <a:pt x="2023872" y="48895"/>
                      <a:pt x="2048637" y="55499"/>
                      <a:pt x="2073275" y="62484"/>
                    </a:cubicBezTo>
                    <a:cubicBezTo>
                      <a:pt x="2083435" y="65405"/>
                      <a:pt x="2089277" y="75946"/>
                      <a:pt x="2086356" y="85979"/>
                    </a:cubicBezTo>
                    <a:cubicBezTo>
                      <a:pt x="2083435" y="96012"/>
                      <a:pt x="2072894" y="101981"/>
                      <a:pt x="2062861" y="99060"/>
                    </a:cubicBezTo>
                    <a:cubicBezTo>
                      <a:pt x="2038858" y="92202"/>
                      <a:pt x="2014474" y="85852"/>
                      <a:pt x="1989963" y="80137"/>
                    </a:cubicBezTo>
                    <a:cubicBezTo>
                      <a:pt x="1979676" y="77724"/>
                      <a:pt x="1973326" y="67437"/>
                      <a:pt x="1975739" y="57277"/>
                    </a:cubicBezTo>
                    <a:cubicBezTo>
                      <a:pt x="1978152" y="47117"/>
                      <a:pt x="1988439" y="40640"/>
                      <a:pt x="1998599" y="43053"/>
                    </a:cubicBezTo>
                    <a:close/>
                    <a:moveTo>
                      <a:pt x="2146808" y="85471"/>
                    </a:moveTo>
                    <a:cubicBezTo>
                      <a:pt x="2171192" y="93726"/>
                      <a:pt x="2195322" y="102616"/>
                      <a:pt x="2219198" y="111887"/>
                    </a:cubicBezTo>
                    <a:cubicBezTo>
                      <a:pt x="2228977" y="115697"/>
                      <a:pt x="2233803" y="126746"/>
                      <a:pt x="2229993" y="136525"/>
                    </a:cubicBezTo>
                    <a:cubicBezTo>
                      <a:pt x="2226183" y="146304"/>
                      <a:pt x="2215134" y="151130"/>
                      <a:pt x="2205355" y="147320"/>
                    </a:cubicBezTo>
                    <a:cubicBezTo>
                      <a:pt x="2182114" y="138176"/>
                      <a:pt x="2158492" y="129540"/>
                      <a:pt x="2134616" y="121412"/>
                    </a:cubicBezTo>
                    <a:cubicBezTo>
                      <a:pt x="2124710" y="117983"/>
                      <a:pt x="2119249" y="107188"/>
                      <a:pt x="2122678" y="97282"/>
                    </a:cubicBezTo>
                    <a:cubicBezTo>
                      <a:pt x="2126107" y="87376"/>
                      <a:pt x="2136902" y="81915"/>
                      <a:pt x="2146808" y="85344"/>
                    </a:cubicBezTo>
                    <a:close/>
                    <a:moveTo>
                      <a:pt x="2290318" y="141732"/>
                    </a:moveTo>
                    <a:cubicBezTo>
                      <a:pt x="2313813" y="152273"/>
                      <a:pt x="2337054" y="163322"/>
                      <a:pt x="2359914" y="175006"/>
                    </a:cubicBezTo>
                    <a:cubicBezTo>
                      <a:pt x="2369312" y="179832"/>
                      <a:pt x="2372995" y="191262"/>
                      <a:pt x="2368296" y="200660"/>
                    </a:cubicBezTo>
                    <a:cubicBezTo>
                      <a:pt x="2363597" y="210058"/>
                      <a:pt x="2352040" y="213741"/>
                      <a:pt x="2342642" y="209042"/>
                    </a:cubicBezTo>
                    <a:cubicBezTo>
                      <a:pt x="2320290" y="197739"/>
                      <a:pt x="2297684" y="186817"/>
                      <a:pt x="2274697" y="176530"/>
                    </a:cubicBezTo>
                    <a:cubicBezTo>
                      <a:pt x="2265045" y="172212"/>
                      <a:pt x="2260854" y="160909"/>
                      <a:pt x="2265172" y="151384"/>
                    </a:cubicBezTo>
                    <a:cubicBezTo>
                      <a:pt x="2269490" y="141859"/>
                      <a:pt x="2280793" y="137541"/>
                      <a:pt x="2290318" y="141859"/>
                    </a:cubicBezTo>
                    <a:close/>
                    <a:moveTo>
                      <a:pt x="2427732" y="211582"/>
                    </a:moveTo>
                    <a:cubicBezTo>
                      <a:pt x="2450084" y="224282"/>
                      <a:pt x="2472182" y="237617"/>
                      <a:pt x="2493772" y="251333"/>
                    </a:cubicBezTo>
                    <a:cubicBezTo>
                      <a:pt x="2502662" y="256921"/>
                      <a:pt x="2505329" y="268732"/>
                      <a:pt x="2499614" y="277622"/>
                    </a:cubicBezTo>
                    <a:cubicBezTo>
                      <a:pt x="2493899" y="286512"/>
                      <a:pt x="2482215" y="289179"/>
                      <a:pt x="2473325" y="283464"/>
                    </a:cubicBezTo>
                    <a:cubicBezTo>
                      <a:pt x="2452116" y="270002"/>
                      <a:pt x="2430653" y="257048"/>
                      <a:pt x="2408809" y="244729"/>
                    </a:cubicBezTo>
                    <a:cubicBezTo>
                      <a:pt x="2399665" y="239522"/>
                      <a:pt x="2396490" y="227838"/>
                      <a:pt x="2401697" y="218694"/>
                    </a:cubicBezTo>
                    <a:cubicBezTo>
                      <a:pt x="2406904" y="209550"/>
                      <a:pt x="2418588" y="206375"/>
                      <a:pt x="2427732" y="211582"/>
                    </a:cubicBezTo>
                    <a:close/>
                    <a:moveTo>
                      <a:pt x="2557907" y="294132"/>
                    </a:moveTo>
                    <a:cubicBezTo>
                      <a:pt x="2578989" y="308864"/>
                      <a:pt x="2599690" y="324231"/>
                      <a:pt x="2619883" y="339979"/>
                    </a:cubicBezTo>
                    <a:cubicBezTo>
                      <a:pt x="2628138" y="346456"/>
                      <a:pt x="2629662" y="358394"/>
                      <a:pt x="2623312" y="366649"/>
                    </a:cubicBezTo>
                    <a:cubicBezTo>
                      <a:pt x="2616962" y="374904"/>
                      <a:pt x="2604897" y="376428"/>
                      <a:pt x="2596642" y="370078"/>
                    </a:cubicBezTo>
                    <a:cubicBezTo>
                      <a:pt x="2576830" y="354711"/>
                      <a:pt x="2556637" y="339852"/>
                      <a:pt x="2536063" y="325374"/>
                    </a:cubicBezTo>
                    <a:cubicBezTo>
                      <a:pt x="2527427" y="319278"/>
                      <a:pt x="2525395" y="307467"/>
                      <a:pt x="2531364" y="298831"/>
                    </a:cubicBezTo>
                    <a:cubicBezTo>
                      <a:pt x="2537333" y="290195"/>
                      <a:pt x="2549271" y="288163"/>
                      <a:pt x="2557907" y="294132"/>
                    </a:cubicBezTo>
                    <a:close/>
                    <a:moveTo>
                      <a:pt x="2679700" y="388620"/>
                    </a:moveTo>
                    <a:cubicBezTo>
                      <a:pt x="2699258" y="405257"/>
                      <a:pt x="2718435" y="422402"/>
                      <a:pt x="2737104" y="440055"/>
                    </a:cubicBezTo>
                    <a:cubicBezTo>
                      <a:pt x="2744724" y="447294"/>
                      <a:pt x="2745105" y="459359"/>
                      <a:pt x="2737993" y="466979"/>
                    </a:cubicBezTo>
                    <a:cubicBezTo>
                      <a:pt x="2730881" y="474599"/>
                      <a:pt x="2718689" y="474980"/>
                      <a:pt x="2711069" y="467868"/>
                    </a:cubicBezTo>
                    <a:cubicBezTo>
                      <a:pt x="2692781" y="450723"/>
                      <a:pt x="2674112" y="433959"/>
                      <a:pt x="2654935" y="417703"/>
                    </a:cubicBezTo>
                    <a:cubicBezTo>
                      <a:pt x="2646934" y="410845"/>
                      <a:pt x="2646045" y="398907"/>
                      <a:pt x="2652776" y="390906"/>
                    </a:cubicBezTo>
                    <a:cubicBezTo>
                      <a:pt x="2659507" y="382905"/>
                      <a:pt x="2671572" y="382016"/>
                      <a:pt x="2679573" y="388747"/>
                    </a:cubicBezTo>
                    <a:close/>
                    <a:moveTo>
                      <a:pt x="2791968" y="494284"/>
                    </a:moveTo>
                    <a:cubicBezTo>
                      <a:pt x="2809875" y="512699"/>
                      <a:pt x="2827274" y="531622"/>
                      <a:pt x="2844292" y="550926"/>
                    </a:cubicBezTo>
                    <a:cubicBezTo>
                      <a:pt x="2851277" y="558800"/>
                      <a:pt x="2850515" y="570864"/>
                      <a:pt x="2842641" y="577849"/>
                    </a:cubicBezTo>
                    <a:cubicBezTo>
                      <a:pt x="2834767" y="584834"/>
                      <a:pt x="2822702" y="584072"/>
                      <a:pt x="2815717" y="576198"/>
                    </a:cubicBezTo>
                    <a:cubicBezTo>
                      <a:pt x="2799080" y="557403"/>
                      <a:pt x="2782062" y="538988"/>
                      <a:pt x="2764663" y="520954"/>
                    </a:cubicBezTo>
                    <a:cubicBezTo>
                      <a:pt x="2757297" y="513461"/>
                      <a:pt x="2757551" y="501396"/>
                      <a:pt x="2765044" y="494030"/>
                    </a:cubicBezTo>
                    <a:cubicBezTo>
                      <a:pt x="2772537" y="486664"/>
                      <a:pt x="2784602" y="486918"/>
                      <a:pt x="2791968" y="494411"/>
                    </a:cubicBezTo>
                    <a:close/>
                    <a:moveTo>
                      <a:pt x="2893949" y="609980"/>
                    </a:moveTo>
                    <a:cubicBezTo>
                      <a:pt x="2909951" y="630046"/>
                      <a:pt x="2925572" y="650493"/>
                      <a:pt x="2940685" y="671194"/>
                    </a:cubicBezTo>
                    <a:cubicBezTo>
                      <a:pt x="2946908" y="679703"/>
                      <a:pt x="2945003" y="691641"/>
                      <a:pt x="2936494" y="697864"/>
                    </a:cubicBezTo>
                    <a:cubicBezTo>
                      <a:pt x="2927985" y="704087"/>
                      <a:pt x="2916047" y="702182"/>
                      <a:pt x="2909824" y="693673"/>
                    </a:cubicBezTo>
                    <a:cubicBezTo>
                      <a:pt x="2895092" y="673353"/>
                      <a:pt x="2879852" y="653414"/>
                      <a:pt x="2864104" y="633856"/>
                    </a:cubicBezTo>
                    <a:cubicBezTo>
                      <a:pt x="2857500" y="625601"/>
                      <a:pt x="2858897" y="613663"/>
                      <a:pt x="2867025" y="607059"/>
                    </a:cubicBezTo>
                    <a:cubicBezTo>
                      <a:pt x="2875153" y="600455"/>
                      <a:pt x="2887218" y="601852"/>
                      <a:pt x="2893822" y="609980"/>
                    </a:cubicBezTo>
                    <a:close/>
                    <a:moveTo>
                      <a:pt x="2984373" y="734694"/>
                    </a:moveTo>
                    <a:cubicBezTo>
                      <a:pt x="2998470" y="756157"/>
                      <a:pt x="3012059" y="778001"/>
                      <a:pt x="3025140" y="800099"/>
                    </a:cubicBezTo>
                    <a:cubicBezTo>
                      <a:pt x="3030474" y="809116"/>
                      <a:pt x="3027426" y="820800"/>
                      <a:pt x="3018409" y="826134"/>
                    </a:cubicBezTo>
                    <a:cubicBezTo>
                      <a:pt x="3009392" y="831468"/>
                      <a:pt x="2997708" y="828420"/>
                      <a:pt x="2992374" y="819403"/>
                    </a:cubicBezTo>
                    <a:cubicBezTo>
                      <a:pt x="2979547" y="797813"/>
                      <a:pt x="2966339" y="776477"/>
                      <a:pt x="2952623" y="755522"/>
                    </a:cubicBezTo>
                    <a:cubicBezTo>
                      <a:pt x="2946908" y="746759"/>
                      <a:pt x="2949321" y="734948"/>
                      <a:pt x="2958084" y="729106"/>
                    </a:cubicBezTo>
                    <a:cubicBezTo>
                      <a:pt x="2966847" y="723264"/>
                      <a:pt x="2978658" y="725804"/>
                      <a:pt x="2984500" y="734567"/>
                    </a:cubicBezTo>
                    <a:close/>
                    <a:moveTo>
                      <a:pt x="3062859" y="867282"/>
                    </a:moveTo>
                    <a:cubicBezTo>
                      <a:pt x="3074797" y="889888"/>
                      <a:pt x="3086227" y="912875"/>
                      <a:pt x="3097149" y="936243"/>
                    </a:cubicBezTo>
                    <a:cubicBezTo>
                      <a:pt x="3101594" y="945768"/>
                      <a:pt x="3097530" y="957071"/>
                      <a:pt x="3088005" y="961516"/>
                    </a:cubicBezTo>
                    <a:cubicBezTo>
                      <a:pt x="3078480" y="965961"/>
                      <a:pt x="3067177" y="961897"/>
                      <a:pt x="3062732" y="952372"/>
                    </a:cubicBezTo>
                    <a:cubicBezTo>
                      <a:pt x="3052064" y="929639"/>
                      <a:pt x="3040888" y="907160"/>
                      <a:pt x="3029204" y="885062"/>
                    </a:cubicBezTo>
                    <a:cubicBezTo>
                      <a:pt x="3024251" y="875791"/>
                      <a:pt x="3027807" y="864234"/>
                      <a:pt x="3037205" y="859281"/>
                    </a:cubicBezTo>
                    <a:cubicBezTo>
                      <a:pt x="3046603" y="854328"/>
                      <a:pt x="3058033" y="857884"/>
                      <a:pt x="3062986" y="867282"/>
                    </a:cubicBezTo>
                    <a:close/>
                    <a:moveTo>
                      <a:pt x="3128391" y="1006855"/>
                    </a:moveTo>
                    <a:cubicBezTo>
                      <a:pt x="3138170" y="1030604"/>
                      <a:pt x="3147314" y="1054607"/>
                      <a:pt x="3156077" y="1078864"/>
                    </a:cubicBezTo>
                    <a:cubicBezTo>
                      <a:pt x="3159633" y="1088770"/>
                      <a:pt x="3154426" y="1099692"/>
                      <a:pt x="3144520" y="1103248"/>
                    </a:cubicBezTo>
                    <a:cubicBezTo>
                      <a:pt x="3134614" y="1106804"/>
                      <a:pt x="3123692" y="1101597"/>
                      <a:pt x="3120136" y="1091691"/>
                    </a:cubicBezTo>
                    <a:cubicBezTo>
                      <a:pt x="3111627" y="1067942"/>
                      <a:pt x="3102737" y="1044574"/>
                      <a:pt x="3093085" y="1021460"/>
                    </a:cubicBezTo>
                    <a:cubicBezTo>
                      <a:pt x="3089021" y="1011681"/>
                      <a:pt x="3093720" y="1000632"/>
                      <a:pt x="3103499" y="996568"/>
                    </a:cubicBezTo>
                    <a:cubicBezTo>
                      <a:pt x="3113278" y="992504"/>
                      <a:pt x="3124327" y="997203"/>
                      <a:pt x="3128391" y="1006982"/>
                    </a:cubicBezTo>
                    <a:close/>
                    <a:moveTo>
                      <a:pt x="3180207" y="1152143"/>
                    </a:moveTo>
                    <a:cubicBezTo>
                      <a:pt x="3187700" y="1176654"/>
                      <a:pt x="3194558" y="1201419"/>
                      <a:pt x="3200908" y="1226438"/>
                    </a:cubicBezTo>
                    <a:cubicBezTo>
                      <a:pt x="3203448" y="1236598"/>
                      <a:pt x="3197352" y="1247012"/>
                      <a:pt x="3187065" y="1249552"/>
                    </a:cubicBezTo>
                    <a:cubicBezTo>
                      <a:pt x="3176778" y="1252092"/>
                      <a:pt x="3166491" y="1245996"/>
                      <a:pt x="3163951" y="1235709"/>
                    </a:cubicBezTo>
                    <a:cubicBezTo>
                      <a:pt x="3157855" y="1211325"/>
                      <a:pt x="3151124" y="1187068"/>
                      <a:pt x="3143758" y="1163192"/>
                    </a:cubicBezTo>
                    <a:cubicBezTo>
                      <a:pt x="3140710" y="1153159"/>
                      <a:pt x="3146425" y="1142491"/>
                      <a:pt x="3156458" y="1139443"/>
                    </a:cubicBezTo>
                    <a:cubicBezTo>
                      <a:pt x="3166491" y="1136395"/>
                      <a:pt x="3177159" y="1142110"/>
                      <a:pt x="3180207" y="1152143"/>
                    </a:cubicBezTo>
                    <a:close/>
                    <a:moveTo>
                      <a:pt x="3217926" y="1301622"/>
                    </a:moveTo>
                    <a:cubicBezTo>
                      <a:pt x="3223006" y="1326768"/>
                      <a:pt x="3227451" y="1352041"/>
                      <a:pt x="3231388" y="1377568"/>
                    </a:cubicBezTo>
                    <a:cubicBezTo>
                      <a:pt x="3233039" y="1387982"/>
                      <a:pt x="3225800" y="1397634"/>
                      <a:pt x="3215386" y="1399285"/>
                    </a:cubicBezTo>
                    <a:cubicBezTo>
                      <a:pt x="3204972" y="1400936"/>
                      <a:pt x="3195320" y="1393697"/>
                      <a:pt x="3193669" y="1383283"/>
                    </a:cubicBezTo>
                    <a:cubicBezTo>
                      <a:pt x="3189859" y="1358391"/>
                      <a:pt x="3185414" y="1333626"/>
                      <a:pt x="3180461" y="1309115"/>
                    </a:cubicBezTo>
                    <a:cubicBezTo>
                      <a:pt x="3178429" y="1298828"/>
                      <a:pt x="3185033" y="1288795"/>
                      <a:pt x="3195320" y="1286636"/>
                    </a:cubicBezTo>
                    <a:cubicBezTo>
                      <a:pt x="3205607" y="1284477"/>
                      <a:pt x="3215640" y="1291208"/>
                      <a:pt x="3217799" y="1301495"/>
                    </a:cubicBezTo>
                    <a:close/>
                    <a:moveTo>
                      <a:pt x="3241167" y="1453895"/>
                    </a:moveTo>
                    <a:cubicBezTo>
                      <a:pt x="3243834" y="1479295"/>
                      <a:pt x="3245866" y="1504949"/>
                      <a:pt x="3247390" y="1530730"/>
                    </a:cubicBezTo>
                    <a:cubicBezTo>
                      <a:pt x="3248025" y="1541271"/>
                      <a:pt x="3240024" y="1550288"/>
                      <a:pt x="3229483" y="1550796"/>
                    </a:cubicBezTo>
                    <a:cubicBezTo>
                      <a:pt x="3218942" y="1551304"/>
                      <a:pt x="3209925" y="1543430"/>
                      <a:pt x="3209417" y="1532889"/>
                    </a:cubicBezTo>
                    <a:cubicBezTo>
                      <a:pt x="3208020" y="1507743"/>
                      <a:pt x="3205988" y="1482724"/>
                      <a:pt x="3203321" y="1457832"/>
                    </a:cubicBezTo>
                    <a:cubicBezTo>
                      <a:pt x="3202178" y="1447418"/>
                      <a:pt x="3209798" y="1438020"/>
                      <a:pt x="3220339" y="1436877"/>
                    </a:cubicBezTo>
                    <a:cubicBezTo>
                      <a:pt x="3230880" y="1435734"/>
                      <a:pt x="3240151" y="1443354"/>
                      <a:pt x="3241294" y="1453895"/>
                    </a:cubicBezTo>
                    <a:close/>
                    <a:moveTo>
                      <a:pt x="3250184" y="1607692"/>
                    </a:moveTo>
                    <a:cubicBezTo>
                      <a:pt x="3250184" y="1613534"/>
                      <a:pt x="3250311" y="1619376"/>
                      <a:pt x="3250311" y="1625091"/>
                    </a:cubicBezTo>
                    <a:lnTo>
                      <a:pt x="3231261" y="1625091"/>
                    </a:lnTo>
                    <a:lnTo>
                      <a:pt x="3250311" y="1625091"/>
                    </a:lnTo>
                    <a:cubicBezTo>
                      <a:pt x="3250311" y="1645156"/>
                      <a:pt x="3249930" y="1665095"/>
                      <a:pt x="3249168" y="1684908"/>
                    </a:cubicBezTo>
                    <a:cubicBezTo>
                      <a:pt x="3248787" y="1695448"/>
                      <a:pt x="3239897" y="1703576"/>
                      <a:pt x="3229483" y="1703195"/>
                    </a:cubicBezTo>
                    <a:cubicBezTo>
                      <a:pt x="3219069" y="1702814"/>
                      <a:pt x="3210814" y="1693924"/>
                      <a:pt x="3211195" y="1683511"/>
                    </a:cubicBezTo>
                    <a:cubicBezTo>
                      <a:pt x="3211957" y="1664080"/>
                      <a:pt x="3212211" y="1644648"/>
                      <a:pt x="3212211" y="1625091"/>
                    </a:cubicBezTo>
                    <a:cubicBezTo>
                      <a:pt x="3212211" y="1619376"/>
                      <a:pt x="3212211" y="1613661"/>
                      <a:pt x="3212084" y="1608073"/>
                    </a:cubicBezTo>
                    <a:cubicBezTo>
                      <a:pt x="3211957" y="1597532"/>
                      <a:pt x="3220466" y="1588896"/>
                      <a:pt x="3230880" y="1588769"/>
                    </a:cubicBezTo>
                    <a:cubicBezTo>
                      <a:pt x="3241294" y="1588642"/>
                      <a:pt x="3250057" y="1597151"/>
                      <a:pt x="3250184" y="1607565"/>
                    </a:cubicBezTo>
                    <a:close/>
                    <a:moveTo>
                      <a:pt x="3244596" y="1761742"/>
                    </a:moveTo>
                    <a:cubicBezTo>
                      <a:pt x="3242437" y="1787523"/>
                      <a:pt x="3239770" y="1813051"/>
                      <a:pt x="3236341" y="1838451"/>
                    </a:cubicBezTo>
                    <a:cubicBezTo>
                      <a:pt x="3234944" y="1848864"/>
                      <a:pt x="3225419" y="1856230"/>
                      <a:pt x="3215005" y="1854833"/>
                    </a:cubicBezTo>
                    <a:cubicBezTo>
                      <a:pt x="3204591" y="1853436"/>
                      <a:pt x="3197225" y="1843911"/>
                      <a:pt x="3198622" y="1833498"/>
                    </a:cubicBezTo>
                    <a:cubicBezTo>
                      <a:pt x="3201924" y="1808733"/>
                      <a:pt x="3204591" y="1783714"/>
                      <a:pt x="3206623" y="1758695"/>
                    </a:cubicBezTo>
                    <a:cubicBezTo>
                      <a:pt x="3207512" y="1748153"/>
                      <a:pt x="3216656" y="1740406"/>
                      <a:pt x="3227197" y="1741295"/>
                    </a:cubicBezTo>
                    <a:cubicBezTo>
                      <a:pt x="3237738" y="1742184"/>
                      <a:pt x="3245485" y="1751328"/>
                      <a:pt x="3244596" y="1761870"/>
                    </a:cubicBezTo>
                    <a:close/>
                    <a:moveTo>
                      <a:pt x="3224530" y="1914650"/>
                    </a:moveTo>
                    <a:cubicBezTo>
                      <a:pt x="3219958" y="1940050"/>
                      <a:pt x="3214751" y="1965196"/>
                      <a:pt x="3209036" y="1990215"/>
                    </a:cubicBezTo>
                    <a:cubicBezTo>
                      <a:pt x="3206623" y="2000502"/>
                      <a:pt x="3196463" y="2006852"/>
                      <a:pt x="3186176" y="2004566"/>
                    </a:cubicBezTo>
                    <a:cubicBezTo>
                      <a:pt x="3175889" y="2002280"/>
                      <a:pt x="3169539" y="1991993"/>
                      <a:pt x="3171825" y="1981706"/>
                    </a:cubicBezTo>
                    <a:cubicBezTo>
                      <a:pt x="3177413" y="1957322"/>
                      <a:pt x="3182493" y="1932684"/>
                      <a:pt x="3186938" y="1907919"/>
                    </a:cubicBezTo>
                    <a:cubicBezTo>
                      <a:pt x="3188843" y="1897505"/>
                      <a:pt x="3198749" y="1890647"/>
                      <a:pt x="3209036" y="1892552"/>
                    </a:cubicBezTo>
                    <a:cubicBezTo>
                      <a:pt x="3219323" y="1894457"/>
                      <a:pt x="3226308" y="1904363"/>
                      <a:pt x="3224403" y="1914650"/>
                    </a:cubicBezTo>
                    <a:close/>
                    <a:moveTo>
                      <a:pt x="3189859" y="2064891"/>
                    </a:moveTo>
                    <a:cubicBezTo>
                      <a:pt x="3182874" y="2089656"/>
                      <a:pt x="3175381" y="2114294"/>
                      <a:pt x="3167253" y="2138551"/>
                    </a:cubicBezTo>
                    <a:cubicBezTo>
                      <a:pt x="3163951" y="2148584"/>
                      <a:pt x="3153156" y="2153918"/>
                      <a:pt x="3143123" y="2150616"/>
                    </a:cubicBezTo>
                    <a:cubicBezTo>
                      <a:pt x="3133090" y="2147314"/>
                      <a:pt x="3127756" y="2136519"/>
                      <a:pt x="3131058" y="2126486"/>
                    </a:cubicBezTo>
                    <a:cubicBezTo>
                      <a:pt x="3138932" y="2102737"/>
                      <a:pt x="3146298" y="2078734"/>
                      <a:pt x="3153156" y="2054477"/>
                    </a:cubicBezTo>
                    <a:cubicBezTo>
                      <a:pt x="3155950" y="2044317"/>
                      <a:pt x="3166491" y="2038475"/>
                      <a:pt x="3176651" y="2041269"/>
                    </a:cubicBezTo>
                    <a:cubicBezTo>
                      <a:pt x="3186811" y="2044063"/>
                      <a:pt x="3192653" y="2054604"/>
                      <a:pt x="3189859" y="2064764"/>
                    </a:cubicBezTo>
                    <a:close/>
                    <a:moveTo>
                      <a:pt x="3141218" y="2211068"/>
                    </a:moveTo>
                    <a:cubicBezTo>
                      <a:pt x="3131947" y="2235071"/>
                      <a:pt x="3122041" y="2258820"/>
                      <a:pt x="3111627" y="2282315"/>
                    </a:cubicBezTo>
                    <a:cubicBezTo>
                      <a:pt x="3107309" y="2291967"/>
                      <a:pt x="3096133" y="2296285"/>
                      <a:pt x="3086481" y="2291967"/>
                    </a:cubicBezTo>
                    <a:cubicBezTo>
                      <a:pt x="3076829" y="2287649"/>
                      <a:pt x="3072511" y="2276473"/>
                      <a:pt x="3076829" y="2266821"/>
                    </a:cubicBezTo>
                    <a:cubicBezTo>
                      <a:pt x="3086989" y="2243961"/>
                      <a:pt x="3096641" y="2220720"/>
                      <a:pt x="3105658" y="2197225"/>
                    </a:cubicBezTo>
                    <a:cubicBezTo>
                      <a:pt x="3109468" y="2187446"/>
                      <a:pt x="3120517" y="2182493"/>
                      <a:pt x="3130296" y="2186303"/>
                    </a:cubicBezTo>
                    <a:cubicBezTo>
                      <a:pt x="3140075" y="2190113"/>
                      <a:pt x="3145028" y="2201162"/>
                      <a:pt x="3141218" y="2210941"/>
                    </a:cubicBezTo>
                    <a:close/>
                    <a:moveTo>
                      <a:pt x="3078734" y="2351911"/>
                    </a:moveTo>
                    <a:cubicBezTo>
                      <a:pt x="3067177" y="2374898"/>
                      <a:pt x="3055112" y="2397631"/>
                      <a:pt x="3042539" y="2419983"/>
                    </a:cubicBezTo>
                    <a:cubicBezTo>
                      <a:pt x="3037332" y="2429127"/>
                      <a:pt x="3025775" y="2432429"/>
                      <a:pt x="3016631" y="2427222"/>
                    </a:cubicBezTo>
                    <a:cubicBezTo>
                      <a:pt x="3007487" y="2422015"/>
                      <a:pt x="3004185" y="2410458"/>
                      <a:pt x="3009392" y="2401314"/>
                    </a:cubicBezTo>
                    <a:cubicBezTo>
                      <a:pt x="3021711" y="2379470"/>
                      <a:pt x="3033395" y="2357372"/>
                      <a:pt x="3044698" y="2334893"/>
                    </a:cubicBezTo>
                    <a:cubicBezTo>
                      <a:pt x="3049397" y="2325495"/>
                      <a:pt x="3060827" y="2321685"/>
                      <a:pt x="3070225" y="2326384"/>
                    </a:cubicBezTo>
                    <a:cubicBezTo>
                      <a:pt x="3079623" y="2331083"/>
                      <a:pt x="3083433" y="2342513"/>
                      <a:pt x="3078734" y="2351911"/>
                    </a:cubicBezTo>
                    <a:close/>
                    <a:moveTo>
                      <a:pt x="3003169" y="2486277"/>
                    </a:moveTo>
                    <a:cubicBezTo>
                      <a:pt x="2989580" y="2508121"/>
                      <a:pt x="2975356" y="2529457"/>
                      <a:pt x="2960751" y="2550539"/>
                    </a:cubicBezTo>
                    <a:cubicBezTo>
                      <a:pt x="2954782" y="2559175"/>
                      <a:pt x="2942844" y="2561334"/>
                      <a:pt x="2934208" y="2555365"/>
                    </a:cubicBezTo>
                    <a:cubicBezTo>
                      <a:pt x="2925572" y="2549396"/>
                      <a:pt x="2923413" y="2537458"/>
                      <a:pt x="2929382" y="2528822"/>
                    </a:cubicBezTo>
                    <a:cubicBezTo>
                      <a:pt x="2943733" y="2508248"/>
                      <a:pt x="2957449" y="2487293"/>
                      <a:pt x="2970784" y="2466084"/>
                    </a:cubicBezTo>
                    <a:cubicBezTo>
                      <a:pt x="2976372" y="2457194"/>
                      <a:pt x="2988183" y="2454527"/>
                      <a:pt x="2997073" y="2459988"/>
                    </a:cubicBezTo>
                    <a:cubicBezTo>
                      <a:pt x="3005963" y="2465449"/>
                      <a:pt x="3008630" y="2477387"/>
                      <a:pt x="3003169" y="2486277"/>
                    </a:cubicBezTo>
                    <a:close/>
                    <a:moveTo>
                      <a:pt x="2915285" y="2612896"/>
                    </a:moveTo>
                    <a:cubicBezTo>
                      <a:pt x="2899664" y="2633343"/>
                      <a:pt x="2883535" y="2653282"/>
                      <a:pt x="2867025" y="2672967"/>
                    </a:cubicBezTo>
                    <a:cubicBezTo>
                      <a:pt x="2860294" y="2680968"/>
                      <a:pt x="2848229" y="2681984"/>
                      <a:pt x="2840228" y="2675253"/>
                    </a:cubicBezTo>
                    <a:cubicBezTo>
                      <a:pt x="2832227" y="2668522"/>
                      <a:pt x="2831211" y="2656457"/>
                      <a:pt x="2837942" y="2648456"/>
                    </a:cubicBezTo>
                    <a:cubicBezTo>
                      <a:pt x="2854071" y="2629279"/>
                      <a:pt x="2869819" y="2609721"/>
                      <a:pt x="2885186" y="2589782"/>
                    </a:cubicBezTo>
                    <a:cubicBezTo>
                      <a:pt x="2891536" y="2581400"/>
                      <a:pt x="2903601" y="2579876"/>
                      <a:pt x="2911856" y="2586226"/>
                    </a:cubicBezTo>
                    <a:cubicBezTo>
                      <a:pt x="2920111" y="2592576"/>
                      <a:pt x="2921762" y="2604641"/>
                      <a:pt x="2915412" y="2612896"/>
                    </a:cubicBezTo>
                    <a:close/>
                    <a:moveTo>
                      <a:pt x="2815971" y="2730625"/>
                    </a:moveTo>
                    <a:cubicBezTo>
                      <a:pt x="2798445" y="2749420"/>
                      <a:pt x="2780538" y="2767835"/>
                      <a:pt x="2762250" y="2785870"/>
                    </a:cubicBezTo>
                    <a:cubicBezTo>
                      <a:pt x="2754757" y="2793235"/>
                      <a:pt x="2742692" y="2793109"/>
                      <a:pt x="2735326" y="2785616"/>
                    </a:cubicBezTo>
                    <a:cubicBezTo>
                      <a:pt x="2727960" y="2778123"/>
                      <a:pt x="2728087" y="2766057"/>
                      <a:pt x="2735580" y="2758691"/>
                    </a:cubicBezTo>
                    <a:cubicBezTo>
                      <a:pt x="2753487" y="2741166"/>
                      <a:pt x="2771013" y="2723132"/>
                      <a:pt x="2788158" y="2704717"/>
                    </a:cubicBezTo>
                    <a:cubicBezTo>
                      <a:pt x="2795270" y="2696970"/>
                      <a:pt x="2807335" y="2696589"/>
                      <a:pt x="2815082" y="2703701"/>
                    </a:cubicBezTo>
                    <a:cubicBezTo>
                      <a:pt x="2822829" y="2710813"/>
                      <a:pt x="2823210" y="2722878"/>
                      <a:pt x="2816098" y="2730625"/>
                    </a:cubicBezTo>
                    <a:close/>
                    <a:moveTo>
                      <a:pt x="2705989" y="2838448"/>
                    </a:moveTo>
                    <a:cubicBezTo>
                      <a:pt x="2686812" y="2855592"/>
                      <a:pt x="2667254" y="2872229"/>
                      <a:pt x="2647188" y="2888359"/>
                    </a:cubicBezTo>
                    <a:cubicBezTo>
                      <a:pt x="2639060" y="2894963"/>
                      <a:pt x="2626995" y="2893692"/>
                      <a:pt x="2620391" y="2885564"/>
                    </a:cubicBezTo>
                    <a:cubicBezTo>
                      <a:pt x="2613787" y="2877437"/>
                      <a:pt x="2615057" y="2865372"/>
                      <a:pt x="2623185" y="2858767"/>
                    </a:cubicBezTo>
                    <a:cubicBezTo>
                      <a:pt x="2642743" y="2843020"/>
                      <a:pt x="2661793" y="2826763"/>
                      <a:pt x="2680589" y="2810000"/>
                    </a:cubicBezTo>
                    <a:cubicBezTo>
                      <a:pt x="2688463" y="2803014"/>
                      <a:pt x="2700528" y="2803650"/>
                      <a:pt x="2707513" y="2811523"/>
                    </a:cubicBezTo>
                    <a:cubicBezTo>
                      <a:pt x="2714498" y="2819398"/>
                      <a:pt x="2713863" y="2831463"/>
                      <a:pt x="2705989" y="2838448"/>
                    </a:cubicBezTo>
                    <a:close/>
                    <a:moveTo>
                      <a:pt x="2586228" y="2935475"/>
                    </a:moveTo>
                    <a:cubicBezTo>
                      <a:pt x="2565527" y="2950715"/>
                      <a:pt x="2544445" y="2965447"/>
                      <a:pt x="2522982" y="2979671"/>
                    </a:cubicBezTo>
                    <a:cubicBezTo>
                      <a:pt x="2514219" y="2985513"/>
                      <a:pt x="2502408" y="2983100"/>
                      <a:pt x="2496566" y="2974337"/>
                    </a:cubicBezTo>
                    <a:cubicBezTo>
                      <a:pt x="2490724" y="2965574"/>
                      <a:pt x="2493137" y="2953763"/>
                      <a:pt x="2501900" y="2947921"/>
                    </a:cubicBezTo>
                    <a:cubicBezTo>
                      <a:pt x="2522855" y="2934079"/>
                      <a:pt x="2543429" y="2919601"/>
                      <a:pt x="2563622" y="2904741"/>
                    </a:cubicBezTo>
                    <a:cubicBezTo>
                      <a:pt x="2572131" y="2898519"/>
                      <a:pt x="2584069" y="2900297"/>
                      <a:pt x="2590292" y="2908806"/>
                    </a:cubicBezTo>
                    <a:cubicBezTo>
                      <a:pt x="2596515" y="2917314"/>
                      <a:pt x="2594737" y="2929253"/>
                      <a:pt x="2586228" y="2935475"/>
                    </a:cubicBezTo>
                    <a:close/>
                    <a:moveTo>
                      <a:pt x="2457831" y="3020692"/>
                    </a:moveTo>
                    <a:cubicBezTo>
                      <a:pt x="2435733" y="3033900"/>
                      <a:pt x="2413381" y="3046600"/>
                      <a:pt x="2390648" y="3058665"/>
                    </a:cubicBezTo>
                    <a:cubicBezTo>
                      <a:pt x="2381377" y="3063618"/>
                      <a:pt x="2369820" y="3060189"/>
                      <a:pt x="2364867" y="3050918"/>
                    </a:cubicBezTo>
                    <a:cubicBezTo>
                      <a:pt x="2359914" y="3041647"/>
                      <a:pt x="2363343" y="3030090"/>
                      <a:pt x="2372614" y="3025137"/>
                    </a:cubicBezTo>
                    <a:cubicBezTo>
                      <a:pt x="2394839" y="3013326"/>
                      <a:pt x="2416683" y="3000880"/>
                      <a:pt x="2438146" y="2988053"/>
                    </a:cubicBezTo>
                    <a:cubicBezTo>
                      <a:pt x="2447163" y="2982592"/>
                      <a:pt x="2458847" y="2985640"/>
                      <a:pt x="2464308" y="2994657"/>
                    </a:cubicBezTo>
                    <a:cubicBezTo>
                      <a:pt x="2469769" y="3003674"/>
                      <a:pt x="2466721" y="3015358"/>
                      <a:pt x="2457704" y="3020819"/>
                    </a:cubicBezTo>
                    <a:close/>
                    <a:moveTo>
                      <a:pt x="2321814" y="3093463"/>
                    </a:moveTo>
                    <a:cubicBezTo>
                      <a:pt x="2298573" y="3104512"/>
                      <a:pt x="2275078" y="3115053"/>
                      <a:pt x="2251329" y="3124959"/>
                    </a:cubicBezTo>
                    <a:cubicBezTo>
                      <a:pt x="2241677" y="3129023"/>
                      <a:pt x="2230501" y="3124451"/>
                      <a:pt x="2226437" y="3114672"/>
                    </a:cubicBezTo>
                    <a:cubicBezTo>
                      <a:pt x="2222373" y="3104893"/>
                      <a:pt x="2226945" y="3093844"/>
                      <a:pt x="2236724" y="3089780"/>
                    </a:cubicBezTo>
                    <a:cubicBezTo>
                      <a:pt x="2259965" y="3080128"/>
                      <a:pt x="2282952" y="3069841"/>
                      <a:pt x="2305558" y="3059046"/>
                    </a:cubicBezTo>
                    <a:cubicBezTo>
                      <a:pt x="2315083" y="3054474"/>
                      <a:pt x="2326386" y="3058538"/>
                      <a:pt x="2330958" y="3068063"/>
                    </a:cubicBezTo>
                    <a:cubicBezTo>
                      <a:pt x="2335530" y="3077588"/>
                      <a:pt x="2331466" y="3088891"/>
                      <a:pt x="2321941" y="3093463"/>
                    </a:cubicBezTo>
                    <a:close/>
                    <a:moveTo>
                      <a:pt x="2179574" y="3153026"/>
                    </a:moveTo>
                    <a:cubicBezTo>
                      <a:pt x="2155444" y="3161789"/>
                      <a:pt x="2131060" y="3169917"/>
                      <a:pt x="2106422" y="3177537"/>
                    </a:cubicBezTo>
                    <a:cubicBezTo>
                      <a:pt x="2096389" y="3180712"/>
                      <a:pt x="2085721" y="3174997"/>
                      <a:pt x="2082546" y="3164964"/>
                    </a:cubicBezTo>
                    <a:cubicBezTo>
                      <a:pt x="2079371" y="3154931"/>
                      <a:pt x="2085086" y="3144263"/>
                      <a:pt x="2095119" y="3141088"/>
                    </a:cubicBezTo>
                    <a:cubicBezTo>
                      <a:pt x="2119122" y="3133595"/>
                      <a:pt x="2142998" y="3125594"/>
                      <a:pt x="2166493" y="3117085"/>
                    </a:cubicBezTo>
                    <a:cubicBezTo>
                      <a:pt x="2176399" y="3113529"/>
                      <a:pt x="2187321" y="3118609"/>
                      <a:pt x="2190877" y="3128515"/>
                    </a:cubicBezTo>
                    <a:cubicBezTo>
                      <a:pt x="2194433" y="3138421"/>
                      <a:pt x="2189353" y="3149343"/>
                      <a:pt x="2179447" y="3152899"/>
                    </a:cubicBezTo>
                    <a:close/>
                    <a:moveTo>
                      <a:pt x="2032127" y="3198492"/>
                    </a:moveTo>
                    <a:cubicBezTo>
                      <a:pt x="2007362" y="3204842"/>
                      <a:pt x="1982343" y="3210684"/>
                      <a:pt x="1957070" y="3216018"/>
                    </a:cubicBezTo>
                    <a:cubicBezTo>
                      <a:pt x="1946783" y="3218177"/>
                      <a:pt x="1936623" y="3211573"/>
                      <a:pt x="1934591" y="3201286"/>
                    </a:cubicBezTo>
                    <a:cubicBezTo>
                      <a:pt x="1932559" y="3190999"/>
                      <a:pt x="1939036" y="3180839"/>
                      <a:pt x="1949323" y="3178807"/>
                    </a:cubicBezTo>
                    <a:cubicBezTo>
                      <a:pt x="1973961" y="3173727"/>
                      <a:pt x="1998472" y="3168012"/>
                      <a:pt x="2022602" y="3161789"/>
                    </a:cubicBezTo>
                    <a:cubicBezTo>
                      <a:pt x="2032762" y="3159122"/>
                      <a:pt x="2043176" y="3165345"/>
                      <a:pt x="2045843" y="3175505"/>
                    </a:cubicBezTo>
                    <a:cubicBezTo>
                      <a:pt x="2048510" y="3185665"/>
                      <a:pt x="2042287" y="3196079"/>
                      <a:pt x="2032127" y="3198746"/>
                    </a:cubicBezTo>
                    <a:close/>
                    <a:moveTo>
                      <a:pt x="1881251" y="3230115"/>
                    </a:moveTo>
                    <a:cubicBezTo>
                      <a:pt x="1855978" y="3234179"/>
                      <a:pt x="1830451" y="3237481"/>
                      <a:pt x="1804797" y="3240402"/>
                    </a:cubicBezTo>
                    <a:cubicBezTo>
                      <a:pt x="1794383" y="3241545"/>
                      <a:pt x="1784985" y="3234052"/>
                      <a:pt x="1783715" y="3223511"/>
                    </a:cubicBezTo>
                    <a:cubicBezTo>
                      <a:pt x="1782445" y="3212970"/>
                      <a:pt x="1790065" y="3203699"/>
                      <a:pt x="1800606" y="3202429"/>
                    </a:cubicBezTo>
                    <a:cubicBezTo>
                      <a:pt x="1825625" y="3199635"/>
                      <a:pt x="1850517" y="3196333"/>
                      <a:pt x="1875155" y="3192396"/>
                    </a:cubicBezTo>
                    <a:cubicBezTo>
                      <a:pt x="1885569" y="3190745"/>
                      <a:pt x="1895348" y="3197857"/>
                      <a:pt x="1896999" y="3208271"/>
                    </a:cubicBezTo>
                    <a:cubicBezTo>
                      <a:pt x="1898650" y="3218685"/>
                      <a:pt x="1891538" y="3228464"/>
                      <a:pt x="1881124" y="3230115"/>
                    </a:cubicBezTo>
                    <a:close/>
                    <a:moveTo>
                      <a:pt x="1727962" y="3247006"/>
                    </a:moveTo>
                    <a:cubicBezTo>
                      <a:pt x="1702435" y="3248657"/>
                      <a:pt x="1676781" y="3249673"/>
                      <a:pt x="1651000" y="3250054"/>
                    </a:cubicBezTo>
                    <a:cubicBezTo>
                      <a:pt x="1640459" y="3250181"/>
                      <a:pt x="1631823" y="3241799"/>
                      <a:pt x="1631696" y="3231258"/>
                    </a:cubicBezTo>
                    <a:cubicBezTo>
                      <a:pt x="1631569" y="3220717"/>
                      <a:pt x="1639951" y="3212081"/>
                      <a:pt x="1650492" y="3211954"/>
                    </a:cubicBezTo>
                    <a:cubicBezTo>
                      <a:pt x="1675765" y="3211573"/>
                      <a:pt x="1700784" y="3210557"/>
                      <a:pt x="1725676" y="3209033"/>
                    </a:cubicBezTo>
                    <a:cubicBezTo>
                      <a:pt x="1736217" y="3208398"/>
                      <a:pt x="1745234" y="3216399"/>
                      <a:pt x="1745869" y="3226813"/>
                    </a:cubicBezTo>
                    <a:cubicBezTo>
                      <a:pt x="1746504" y="3237227"/>
                      <a:pt x="1738503" y="3246371"/>
                      <a:pt x="1728089" y="3247006"/>
                    </a:cubicBezTo>
                    <a:close/>
                    <a:moveTo>
                      <a:pt x="1573784" y="3249419"/>
                    </a:moveTo>
                    <a:cubicBezTo>
                      <a:pt x="1548003" y="3248657"/>
                      <a:pt x="1522349" y="3247260"/>
                      <a:pt x="1496822" y="3245228"/>
                    </a:cubicBezTo>
                    <a:cubicBezTo>
                      <a:pt x="1486281" y="3244466"/>
                      <a:pt x="1478534" y="3235195"/>
                      <a:pt x="1479296" y="3224781"/>
                    </a:cubicBezTo>
                    <a:cubicBezTo>
                      <a:pt x="1480058" y="3214367"/>
                      <a:pt x="1489329" y="3206493"/>
                      <a:pt x="1499743" y="3207255"/>
                    </a:cubicBezTo>
                    <a:cubicBezTo>
                      <a:pt x="1524635" y="3209160"/>
                      <a:pt x="1549654" y="3210557"/>
                      <a:pt x="1574927" y="3211319"/>
                    </a:cubicBezTo>
                    <a:cubicBezTo>
                      <a:pt x="1585468" y="3211700"/>
                      <a:pt x="1593723" y="3220463"/>
                      <a:pt x="1593342" y="3231004"/>
                    </a:cubicBezTo>
                    <a:cubicBezTo>
                      <a:pt x="1592961" y="3241545"/>
                      <a:pt x="1584198" y="3249800"/>
                      <a:pt x="1573657" y="3249419"/>
                    </a:cubicBezTo>
                    <a:close/>
                    <a:moveTo>
                      <a:pt x="1419987" y="3237481"/>
                    </a:moveTo>
                    <a:cubicBezTo>
                      <a:pt x="1394333" y="3234306"/>
                      <a:pt x="1368933" y="3230496"/>
                      <a:pt x="1343787" y="3226051"/>
                    </a:cubicBezTo>
                    <a:cubicBezTo>
                      <a:pt x="1333373" y="3224273"/>
                      <a:pt x="1326515" y="3214367"/>
                      <a:pt x="1328293" y="3203953"/>
                    </a:cubicBezTo>
                    <a:cubicBezTo>
                      <a:pt x="1330071" y="3193539"/>
                      <a:pt x="1339977" y="3186681"/>
                      <a:pt x="1350391" y="3188459"/>
                    </a:cubicBezTo>
                    <a:cubicBezTo>
                      <a:pt x="1375029" y="3192777"/>
                      <a:pt x="1399794" y="3196460"/>
                      <a:pt x="1424813" y="3199635"/>
                    </a:cubicBezTo>
                    <a:cubicBezTo>
                      <a:pt x="1435227" y="3200905"/>
                      <a:pt x="1442593" y="3210430"/>
                      <a:pt x="1441323" y="3220971"/>
                    </a:cubicBezTo>
                    <a:cubicBezTo>
                      <a:pt x="1440053" y="3231512"/>
                      <a:pt x="1430528" y="3238751"/>
                      <a:pt x="1419987" y="3237481"/>
                    </a:cubicBezTo>
                    <a:close/>
                    <a:moveTo>
                      <a:pt x="1268095" y="3211065"/>
                    </a:moveTo>
                    <a:cubicBezTo>
                      <a:pt x="1242949" y="3205477"/>
                      <a:pt x="1218057" y="3199254"/>
                      <a:pt x="1193292" y="3192396"/>
                    </a:cubicBezTo>
                    <a:cubicBezTo>
                      <a:pt x="1183132" y="3189602"/>
                      <a:pt x="1177163" y="3179188"/>
                      <a:pt x="1179957" y="3169028"/>
                    </a:cubicBezTo>
                    <a:cubicBezTo>
                      <a:pt x="1182751" y="3158868"/>
                      <a:pt x="1193165" y="3152899"/>
                      <a:pt x="1203325" y="3155693"/>
                    </a:cubicBezTo>
                    <a:cubicBezTo>
                      <a:pt x="1227455" y="3162297"/>
                      <a:pt x="1251839" y="3168393"/>
                      <a:pt x="1276350" y="3173854"/>
                    </a:cubicBezTo>
                    <a:cubicBezTo>
                      <a:pt x="1286637" y="3176140"/>
                      <a:pt x="1293114" y="3186300"/>
                      <a:pt x="1290828" y="3196587"/>
                    </a:cubicBezTo>
                    <a:cubicBezTo>
                      <a:pt x="1288542" y="3206874"/>
                      <a:pt x="1278382" y="3213351"/>
                      <a:pt x="1268095" y="3211065"/>
                    </a:cubicBezTo>
                    <a:close/>
                    <a:moveTo>
                      <a:pt x="1119505" y="3170298"/>
                    </a:moveTo>
                    <a:cubicBezTo>
                      <a:pt x="1094994" y="3162297"/>
                      <a:pt x="1070737" y="3153788"/>
                      <a:pt x="1046861" y="3144644"/>
                    </a:cubicBezTo>
                    <a:cubicBezTo>
                      <a:pt x="1037082" y="3140961"/>
                      <a:pt x="1032129" y="3129912"/>
                      <a:pt x="1035812" y="3120006"/>
                    </a:cubicBezTo>
                    <a:cubicBezTo>
                      <a:pt x="1039495" y="3110100"/>
                      <a:pt x="1050544" y="3105274"/>
                      <a:pt x="1060450" y="3108957"/>
                    </a:cubicBezTo>
                    <a:cubicBezTo>
                      <a:pt x="1083818" y="3117847"/>
                      <a:pt x="1107567" y="3126229"/>
                      <a:pt x="1131443" y="3134103"/>
                    </a:cubicBezTo>
                    <a:cubicBezTo>
                      <a:pt x="1141476" y="3137405"/>
                      <a:pt x="1146937" y="3148073"/>
                      <a:pt x="1143635" y="3158106"/>
                    </a:cubicBezTo>
                    <a:cubicBezTo>
                      <a:pt x="1140333" y="3168139"/>
                      <a:pt x="1129665" y="3173600"/>
                      <a:pt x="1119632" y="3170298"/>
                    </a:cubicBezTo>
                    <a:close/>
                    <a:moveTo>
                      <a:pt x="975741" y="3115180"/>
                    </a:moveTo>
                    <a:cubicBezTo>
                      <a:pt x="952119" y="3104893"/>
                      <a:pt x="928751" y="3093971"/>
                      <a:pt x="905764" y="3082668"/>
                    </a:cubicBezTo>
                    <a:cubicBezTo>
                      <a:pt x="896366" y="3077969"/>
                      <a:pt x="892429" y="3066539"/>
                      <a:pt x="897128" y="3057141"/>
                    </a:cubicBezTo>
                    <a:cubicBezTo>
                      <a:pt x="901827" y="3047743"/>
                      <a:pt x="913257" y="3043806"/>
                      <a:pt x="922655" y="3048505"/>
                    </a:cubicBezTo>
                    <a:cubicBezTo>
                      <a:pt x="945134" y="3059681"/>
                      <a:pt x="967867" y="3070222"/>
                      <a:pt x="990981" y="3080255"/>
                    </a:cubicBezTo>
                    <a:cubicBezTo>
                      <a:pt x="1000633" y="3084446"/>
                      <a:pt x="1005078" y="3095749"/>
                      <a:pt x="1000760" y="3105274"/>
                    </a:cubicBezTo>
                    <a:cubicBezTo>
                      <a:pt x="996442" y="3114799"/>
                      <a:pt x="985266" y="3119371"/>
                      <a:pt x="975741" y="3115053"/>
                    </a:cubicBezTo>
                    <a:close/>
                    <a:moveTo>
                      <a:pt x="837565" y="3046727"/>
                    </a:moveTo>
                    <a:cubicBezTo>
                      <a:pt x="815086" y="3034281"/>
                      <a:pt x="792861" y="3021200"/>
                      <a:pt x="771017" y="3007738"/>
                    </a:cubicBezTo>
                    <a:cubicBezTo>
                      <a:pt x="762127" y="3002150"/>
                      <a:pt x="759333" y="2990466"/>
                      <a:pt x="764794" y="2981576"/>
                    </a:cubicBezTo>
                    <a:cubicBezTo>
                      <a:pt x="770255" y="2972686"/>
                      <a:pt x="782066" y="2969892"/>
                      <a:pt x="790956" y="2975353"/>
                    </a:cubicBezTo>
                    <a:cubicBezTo>
                      <a:pt x="812292" y="2988561"/>
                      <a:pt x="834009" y="3001261"/>
                      <a:pt x="855980" y="3013453"/>
                    </a:cubicBezTo>
                    <a:cubicBezTo>
                      <a:pt x="865124" y="3018533"/>
                      <a:pt x="868553" y="3030217"/>
                      <a:pt x="863346" y="3039361"/>
                    </a:cubicBezTo>
                    <a:cubicBezTo>
                      <a:pt x="858139" y="3048505"/>
                      <a:pt x="846582" y="3051934"/>
                      <a:pt x="837438" y="3046727"/>
                    </a:cubicBezTo>
                    <a:close/>
                    <a:moveTo>
                      <a:pt x="706374" y="2965574"/>
                    </a:moveTo>
                    <a:cubicBezTo>
                      <a:pt x="685165" y="2950969"/>
                      <a:pt x="664337" y="2935984"/>
                      <a:pt x="643890" y="2920489"/>
                    </a:cubicBezTo>
                    <a:cubicBezTo>
                      <a:pt x="635508" y="2914139"/>
                      <a:pt x="633857" y="2902201"/>
                      <a:pt x="640207" y="2893820"/>
                    </a:cubicBezTo>
                    <a:cubicBezTo>
                      <a:pt x="646557" y="2885438"/>
                      <a:pt x="658495" y="2883787"/>
                      <a:pt x="666877" y="2890137"/>
                    </a:cubicBezTo>
                    <a:cubicBezTo>
                      <a:pt x="686816" y="2905250"/>
                      <a:pt x="707263" y="2919982"/>
                      <a:pt x="727964" y="2934205"/>
                    </a:cubicBezTo>
                    <a:cubicBezTo>
                      <a:pt x="736600" y="2940174"/>
                      <a:pt x="738886" y="2951985"/>
                      <a:pt x="732917" y="2960748"/>
                    </a:cubicBezTo>
                    <a:cubicBezTo>
                      <a:pt x="726948" y="2969511"/>
                      <a:pt x="715137" y="2971670"/>
                      <a:pt x="706374" y="2965701"/>
                    </a:cubicBezTo>
                    <a:close/>
                    <a:moveTo>
                      <a:pt x="583565" y="2872610"/>
                    </a:moveTo>
                    <a:cubicBezTo>
                      <a:pt x="563880" y="2856101"/>
                      <a:pt x="544449" y="2839210"/>
                      <a:pt x="525526" y="2821810"/>
                    </a:cubicBezTo>
                    <a:cubicBezTo>
                      <a:pt x="517779" y="2814698"/>
                      <a:pt x="517271" y="2802634"/>
                      <a:pt x="524383" y="2794887"/>
                    </a:cubicBezTo>
                    <a:cubicBezTo>
                      <a:pt x="531495" y="2787139"/>
                      <a:pt x="543560" y="2786632"/>
                      <a:pt x="551307" y="2793744"/>
                    </a:cubicBezTo>
                    <a:cubicBezTo>
                      <a:pt x="569849" y="2810762"/>
                      <a:pt x="588645" y="2827272"/>
                      <a:pt x="607949" y="2843401"/>
                    </a:cubicBezTo>
                    <a:cubicBezTo>
                      <a:pt x="616077" y="2850132"/>
                      <a:pt x="617093" y="2862197"/>
                      <a:pt x="610362" y="2870198"/>
                    </a:cubicBezTo>
                    <a:cubicBezTo>
                      <a:pt x="603631" y="2878198"/>
                      <a:pt x="591566" y="2879342"/>
                      <a:pt x="583565" y="2872610"/>
                    </a:cubicBezTo>
                    <a:close/>
                    <a:moveTo>
                      <a:pt x="470027" y="2768344"/>
                    </a:moveTo>
                    <a:cubicBezTo>
                      <a:pt x="451993" y="2750056"/>
                      <a:pt x="434340" y="2731387"/>
                      <a:pt x="417068" y="2712337"/>
                    </a:cubicBezTo>
                    <a:cubicBezTo>
                      <a:pt x="410083" y="2704463"/>
                      <a:pt x="410718" y="2692525"/>
                      <a:pt x="418465" y="2685413"/>
                    </a:cubicBezTo>
                    <a:cubicBezTo>
                      <a:pt x="426212" y="2678301"/>
                      <a:pt x="438277" y="2679063"/>
                      <a:pt x="445389" y="2686810"/>
                    </a:cubicBezTo>
                    <a:cubicBezTo>
                      <a:pt x="462153" y="2705479"/>
                      <a:pt x="479425" y="2723767"/>
                      <a:pt x="497078" y="2741547"/>
                    </a:cubicBezTo>
                    <a:cubicBezTo>
                      <a:pt x="504444" y="2749039"/>
                      <a:pt x="504444" y="2761104"/>
                      <a:pt x="496951" y="2768470"/>
                    </a:cubicBezTo>
                    <a:cubicBezTo>
                      <a:pt x="489458" y="2775837"/>
                      <a:pt x="477393" y="2775837"/>
                      <a:pt x="470027" y="2768344"/>
                    </a:cubicBezTo>
                    <a:close/>
                    <a:moveTo>
                      <a:pt x="366903" y="2653790"/>
                    </a:moveTo>
                    <a:cubicBezTo>
                      <a:pt x="350647" y="2633978"/>
                      <a:pt x="334899" y="2613658"/>
                      <a:pt x="319532" y="2593084"/>
                    </a:cubicBezTo>
                    <a:cubicBezTo>
                      <a:pt x="313309" y="2584575"/>
                      <a:pt x="314960" y="2572764"/>
                      <a:pt x="323469" y="2566414"/>
                    </a:cubicBezTo>
                    <a:cubicBezTo>
                      <a:pt x="331978" y="2560064"/>
                      <a:pt x="343789" y="2561842"/>
                      <a:pt x="350139" y="2570351"/>
                    </a:cubicBezTo>
                    <a:cubicBezTo>
                      <a:pt x="365125" y="2590544"/>
                      <a:pt x="380492" y="2610229"/>
                      <a:pt x="396367" y="2629660"/>
                    </a:cubicBezTo>
                    <a:cubicBezTo>
                      <a:pt x="402971" y="2637788"/>
                      <a:pt x="401828" y="2649853"/>
                      <a:pt x="393700" y="2656457"/>
                    </a:cubicBezTo>
                    <a:cubicBezTo>
                      <a:pt x="385572" y="2663061"/>
                      <a:pt x="373507" y="2661918"/>
                      <a:pt x="366903" y="2653790"/>
                    </a:cubicBezTo>
                    <a:close/>
                    <a:moveTo>
                      <a:pt x="274955" y="2530092"/>
                    </a:moveTo>
                    <a:cubicBezTo>
                      <a:pt x="260604" y="2508756"/>
                      <a:pt x="246888" y="2487166"/>
                      <a:pt x="233553" y="2465195"/>
                    </a:cubicBezTo>
                    <a:cubicBezTo>
                      <a:pt x="228092" y="2456178"/>
                      <a:pt x="231013" y="2444494"/>
                      <a:pt x="240030" y="2439033"/>
                    </a:cubicBezTo>
                    <a:cubicBezTo>
                      <a:pt x="249047" y="2433572"/>
                      <a:pt x="260731" y="2436493"/>
                      <a:pt x="266192" y="2445510"/>
                    </a:cubicBezTo>
                    <a:cubicBezTo>
                      <a:pt x="279146" y="2466973"/>
                      <a:pt x="292735" y="2488182"/>
                      <a:pt x="306705" y="2508883"/>
                    </a:cubicBezTo>
                    <a:cubicBezTo>
                      <a:pt x="312547" y="2517646"/>
                      <a:pt x="310261" y="2529457"/>
                      <a:pt x="301498" y="2535299"/>
                    </a:cubicBezTo>
                    <a:cubicBezTo>
                      <a:pt x="292735" y="2541141"/>
                      <a:pt x="280924" y="2538855"/>
                      <a:pt x="275082" y="2530092"/>
                    </a:cubicBezTo>
                    <a:close/>
                    <a:moveTo>
                      <a:pt x="195326" y="2398139"/>
                    </a:moveTo>
                    <a:cubicBezTo>
                      <a:pt x="183134" y="2375660"/>
                      <a:pt x="171450" y="2352800"/>
                      <a:pt x="160274" y="2329559"/>
                    </a:cubicBezTo>
                    <a:cubicBezTo>
                      <a:pt x="155702" y="2320034"/>
                      <a:pt x="159639" y="2308731"/>
                      <a:pt x="169164" y="2304159"/>
                    </a:cubicBezTo>
                    <a:cubicBezTo>
                      <a:pt x="178689" y="2299587"/>
                      <a:pt x="189992" y="2303524"/>
                      <a:pt x="194564" y="2313049"/>
                    </a:cubicBezTo>
                    <a:cubicBezTo>
                      <a:pt x="205486" y="2335655"/>
                      <a:pt x="216916" y="2358007"/>
                      <a:pt x="228854" y="2379978"/>
                    </a:cubicBezTo>
                    <a:cubicBezTo>
                      <a:pt x="233807" y="2389249"/>
                      <a:pt x="230378" y="2400806"/>
                      <a:pt x="221234" y="2405759"/>
                    </a:cubicBezTo>
                    <a:cubicBezTo>
                      <a:pt x="212090" y="2410712"/>
                      <a:pt x="200406" y="2407283"/>
                      <a:pt x="195453" y="2398139"/>
                    </a:cubicBezTo>
                    <a:close/>
                    <a:moveTo>
                      <a:pt x="128524" y="2259201"/>
                    </a:moveTo>
                    <a:cubicBezTo>
                      <a:pt x="118491" y="2235579"/>
                      <a:pt x="108966" y="2211703"/>
                      <a:pt x="100076" y="2187573"/>
                    </a:cubicBezTo>
                    <a:cubicBezTo>
                      <a:pt x="96393" y="2177667"/>
                      <a:pt x="101473" y="2166745"/>
                      <a:pt x="111379" y="2163062"/>
                    </a:cubicBezTo>
                    <a:cubicBezTo>
                      <a:pt x="121285" y="2159379"/>
                      <a:pt x="132207" y="2164459"/>
                      <a:pt x="135890" y="2174365"/>
                    </a:cubicBezTo>
                    <a:cubicBezTo>
                      <a:pt x="144653" y="2197987"/>
                      <a:pt x="153797" y="2221355"/>
                      <a:pt x="163576" y="2244342"/>
                    </a:cubicBezTo>
                    <a:cubicBezTo>
                      <a:pt x="167640" y="2253994"/>
                      <a:pt x="163195" y="2265170"/>
                      <a:pt x="153543" y="2269361"/>
                    </a:cubicBezTo>
                    <a:cubicBezTo>
                      <a:pt x="143891" y="2273552"/>
                      <a:pt x="132715" y="2268980"/>
                      <a:pt x="128524" y="2259328"/>
                    </a:cubicBezTo>
                    <a:close/>
                    <a:moveTo>
                      <a:pt x="75184" y="2114675"/>
                    </a:moveTo>
                    <a:cubicBezTo>
                      <a:pt x="67437" y="2090291"/>
                      <a:pt x="60325" y="2065526"/>
                      <a:pt x="53721" y="2040634"/>
                    </a:cubicBezTo>
                    <a:cubicBezTo>
                      <a:pt x="51054" y="2030474"/>
                      <a:pt x="57150" y="2020060"/>
                      <a:pt x="67310" y="2017393"/>
                    </a:cubicBezTo>
                    <a:cubicBezTo>
                      <a:pt x="77470" y="2014726"/>
                      <a:pt x="87884" y="2020822"/>
                      <a:pt x="90551" y="2030982"/>
                    </a:cubicBezTo>
                    <a:cubicBezTo>
                      <a:pt x="97028" y="2055366"/>
                      <a:pt x="104013" y="2079369"/>
                      <a:pt x="111506" y="2103245"/>
                    </a:cubicBezTo>
                    <a:cubicBezTo>
                      <a:pt x="114681" y="2113278"/>
                      <a:pt x="109093" y="2123946"/>
                      <a:pt x="99060" y="2127121"/>
                    </a:cubicBezTo>
                    <a:cubicBezTo>
                      <a:pt x="89027" y="2130296"/>
                      <a:pt x="78359" y="2124708"/>
                      <a:pt x="75184" y="2114675"/>
                    </a:cubicBezTo>
                    <a:close/>
                    <a:moveTo>
                      <a:pt x="35814" y="1965577"/>
                    </a:moveTo>
                    <a:cubicBezTo>
                      <a:pt x="30480" y="1940558"/>
                      <a:pt x="25654" y="1915285"/>
                      <a:pt x="21590" y="1889885"/>
                    </a:cubicBezTo>
                    <a:cubicBezTo>
                      <a:pt x="19939" y="1879471"/>
                      <a:pt x="26924" y="1869692"/>
                      <a:pt x="37338" y="1868041"/>
                    </a:cubicBezTo>
                    <a:cubicBezTo>
                      <a:pt x="47752" y="1866390"/>
                      <a:pt x="57531" y="1873375"/>
                      <a:pt x="59182" y="1883789"/>
                    </a:cubicBezTo>
                    <a:cubicBezTo>
                      <a:pt x="63246" y="1908681"/>
                      <a:pt x="67945" y="1933319"/>
                      <a:pt x="73152" y="1957703"/>
                    </a:cubicBezTo>
                    <a:cubicBezTo>
                      <a:pt x="75311" y="1967990"/>
                      <a:pt x="68834" y="1978150"/>
                      <a:pt x="58547" y="1980309"/>
                    </a:cubicBezTo>
                    <a:cubicBezTo>
                      <a:pt x="48260" y="1982468"/>
                      <a:pt x="38100" y="1975991"/>
                      <a:pt x="35941" y="1965704"/>
                    </a:cubicBezTo>
                    <a:close/>
                    <a:moveTo>
                      <a:pt x="10795" y="1813558"/>
                    </a:moveTo>
                    <a:cubicBezTo>
                      <a:pt x="7874" y="1788158"/>
                      <a:pt x="5461" y="1762504"/>
                      <a:pt x="3810" y="1736851"/>
                    </a:cubicBezTo>
                    <a:cubicBezTo>
                      <a:pt x="3048" y="1726309"/>
                      <a:pt x="11049" y="1717292"/>
                      <a:pt x="21463" y="1716530"/>
                    </a:cubicBezTo>
                    <a:cubicBezTo>
                      <a:pt x="31877" y="1715768"/>
                      <a:pt x="41021" y="1723770"/>
                      <a:pt x="41783" y="1734183"/>
                    </a:cubicBezTo>
                    <a:cubicBezTo>
                      <a:pt x="43434" y="1759329"/>
                      <a:pt x="45847" y="1784348"/>
                      <a:pt x="48641" y="1809113"/>
                    </a:cubicBezTo>
                    <a:cubicBezTo>
                      <a:pt x="49911" y="1819527"/>
                      <a:pt x="42418" y="1829052"/>
                      <a:pt x="31877" y="1830195"/>
                    </a:cubicBezTo>
                    <a:cubicBezTo>
                      <a:pt x="21336" y="1831338"/>
                      <a:pt x="11938" y="1823973"/>
                      <a:pt x="10795" y="1813431"/>
                    </a:cubicBezTo>
                    <a:close/>
                    <a:moveTo>
                      <a:pt x="381" y="1659889"/>
                    </a:moveTo>
                    <a:cubicBezTo>
                      <a:pt x="127" y="1648331"/>
                      <a:pt x="0" y="1636648"/>
                      <a:pt x="0" y="1625091"/>
                    </a:cubicBezTo>
                    <a:lnTo>
                      <a:pt x="19050" y="1625091"/>
                    </a:lnTo>
                    <a:lnTo>
                      <a:pt x="35179" y="1635378"/>
                    </a:lnTo>
                    <a:cubicBezTo>
                      <a:pt x="30607" y="1642490"/>
                      <a:pt x="21971" y="1645792"/>
                      <a:pt x="13843" y="1643378"/>
                    </a:cubicBezTo>
                    <a:cubicBezTo>
                      <a:pt x="5715" y="1640965"/>
                      <a:pt x="0" y="1633473"/>
                      <a:pt x="0" y="1624964"/>
                    </a:cubicBezTo>
                    <a:cubicBezTo>
                      <a:pt x="0" y="1599183"/>
                      <a:pt x="635" y="1573402"/>
                      <a:pt x="1778" y="1547875"/>
                    </a:cubicBezTo>
                    <a:cubicBezTo>
                      <a:pt x="2286" y="1537334"/>
                      <a:pt x="11176" y="1529206"/>
                      <a:pt x="21717" y="1529714"/>
                    </a:cubicBezTo>
                    <a:cubicBezTo>
                      <a:pt x="32258" y="1530222"/>
                      <a:pt x="40386" y="1539112"/>
                      <a:pt x="39878" y="1549653"/>
                    </a:cubicBezTo>
                    <a:cubicBezTo>
                      <a:pt x="38735" y="1574672"/>
                      <a:pt x="38100" y="1599818"/>
                      <a:pt x="38100" y="1624964"/>
                    </a:cubicBezTo>
                    <a:lnTo>
                      <a:pt x="19050" y="1624964"/>
                    </a:lnTo>
                    <a:lnTo>
                      <a:pt x="2921" y="1614677"/>
                    </a:lnTo>
                    <a:cubicBezTo>
                      <a:pt x="7493" y="1607565"/>
                      <a:pt x="16129" y="1604263"/>
                      <a:pt x="24257" y="1606676"/>
                    </a:cubicBezTo>
                    <a:cubicBezTo>
                      <a:pt x="32385" y="1609089"/>
                      <a:pt x="38100" y="1616582"/>
                      <a:pt x="38100" y="1624964"/>
                    </a:cubicBezTo>
                    <a:cubicBezTo>
                      <a:pt x="38100" y="1636393"/>
                      <a:pt x="38227" y="1647696"/>
                      <a:pt x="38481" y="1658999"/>
                    </a:cubicBezTo>
                    <a:cubicBezTo>
                      <a:pt x="38735" y="1669540"/>
                      <a:pt x="30353" y="1678176"/>
                      <a:pt x="19812" y="1678430"/>
                    </a:cubicBezTo>
                    <a:cubicBezTo>
                      <a:pt x="9271" y="1678684"/>
                      <a:pt x="635" y="1670302"/>
                      <a:pt x="381" y="1659761"/>
                    </a:cubicBezTo>
                    <a:close/>
                  </a:path>
                </a:pathLst>
              </a:custGeom>
              <a:solidFill>
                <a:srgbClr val="EF0000"/>
              </a:solidFill>
            </p:spPr>
            <p:txBody>
              <a:bodyPr/>
              <a:lstStyle/>
              <a:p>
                <a:endParaRPr lang="pt-BR" sz="800" noProof="0" dirty="0"/>
              </a:p>
            </p:txBody>
          </p:sp>
          <p:sp>
            <p:nvSpPr>
              <p:cNvPr id="29" name="TextBox 22">
                <a:extLst>
                  <a:ext uri="{FF2B5EF4-FFF2-40B4-BE49-F238E27FC236}">
                    <a16:creationId xmlns:a16="http://schemas.microsoft.com/office/drawing/2014/main" id="{A34D7C6B-FA48-BCF1-EE7C-B2E87AA6FE8A}"/>
                  </a:ext>
                </a:extLst>
              </p:cNvPr>
              <p:cNvSpPr txBox="1"/>
              <p:nvPr/>
            </p:nvSpPr>
            <p:spPr>
              <a:xfrm>
                <a:off x="0" y="325161"/>
                <a:ext cx="3250259" cy="322169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015"/>
                  </a:lnSpc>
                </a:pPr>
                <a:r>
                  <a:rPr lang="pt-BR" sz="4400" noProof="0" dirty="0">
                    <a:solidFill>
                      <a:srgbClr val="CD222B"/>
                    </a:solidFill>
                    <a:latin typeface="AMX Black" pitchFamily="2" charset="0"/>
                    <a:ea typeface="Source Sans Pro"/>
                    <a:cs typeface="Source Sans Pro"/>
                    <a:sym typeface="Source Sans Pro"/>
                  </a:rPr>
                  <a:t>2</a:t>
                </a:r>
              </a:p>
            </p:txBody>
          </p:sp>
        </p:grpSp>
        <p:grpSp>
          <p:nvGrpSpPr>
            <p:cNvPr id="6" name="Group 23">
              <a:extLst>
                <a:ext uri="{FF2B5EF4-FFF2-40B4-BE49-F238E27FC236}">
                  <a16:creationId xmlns:a16="http://schemas.microsoft.com/office/drawing/2014/main" id="{629900D2-73EE-3F47-0D43-79ED8087AE2E}"/>
                </a:ext>
              </a:extLst>
            </p:cNvPr>
            <p:cNvGrpSpPr/>
            <p:nvPr/>
          </p:nvGrpSpPr>
          <p:grpSpPr>
            <a:xfrm>
              <a:off x="4621505" y="3301402"/>
              <a:ext cx="1625156" cy="1645115"/>
              <a:chOff x="0" y="-40047"/>
              <a:chExt cx="3250311" cy="3290229"/>
            </a:xfrm>
          </p:grpSpPr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5862F616-FB99-D8E3-C0E5-F4D869DA2F86}"/>
                  </a:ext>
                </a:extLst>
              </p:cNvPr>
              <p:cNvSpPr/>
              <p:nvPr/>
            </p:nvSpPr>
            <p:spPr>
              <a:xfrm>
                <a:off x="19050" y="19050"/>
                <a:ext cx="3212211" cy="3212208"/>
              </a:xfrm>
              <a:custGeom>
                <a:avLst/>
                <a:gdLst/>
                <a:ahLst/>
                <a:cxnLst/>
                <a:rect l="l" t="t" r="r" b="b"/>
                <a:pathLst>
                  <a:path w="3212211" h="3212208">
                    <a:moveTo>
                      <a:pt x="0" y="1606041"/>
                    </a:moveTo>
                    <a:cubicBezTo>
                      <a:pt x="0" y="719073"/>
                      <a:pt x="719074" y="0"/>
                      <a:pt x="1606042" y="0"/>
                    </a:cubicBezTo>
                    <a:cubicBezTo>
                      <a:pt x="2493010" y="0"/>
                      <a:pt x="3212211" y="719073"/>
                      <a:pt x="3212211" y="1606041"/>
                    </a:cubicBezTo>
                    <a:cubicBezTo>
                      <a:pt x="3212211" y="2493008"/>
                      <a:pt x="2493137" y="3212208"/>
                      <a:pt x="1606042" y="3212208"/>
                    </a:cubicBezTo>
                    <a:cubicBezTo>
                      <a:pt x="718947" y="3212208"/>
                      <a:pt x="0" y="2493135"/>
                      <a:pt x="0" y="1606041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  <p:txBody>
              <a:bodyPr/>
              <a:lstStyle/>
              <a:p>
                <a:endParaRPr lang="pt-BR" sz="800" noProof="0" dirty="0"/>
              </a:p>
            </p:txBody>
          </p:sp>
          <p:sp>
            <p:nvSpPr>
              <p:cNvPr id="25" name="Freeform 25">
                <a:extLst>
                  <a:ext uri="{FF2B5EF4-FFF2-40B4-BE49-F238E27FC236}">
                    <a16:creationId xmlns:a16="http://schemas.microsoft.com/office/drawing/2014/main" id="{6B9BD433-BE93-2861-3351-C001CA1CAEEA}"/>
                  </a:ext>
                </a:extLst>
              </p:cNvPr>
              <p:cNvSpPr/>
              <p:nvPr/>
            </p:nvSpPr>
            <p:spPr>
              <a:xfrm>
                <a:off x="0" y="127"/>
                <a:ext cx="3250311" cy="3250055"/>
              </a:xfrm>
              <a:custGeom>
                <a:avLst/>
                <a:gdLst/>
                <a:ahLst/>
                <a:cxnLst/>
                <a:rect l="l" t="t" r="r" b="b"/>
                <a:pathLst>
                  <a:path w="3250311" h="3250055">
                    <a:moveTo>
                      <a:pt x="7239" y="1471040"/>
                    </a:moveTo>
                    <a:cubicBezTo>
                      <a:pt x="9652" y="1445386"/>
                      <a:pt x="12700" y="1419859"/>
                      <a:pt x="16256" y="1394459"/>
                    </a:cubicBezTo>
                    <a:cubicBezTo>
                      <a:pt x="17780" y="1384045"/>
                      <a:pt x="27432" y="1376806"/>
                      <a:pt x="37846" y="1378330"/>
                    </a:cubicBezTo>
                    <a:cubicBezTo>
                      <a:pt x="48260" y="1379854"/>
                      <a:pt x="55499" y="1389506"/>
                      <a:pt x="53975" y="1399920"/>
                    </a:cubicBezTo>
                    <a:cubicBezTo>
                      <a:pt x="50419" y="1424685"/>
                      <a:pt x="47498" y="1449577"/>
                      <a:pt x="45212" y="1474723"/>
                    </a:cubicBezTo>
                    <a:cubicBezTo>
                      <a:pt x="44196" y="1485137"/>
                      <a:pt x="34925" y="1492884"/>
                      <a:pt x="24511" y="1491868"/>
                    </a:cubicBezTo>
                    <a:cubicBezTo>
                      <a:pt x="14097" y="1490852"/>
                      <a:pt x="6350" y="1481581"/>
                      <a:pt x="7366" y="1471167"/>
                    </a:cubicBezTo>
                    <a:close/>
                    <a:moveTo>
                      <a:pt x="29083" y="1318513"/>
                    </a:moveTo>
                    <a:cubicBezTo>
                      <a:pt x="33909" y="1293240"/>
                      <a:pt x="39370" y="1268094"/>
                      <a:pt x="45339" y="1243202"/>
                    </a:cubicBezTo>
                    <a:cubicBezTo>
                      <a:pt x="47752" y="1232915"/>
                      <a:pt x="58039" y="1226692"/>
                      <a:pt x="68326" y="1229105"/>
                    </a:cubicBezTo>
                    <a:cubicBezTo>
                      <a:pt x="78613" y="1231518"/>
                      <a:pt x="84836" y="1241805"/>
                      <a:pt x="82423" y="1252092"/>
                    </a:cubicBezTo>
                    <a:cubicBezTo>
                      <a:pt x="76581" y="1276349"/>
                      <a:pt x="71247" y="1300987"/>
                      <a:pt x="66548" y="1325625"/>
                    </a:cubicBezTo>
                    <a:cubicBezTo>
                      <a:pt x="64516" y="1335912"/>
                      <a:pt x="54610" y="1342770"/>
                      <a:pt x="44323" y="1340738"/>
                    </a:cubicBezTo>
                    <a:cubicBezTo>
                      <a:pt x="34036" y="1338706"/>
                      <a:pt x="27178" y="1328800"/>
                      <a:pt x="29210" y="1318513"/>
                    </a:cubicBezTo>
                    <a:close/>
                    <a:moveTo>
                      <a:pt x="65278" y="1168653"/>
                    </a:moveTo>
                    <a:cubicBezTo>
                      <a:pt x="72517" y="1143888"/>
                      <a:pt x="80264" y="1119377"/>
                      <a:pt x="88646" y="1095247"/>
                    </a:cubicBezTo>
                    <a:cubicBezTo>
                      <a:pt x="92075" y="1085341"/>
                      <a:pt x="102870" y="1080007"/>
                      <a:pt x="112903" y="1083436"/>
                    </a:cubicBezTo>
                    <a:cubicBezTo>
                      <a:pt x="122936" y="1086865"/>
                      <a:pt x="128143" y="1097660"/>
                      <a:pt x="124714" y="1107693"/>
                    </a:cubicBezTo>
                    <a:cubicBezTo>
                      <a:pt x="116586" y="1131315"/>
                      <a:pt x="108966" y="1155318"/>
                      <a:pt x="101854" y="1179448"/>
                    </a:cubicBezTo>
                    <a:cubicBezTo>
                      <a:pt x="98933" y="1189608"/>
                      <a:pt x="88265" y="1195323"/>
                      <a:pt x="78232" y="1192402"/>
                    </a:cubicBezTo>
                    <a:cubicBezTo>
                      <a:pt x="68199" y="1189481"/>
                      <a:pt x="62357" y="1178813"/>
                      <a:pt x="65278" y="1168780"/>
                    </a:cubicBezTo>
                    <a:close/>
                    <a:moveTo>
                      <a:pt x="115189" y="1022730"/>
                    </a:moveTo>
                    <a:cubicBezTo>
                      <a:pt x="124714" y="998727"/>
                      <a:pt x="134874" y="975105"/>
                      <a:pt x="145542" y="951737"/>
                    </a:cubicBezTo>
                    <a:cubicBezTo>
                      <a:pt x="149860" y="942212"/>
                      <a:pt x="161163" y="937894"/>
                      <a:pt x="170815" y="942339"/>
                    </a:cubicBezTo>
                    <a:cubicBezTo>
                      <a:pt x="180467" y="946784"/>
                      <a:pt x="184658" y="957960"/>
                      <a:pt x="180213" y="967612"/>
                    </a:cubicBezTo>
                    <a:cubicBezTo>
                      <a:pt x="169799" y="990472"/>
                      <a:pt x="159893" y="1013586"/>
                      <a:pt x="150622" y="1036954"/>
                    </a:cubicBezTo>
                    <a:cubicBezTo>
                      <a:pt x="146685" y="1046733"/>
                      <a:pt x="135636" y="1051432"/>
                      <a:pt x="125857" y="1047622"/>
                    </a:cubicBezTo>
                    <a:cubicBezTo>
                      <a:pt x="116078" y="1043812"/>
                      <a:pt x="111379" y="1032636"/>
                      <a:pt x="115189" y="1022857"/>
                    </a:cubicBezTo>
                    <a:close/>
                    <a:moveTo>
                      <a:pt x="179070" y="882522"/>
                    </a:moveTo>
                    <a:cubicBezTo>
                      <a:pt x="190881" y="859662"/>
                      <a:pt x="203200" y="837056"/>
                      <a:pt x="215900" y="814831"/>
                    </a:cubicBezTo>
                    <a:cubicBezTo>
                      <a:pt x="221107" y="805687"/>
                      <a:pt x="232791" y="802639"/>
                      <a:pt x="241935" y="807846"/>
                    </a:cubicBezTo>
                    <a:cubicBezTo>
                      <a:pt x="251079" y="813053"/>
                      <a:pt x="254127" y="824737"/>
                      <a:pt x="248920" y="833881"/>
                    </a:cubicBezTo>
                    <a:cubicBezTo>
                      <a:pt x="236347" y="855598"/>
                      <a:pt x="224409" y="877569"/>
                      <a:pt x="212852" y="899921"/>
                    </a:cubicBezTo>
                    <a:cubicBezTo>
                      <a:pt x="208026" y="909319"/>
                      <a:pt x="196596" y="913002"/>
                      <a:pt x="187198" y="908176"/>
                    </a:cubicBezTo>
                    <a:cubicBezTo>
                      <a:pt x="177800" y="903350"/>
                      <a:pt x="174117" y="891920"/>
                      <a:pt x="178943" y="882522"/>
                    </a:cubicBezTo>
                    <a:close/>
                    <a:moveTo>
                      <a:pt x="255905" y="749045"/>
                    </a:moveTo>
                    <a:cubicBezTo>
                      <a:pt x="269748" y="727455"/>
                      <a:pt x="284226" y="706119"/>
                      <a:pt x="299085" y="685164"/>
                    </a:cubicBezTo>
                    <a:cubicBezTo>
                      <a:pt x="305181" y="676528"/>
                      <a:pt x="317119" y="674623"/>
                      <a:pt x="325628" y="680719"/>
                    </a:cubicBezTo>
                    <a:cubicBezTo>
                      <a:pt x="334137" y="686815"/>
                      <a:pt x="336169" y="698753"/>
                      <a:pt x="330073" y="707262"/>
                    </a:cubicBezTo>
                    <a:cubicBezTo>
                      <a:pt x="315595" y="727709"/>
                      <a:pt x="301498" y="748537"/>
                      <a:pt x="287909" y="769619"/>
                    </a:cubicBezTo>
                    <a:cubicBezTo>
                      <a:pt x="282194" y="778509"/>
                      <a:pt x="270383" y="781049"/>
                      <a:pt x="261620" y="775334"/>
                    </a:cubicBezTo>
                    <a:cubicBezTo>
                      <a:pt x="252857" y="769619"/>
                      <a:pt x="250190" y="757808"/>
                      <a:pt x="255905" y="749045"/>
                    </a:cubicBezTo>
                    <a:close/>
                    <a:moveTo>
                      <a:pt x="345186" y="623442"/>
                    </a:moveTo>
                    <a:cubicBezTo>
                      <a:pt x="361061" y="603249"/>
                      <a:pt x="377317" y="583310"/>
                      <a:pt x="394208" y="563880"/>
                    </a:cubicBezTo>
                    <a:cubicBezTo>
                      <a:pt x="401066" y="555879"/>
                      <a:pt x="413131" y="554990"/>
                      <a:pt x="421132" y="561848"/>
                    </a:cubicBezTo>
                    <a:cubicBezTo>
                      <a:pt x="429133" y="568706"/>
                      <a:pt x="430022" y="580770"/>
                      <a:pt x="423164" y="588771"/>
                    </a:cubicBezTo>
                    <a:cubicBezTo>
                      <a:pt x="406781" y="607821"/>
                      <a:pt x="390779" y="627125"/>
                      <a:pt x="375285" y="646937"/>
                    </a:cubicBezTo>
                    <a:cubicBezTo>
                      <a:pt x="368808" y="655192"/>
                      <a:pt x="356870" y="656716"/>
                      <a:pt x="348488" y="650239"/>
                    </a:cubicBezTo>
                    <a:cubicBezTo>
                      <a:pt x="340106" y="643762"/>
                      <a:pt x="338709" y="631824"/>
                      <a:pt x="345186" y="623442"/>
                    </a:cubicBezTo>
                    <a:close/>
                    <a:moveTo>
                      <a:pt x="445897" y="506730"/>
                    </a:moveTo>
                    <a:cubicBezTo>
                      <a:pt x="463550" y="488061"/>
                      <a:pt x="481711" y="469900"/>
                      <a:pt x="500253" y="452120"/>
                    </a:cubicBezTo>
                    <a:cubicBezTo>
                      <a:pt x="507873" y="444881"/>
                      <a:pt x="519938" y="445135"/>
                      <a:pt x="527177" y="452628"/>
                    </a:cubicBezTo>
                    <a:cubicBezTo>
                      <a:pt x="534416" y="460121"/>
                      <a:pt x="534162" y="472313"/>
                      <a:pt x="526669" y="479552"/>
                    </a:cubicBezTo>
                    <a:cubicBezTo>
                      <a:pt x="508508" y="496951"/>
                      <a:pt x="490855" y="514731"/>
                      <a:pt x="473583" y="532891"/>
                    </a:cubicBezTo>
                    <a:cubicBezTo>
                      <a:pt x="466344" y="540512"/>
                      <a:pt x="454279" y="540892"/>
                      <a:pt x="446659" y="533654"/>
                    </a:cubicBezTo>
                    <a:cubicBezTo>
                      <a:pt x="439039" y="526415"/>
                      <a:pt x="438658" y="514350"/>
                      <a:pt x="445897" y="506730"/>
                    </a:cubicBezTo>
                    <a:close/>
                    <a:moveTo>
                      <a:pt x="557149" y="400050"/>
                    </a:moveTo>
                    <a:cubicBezTo>
                      <a:pt x="576453" y="383159"/>
                      <a:pt x="596265" y="366776"/>
                      <a:pt x="616458" y="350774"/>
                    </a:cubicBezTo>
                    <a:cubicBezTo>
                      <a:pt x="624713" y="344297"/>
                      <a:pt x="636651" y="345567"/>
                      <a:pt x="643255" y="353822"/>
                    </a:cubicBezTo>
                    <a:cubicBezTo>
                      <a:pt x="649859" y="362077"/>
                      <a:pt x="648462" y="374015"/>
                      <a:pt x="640207" y="380619"/>
                    </a:cubicBezTo>
                    <a:cubicBezTo>
                      <a:pt x="620522" y="396240"/>
                      <a:pt x="601218" y="412242"/>
                      <a:pt x="582295" y="428752"/>
                    </a:cubicBezTo>
                    <a:cubicBezTo>
                      <a:pt x="574421" y="435610"/>
                      <a:pt x="562356" y="434848"/>
                      <a:pt x="555371" y="426974"/>
                    </a:cubicBezTo>
                    <a:cubicBezTo>
                      <a:pt x="548386" y="419100"/>
                      <a:pt x="549275" y="407035"/>
                      <a:pt x="557149" y="400050"/>
                    </a:cubicBezTo>
                    <a:close/>
                    <a:moveTo>
                      <a:pt x="677926" y="304292"/>
                    </a:moveTo>
                    <a:cubicBezTo>
                      <a:pt x="698754" y="289306"/>
                      <a:pt x="719963" y="274828"/>
                      <a:pt x="741553" y="260858"/>
                    </a:cubicBezTo>
                    <a:cubicBezTo>
                      <a:pt x="750316" y="255143"/>
                      <a:pt x="762127" y="257683"/>
                      <a:pt x="767842" y="266446"/>
                    </a:cubicBezTo>
                    <a:cubicBezTo>
                      <a:pt x="773557" y="275209"/>
                      <a:pt x="771017" y="287020"/>
                      <a:pt x="762254" y="292735"/>
                    </a:cubicBezTo>
                    <a:cubicBezTo>
                      <a:pt x="741172" y="306451"/>
                      <a:pt x="720471" y="320548"/>
                      <a:pt x="700151" y="335153"/>
                    </a:cubicBezTo>
                    <a:cubicBezTo>
                      <a:pt x="691642" y="341249"/>
                      <a:pt x="679704" y="339344"/>
                      <a:pt x="673608" y="330835"/>
                    </a:cubicBezTo>
                    <a:cubicBezTo>
                      <a:pt x="667512" y="322326"/>
                      <a:pt x="669417" y="310388"/>
                      <a:pt x="677926" y="304292"/>
                    </a:cubicBezTo>
                    <a:close/>
                    <a:moveTo>
                      <a:pt x="807212" y="220472"/>
                    </a:moveTo>
                    <a:cubicBezTo>
                      <a:pt x="829437" y="207518"/>
                      <a:pt x="851916" y="195072"/>
                      <a:pt x="874776" y="183261"/>
                    </a:cubicBezTo>
                    <a:cubicBezTo>
                      <a:pt x="884047" y="178435"/>
                      <a:pt x="895604" y="181991"/>
                      <a:pt x="900430" y="191389"/>
                    </a:cubicBezTo>
                    <a:cubicBezTo>
                      <a:pt x="905256" y="200787"/>
                      <a:pt x="901700" y="212217"/>
                      <a:pt x="892302" y="217043"/>
                    </a:cubicBezTo>
                    <a:cubicBezTo>
                      <a:pt x="870077" y="228600"/>
                      <a:pt x="847979" y="240792"/>
                      <a:pt x="826389" y="253365"/>
                    </a:cubicBezTo>
                    <a:cubicBezTo>
                      <a:pt x="817245" y="258699"/>
                      <a:pt x="805688" y="255651"/>
                      <a:pt x="800354" y="246507"/>
                    </a:cubicBezTo>
                    <a:cubicBezTo>
                      <a:pt x="795020" y="237363"/>
                      <a:pt x="798068" y="225806"/>
                      <a:pt x="807212" y="220472"/>
                    </a:cubicBezTo>
                    <a:close/>
                    <a:moveTo>
                      <a:pt x="943864" y="149225"/>
                    </a:moveTo>
                    <a:cubicBezTo>
                      <a:pt x="967232" y="138430"/>
                      <a:pt x="990727" y="128270"/>
                      <a:pt x="1014730" y="118491"/>
                    </a:cubicBezTo>
                    <a:cubicBezTo>
                      <a:pt x="1024509" y="114554"/>
                      <a:pt x="1035558" y="119253"/>
                      <a:pt x="1039495" y="129032"/>
                    </a:cubicBezTo>
                    <a:cubicBezTo>
                      <a:pt x="1043432" y="138811"/>
                      <a:pt x="1038733" y="149860"/>
                      <a:pt x="1028954" y="153797"/>
                    </a:cubicBezTo>
                    <a:cubicBezTo>
                      <a:pt x="1005586" y="163195"/>
                      <a:pt x="982599" y="173228"/>
                      <a:pt x="959866" y="183769"/>
                    </a:cubicBezTo>
                    <a:cubicBezTo>
                      <a:pt x="950341" y="188214"/>
                      <a:pt x="939038" y="184023"/>
                      <a:pt x="934593" y="174498"/>
                    </a:cubicBezTo>
                    <a:cubicBezTo>
                      <a:pt x="930148" y="164973"/>
                      <a:pt x="934339" y="153670"/>
                      <a:pt x="943864" y="149225"/>
                    </a:cubicBezTo>
                    <a:close/>
                    <a:moveTo>
                      <a:pt x="1086993" y="91059"/>
                    </a:moveTo>
                    <a:cubicBezTo>
                      <a:pt x="1111123" y="82550"/>
                      <a:pt x="1135634" y="74676"/>
                      <a:pt x="1160399" y="67310"/>
                    </a:cubicBezTo>
                    <a:cubicBezTo>
                      <a:pt x="1170432" y="64262"/>
                      <a:pt x="1181100" y="70104"/>
                      <a:pt x="1184148" y="80137"/>
                    </a:cubicBezTo>
                    <a:cubicBezTo>
                      <a:pt x="1187196" y="90170"/>
                      <a:pt x="1181354" y="100838"/>
                      <a:pt x="1171321" y="103886"/>
                    </a:cubicBezTo>
                    <a:cubicBezTo>
                      <a:pt x="1147191" y="111125"/>
                      <a:pt x="1123315" y="118872"/>
                      <a:pt x="1099693" y="127127"/>
                    </a:cubicBezTo>
                    <a:cubicBezTo>
                      <a:pt x="1089787" y="130556"/>
                      <a:pt x="1078865" y="125349"/>
                      <a:pt x="1075436" y="115443"/>
                    </a:cubicBezTo>
                    <a:cubicBezTo>
                      <a:pt x="1072007" y="105537"/>
                      <a:pt x="1077214" y="94615"/>
                      <a:pt x="1087120" y="91186"/>
                    </a:cubicBezTo>
                    <a:close/>
                    <a:moveTo>
                      <a:pt x="1234694" y="47117"/>
                    </a:moveTo>
                    <a:cubicBezTo>
                      <a:pt x="1259586" y="41021"/>
                      <a:pt x="1284605" y="35433"/>
                      <a:pt x="1310005" y="30480"/>
                    </a:cubicBezTo>
                    <a:cubicBezTo>
                      <a:pt x="1320292" y="28448"/>
                      <a:pt x="1330325" y="35179"/>
                      <a:pt x="1332357" y="45466"/>
                    </a:cubicBezTo>
                    <a:cubicBezTo>
                      <a:pt x="1334389" y="55753"/>
                      <a:pt x="1327658" y="65786"/>
                      <a:pt x="1317371" y="67818"/>
                    </a:cubicBezTo>
                    <a:cubicBezTo>
                      <a:pt x="1292606" y="72644"/>
                      <a:pt x="1268095" y="78105"/>
                      <a:pt x="1243838" y="84074"/>
                    </a:cubicBezTo>
                    <a:cubicBezTo>
                      <a:pt x="1233678" y="86614"/>
                      <a:pt x="1223264" y="80391"/>
                      <a:pt x="1220724" y="70104"/>
                    </a:cubicBezTo>
                    <a:cubicBezTo>
                      <a:pt x="1218184" y="59817"/>
                      <a:pt x="1224407" y="49530"/>
                      <a:pt x="1234694" y="46990"/>
                    </a:cubicBezTo>
                    <a:close/>
                    <a:moveTo>
                      <a:pt x="1385951" y="17272"/>
                    </a:moveTo>
                    <a:cubicBezTo>
                      <a:pt x="1411224" y="13589"/>
                      <a:pt x="1436751" y="10414"/>
                      <a:pt x="1462532" y="7874"/>
                    </a:cubicBezTo>
                    <a:cubicBezTo>
                      <a:pt x="1472946" y="6858"/>
                      <a:pt x="1482344" y="14478"/>
                      <a:pt x="1483360" y="24892"/>
                    </a:cubicBezTo>
                    <a:cubicBezTo>
                      <a:pt x="1484376" y="35306"/>
                      <a:pt x="1476756" y="44704"/>
                      <a:pt x="1466342" y="45720"/>
                    </a:cubicBezTo>
                    <a:cubicBezTo>
                      <a:pt x="1441196" y="48260"/>
                      <a:pt x="1416304" y="51308"/>
                      <a:pt x="1391539" y="54991"/>
                    </a:cubicBezTo>
                    <a:cubicBezTo>
                      <a:pt x="1381125" y="56515"/>
                      <a:pt x="1371473" y="49276"/>
                      <a:pt x="1369949" y="38862"/>
                    </a:cubicBezTo>
                    <a:cubicBezTo>
                      <a:pt x="1368425" y="28448"/>
                      <a:pt x="1375664" y="18796"/>
                      <a:pt x="1386078" y="17272"/>
                    </a:cubicBezTo>
                    <a:close/>
                    <a:moveTo>
                      <a:pt x="1539367" y="2159"/>
                    </a:moveTo>
                    <a:cubicBezTo>
                      <a:pt x="1564894" y="889"/>
                      <a:pt x="1590548" y="127"/>
                      <a:pt x="1616329" y="0"/>
                    </a:cubicBezTo>
                    <a:cubicBezTo>
                      <a:pt x="1626870" y="0"/>
                      <a:pt x="1635379" y="8382"/>
                      <a:pt x="1635506" y="18923"/>
                    </a:cubicBezTo>
                    <a:cubicBezTo>
                      <a:pt x="1635633" y="29464"/>
                      <a:pt x="1627124" y="37973"/>
                      <a:pt x="1616583" y="37973"/>
                    </a:cubicBezTo>
                    <a:cubicBezTo>
                      <a:pt x="1591310" y="38100"/>
                      <a:pt x="1566291" y="38862"/>
                      <a:pt x="1541399" y="40132"/>
                    </a:cubicBezTo>
                    <a:cubicBezTo>
                      <a:pt x="1530858" y="40640"/>
                      <a:pt x="1521968" y="32639"/>
                      <a:pt x="1521333" y="22098"/>
                    </a:cubicBezTo>
                    <a:cubicBezTo>
                      <a:pt x="1520698" y="11557"/>
                      <a:pt x="1528826" y="2667"/>
                      <a:pt x="1539367" y="2032"/>
                    </a:cubicBezTo>
                    <a:close/>
                    <a:moveTo>
                      <a:pt x="1693545" y="1270"/>
                    </a:moveTo>
                    <a:cubicBezTo>
                      <a:pt x="1719326" y="2286"/>
                      <a:pt x="1744980" y="4064"/>
                      <a:pt x="1770507" y="6223"/>
                    </a:cubicBezTo>
                    <a:cubicBezTo>
                      <a:pt x="1781048" y="7112"/>
                      <a:pt x="1788668" y="16383"/>
                      <a:pt x="1787779" y="26924"/>
                    </a:cubicBezTo>
                    <a:cubicBezTo>
                      <a:pt x="1786890" y="37465"/>
                      <a:pt x="1777619" y="45085"/>
                      <a:pt x="1767078" y="44196"/>
                    </a:cubicBezTo>
                    <a:cubicBezTo>
                      <a:pt x="1742186" y="42037"/>
                      <a:pt x="1717167" y="40386"/>
                      <a:pt x="1691894" y="39370"/>
                    </a:cubicBezTo>
                    <a:cubicBezTo>
                      <a:pt x="1681353" y="38989"/>
                      <a:pt x="1673225" y="30099"/>
                      <a:pt x="1673606" y="19558"/>
                    </a:cubicBezTo>
                    <a:cubicBezTo>
                      <a:pt x="1673987" y="9017"/>
                      <a:pt x="1682877" y="889"/>
                      <a:pt x="1693418" y="1270"/>
                    </a:cubicBezTo>
                    <a:close/>
                    <a:moveTo>
                      <a:pt x="1846961" y="14859"/>
                    </a:moveTo>
                    <a:cubicBezTo>
                      <a:pt x="1872488" y="18415"/>
                      <a:pt x="1897888" y="22479"/>
                      <a:pt x="1923034" y="27051"/>
                    </a:cubicBezTo>
                    <a:cubicBezTo>
                      <a:pt x="1933321" y="28956"/>
                      <a:pt x="1940179" y="38862"/>
                      <a:pt x="1938274" y="49276"/>
                    </a:cubicBezTo>
                    <a:cubicBezTo>
                      <a:pt x="1936369" y="59690"/>
                      <a:pt x="1926463" y="66421"/>
                      <a:pt x="1916049" y="64516"/>
                    </a:cubicBezTo>
                    <a:cubicBezTo>
                      <a:pt x="1891411" y="59944"/>
                      <a:pt x="1866646" y="56007"/>
                      <a:pt x="1841754" y="52578"/>
                    </a:cubicBezTo>
                    <a:cubicBezTo>
                      <a:pt x="1831340" y="51181"/>
                      <a:pt x="1823974" y="41529"/>
                      <a:pt x="1825498" y="31115"/>
                    </a:cubicBezTo>
                    <a:cubicBezTo>
                      <a:pt x="1827022" y="20701"/>
                      <a:pt x="1836547" y="13335"/>
                      <a:pt x="1846961" y="14859"/>
                    </a:cubicBezTo>
                    <a:close/>
                    <a:moveTo>
                      <a:pt x="1998726" y="43053"/>
                    </a:moveTo>
                    <a:cubicBezTo>
                      <a:pt x="2023872" y="48895"/>
                      <a:pt x="2048637" y="55499"/>
                      <a:pt x="2073275" y="62484"/>
                    </a:cubicBezTo>
                    <a:cubicBezTo>
                      <a:pt x="2083435" y="65405"/>
                      <a:pt x="2089277" y="75946"/>
                      <a:pt x="2086356" y="85979"/>
                    </a:cubicBezTo>
                    <a:cubicBezTo>
                      <a:pt x="2083435" y="96012"/>
                      <a:pt x="2072894" y="101981"/>
                      <a:pt x="2062861" y="99060"/>
                    </a:cubicBezTo>
                    <a:cubicBezTo>
                      <a:pt x="2038858" y="92202"/>
                      <a:pt x="2014474" y="85852"/>
                      <a:pt x="1989963" y="80137"/>
                    </a:cubicBezTo>
                    <a:cubicBezTo>
                      <a:pt x="1979676" y="77724"/>
                      <a:pt x="1973326" y="67437"/>
                      <a:pt x="1975739" y="57277"/>
                    </a:cubicBezTo>
                    <a:cubicBezTo>
                      <a:pt x="1978152" y="47117"/>
                      <a:pt x="1988439" y="40640"/>
                      <a:pt x="1998599" y="43053"/>
                    </a:cubicBezTo>
                    <a:close/>
                    <a:moveTo>
                      <a:pt x="2146808" y="85471"/>
                    </a:moveTo>
                    <a:cubicBezTo>
                      <a:pt x="2171192" y="93726"/>
                      <a:pt x="2195322" y="102616"/>
                      <a:pt x="2219198" y="111887"/>
                    </a:cubicBezTo>
                    <a:cubicBezTo>
                      <a:pt x="2228977" y="115697"/>
                      <a:pt x="2233803" y="126746"/>
                      <a:pt x="2229993" y="136525"/>
                    </a:cubicBezTo>
                    <a:cubicBezTo>
                      <a:pt x="2226183" y="146304"/>
                      <a:pt x="2215134" y="151130"/>
                      <a:pt x="2205355" y="147320"/>
                    </a:cubicBezTo>
                    <a:cubicBezTo>
                      <a:pt x="2182114" y="138176"/>
                      <a:pt x="2158492" y="129540"/>
                      <a:pt x="2134616" y="121412"/>
                    </a:cubicBezTo>
                    <a:cubicBezTo>
                      <a:pt x="2124710" y="117983"/>
                      <a:pt x="2119249" y="107188"/>
                      <a:pt x="2122678" y="97282"/>
                    </a:cubicBezTo>
                    <a:cubicBezTo>
                      <a:pt x="2126107" y="87376"/>
                      <a:pt x="2136902" y="81915"/>
                      <a:pt x="2146808" y="85344"/>
                    </a:cubicBezTo>
                    <a:close/>
                    <a:moveTo>
                      <a:pt x="2290318" y="141732"/>
                    </a:moveTo>
                    <a:cubicBezTo>
                      <a:pt x="2313813" y="152273"/>
                      <a:pt x="2337054" y="163322"/>
                      <a:pt x="2359914" y="175006"/>
                    </a:cubicBezTo>
                    <a:cubicBezTo>
                      <a:pt x="2369312" y="179832"/>
                      <a:pt x="2372995" y="191262"/>
                      <a:pt x="2368296" y="200660"/>
                    </a:cubicBezTo>
                    <a:cubicBezTo>
                      <a:pt x="2363597" y="210058"/>
                      <a:pt x="2352040" y="213741"/>
                      <a:pt x="2342642" y="209042"/>
                    </a:cubicBezTo>
                    <a:cubicBezTo>
                      <a:pt x="2320290" y="197739"/>
                      <a:pt x="2297684" y="186817"/>
                      <a:pt x="2274697" y="176530"/>
                    </a:cubicBezTo>
                    <a:cubicBezTo>
                      <a:pt x="2265045" y="172212"/>
                      <a:pt x="2260854" y="160909"/>
                      <a:pt x="2265172" y="151384"/>
                    </a:cubicBezTo>
                    <a:cubicBezTo>
                      <a:pt x="2269490" y="141859"/>
                      <a:pt x="2280793" y="137541"/>
                      <a:pt x="2290318" y="141859"/>
                    </a:cubicBezTo>
                    <a:close/>
                    <a:moveTo>
                      <a:pt x="2427732" y="211582"/>
                    </a:moveTo>
                    <a:cubicBezTo>
                      <a:pt x="2450084" y="224282"/>
                      <a:pt x="2472182" y="237617"/>
                      <a:pt x="2493772" y="251333"/>
                    </a:cubicBezTo>
                    <a:cubicBezTo>
                      <a:pt x="2502662" y="256921"/>
                      <a:pt x="2505329" y="268732"/>
                      <a:pt x="2499614" y="277622"/>
                    </a:cubicBezTo>
                    <a:cubicBezTo>
                      <a:pt x="2493899" y="286512"/>
                      <a:pt x="2482215" y="289179"/>
                      <a:pt x="2473325" y="283464"/>
                    </a:cubicBezTo>
                    <a:cubicBezTo>
                      <a:pt x="2452116" y="270002"/>
                      <a:pt x="2430653" y="257048"/>
                      <a:pt x="2408809" y="244729"/>
                    </a:cubicBezTo>
                    <a:cubicBezTo>
                      <a:pt x="2399665" y="239522"/>
                      <a:pt x="2396490" y="227838"/>
                      <a:pt x="2401697" y="218694"/>
                    </a:cubicBezTo>
                    <a:cubicBezTo>
                      <a:pt x="2406904" y="209550"/>
                      <a:pt x="2418588" y="206375"/>
                      <a:pt x="2427732" y="211582"/>
                    </a:cubicBezTo>
                    <a:close/>
                    <a:moveTo>
                      <a:pt x="2557907" y="294132"/>
                    </a:moveTo>
                    <a:cubicBezTo>
                      <a:pt x="2578989" y="308864"/>
                      <a:pt x="2599690" y="324231"/>
                      <a:pt x="2619883" y="339979"/>
                    </a:cubicBezTo>
                    <a:cubicBezTo>
                      <a:pt x="2628138" y="346456"/>
                      <a:pt x="2629662" y="358394"/>
                      <a:pt x="2623312" y="366649"/>
                    </a:cubicBezTo>
                    <a:cubicBezTo>
                      <a:pt x="2616962" y="374904"/>
                      <a:pt x="2604897" y="376428"/>
                      <a:pt x="2596642" y="370078"/>
                    </a:cubicBezTo>
                    <a:cubicBezTo>
                      <a:pt x="2576830" y="354711"/>
                      <a:pt x="2556637" y="339852"/>
                      <a:pt x="2536063" y="325374"/>
                    </a:cubicBezTo>
                    <a:cubicBezTo>
                      <a:pt x="2527427" y="319278"/>
                      <a:pt x="2525395" y="307467"/>
                      <a:pt x="2531364" y="298831"/>
                    </a:cubicBezTo>
                    <a:cubicBezTo>
                      <a:pt x="2537333" y="290195"/>
                      <a:pt x="2549271" y="288163"/>
                      <a:pt x="2557907" y="294132"/>
                    </a:cubicBezTo>
                    <a:close/>
                    <a:moveTo>
                      <a:pt x="2679700" y="388620"/>
                    </a:moveTo>
                    <a:cubicBezTo>
                      <a:pt x="2699258" y="405257"/>
                      <a:pt x="2718435" y="422402"/>
                      <a:pt x="2737104" y="440055"/>
                    </a:cubicBezTo>
                    <a:cubicBezTo>
                      <a:pt x="2744724" y="447294"/>
                      <a:pt x="2745105" y="459359"/>
                      <a:pt x="2737993" y="466979"/>
                    </a:cubicBezTo>
                    <a:cubicBezTo>
                      <a:pt x="2730881" y="474599"/>
                      <a:pt x="2718689" y="474980"/>
                      <a:pt x="2711069" y="467868"/>
                    </a:cubicBezTo>
                    <a:cubicBezTo>
                      <a:pt x="2692781" y="450723"/>
                      <a:pt x="2674112" y="433959"/>
                      <a:pt x="2654935" y="417703"/>
                    </a:cubicBezTo>
                    <a:cubicBezTo>
                      <a:pt x="2646934" y="410845"/>
                      <a:pt x="2646045" y="398907"/>
                      <a:pt x="2652776" y="390906"/>
                    </a:cubicBezTo>
                    <a:cubicBezTo>
                      <a:pt x="2659507" y="382905"/>
                      <a:pt x="2671572" y="382016"/>
                      <a:pt x="2679573" y="388747"/>
                    </a:cubicBezTo>
                    <a:close/>
                    <a:moveTo>
                      <a:pt x="2791968" y="494284"/>
                    </a:moveTo>
                    <a:cubicBezTo>
                      <a:pt x="2809875" y="512699"/>
                      <a:pt x="2827274" y="531622"/>
                      <a:pt x="2844292" y="550926"/>
                    </a:cubicBezTo>
                    <a:cubicBezTo>
                      <a:pt x="2851277" y="558800"/>
                      <a:pt x="2850515" y="570864"/>
                      <a:pt x="2842641" y="577849"/>
                    </a:cubicBezTo>
                    <a:cubicBezTo>
                      <a:pt x="2834767" y="584834"/>
                      <a:pt x="2822702" y="584072"/>
                      <a:pt x="2815717" y="576198"/>
                    </a:cubicBezTo>
                    <a:cubicBezTo>
                      <a:pt x="2799080" y="557403"/>
                      <a:pt x="2782062" y="538988"/>
                      <a:pt x="2764663" y="520954"/>
                    </a:cubicBezTo>
                    <a:cubicBezTo>
                      <a:pt x="2757297" y="513461"/>
                      <a:pt x="2757551" y="501396"/>
                      <a:pt x="2765044" y="494030"/>
                    </a:cubicBezTo>
                    <a:cubicBezTo>
                      <a:pt x="2772537" y="486664"/>
                      <a:pt x="2784602" y="486918"/>
                      <a:pt x="2791968" y="494411"/>
                    </a:cubicBezTo>
                    <a:close/>
                    <a:moveTo>
                      <a:pt x="2893949" y="609980"/>
                    </a:moveTo>
                    <a:cubicBezTo>
                      <a:pt x="2909951" y="630046"/>
                      <a:pt x="2925572" y="650493"/>
                      <a:pt x="2940685" y="671194"/>
                    </a:cubicBezTo>
                    <a:cubicBezTo>
                      <a:pt x="2946908" y="679703"/>
                      <a:pt x="2945003" y="691641"/>
                      <a:pt x="2936494" y="697864"/>
                    </a:cubicBezTo>
                    <a:cubicBezTo>
                      <a:pt x="2927985" y="704087"/>
                      <a:pt x="2916047" y="702182"/>
                      <a:pt x="2909824" y="693673"/>
                    </a:cubicBezTo>
                    <a:cubicBezTo>
                      <a:pt x="2895092" y="673353"/>
                      <a:pt x="2879852" y="653414"/>
                      <a:pt x="2864104" y="633856"/>
                    </a:cubicBezTo>
                    <a:cubicBezTo>
                      <a:pt x="2857500" y="625601"/>
                      <a:pt x="2858897" y="613663"/>
                      <a:pt x="2867025" y="607059"/>
                    </a:cubicBezTo>
                    <a:cubicBezTo>
                      <a:pt x="2875153" y="600455"/>
                      <a:pt x="2887218" y="601852"/>
                      <a:pt x="2893822" y="609980"/>
                    </a:cubicBezTo>
                    <a:close/>
                    <a:moveTo>
                      <a:pt x="2984373" y="734694"/>
                    </a:moveTo>
                    <a:cubicBezTo>
                      <a:pt x="2998470" y="756157"/>
                      <a:pt x="3012059" y="778001"/>
                      <a:pt x="3025140" y="800099"/>
                    </a:cubicBezTo>
                    <a:cubicBezTo>
                      <a:pt x="3030474" y="809116"/>
                      <a:pt x="3027426" y="820800"/>
                      <a:pt x="3018409" y="826134"/>
                    </a:cubicBezTo>
                    <a:cubicBezTo>
                      <a:pt x="3009392" y="831468"/>
                      <a:pt x="2997708" y="828420"/>
                      <a:pt x="2992374" y="819403"/>
                    </a:cubicBezTo>
                    <a:cubicBezTo>
                      <a:pt x="2979547" y="797813"/>
                      <a:pt x="2966339" y="776477"/>
                      <a:pt x="2952623" y="755522"/>
                    </a:cubicBezTo>
                    <a:cubicBezTo>
                      <a:pt x="2946908" y="746759"/>
                      <a:pt x="2949321" y="734948"/>
                      <a:pt x="2958084" y="729106"/>
                    </a:cubicBezTo>
                    <a:cubicBezTo>
                      <a:pt x="2966847" y="723264"/>
                      <a:pt x="2978658" y="725804"/>
                      <a:pt x="2984500" y="734567"/>
                    </a:cubicBezTo>
                    <a:close/>
                    <a:moveTo>
                      <a:pt x="3062859" y="867282"/>
                    </a:moveTo>
                    <a:cubicBezTo>
                      <a:pt x="3074797" y="889888"/>
                      <a:pt x="3086227" y="912875"/>
                      <a:pt x="3097149" y="936243"/>
                    </a:cubicBezTo>
                    <a:cubicBezTo>
                      <a:pt x="3101594" y="945768"/>
                      <a:pt x="3097530" y="957071"/>
                      <a:pt x="3088005" y="961516"/>
                    </a:cubicBezTo>
                    <a:cubicBezTo>
                      <a:pt x="3078480" y="965961"/>
                      <a:pt x="3067177" y="961897"/>
                      <a:pt x="3062732" y="952372"/>
                    </a:cubicBezTo>
                    <a:cubicBezTo>
                      <a:pt x="3052064" y="929639"/>
                      <a:pt x="3040888" y="907160"/>
                      <a:pt x="3029204" y="885062"/>
                    </a:cubicBezTo>
                    <a:cubicBezTo>
                      <a:pt x="3024251" y="875791"/>
                      <a:pt x="3027807" y="864234"/>
                      <a:pt x="3037205" y="859281"/>
                    </a:cubicBezTo>
                    <a:cubicBezTo>
                      <a:pt x="3046603" y="854328"/>
                      <a:pt x="3058033" y="857884"/>
                      <a:pt x="3062986" y="867282"/>
                    </a:cubicBezTo>
                    <a:close/>
                    <a:moveTo>
                      <a:pt x="3128391" y="1006855"/>
                    </a:moveTo>
                    <a:cubicBezTo>
                      <a:pt x="3138170" y="1030604"/>
                      <a:pt x="3147314" y="1054607"/>
                      <a:pt x="3156077" y="1078864"/>
                    </a:cubicBezTo>
                    <a:cubicBezTo>
                      <a:pt x="3159633" y="1088770"/>
                      <a:pt x="3154426" y="1099692"/>
                      <a:pt x="3144520" y="1103248"/>
                    </a:cubicBezTo>
                    <a:cubicBezTo>
                      <a:pt x="3134614" y="1106804"/>
                      <a:pt x="3123692" y="1101597"/>
                      <a:pt x="3120136" y="1091691"/>
                    </a:cubicBezTo>
                    <a:cubicBezTo>
                      <a:pt x="3111627" y="1067942"/>
                      <a:pt x="3102737" y="1044574"/>
                      <a:pt x="3093085" y="1021460"/>
                    </a:cubicBezTo>
                    <a:cubicBezTo>
                      <a:pt x="3089021" y="1011681"/>
                      <a:pt x="3093720" y="1000632"/>
                      <a:pt x="3103499" y="996568"/>
                    </a:cubicBezTo>
                    <a:cubicBezTo>
                      <a:pt x="3113278" y="992504"/>
                      <a:pt x="3124327" y="997203"/>
                      <a:pt x="3128391" y="1006982"/>
                    </a:cubicBezTo>
                    <a:close/>
                    <a:moveTo>
                      <a:pt x="3180207" y="1152143"/>
                    </a:moveTo>
                    <a:cubicBezTo>
                      <a:pt x="3187700" y="1176654"/>
                      <a:pt x="3194558" y="1201419"/>
                      <a:pt x="3200908" y="1226438"/>
                    </a:cubicBezTo>
                    <a:cubicBezTo>
                      <a:pt x="3203448" y="1236598"/>
                      <a:pt x="3197352" y="1247012"/>
                      <a:pt x="3187065" y="1249552"/>
                    </a:cubicBezTo>
                    <a:cubicBezTo>
                      <a:pt x="3176778" y="1252092"/>
                      <a:pt x="3166491" y="1245996"/>
                      <a:pt x="3163951" y="1235709"/>
                    </a:cubicBezTo>
                    <a:cubicBezTo>
                      <a:pt x="3157855" y="1211325"/>
                      <a:pt x="3151124" y="1187068"/>
                      <a:pt x="3143758" y="1163192"/>
                    </a:cubicBezTo>
                    <a:cubicBezTo>
                      <a:pt x="3140710" y="1153159"/>
                      <a:pt x="3146425" y="1142491"/>
                      <a:pt x="3156458" y="1139443"/>
                    </a:cubicBezTo>
                    <a:cubicBezTo>
                      <a:pt x="3166491" y="1136395"/>
                      <a:pt x="3177159" y="1142110"/>
                      <a:pt x="3180207" y="1152143"/>
                    </a:cubicBezTo>
                    <a:close/>
                    <a:moveTo>
                      <a:pt x="3217926" y="1301622"/>
                    </a:moveTo>
                    <a:cubicBezTo>
                      <a:pt x="3223006" y="1326768"/>
                      <a:pt x="3227451" y="1352041"/>
                      <a:pt x="3231388" y="1377568"/>
                    </a:cubicBezTo>
                    <a:cubicBezTo>
                      <a:pt x="3233039" y="1387982"/>
                      <a:pt x="3225800" y="1397634"/>
                      <a:pt x="3215386" y="1399285"/>
                    </a:cubicBezTo>
                    <a:cubicBezTo>
                      <a:pt x="3204972" y="1400936"/>
                      <a:pt x="3195320" y="1393697"/>
                      <a:pt x="3193669" y="1383283"/>
                    </a:cubicBezTo>
                    <a:cubicBezTo>
                      <a:pt x="3189859" y="1358391"/>
                      <a:pt x="3185414" y="1333626"/>
                      <a:pt x="3180461" y="1309115"/>
                    </a:cubicBezTo>
                    <a:cubicBezTo>
                      <a:pt x="3178429" y="1298828"/>
                      <a:pt x="3185033" y="1288795"/>
                      <a:pt x="3195320" y="1286636"/>
                    </a:cubicBezTo>
                    <a:cubicBezTo>
                      <a:pt x="3205607" y="1284477"/>
                      <a:pt x="3215640" y="1291208"/>
                      <a:pt x="3217799" y="1301495"/>
                    </a:cubicBezTo>
                    <a:close/>
                    <a:moveTo>
                      <a:pt x="3241167" y="1453895"/>
                    </a:moveTo>
                    <a:cubicBezTo>
                      <a:pt x="3243834" y="1479295"/>
                      <a:pt x="3245866" y="1504949"/>
                      <a:pt x="3247390" y="1530730"/>
                    </a:cubicBezTo>
                    <a:cubicBezTo>
                      <a:pt x="3248025" y="1541271"/>
                      <a:pt x="3240024" y="1550288"/>
                      <a:pt x="3229483" y="1550796"/>
                    </a:cubicBezTo>
                    <a:cubicBezTo>
                      <a:pt x="3218942" y="1551304"/>
                      <a:pt x="3209925" y="1543430"/>
                      <a:pt x="3209417" y="1532889"/>
                    </a:cubicBezTo>
                    <a:cubicBezTo>
                      <a:pt x="3208020" y="1507743"/>
                      <a:pt x="3205988" y="1482724"/>
                      <a:pt x="3203321" y="1457832"/>
                    </a:cubicBezTo>
                    <a:cubicBezTo>
                      <a:pt x="3202178" y="1447418"/>
                      <a:pt x="3209798" y="1438020"/>
                      <a:pt x="3220339" y="1436877"/>
                    </a:cubicBezTo>
                    <a:cubicBezTo>
                      <a:pt x="3230880" y="1435734"/>
                      <a:pt x="3240151" y="1443354"/>
                      <a:pt x="3241294" y="1453895"/>
                    </a:cubicBezTo>
                    <a:close/>
                    <a:moveTo>
                      <a:pt x="3250184" y="1607692"/>
                    </a:moveTo>
                    <a:cubicBezTo>
                      <a:pt x="3250184" y="1613534"/>
                      <a:pt x="3250311" y="1619376"/>
                      <a:pt x="3250311" y="1625091"/>
                    </a:cubicBezTo>
                    <a:lnTo>
                      <a:pt x="3231261" y="1625091"/>
                    </a:lnTo>
                    <a:lnTo>
                      <a:pt x="3250311" y="1625091"/>
                    </a:lnTo>
                    <a:cubicBezTo>
                      <a:pt x="3250311" y="1645156"/>
                      <a:pt x="3249930" y="1665095"/>
                      <a:pt x="3249168" y="1684908"/>
                    </a:cubicBezTo>
                    <a:cubicBezTo>
                      <a:pt x="3248787" y="1695448"/>
                      <a:pt x="3239897" y="1703576"/>
                      <a:pt x="3229483" y="1703195"/>
                    </a:cubicBezTo>
                    <a:cubicBezTo>
                      <a:pt x="3219069" y="1702814"/>
                      <a:pt x="3210814" y="1693924"/>
                      <a:pt x="3211195" y="1683511"/>
                    </a:cubicBezTo>
                    <a:cubicBezTo>
                      <a:pt x="3211957" y="1664080"/>
                      <a:pt x="3212211" y="1644648"/>
                      <a:pt x="3212211" y="1625091"/>
                    </a:cubicBezTo>
                    <a:cubicBezTo>
                      <a:pt x="3212211" y="1619376"/>
                      <a:pt x="3212211" y="1613661"/>
                      <a:pt x="3212084" y="1608073"/>
                    </a:cubicBezTo>
                    <a:cubicBezTo>
                      <a:pt x="3211957" y="1597532"/>
                      <a:pt x="3220466" y="1588896"/>
                      <a:pt x="3230880" y="1588769"/>
                    </a:cubicBezTo>
                    <a:cubicBezTo>
                      <a:pt x="3241294" y="1588642"/>
                      <a:pt x="3250057" y="1597151"/>
                      <a:pt x="3250184" y="1607565"/>
                    </a:cubicBezTo>
                    <a:close/>
                    <a:moveTo>
                      <a:pt x="3244596" y="1761742"/>
                    </a:moveTo>
                    <a:cubicBezTo>
                      <a:pt x="3242437" y="1787523"/>
                      <a:pt x="3239770" y="1813051"/>
                      <a:pt x="3236341" y="1838451"/>
                    </a:cubicBezTo>
                    <a:cubicBezTo>
                      <a:pt x="3234944" y="1848864"/>
                      <a:pt x="3225419" y="1856230"/>
                      <a:pt x="3215005" y="1854833"/>
                    </a:cubicBezTo>
                    <a:cubicBezTo>
                      <a:pt x="3204591" y="1853436"/>
                      <a:pt x="3197225" y="1843911"/>
                      <a:pt x="3198622" y="1833498"/>
                    </a:cubicBezTo>
                    <a:cubicBezTo>
                      <a:pt x="3201924" y="1808733"/>
                      <a:pt x="3204591" y="1783714"/>
                      <a:pt x="3206623" y="1758695"/>
                    </a:cubicBezTo>
                    <a:cubicBezTo>
                      <a:pt x="3207512" y="1748153"/>
                      <a:pt x="3216656" y="1740406"/>
                      <a:pt x="3227197" y="1741295"/>
                    </a:cubicBezTo>
                    <a:cubicBezTo>
                      <a:pt x="3237738" y="1742184"/>
                      <a:pt x="3245485" y="1751328"/>
                      <a:pt x="3244596" y="1761870"/>
                    </a:cubicBezTo>
                    <a:close/>
                    <a:moveTo>
                      <a:pt x="3224530" y="1914650"/>
                    </a:moveTo>
                    <a:cubicBezTo>
                      <a:pt x="3219958" y="1940050"/>
                      <a:pt x="3214751" y="1965196"/>
                      <a:pt x="3209036" y="1990215"/>
                    </a:cubicBezTo>
                    <a:cubicBezTo>
                      <a:pt x="3206623" y="2000502"/>
                      <a:pt x="3196463" y="2006852"/>
                      <a:pt x="3186176" y="2004566"/>
                    </a:cubicBezTo>
                    <a:cubicBezTo>
                      <a:pt x="3175889" y="2002280"/>
                      <a:pt x="3169539" y="1991993"/>
                      <a:pt x="3171825" y="1981706"/>
                    </a:cubicBezTo>
                    <a:cubicBezTo>
                      <a:pt x="3177413" y="1957322"/>
                      <a:pt x="3182493" y="1932684"/>
                      <a:pt x="3186938" y="1907919"/>
                    </a:cubicBezTo>
                    <a:cubicBezTo>
                      <a:pt x="3188843" y="1897505"/>
                      <a:pt x="3198749" y="1890647"/>
                      <a:pt x="3209036" y="1892552"/>
                    </a:cubicBezTo>
                    <a:cubicBezTo>
                      <a:pt x="3219323" y="1894457"/>
                      <a:pt x="3226308" y="1904363"/>
                      <a:pt x="3224403" y="1914650"/>
                    </a:cubicBezTo>
                    <a:close/>
                    <a:moveTo>
                      <a:pt x="3189859" y="2064891"/>
                    </a:moveTo>
                    <a:cubicBezTo>
                      <a:pt x="3182874" y="2089656"/>
                      <a:pt x="3175381" y="2114294"/>
                      <a:pt x="3167253" y="2138551"/>
                    </a:cubicBezTo>
                    <a:cubicBezTo>
                      <a:pt x="3163951" y="2148584"/>
                      <a:pt x="3153156" y="2153918"/>
                      <a:pt x="3143123" y="2150616"/>
                    </a:cubicBezTo>
                    <a:cubicBezTo>
                      <a:pt x="3133090" y="2147314"/>
                      <a:pt x="3127756" y="2136519"/>
                      <a:pt x="3131058" y="2126486"/>
                    </a:cubicBezTo>
                    <a:cubicBezTo>
                      <a:pt x="3138932" y="2102737"/>
                      <a:pt x="3146298" y="2078734"/>
                      <a:pt x="3153156" y="2054477"/>
                    </a:cubicBezTo>
                    <a:cubicBezTo>
                      <a:pt x="3155950" y="2044317"/>
                      <a:pt x="3166491" y="2038475"/>
                      <a:pt x="3176651" y="2041269"/>
                    </a:cubicBezTo>
                    <a:cubicBezTo>
                      <a:pt x="3186811" y="2044063"/>
                      <a:pt x="3192653" y="2054604"/>
                      <a:pt x="3189859" y="2064764"/>
                    </a:cubicBezTo>
                    <a:close/>
                    <a:moveTo>
                      <a:pt x="3141218" y="2211068"/>
                    </a:moveTo>
                    <a:cubicBezTo>
                      <a:pt x="3131947" y="2235071"/>
                      <a:pt x="3122041" y="2258820"/>
                      <a:pt x="3111627" y="2282315"/>
                    </a:cubicBezTo>
                    <a:cubicBezTo>
                      <a:pt x="3107309" y="2291967"/>
                      <a:pt x="3096133" y="2296285"/>
                      <a:pt x="3086481" y="2291967"/>
                    </a:cubicBezTo>
                    <a:cubicBezTo>
                      <a:pt x="3076829" y="2287649"/>
                      <a:pt x="3072511" y="2276473"/>
                      <a:pt x="3076829" y="2266821"/>
                    </a:cubicBezTo>
                    <a:cubicBezTo>
                      <a:pt x="3086989" y="2243961"/>
                      <a:pt x="3096641" y="2220720"/>
                      <a:pt x="3105658" y="2197225"/>
                    </a:cubicBezTo>
                    <a:cubicBezTo>
                      <a:pt x="3109468" y="2187446"/>
                      <a:pt x="3120517" y="2182493"/>
                      <a:pt x="3130296" y="2186303"/>
                    </a:cubicBezTo>
                    <a:cubicBezTo>
                      <a:pt x="3140075" y="2190113"/>
                      <a:pt x="3145028" y="2201162"/>
                      <a:pt x="3141218" y="2210941"/>
                    </a:cubicBezTo>
                    <a:close/>
                    <a:moveTo>
                      <a:pt x="3078734" y="2351911"/>
                    </a:moveTo>
                    <a:cubicBezTo>
                      <a:pt x="3067177" y="2374898"/>
                      <a:pt x="3055112" y="2397631"/>
                      <a:pt x="3042539" y="2419983"/>
                    </a:cubicBezTo>
                    <a:cubicBezTo>
                      <a:pt x="3037332" y="2429127"/>
                      <a:pt x="3025775" y="2432429"/>
                      <a:pt x="3016631" y="2427222"/>
                    </a:cubicBezTo>
                    <a:cubicBezTo>
                      <a:pt x="3007487" y="2422015"/>
                      <a:pt x="3004185" y="2410458"/>
                      <a:pt x="3009392" y="2401314"/>
                    </a:cubicBezTo>
                    <a:cubicBezTo>
                      <a:pt x="3021711" y="2379470"/>
                      <a:pt x="3033395" y="2357372"/>
                      <a:pt x="3044698" y="2334893"/>
                    </a:cubicBezTo>
                    <a:cubicBezTo>
                      <a:pt x="3049397" y="2325495"/>
                      <a:pt x="3060827" y="2321685"/>
                      <a:pt x="3070225" y="2326384"/>
                    </a:cubicBezTo>
                    <a:cubicBezTo>
                      <a:pt x="3079623" y="2331083"/>
                      <a:pt x="3083433" y="2342513"/>
                      <a:pt x="3078734" y="2351911"/>
                    </a:cubicBezTo>
                    <a:close/>
                    <a:moveTo>
                      <a:pt x="3003169" y="2486277"/>
                    </a:moveTo>
                    <a:cubicBezTo>
                      <a:pt x="2989580" y="2508121"/>
                      <a:pt x="2975356" y="2529457"/>
                      <a:pt x="2960751" y="2550539"/>
                    </a:cubicBezTo>
                    <a:cubicBezTo>
                      <a:pt x="2954782" y="2559175"/>
                      <a:pt x="2942844" y="2561334"/>
                      <a:pt x="2934208" y="2555365"/>
                    </a:cubicBezTo>
                    <a:cubicBezTo>
                      <a:pt x="2925572" y="2549396"/>
                      <a:pt x="2923413" y="2537458"/>
                      <a:pt x="2929382" y="2528822"/>
                    </a:cubicBezTo>
                    <a:cubicBezTo>
                      <a:pt x="2943733" y="2508248"/>
                      <a:pt x="2957449" y="2487293"/>
                      <a:pt x="2970784" y="2466084"/>
                    </a:cubicBezTo>
                    <a:cubicBezTo>
                      <a:pt x="2976372" y="2457194"/>
                      <a:pt x="2988183" y="2454527"/>
                      <a:pt x="2997073" y="2459988"/>
                    </a:cubicBezTo>
                    <a:cubicBezTo>
                      <a:pt x="3005963" y="2465449"/>
                      <a:pt x="3008630" y="2477387"/>
                      <a:pt x="3003169" y="2486277"/>
                    </a:cubicBezTo>
                    <a:close/>
                    <a:moveTo>
                      <a:pt x="2915285" y="2612896"/>
                    </a:moveTo>
                    <a:cubicBezTo>
                      <a:pt x="2899664" y="2633343"/>
                      <a:pt x="2883535" y="2653282"/>
                      <a:pt x="2867025" y="2672967"/>
                    </a:cubicBezTo>
                    <a:cubicBezTo>
                      <a:pt x="2860294" y="2680968"/>
                      <a:pt x="2848229" y="2681984"/>
                      <a:pt x="2840228" y="2675253"/>
                    </a:cubicBezTo>
                    <a:cubicBezTo>
                      <a:pt x="2832227" y="2668522"/>
                      <a:pt x="2831211" y="2656457"/>
                      <a:pt x="2837942" y="2648456"/>
                    </a:cubicBezTo>
                    <a:cubicBezTo>
                      <a:pt x="2854071" y="2629279"/>
                      <a:pt x="2869819" y="2609721"/>
                      <a:pt x="2885186" y="2589782"/>
                    </a:cubicBezTo>
                    <a:cubicBezTo>
                      <a:pt x="2891536" y="2581400"/>
                      <a:pt x="2903601" y="2579876"/>
                      <a:pt x="2911856" y="2586226"/>
                    </a:cubicBezTo>
                    <a:cubicBezTo>
                      <a:pt x="2920111" y="2592576"/>
                      <a:pt x="2921762" y="2604641"/>
                      <a:pt x="2915412" y="2612896"/>
                    </a:cubicBezTo>
                    <a:close/>
                    <a:moveTo>
                      <a:pt x="2815971" y="2730625"/>
                    </a:moveTo>
                    <a:cubicBezTo>
                      <a:pt x="2798445" y="2749420"/>
                      <a:pt x="2780538" y="2767835"/>
                      <a:pt x="2762250" y="2785870"/>
                    </a:cubicBezTo>
                    <a:cubicBezTo>
                      <a:pt x="2754757" y="2793235"/>
                      <a:pt x="2742692" y="2793109"/>
                      <a:pt x="2735326" y="2785616"/>
                    </a:cubicBezTo>
                    <a:cubicBezTo>
                      <a:pt x="2727960" y="2778123"/>
                      <a:pt x="2728087" y="2766057"/>
                      <a:pt x="2735580" y="2758691"/>
                    </a:cubicBezTo>
                    <a:cubicBezTo>
                      <a:pt x="2753487" y="2741166"/>
                      <a:pt x="2771013" y="2723132"/>
                      <a:pt x="2788158" y="2704717"/>
                    </a:cubicBezTo>
                    <a:cubicBezTo>
                      <a:pt x="2795270" y="2696970"/>
                      <a:pt x="2807335" y="2696589"/>
                      <a:pt x="2815082" y="2703701"/>
                    </a:cubicBezTo>
                    <a:cubicBezTo>
                      <a:pt x="2822829" y="2710813"/>
                      <a:pt x="2823210" y="2722878"/>
                      <a:pt x="2816098" y="2730625"/>
                    </a:cubicBezTo>
                    <a:close/>
                    <a:moveTo>
                      <a:pt x="2705989" y="2838448"/>
                    </a:moveTo>
                    <a:cubicBezTo>
                      <a:pt x="2686812" y="2855592"/>
                      <a:pt x="2667254" y="2872229"/>
                      <a:pt x="2647188" y="2888359"/>
                    </a:cubicBezTo>
                    <a:cubicBezTo>
                      <a:pt x="2639060" y="2894963"/>
                      <a:pt x="2626995" y="2893692"/>
                      <a:pt x="2620391" y="2885564"/>
                    </a:cubicBezTo>
                    <a:cubicBezTo>
                      <a:pt x="2613787" y="2877437"/>
                      <a:pt x="2615057" y="2865372"/>
                      <a:pt x="2623185" y="2858767"/>
                    </a:cubicBezTo>
                    <a:cubicBezTo>
                      <a:pt x="2642743" y="2843020"/>
                      <a:pt x="2661793" y="2826763"/>
                      <a:pt x="2680589" y="2810000"/>
                    </a:cubicBezTo>
                    <a:cubicBezTo>
                      <a:pt x="2688463" y="2803014"/>
                      <a:pt x="2700528" y="2803650"/>
                      <a:pt x="2707513" y="2811523"/>
                    </a:cubicBezTo>
                    <a:cubicBezTo>
                      <a:pt x="2714498" y="2819398"/>
                      <a:pt x="2713863" y="2831463"/>
                      <a:pt x="2705989" y="2838448"/>
                    </a:cubicBezTo>
                    <a:close/>
                    <a:moveTo>
                      <a:pt x="2586228" y="2935475"/>
                    </a:moveTo>
                    <a:cubicBezTo>
                      <a:pt x="2565527" y="2950715"/>
                      <a:pt x="2544445" y="2965447"/>
                      <a:pt x="2522982" y="2979671"/>
                    </a:cubicBezTo>
                    <a:cubicBezTo>
                      <a:pt x="2514219" y="2985513"/>
                      <a:pt x="2502408" y="2983100"/>
                      <a:pt x="2496566" y="2974337"/>
                    </a:cubicBezTo>
                    <a:cubicBezTo>
                      <a:pt x="2490724" y="2965574"/>
                      <a:pt x="2493137" y="2953763"/>
                      <a:pt x="2501900" y="2947921"/>
                    </a:cubicBezTo>
                    <a:cubicBezTo>
                      <a:pt x="2522855" y="2934079"/>
                      <a:pt x="2543429" y="2919601"/>
                      <a:pt x="2563622" y="2904741"/>
                    </a:cubicBezTo>
                    <a:cubicBezTo>
                      <a:pt x="2572131" y="2898519"/>
                      <a:pt x="2584069" y="2900297"/>
                      <a:pt x="2590292" y="2908806"/>
                    </a:cubicBezTo>
                    <a:cubicBezTo>
                      <a:pt x="2596515" y="2917314"/>
                      <a:pt x="2594737" y="2929253"/>
                      <a:pt x="2586228" y="2935475"/>
                    </a:cubicBezTo>
                    <a:close/>
                    <a:moveTo>
                      <a:pt x="2457831" y="3020692"/>
                    </a:moveTo>
                    <a:cubicBezTo>
                      <a:pt x="2435733" y="3033900"/>
                      <a:pt x="2413381" y="3046600"/>
                      <a:pt x="2390648" y="3058665"/>
                    </a:cubicBezTo>
                    <a:cubicBezTo>
                      <a:pt x="2381377" y="3063618"/>
                      <a:pt x="2369820" y="3060189"/>
                      <a:pt x="2364867" y="3050918"/>
                    </a:cubicBezTo>
                    <a:cubicBezTo>
                      <a:pt x="2359914" y="3041647"/>
                      <a:pt x="2363343" y="3030090"/>
                      <a:pt x="2372614" y="3025137"/>
                    </a:cubicBezTo>
                    <a:cubicBezTo>
                      <a:pt x="2394839" y="3013326"/>
                      <a:pt x="2416683" y="3000880"/>
                      <a:pt x="2438146" y="2988053"/>
                    </a:cubicBezTo>
                    <a:cubicBezTo>
                      <a:pt x="2447163" y="2982592"/>
                      <a:pt x="2458847" y="2985640"/>
                      <a:pt x="2464308" y="2994657"/>
                    </a:cubicBezTo>
                    <a:cubicBezTo>
                      <a:pt x="2469769" y="3003674"/>
                      <a:pt x="2466721" y="3015358"/>
                      <a:pt x="2457704" y="3020819"/>
                    </a:cubicBezTo>
                    <a:close/>
                    <a:moveTo>
                      <a:pt x="2321814" y="3093463"/>
                    </a:moveTo>
                    <a:cubicBezTo>
                      <a:pt x="2298573" y="3104512"/>
                      <a:pt x="2275078" y="3115053"/>
                      <a:pt x="2251329" y="3124959"/>
                    </a:cubicBezTo>
                    <a:cubicBezTo>
                      <a:pt x="2241677" y="3129023"/>
                      <a:pt x="2230501" y="3124451"/>
                      <a:pt x="2226437" y="3114672"/>
                    </a:cubicBezTo>
                    <a:cubicBezTo>
                      <a:pt x="2222373" y="3104893"/>
                      <a:pt x="2226945" y="3093844"/>
                      <a:pt x="2236724" y="3089780"/>
                    </a:cubicBezTo>
                    <a:cubicBezTo>
                      <a:pt x="2259965" y="3080128"/>
                      <a:pt x="2282952" y="3069841"/>
                      <a:pt x="2305558" y="3059046"/>
                    </a:cubicBezTo>
                    <a:cubicBezTo>
                      <a:pt x="2315083" y="3054474"/>
                      <a:pt x="2326386" y="3058538"/>
                      <a:pt x="2330958" y="3068063"/>
                    </a:cubicBezTo>
                    <a:cubicBezTo>
                      <a:pt x="2335530" y="3077588"/>
                      <a:pt x="2331466" y="3088891"/>
                      <a:pt x="2321941" y="3093463"/>
                    </a:cubicBezTo>
                    <a:close/>
                    <a:moveTo>
                      <a:pt x="2179574" y="3153026"/>
                    </a:moveTo>
                    <a:cubicBezTo>
                      <a:pt x="2155444" y="3161789"/>
                      <a:pt x="2131060" y="3169917"/>
                      <a:pt x="2106422" y="3177537"/>
                    </a:cubicBezTo>
                    <a:cubicBezTo>
                      <a:pt x="2096389" y="3180712"/>
                      <a:pt x="2085721" y="3174997"/>
                      <a:pt x="2082546" y="3164964"/>
                    </a:cubicBezTo>
                    <a:cubicBezTo>
                      <a:pt x="2079371" y="3154931"/>
                      <a:pt x="2085086" y="3144263"/>
                      <a:pt x="2095119" y="3141088"/>
                    </a:cubicBezTo>
                    <a:cubicBezTo>
                      <a:pt x="2119122" y="3133595"/>
                      <a:pt x="2142998" y="3125594"/>
                      <a:pt x="2166493" y="3117085"/>
                    </a:cubicBezTo>
                    <a:cubicBezTo>
                      <a:pt x="2176399" y="3113529"/>
                      <a:pt x="2187321" y="3118609"/>
                      <a:pt x="2190877" y="3128515"/>
                    </a:cubicBezTo>
                    <a:cubicBezTo>
                      <a:pt x="2194433" y="3138421"/>
                      <a:pt x="2189353" y="3149343"/>
                      <a:pt x="2179447" y="3152899"/>
                    </a:cubicBezTo>
                    <a:close/>
                    <a:moveTo>
                      <a:pt x="2032127" y="3198492"/>
                    </a:moveTo>
                    <a:cubicBezTo>
                      <a:pt x="2007362" y="3204842"/>
                      <a:pt x="1982343" y="3210684"/>
                      <a:pt x="1957070" y="3216018"/>
                    </a:cubicBezTo>
                    <a:cubicBezTo>
                      <a:pt x="1946783" y="3218177"/>
                      <a:pt x="1936623" y="3211573"/>
                      <a:pt x="1934591" y="3201286"/>
                    </a:cubicBezTo>
                    <a:cubicBezTo>
                      <a:pt x="1932559" y="3190999"/>
                      <a:pt x="1939036" y="3180839"/>
                      <a:pt x="1949323" y="3178807"/>
                    </a:cubicBezTo>
                    <a:cubicBezTo>
                      <a:pt x="1973961" y="3173727"/>
                      <a:pt x="1998472" y="3168012"/>
                      <a:pt x="2022602" y="3161789"/>
                    </a:cubicBezTo>
                    <a:cubicBezTo>
                      <a:pt x="2032762" y="3159122"/>
                      <a:pt x="2043176" y="3165345"/>
                      <a:pt x="2045843" y="3175505"/>
                    </a:cubicBezTo>
                    <a:cubicBezTo>
                      <a:pt x="2048510" y="3185665"/>
                      <a:pt x="2042287" y="3196079"/>
                      <a:pt x="2032127" y="3198746"/>
                    </a:cubicBezTo>
                    <a:close/>
                    <a:moveTo>
                      <a:pt x="1881251" y="3230115"/>
                    </a:moveTo>
                    <a:cubicBezTo>
                      <a:pt x="1855978" y="3234179"/>
                      <a:pt x="1830451" y="3237481"/>
                      <a:pt x="1804797" y="3240402"/>
                    </a:cubicBezTo>
                    <a:cubicBezTo>
                      <a:pt x="1794383" y="3241545"/>
                      <a:pt x="1784985" y="3234052"/>
                      <a:pt x="1783715" y="3223511"/>
                    </a:cubicBezTo>
                    <a:cubicBezTo>
                      <a:pt x="1782445" y="3212970"/>
                      <a:pt x="1790065" y="3203699"/>
                      <a:pt x="1800606" y="3202429"/>
                    </a:cubicBezTo>
                    <a:cubicBezTo>
                      <a:pt x="1825625" y="3199635"/>
                      <a:pt x="1850517" y="3196333"/>
                      <a:pt x="1875155" y="3192396"/>
                    </a:cubicBezTo>
                    <a:cubicBezTo>
                      <a:pt x="1885569" y="3190745"/>
                      <a:pt x="1895348" y="3197857"/>
                      <a:pt x="1896999" y="3208271"/>
                    </a:cubicBezTo>
                    <a:cubicBezTo>
                      <a:pt x="1898650" y="3218685"/>
                      <a:pt x="1891538" y="3228464"/>
                      <a:pt x="1881124" y="3230115"/>
                    </a:cubicBezTo>
                    <a:close/>
                    <a:moveTo>
                      <a:pt x="1727962" y="3247006"/>
                    </a:moveTo>
                    <a:cubicBezTo>
                      <a:pt x="1702435" y="3248657"/>
                      <a:pt x="1676781" y="3249673"/>
                      <a:pt x="1651000" y="3250054"/>
                    </a:cubicBezTo>
                    <a:cubicBezTo>
                      <a:pt x="1640459" y="3250181"/>
                      <a:pt x="1631823" y="3241799"/>
                      <a:pt x="1631696" y="3231258"/>
                    </a:cubicBezTo>
                    <a:cubicBezTo>
                      <a:pt x="1631569" y="3220717"/>
                      <a:pt x="1639951" y="3212081"/>
                      <a:pt x="1650492" y="3211954"/>
                    </a:cubicBezTo>
                    <a:cubicBezTo>
                      <a:pt x="1675765" y="3211573"/>
                      <a:pt x="1700784" y="3210557"/>
                      <a:pt x="1725676" y="3209033"/>
                    </a:cubicBezTo>
                    <a:cubicBezTo>
                      <a:pt x="1736217" y="3208398"/>
                      <a:pt x="1745234" y="3216399"/>
                      <a:pt x="1745869" y="3226813"/>
                    </a:cubicBezTo>
                    <a:cubicBezTo>
                      <a:pt x="1746504" y="3237227"/>
                      <a:pt x="1738503" y="3246371"/>
                      <a:pt x="1728089" y="3247006"/>
                    </a:cubicBezTo>
                    <a:close/>
                    <a:moveTo>
                      <a:pt x="1573784" y="3249419"/>
                    </a:moveTo>
                    <a:cubicBezTo>
                      <a:pt x="1548003" y="3248657"/>
                      <a:pt x="1522349" y="3247260"/>
                      <a:pt x="1496822" y="3245228"/>
                    </a:cubicBezTo>
                    <a:cubicBezTo>
                      <a:pt x="1486281" y="3244466"/>
                      <a:pt x="1478534" y="3235195"/>
                      <a:pt x="1479296" y="3224781"/>
                    </a:cubicBezTo>
                    <a:cubicBezTo>
                      <a:pt x="1480058" y="3214367"/>
                      <a:pt x="1489329" y="3206493"/>
                      <a:pt x="1499743" y="3207255"/>
                    </a:cubicBezTo>
                    <a:cubicBezTo>
                      <a:pt x="1524635" y="3209160"/>
                      <a:pt x="1549654" y="3210557"/>
                      <a:pt x="1574927" y="3211319"/>
                    </a:cubicBezTo>
                    <a:cubicBezTo>
                      <a:pt x="1585468" y="3211700"/>
                      <a:pt x="1593723" y="3220463"/>
                      <a:pt x="1593342" y="3231004"/>
                    </a:cubicBezTo>
                    <a:cubicBezTo>
                      <a:pt x="1592961" y="3241545"/>
                      <a:pt x="1584198" y="3249800"/>
                      <a:pt x="1573657" y="3249419"/>
                    </a:cubicBezTo>
                    <a:close/>
                    <a:moveTo>
                      <a:pt x="1419987" y="3237481"/>
                    </a:moveTo>
                    <a:cubicBezTo>
                      <a:pt x="1394333" y="3234306"/>
                      <a:pt x="1368933" y="3230496"/>
                      <a:pt x="1343787" y="3226051"/>
                    </a:cubicBezTo>
                    <a:cubicBezTo>
                      <a:pt x="1333373" y="3224273"/>
                      <a:pt x="1326515" y="3214367"/>
                      <a:pt x="1328293" y="3203953"/>
                    </a:cubicBezTo>
                    <a:cubicBezTo>
                      <a:pt x="1330071" y="3193539"/>
                      <a:pt x="1339977" y="3186681"/>
                      <a:pt x="1350391" y="3188459"/>
                    </a:cubicBezTo>
                    <a:cubicBezTo>
                      <a:pt x="1375029" y="3192777"/>
                      <a:pt x="1399794" y="3196460"/>
                      <a:pt x="1424813" y="3199635"/>
                    </a:cubicBezTo>
                    <a:cubicBezTo>
                      <a:pt x="1435227" y="3200905"/>
                      <a:pt x="1442593" y="3210430"/>
                      <a:pt x="1441323" y="3220971"/>
                    </a:cubicBezTo>
                    <a:cubicBezTo>
                      <a:pt x="1440053" y="3231512"/>
                      <a:pt x="1430528" y="3238751"/>
                      <a:pt x="1419987" y="3237481"/>
                    </a:cubicBezTo>
                    <a:close/>
                    <a:moveTo>
                      <a:pt x="1268095" y="3211065"/>
                    </a:moveTo>
                    <a:cubicBezTo>
                      <a:pt x="1242949" y="3205477"/>
                      <a:pt x="1218057" y="3199254"/>
                      <a:pt x="1193292" y="3192396"/>
                    </a:cubicBezTo>
                    <a:cubicBezTo>
                      <a:pt x="1183132" y="3189602"/>
                      <a:pt x="1177163" y="3179188"/>
                      <a:pt x="1179957" y="3169028"/>
                    </a:cubicBezTo>
                    <a:cubicBezTo>
                      <a:pt x="1182751" y="3158868"/>
                      <a:pt x="1193165" y="3152899"/>
                      <a:pt x="1203325" y="3155693"/>
                    </a:cubicBezTo>
                    <a:cubicBezTo>
                      <a:pt x="1227455" y="3162297"/>
                      <a:pt x="1251839" y="3168393"/>
                      <a:pt x="1276350" y="3173854"/>
                    </a:cubicBezTo>
                    <a:cubicBezTo>
                      <a:pt x="1286637" y="3176140"/>
                      <a:pt x="1293114" y="3186300"/>
                      <a:pt x="1290828" y="3196587"/>
                    </a:cubicBezTo>
                    <a:cubicBezTo>
                      <a:pt x="1288542" y="3206874"/>
                      <a:pt x="1278382" y="3213351"/>
                      <a:pt x="1268095" y="3211065"/>
                    </a:cubicBezTo>
                    <a:close/>
                    <a:moveTo>
                      <a:pt x="1119505" y="3170298"/>
                    </a:moveTo>
                    <a:cubicBezTo>
                      <a:pt x="1094994" y="3162297"/>
                      <a:pt x="1070737" y="3153788"/>
                      <a:pt x="1046861" y="3144644"/>
                    </a:cubicBezTo>
                    <a:cubicBezTo>
                      <a:pt x="1037082" y="3140961"/>
                      <a:pt x="1032129" y="3129912"/>
                      <a:pt x="1035812" y="3120006"/>
                    </a:cubicBezTo>
                    <a:cubicBezTo>
                      <a:pt x="1039495" y="3110100"/>
                      <a:pt x="1050544" y="3105274"/>
                      <a:pt x="1060450" y="3108957"/>
                    </a:cubicBezTo>
                    <a:cubicBezTo>
                      <a:pt x="1083818" y="3117847"/>
                      <a:pt x="1107567" y="3126229"/>
                      <a:pt x="1131443" y="3134103"/>
                    </a:cubicBezTo>
                    <a:cubicBezTo>
                      <a:pt x="1141476" y="3137405"/>
                      <a:pt x="1146937" y="3148073"/>
                      <a:pt x="1143635" y="3158106"/>
                    </a:cubicBezTo>
                    <a:cubicBezTo>
                      <a:pt x="1140333" y="3168139"/>
                      <a:pt x="1129665" y="3173600"/>
                      <a:pt x="1119632" y="3170298"/>
                    </a:cubicBezTo>
                    <a:close/>
                    <a:moveTo>
                      <a:pt x="975741" y="3115180"/>
                    </a:moveTo>
                    <a:cubicBezTo>
                      <a:pt x="952119" y="3104893"/>
                      <a:pt x="928751" y="3093971"/>
                      <a:pt x="905764" y="3082668"/>
                    </a:cubicBezTo>
                    <a:cubicBezTo>
                      <a:pt x="896366" y="3077969"/>
                      <a:pt x="892429" y="3066539"/>
                      <a:pt x="897128" y="3057141"/>
                    </a:cubicBezTo>
                    <a:cubicBezTo>
                      <a:pt x="901827" y="3047743"/>
                      <a:pt x="913257" y="3043806"/>
                      <a:pt x="922655" y="3048505"/>
                    </a:cubicBezTo>
                    <a:cubicBezTo>
                      <a:pt x="945134" y="3059681"/>
                      <a:pt x="967867" y="3070222"/>
                      <a:pt x="990981" y="3080255"/>
                    </a:cubicBezTo>
                    <a:cubicBezTo>
                      <a:pt x="1000633" y="3084446"/>
                      <a:pt x="1005078" y="3095749"/>
                      <a:pt x="1000760" y="3105274"/>
                    </a:cubicBezTo>
                    <a:cubicBezTo>
                      <a:pt x="996442" y="3114799"/>
                      <a:pt x="985266" y="3119371"/>
                      <a:pt x="975741" y="3115053"/>
                    </a:cubicBezTo>
                    <a:close/>
                    <a:moveTo>
                      <a:pt x="837565" y="3046727"/>
                    </a:moveTo>
                    <a:cubicBezTo>
                      <a:pt x="815086" y="3034281"/>
                      <a:pt x="792861" y="3021200"/>
                      <a:pt x="771017" y="3007738"/>
                    </a:cubicBezTo>
                    <a:cubicBezTo>
                      <a:pt x="762127" y="3002150"/>
                      <a:pt x="759333" y="2990466"/>
                      <a:pt x="764794" y="2981576"/>
                    </a:cubicBezTo>
                    <a:cubicBezTo>
                      <a:pt x="770255" y="2972686"/>
                      <a:pt x="782066" y="2969892"/>
                      <a:pt x="790956" y="2975353"/>
                    </a:cubicBezTo>
                    <a:cubicBezTo>
                      <a:pt x="812292" y="2988561"/>
                      <a:pt x="834009" y="3001261"/>
                      <a:pt x="855980" y="3013453"/>
                    </a:cubicBezTo>
                    <a:cubicBezTo>
                      <a:pt x="865124" y="3018533"/>
                      <a:pt x="868553" y="3030217"/>
                      <a:pt x="863346" y="3039361"/>
                    </a:cubicBezTo>
                    <a:cubicBezTo>
                      <a:pt x="858139" y="3048505"/>
                      <a:pt x="846582" y="3051934"/>
                      <a:pt x="837438" y="3046727"/>
                    </a:cubicBezTo>
                    <a:close/>
                    <a:moveTo>
                      <a:pt x="706374" y="2965574"/>
                    </a:moveTo>
                    <a:cubicBezTo>
                      <a:pt x="685165" y="2950969"/>
                      <a:pt x="664337" y="2935984"/>
                      <a:pt x="643890" y="2920489"/>
                    </a:cubicBezTo>
                    <a:cubicBezTo>
                      <a:pt x="635508" y="2914139"/>
                      <a:pt x="633857" y="2902201"/>
                      <a:pt x="640207" y="2893820"/>
                    </a:cubicBezTo>
                    <a:cubicBezTo>
                      <a:pt x="646557" y="2885438"/>
                      <a:pt x="658495" y="2883787"/>
                      <a:pt x="666877" y="2890137"/>
                    </a:cubicBezTo>
                    <a:cubicBezTo>
                      <a:pt x="686816" y="2905250"/>
                      <a:pt x="707263" y="2919982"/>
                      <a:pt x="727964" y="2934205"/>
                    </a:cubicBezTo>
                    <a:cubicBezTo>
                      <a:pt x="736600" y="2940174"/>
                      <a:pt x="738886" y="2951985"/>
                      <a:pt x="732917" y="2960748"/>
                    </a:cubicBezTo>
                    <a:cubicBezTo>
                      <a:pt x="726948" y="2969511"/>
                      <a:pt x="715137" y="2971670"/>
                      <a:pt x="706374" y="2965701"/>
                    </a:cubicBezTo>
                    <a:close/>
                    <a:moveTo>
                      <a:pt x="583565" y="2872610"/>
                    </a:moveTo>
                    <a:cubicBezTo>
                      <a:pt x="563880" y="2856101"/>
                      <a:pt x="544449" y="2839210"/>
                      <a:pt x="525526" y="2821810"/>
                    </a:cubicBezTo>
                    <a:cubicBezTo>
                      <a:pt x="517779" y="2814698"/>
                      <a:pt x="517271" y="2802634"/>
                      <a:pt x="524383" y="2794887"/>
                    </a:cubicBezTo>
                    <a:cubicBezTo>
                      <a:pt x="531495" y="2787139"/>
                      <a:pt x="543560" y="2786632"/>
                      <a:pt x="551307" y="2793744"/>
                    </a:cubicBezTo>
                    <a:cubicBezTo>
                      <a:pt x="569849" y="2810762"/>
                      <a:pt x="588645" y="2827272"/>
                      <a:pt x="607949" y="2843401"/>
                    </a:cubicBezTo>
                    <a:cubicBezTo>
                      <a:pt x="616077" y="2850132"/>
                      <a:pt x="617093" y="2862197"/>
                      <a:pt x="610362" y="2870198"/>
                    </a:cubicBezTo>
                    <a:cubicBezTo>
                      <a:pt x="603631" y="2878198"/>
                      <a:pt x="591566" y="2879342"/>
                      <a:pt x="583565" y="2872610"/>
                    </a:cubicBezTo>
                    <a:close/>
                    <a:moveTo>
                      <a:pt x="470027" y="2768344"/>
                    </a:moveTo>
                    <a:cubicBezTo>
                      <a:pt x="451993" y="2750056"/>
                      <a:pt x="434340" y="2731387"/>
                      <a:pt x="417068" y="2712337"/>
                    </a:cubicBezTo>
                    <a:cubicBezTo>
                      <a:pt x="410083" y="2704463"/>
                      <a:pt x="410718" y="2692525"/>
                      <a:pt x="418465" y="2685413"/>
                    </a:cubicBezTo>
                    <a:cubicBezTo>
                      <a:pt x="426212" y="2678301"/>
                      <a:pt x="438277" y="2679063"/>
                      <a:pt x="445389" y="2686810"/>
                    </a:cubicBezTo>
                    <a:cubicBezTo>
                      <a:pt x="462153" y="2705479"/>
                      <a:pt x="479425" y="2723767"/>
                      <a:pt x="497078" y="2741547"/>
                    </a:cubicBezTo>
                    <a:cubicBezTo>
                      <a:pt x="504444" y="2749039"/>
                      <a:pt x="504444" y="2761104"/>
                      <a:pt x="496951" y="2768470"/>
                    </a:cubicBezTo>
                    <a:cubicBezTo>
                      <a:pt x="489458" y="2775837"/>
                      <a:pt x="477393" y="2775837"/>
                      <a:pt x="470027" y="2768344"/>
                    </a:cubicBezTo>
                    <a:close/>
                    <a:moveTo>
                      <a:pt x="366903" y="2653790"/>
                    </a:moveTo>
                    <a:cubicBezTo>
                      <a:pt x="350647" y="2633978"/>
                      <a:pt x="334899" y="2613658"/>
                      <a:pt x="319532" y="2593084"/>
                    </a:cubicBezTo>
                    <a:cubicBezTo>
                      <a:pt x="313309" y="2584575"/>
                      <a:pt x="314960" y="2572764"/>
                      <a:pt x="323469" y="2566414"/>
                    </a:cubicBezTo>
                    <a:cubicBezTo>
                      <a:pt x="331978" y="2560064"/>
                      <a:pt x="343789" y="2561842"/>
                      <a:pt x="350139" y="2570351"/>
                    </a:cubicBezTo>
                    <a:cubicBezTo>
                      <a:pt x="365125" y="2590544"/>
                      <a:pt x="380492" y="2610229"/>
                      <a:pt x="396367" y="2629660"/>
                    </a:cubicBezTo>
                    <a:cubicBezTo>
                      <a:pt x="402971" y="2637788"/>
                      <a:pt x="401828" y="2649853"/>
                      <a:pt x="393700" y="2656457"/>
                    </a:cubicBezTo>
                    <a:cubicBezTo>
                      <a:pt x="385572" y="2663061"/>
                      <a:pt x="373507" y="2661918"/>
                      <a:pt x="366903" y="2653790"/>
                    </a:cubicBezTo>
                    <a:close/>
                    <a:moveTo>
                      <a:pt x="274955" y="2530092"/>
                    </a:moveTo>
                    <a:cubicBezTo>
                      <a:pt x="260604" y="2508756"/>
                      <a:pt x="246888" y="2487166"/>
                      <a:pt x="233553" y="2465195"/>
                    </a:cubicBezTo>
                    <a:cubicBezTo>
                      <a:pt x="228092" y="2456178"/>
                      <a:pt x="231013" y="2444494"/>
                      <a:pt x="240030" y="2439033"/>
                    </a:cubicBezTo>
                    <a:cubicBezTo>
                      <a:pt x="249047" y="2433572"/>
                      <a:pt x="260731" y="2436493"/>
                      <a:pt x="266192" y="2445510"/>
                    </a:cubicBezTo>
                    <a:cubicBezTo>
                      <a:pt x="279146" y="2466973"/>
                      <a:pt x="292735" y="2488182"/>
                      <a:pt x="306705" y="2508883"/>
                    </a:cubicBezTo>
                    <a:cubicBezTo>
                      <a:pt x="312547" y="2517646"/>
                      <a:pt x="310261" y="2529457"/>
                      <a:pt x="301498" y="2535299"/>
                    </a:cubicBezTo>
                    <a:cubicBezTo>
                      <a:pt x="292735" y="2541141"/>
                      <a:pt x="280924" y="2538855"/>
                      <a:pt x="275082" y="2530092"/>
                    </a:cubicBezTo>
                    <a:close/>
                    <a:moveTo>
                      <a:pt x="195326" y="2398139"/>
                    </a:moveTo>
                    <a:cubicBezTo>
                      <a:pt x="183134" y="2375660"/>
                      <a:pt x="171450" y="2352800"/>
                      <a:pt x="160274" y="2329559"/>
                    </a:cubicBezTo>
                    <a:cubicBezTo>
                      <a:pt x="155702" y="2320034"/>
                      <a:pt x="159639" y="2308731"/>
                      <a:pt x="169164" y="2304159"/>
                    </a:cubicBezTo>
                    <a:cubicBezTo>
                      <a:pt x="178689" y="2299587"/>
                      <a:pt x="189992" y="2303524"/>
                      <a:pt x="194564" y="2313049"/>
                    </a:cubicBezTo>
                    <a:cubicBezTo>
                      <a:pt x="205486" y="2335655"/>
                      <a:pt x="216916" y="2358007"/>
                      <a:pt x="228854" y="2379978"/>
                    </a:cubicBezTo>
                    <a:cubicBezTo>
                      <a:pt x="233807" y="2389249"/>
                      <a:pt x="230378" y="2400806"/>
                      <a:pt x="221234" y="2405759"/>
                    </a:cubicBezTo>
                    <a:cubicBezTo>
                      <a:pt x="212090" y="2410712"/>
                      <a:pt x="200406" y="2407283"/>
                      <a:pt x="195453" y="2398139"/>
                    </a:cubicBezTo>
                    <a:close/>
                    <a:moveTo>
                      <a:pt x="128524" y="2259201"/>
                    </a:moveTo>
                    <a:cubicBezTo>
                      <a:pt x="118491" y="2235579"/>
                      <a:pt x="108966" y="2211703"/>
                      <a:pt x="100076" y="2187573"/>
                    </a:cubicBezTo>
                    <a:cubicBezTo>
                      <a:pt x="96393" y="2177667"/>
                      <a:pt x="101473" y="2166745"/>
                      <a:pt x="111379" y="2163062"/>
                    </a:cubicBezTo>
                    <a:cubicBezTo>
                      <a:pt x="121285" y="2159379"/>
                      <a:pt x="132207" y="2164459"/>
                      <a:pt x="135890" y="2174365"/>
                    </a:cubicBezTo>
                    <a:cubicBezTo>
                      <a:pt x="144653" y="2197987"/>
                      <a:pt x="153797" y="2221355"/>
                      <a:pt x="163576" y="2244342"/>
                    </a:cubicBezTo>
                    <a:cubicBezTo>
                      <a:pt x="167640" y="2253994"/>
                      <a:pt x="163195" y="2265170"/>
                      <a:pt x="153543" y="2269361"/>
                    </a:cubicBezTo>
                    <a:cubicBezTo>
                      <a:pt x="143891" y="2273552"/>
                      <a:pt x="132715" y="2268980"/>
                      <a:pt x="128524" y="2259328"/>
                    </a:cubicBezTo>
                    <a:close/>
                    <a:moveTo>
                      <a:pt x="75184" y="2114675"/>
                    </a:moveTo>
                    <a:cubicBezTo>
                      <a:pt x="67437" y="2090291"/>
                      <a:pt x="60325" y="2065526"/>
                      <a:pt x="53721" y="2040634"/>
                    </a:cubicBezTo>
                    <a:cubicBezTo>
                      <a:pt x="51054" y="2030474"/>
                      <a:pt x="57150" y="2020060"/>
                      <a:pt x="67310" y="2017393"/>
                    </a:cubicBezTo>
                    <a:cubicBezTo>
                      <a:pt x="77470" y="2014726"/>
                      <a:pt x="87884" y="2020822"/>
                      <a:pt x="90551" y="2030982"/>
                    </a:cubicBezTo>
                    <a:cubicBezTo>
                      <a:pt x="97028" y="2055366"/>
                      <a:pt x="104013" y="2079369"/>
                      <a:pt x="111506" y="2103245"/>
                    </a:cubicBezTo>
                    <a:cubicBezTo>
                      <a:pt x="114681" y="2113278"/>
                      <a:pt x="109093" y="2123946"/>
                      <a:pt x="99060" y="2127121"/>
                    </a:cubicBezTo>
                    <a:cubicBezTo>
                      <a:pt x="89027" y="2130296"/>
                      <a:pt x="78359" y="2124708"/>
                      <a:pt x="75184" y="2114675"/>
                    </a:cubicBezTo>
                    <a:close/>
                    <a:moveTo>
                      <a:pt x="35814" y="1965577"/>
                    </a:moveTo>
                    <a:cubicBezTo>
                      <a:pt x="30480" y="1940558"/>
                      <a:pt x="25654" y="1915285"/>
                      <a:pt x="21590" y="1889885"/>
                    </a:cubicBezTo>
                    <a:cubicBezTo>
                      <a:pt x="19939" y="1879471"/>
                      <a:pt x="26924" y="1869692"/>
                      <a:pt x="37338" y="1868041"/>
                    </a:cubicBezTo>
                    <a:cubicBezTo>
                      <a:pt x="47752" y="1866390"/>
                      <a:pt x="57531" y="1873375"/>
                      <a:pt x="59182" y="1883789"/>
                    </a:cubicBezTo>
                    <a:cubicBezTo>
                      <a:pt x="63246" y="1908681"/>
                      <a:pt x="67945" y="1933319"/>
                      <a:pt x="73152" y="1957703"/>
                    </a:cubicBezTo>
                    <a:cubicBezTo>
                      <a:pt x="75311" y="1967990"/>
                      <a:pt x="68834" y="1978150"/>
                      <a:pt x="58547" y="1980309"/>
                    </a:cubicBezTo>
                    <a:cubicBezTo>
                      <a:pt x="48260" y="1982468"/>
                      <a:pt x="38100" y="1975991"/>
                      <a:pt x="35941" y="1965704"/>
                    </a:cubicBezTo>
                    <a:close/>
                    <a:moveTo>
                      <a:pt x="10795" y="1813558"/>
                    </a:moveTo>
                    <a:cubicBezTo>
                      <a:pt x="7874" y="1788158"/>
                      <a:pt x="5461" y="1762504"/>
                      <a:pt x="3810" y="1736851"/>
                    </a:cubicBezTo>
                    <a:cubicBezTo>
                      <a:pt x="3048" y="1726309"/>
                      <a:pt x="11049" y="1717292"/>
                      <a:pt x="21463" y="1716530"/>
                    </a:cubicBezTo>
                    <a:cubicBezTo>
                      <a:pt x="31877" y="1715768"/>
                      <a:pt x="41021" y="1723770"/>
                      <a:pt x="41783" y="1734183"/>
                    </a:cubicBezTo>
                    <a:cubicBezTo>
                      <a:pt x="43434" y="1759329"/>
                      <a:pt x="45847" y="1784348"/>
                      <a:pt x="48641" y="1809113"/>
                    </a:cubicBezTo>
                    <a:cubicBezTo>
                      <a:pt x="49911" y="1819527"/>
                      <a:pt x="42418" y="1829052"/>
                      <a:pt x="31877" y="1830195"/>
                    </a:cubicBezTo>
                    <a:cubicBezTo>
                      <a:pt x="21336" y="1831338"/>
                      <a:pt x="11938" y="1823973"/>
                      <a:pt x="10795" y="1813431"/>
                    </a:cubicBezTo>
                    <a:close/>
                    <a:moveTo>
                      <a:pt x="381" y="1659889"/>
                    </a:moveTo>
                    <a:cubicBezTo>
                      <a:pt x="127" y="1648331"/>
                      <a:pt x="0" y="1636648"/>
                      <a:pt x="0" y="1625091"/>
                    </a:cubicBezTo>
                    <a:lnTo>
                      <a:pt x="19050" y="1625091"/>
                    </a:lnTo>
                    <a:lnTo>
                      <a:pt x="35179" y="1635378"/>
                    </a:lnTo>
                    <a:cubicBezTo>
                      <a:pt x="30607" y="1642490"/>
                      <a:pt x="21971" y="1645792"/>
                      <a:pt x="13843" y="1643378"/>
                    </a:cubicBezTo>
                    <a:cubicBezTo>
                      <a:pt x="5715" y="1640965"/>
                      <a:pt x="0" y="1633473"/>
                      <a:pt x="0" y="1624964"/>
                    </a:cubicBezTo>
                    <a:cubicBezTo>
                      <a:pt x="0" y="1599183"/>
                      <a:pt x="635" y="1573402"/>
                      <a:pt x="1778" y="1547875"/>
                    </a:cubicBezTo>
                    <a:cubicBezTo>
                      <a:pt x="2286" y="1537334"/>
                      <a:pt x="11176" y="1529206"/>
                      <a:pt x="21717" y="1529714"/>
                    </a:cubicBezTo>
                    <a:cubicBezTo>
                      <a:pt x="32258" y="1530222"/>
                      <a:pt x="40386" y="1539112"/>
                      <a:pt x="39878" y="1549653"/>
                    </a:cubicBezTo>
                    <a:cubicBezTo>
                      <a:pt x="38735" y="1574672"/>
                      <a:pt x="38100" y="1599818"/>
                      <a:pt x="38100" y="1624964"/>
                    </a:cubicBezTo>
                    <a:lnTo>
                      <a:pt x="19050" y="1624964"/>
                    </a:lnTo>
                    <a:lnTo>
                      <a:pt x="2921" y="1614677"/>
                    </a:lnTo>
                    <a:cubicBezTo>
                      <a:pt x="7493" y="1607565"/>
                      <a:pt x="16129" y="1604263"/>
                      <a:pt x="24257" y="1606676"/>
                    </a:cubicBezTo>
                    <a:cubicBezTo>
                      <a:pt x="32385" y="1609089"/>
                      <a:pt x="38100" y="1616582"/>
                      <a:pt x="38100" y="1624964"/>
                    </a:cubicBezTo>
                    <a:cubicBezTo>
                      <a:pt x="38100" y="1636393"/>
                      <a:pt x="38227" y="1647696"/>
                      <a:pt x="38481" y="1658999"/>
                    </a:cubicBezTo>
                    <a:cubicBezTo>
                      <a:pt x="38735" y="1669540"/>
                      <a:pt x="30353" y="1678176"/>
                      <a:pt x="19812" y="1678430"/>
                    </a:cubicBezTo>
                    <a:cubicBezTo>
                      <a:pt x="9271" y="1678684"/>
                      <a:pt x="635" y="1670302"/>
                      <a:pt x="381" y="1659761"/>
                    </a:cubicBezTo>
                    <a:close/>
                  </a:path>
                </a:pathLst>
              </a:custGeom>
              <a:solidFill>
                <a:srgbClr val="C00000"/>
              </a:solidFill>
            </p:spPr>
            <p:txBody>
              <a:bodyPr/>
              <a:lstStyle/>
              <a:p>
                <a:endParaRPr lang="pt-BR" sz="800" noProof="0" dirty="0"/>
              </a:p>
            </p:txBody>
          </p:sp>
          <p:sp>
            <p:nvSpPr>
              <p:cNvPr id="26" name="TextBox 26">
                <a:extLst>
                  <a:ext uri="{FF2B5EF4-FFF2-40B4-BE49-F238E27FC236}">
                    <a16:creationId xmlns:a16="http://schemas.microsoft.com/office/drawing/2014/main" id="{B49EACB0-3ACE-2B08-AED4-4CB400E0B73A}"/>
                  </a:ext>
                </a:extLst>
              </p:cNvPr>
              <p:cNvSpPr txBox="1"/>
              <p:nvPr/>
            </p:nvSpPr>
            <p:spPr>
              <a:xfrm>
                <a:off x="0" y="-40047"/>
                <a:ext cx="3250259" cy="322169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/>
                <a:r>
                  <a:rPr lang="pt-BR" sz="4400" noProof="0" dirty="0">
                    <a:solidFill>
                      <a:srgbClr val="CD222B"/>
                    </a:solidFill>
                    <a:latin typeface="AMX Black" pitchFamily="2" charset="0"/>
                    <a:ea typeface="Source Sans Pro"/>
                    <a:cs typeface="Source Sans Pro"/>
                    <a:sym typeface="Source Sans Pro"/>
                  </a:rPr>
                  <a:t>3</a:t>
                </a:r>
              </a:p>
            </p:txBody>
          </p:sp>
        </p:grpSp>
        <p:grpSp>
          <p:nvGrpSpPr>
            <p:cNvPr id="7" name="Group 27">
              <a:extLst>
                <a:ext uri="{FF2B5EF4-FFF2-40B4-BE49-F238E27FC236}">
                  <a16:creationId xmlns:a16="http://schemas.microsoft.com/office/drawing/2014/main" id="{612A16D7-742A-CFA2-2FB9-5DBFFE8AADC7}"/>
                </a:ext>
              </a:extLst>
            </p:cNvPr>
            <p:cNvGrpSpPr/>
            <p:nvPr/>
          </p:nvGrpSpPr>
          <p:grpSpPr>
            <a:xfrm>
              <a:off x="6231021" y="3294259"/>
              <a:ext cx="1625156" cy="1652256"/>
              <a:chOff x="0" y="-54330"/>
              <a:chExt cx="3250311" cy="3304512"/>
            </a:xfrm>
          </p:grpSpPr>
          <p:sp>
            <p:nvSpPr>
              <p:cNvPr id="21" name="Freeform 28">
                <a:extLst>
                  <a:ext uri="{FF2B5EF4-FFF2-40B4-BE49-F238E27FC236}">
                    <a16:creationId xmlns:a16="http://schemas.microsoft.com/office/drawing/2014/main" id="{1F608C0F-103B-1D11-5C20-5D67096AA34F}"/>
                  </a:ext>
                </a:extLst>
              </p:cNvPr>
              <p:cNvSpPr/>
              <p:nvPr/>
            </p:nvSpPr>
            <p:spPr>
              <a:xfrm>
                <a:off x="19050" y="19050"/>
                <a:ext cx="3212211" cy="3212208"/>
              </a:xfrm>
              <a:custGeom>
                <a:avLst/>
                <a:gdLst/>
                <a:ahLst/>
                <a:cxnLst/>
                <a:rect l="l" t="t" r="r" b="b"/>
                <a:pathLst>
                  <a:path w="3212211" h="3212208">
                    <a:moveTo>
                      <a:pt x="0" y="1606041"/>
                    </a:moveTo>
                    <a:cubicBezTo>
                      <a:pt x="0" y="719073"/>
                      <a:pt x="719074" y="0"/>
                      <a:pt x="1606042" y="0"/>
                    </a:cubicBezTo>
                    <a:cubicBezTo>
                      <a:pt x="2493010" y="0"/>
                      <a:pt x="3212211" y="719073"/>
                      <a:pt x="3212211" y="1606041"/>
                    </a:cubicBezTo>
                    <a:cubicBezTo>
                      <a:pt x="3212211" y="2493008"/>
                      <a:pt x="2493137" y="3212208"/>
                      <a:pt x="1606042" y="3212208"/>
                    </a:cubicBezTo>
                    <a:cubicBezTo>
                      <a:pt x="718947" y="3212208"/>
                      <a:pt x="0" y="2493135"/>
                      <a:pt x="0" y="1606041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  <p:txBody>
              <a:bodyPr/>
              <a:lstStyle/>
              <a:p>
                <a:endParaRPr lang="pt-BR" sz="800" noProof="0" dirty="0"/>
              </a:p>
            </p:txBody>
          </p:sp>
          <p:sp>
            <p:nvSpPr>
              <p:cNvPr id="22" name="Freeform 29">
                <a:extLst>
                  <a:ext uri="{FF2B5EF4-FFF2-40B4-BE49-F238E27FC236}">
                    <a16:creationId xmlns:a16="http://schemas.microsoft.com/office/drawing/2014/main" id="{BE85BC96-9EAE-061F-1125-2B1041AE44E6}"/>
                  </a:ext>
                </a:extLst>
              </p:cNvPr>
              <p:cNvSpPr/>
              <p:nvPr/>
            </p:nvSpPr>
            <p:spPr>
              <a:xfrm>
                <a:off x="0" y="127"/>
                <a:ext cx="3250311" cy="3250055"/>
              </a:xfrm>
              <a:custGeom>
                <a:avLst/>
                <a:gdLst/>
                <a:ahLst/>
                <a:cxnLst/>
                <a:rect l="l" t="t" r="r" b="b"/>
                <a:pathLst>
                  <a:path w="3250311" h="3250055">
                    <a:moveTo>
                      <a:pt x="7239" y="1471040"/>
                    </a:moveTo>
                    <a:cubicBezTo>
                      <a:pt x="9652" y="1445386"/>
                      <a:pt x="12700" y="1419859"/>
                      <a:pt x="16256" y="1394459"/>
                    </a:cubicBezTo>
                    <a:cubicBezTo>
                      <a:pt x="17780" y="1384045"/>
                      <a:pt x="27432" y="1376806"/>
                      <a:pt x="37846" y="1378330"/>
                    </a:cubicBezTo>
                    <a:cubicBezTo>
                      <a:pt x="48260" y="1379854"/>
                      <a:pt x="55499" y="1389506"/>
                      <a:pt x="53975" y="1399920"/>
                    </a:cubicBezTo>
                    <a:cubicBezTo>
                      <a:pt x="50419" y="1424685"/>
                      <a:pt x="47498" y="1449577"/>
                      <a:pt x="45212" y="1474723"/>
                    </a:cubicBezTo>
                    <a:cubicBezTo>
                      <a:pt x="44196" y="1485137"/>
                      <a:pt x="34925" y="1492884"/>
                      <a:pt x="24511" y="1491868"/>
                    </a:cubicBezTo>
                    <a:cubicBezTo>
                      <a:pt x="14097" y="1490852"/>
                      <a:pt x="6350" y="1481581"/>
                      <a:pt x="7366" y="1471167"/>
                    </a:cubicBezTo>
                    <a:close/>
                    <a:moveTo>
                      <a:pt x="29083" y="1318513"/>
                    </a:moveTo>
                    <a:cubicBezTo>
                      <a:pt x="33909" y="1293240"/>
                      <a:pt x="39370" y="1268094"/>
                      <a:pt x="45339" y="1243202"/>
                    </a:cubicBezTo>
                    <a:cubicBezTo>
                      <a:pt x="47752" y="1232915"/>
                      <a:pt x="58039" y="1226692"/>
                      <a:pt x="68326" y="1229105"/>
                    </a:cubicBezTo>
                    <a:cubicBezTo>
                      <a:pt x="78613" y="1231518"/>
                      <a:pt x="84836" y="1241805"/>
                      <a:pt x="82423" y="1252092"/>
                    </a:cubicBezTo>
                    <a:cubicBezTo>
                      <a:pt x="76581" y="1276349"/>
                      <a:pt x="71247" y="1300987"/>
                      <a:pt x="66548" y="1325625"/>
                    </a:cubicBezTo>
                    <a:cubicBezTo>
                      <a:pt x="64516" y="1335912"/>
                      <a:pt x="54610" y="1342770"/>
                      <a:pt x="44323" y="1340738"/>
                    </a:cubicBezTo>
                    <a:cubicBezTo>
                      <a:pt x="34036" y="1338706"/>
                      <a:pt x="27178" y="1328800"/>
                      <a:pt x="29210" y="1318513"/>
                    </a:cubicBezTo>
                    <a:close/>
                    <a:moveTo>
                      <a:pt x="65278" y="1168653"/>
                    </a:moveTo>
                    <a:cubicBezTo>
                      <a:pt x="72517" y="1143888"/>
                      <a:pt x="80264" y="1119377"/>
                      <a:pt x="88646" y="1095247"/>
                    </a:cubicBezTo>
                    <a:cubicBezTo>
                      <a:pt x="92075" y="1085341"/>
                      <a:pt x="102870" y="1080007"/>
                      <a:pt x="112903" y="1083436"/>
                    </a:cubicBezTo>
                    <a:cubicBezTo>
                      <a:pt x="122936" y="1086865"/>
                      <a:pt x="128143" y="1097660"/>
                      <a:pt x="124714" y="1107693"/>
                    </a:cubicBezTo>
                    <a:cubicBezTo>
                      <a:pt x="116586" y="1131315"/>
                      <a:pt x="108966" y="1155318"/>
                      <a:pt x="101854" y="1179448"/>
                    </a:cubicBezTo>
                    <a:cubicBezTo>
                      <a:pt x="98933" y="1189608"/>
                      <a:pt x="88265" y="1195323"/>
                      <a:pt x="78232" y="1192402"/>
                    </a:cubicBezTo>
                    <a:cubicBezTo>
                      <a:pt x="68199" y="1189481"/>
                      <a:pt x="62357" y="1178813"/>
                      <a:pt x="65278" y="1168780"/>
                    </a:cubicBezTo>
                    <a:close/>
                    <a:moveTo>
                      <a:pt x="115189" y="1022730"/>
                    </a:moveTo>
                    <a:cubicBezTo>
                      <a:pt x="124714" y="998727"/>
                      <a:pt x="134874" y="975105"/>
                      <a:pt x="145542" y="951737"/>
                    </a:cubicBezTo>
                    <a:cubicBezTo>
                      <a:pt x="149860" y="942212"/>
                      <a:pt x="161163" y="937894"/>
                      <a:pt x="170815" y="942339"/>
                    </a:cubicBezTo>
                    <a:cubicBezTo>
                      <a:pt x="180467" y="946784"/>
                      <a:pt x="184658" y="957960"/>
                      <a:pt x="180213" y="967612"/>
                    </a:cubicBezTo>
                    <a:cubicBezTo>
                      <a:pt x="169799" y="990472"/>
                      <a:pt x="159893" y="1013586"/>
                      <a:pt x="150622" y="1036954"/>
                    </a:cubicBezTo>
                    <a:cubicBezTo>
                      <a:pt x="146685" y="1046733"/>
                      <a:pt x="135636" y="1051432"/>
                      <a:pt x="125857" y="1047622"/>
                    </a:cubicBezTo>
                    <a:cubicBezTo>
                      <a:pt x="116078" y="1043812"/>
                      <a:pt x="111379" y="1032636"/>
                      <a:pt x="115189" y="1022857"/>
                    </a:cubicBezTo>
                    <a:close/>
                    <a:moveTo>
                      <a:pt x="179070" y="882522"/>
                    </a:moveTo>
                    <a:cubicBezTo>
                      <a:pt x="190881" y="859662"/>
                      <a:pt x="203200" y="837056"/>
                      <a:pt x="215900" y="814831"/>
                    </a:cubicBezTo>
                    <a:cubicBezTo>
                      <a:pt x="221107" y="805687"/>
                      <a:pt x="232791" y="802639"/>
                      <a:pt x="241935" y="807846"/>
                    </a:cubicBezTo>
                    <a:cubicBezTo>
                      <a:pt x="251079" y="813053"/>
                      <a:pt x="254127" y="824737"/>
                      <a:pt x="248920" y="833881"/>
                    </a:cubicBezTo>
                    <a:cubicBezTo>
                      <a:pt x="236347" y="855598"/>
                      <a:pt x="224409" y="877569"/>
                      <a:pt x="212852" y="899921"/>
                    </a:cubicBezTo>
                    <a:cubicBezTo>
                      <a:pt x="208026" y="909319"/>
                      <a:pt x="196596" y="913002"/>
                      <a:pt x="187198" y="908176"/>
                    </a:cubicBezTo>
                    <a:cubicBezTo>
                      <a:pt x="177800" y="903350"/>
                      <a:pt x="174117" y="891920"/>
                      <a:pt x="178943" y="882522"/>
                    </a:cubicBezTo>
                    <a:close/>
                    <a:moveTo>
                      <a:pt x="255905" y="749045"/>
                    </a:moveTo>
                    <a:cubicBezTo>
                      <a:pt x="269748" y="727455"/>
                      <a:pt x="284226" y="706119"/>
                      <a:pt x="299085" y="685164"/>
                    </a:cubicBezTo>
                    <a:cubicBezTo>
                      <a:pt x="305181" y="676528"/>
                      <a:pt x="317119" y="674623"/>
                      <a:pt x="325628" y="680719"/>
                    </a:cubicBezTo>
                    <a:cubicBezTo>
                      <a:pt x="334137" y="686815"/>
                      <a:pt x="336169" y="698753"/>
                      <a:pt x="330073" y="707262"/>
                    </a:cubicBezTo>
                    <a:cubicBezTo>
                      <a:pt x="315595" y="727709"/>
                      <a:pt x="301498" y="748537"/>
                      <a:pt x="287909" y="769619"/>
                    </a:cubicBezTo>
                    <a:cubicBezTo>
                      <a:pt x="282194" y="778509"/>
                      <a:pt x="270383" y="781049"/>
                      <a:pt x="261620" y="775334"/>
                    </a:cubicBezTo>
                    <a:cubicBezTo>
                      <a:pt x="252857" y="769619"/>
                      <a:pt x="250190" y="757808"/>
                      <a:pt x="255905" y="749045"/>
                    </a:cubicBezTo>
                    <a:close/>
                    <a:moveTo>
                      <a:pt x="345186" y="623442"/>
                    </a:moveTo>
                    <a:cubicBezTo>
                      <a:pt x="361061" y="603249"/>
                      <a:pt x="377317" y="583310"/>
                      <a:pt x="394208" y="563880"/>
                    </a:cubicBezTo>
                    <a:cubicBezTo>
                      <a:pt x="401066" y="555879"/>
                      <a:pt x="413131" y="554990"/>
                      <a:pt x="421132" y="561848"/>
                    </a:cubicBezTo>
                    <a:cubicBezTo>
                      <a:pt x="429133" y="568706"/>
                      <a:pt x="430022" y="580770"/>
                      <a:pt x="423164" y="588771"/>
                    </a:cubicBezTo>
                    <a:cubicBezTo>
                      <a:pt x="406781" y="607821"/>
                      <a:pt x="390779" y="627125"/>
                      <a:pt x="375285" y="646937"/>
                    </a:cubicBezTo>
                    <a:cubicBezTo>
                      <a:pt x="368808" y="655192"/>
                      <a:pt x="356870" y="656716"/>
                      <a:pt x="348488" y="650239"/>
                    </a:cubicBezTo>
                    <a:cubicBezTo>
                      <a:pt x="340106" y="643762"/>
                      <a:pt x="338709" y="631824"/>
                      <a:pt x="345186" y="623442"/>
                    </a:cubicBezTo>
                    <a:close/>
                    <a:moveTo>
                      <a:pt x="445897" y="506730"/>
                    </a:moveTo>
                    <a:cubicBezTo>
                      <a:pt x="463550" y="488061"/>
                      <a:pt x="481711" y="469900"/>
                      <a:pt x="500253" y="452120"/>
                    </a:cubicBezTo>
                    <a:cubicBezTo>
                      <a:pt x="507873" y="444881"/>
                      <a:pt x="519938" y="445135"/>
                      <a:pt x="527177" y="452628"/>
                    </a:cubicBezTo>
                    <a:cubicBezTo>
                      <a:pt x="534416" y="460121"/>
                      <a:pt x="534162" y="472313"/>
                      <a:pt x="526669" y="479552"/>
                    </a:cubicBezTo>
                    <a:cubicBezTo>
                      <a:pt x="508508" y="496951"/>
                      <a:pt x="490855" y="514731"/>
                      <a:pt x="473583" y="532891"/>
                    </a:cubicBezTo>
                    <a:cubicBezTo>
                      <a:pt x="466344" y="540512"/>
                      <a:pt x="454279" y="540892"/>
                      <a:pt x="446659" y="533654"/>
                    </a:cubicBezTo>
                    <a:cubicBezTo>
                      <a:pt x="439039" y="526415"/>
                      <a:pt x="438658" y="514350"/>
                      <a:pt x="445897" y="506730"/>
                    </a:cubicBezTo>
                    <a:close/>
                    <a:moveTo>
                      <a:pt x="557149" y="400050"/>
                    </a:moveTo>
                    <a:cubicBezTo>
                      <a:pt x="576453" y="383159"/>
                      <a:pt x="596265" y="366776"/>
                      <a:pt x="616458" y="350774"/>
                    </a:cubicBezTo>
                    <a:cubicBezTo>
                      <a:pt x="624713" y="344297"/>
                      <a:pt x="636651" y="345567"/>
                      <a:pt x="643255" y="353822"/>
                    </a:cubicBezTo>
                    <a:cubicBezTo>
                      <a:pt x="649859" y="362077"/>
                      <a:pt x="648462" y="374015"/>
                      <a:pt x="640207" y="380619"/>
                    </a:cubicBezTo>
                    <a:cubicBezTo>
                      <a:pt x="620522" y="396240"/>
                      <a:pt x="601218" y="412242"/>
                      <a:pt x="582295" y="428752"/>
                    </a:cubicBezTo>
                    <a:cubicBezTo>
                      <a:pt x="574421" y="435610"/>
                      <a:pt x="562356" y="434848"/>
                      <a:pt x="555371" y="426974"/>
                    </a:cubicBezTo>
                    <a:cubicBezTo>
                      <a:pt x="548386" y="419100"/>
                      <a:pt x="549275" y="407035"/>
                      <a:pt x="557149" y="400050"/>
                    </a:cubicBezTo>
                    <a:close/>
                    <a:moveTo>
                      <a:pt x="677926" y="304292"/>
                    </a:moveTo>
                    <a:cubicBezTo>
                      <a:pt x="698754" y="289306"/>
                      <a:pt x="719963" y="274828"/>
                      <a:pt x="741553" y="260858"/>
                    </a:cubicBezTo>
                    <a:cubicBezTo>
                      <a:pt x="750316" y="255143"/>
                      <a:pt x="762127" y="257683"/>
                      <a:pt x="767842" y="266446"/>
                    </a:cubicBezTo>
                    <a:cubicBezTo>
                      <a:pt x="773557" y="275209"/>
                      <a:pt x="771017" y="287020"/>
                      <a:pt x="762254" y="292735"/>
                    </a:cubicBezTo>
                    <a:cubicBezTo>
                      <a:pt x="741172" y="306451"/>
                      <a:pt x="720471" y="320548"/>
                      <a:pt x="700151" y="335153"/>
                    </a:cubicBezTo>
                    <a:cubicBezTo>
                      <a:pt x="691642" y="341249"/>
                      <a:pt x="679704" y="339344"/>
                      <a:pt x="673608" y="330835"/>
                    </a:cubicBezTo>
                    <a:cubicBezTo>
                      <a:pt x="667512" y="322326"/>
                      <a:pt x="669417" y="310388"/>
                      <a:pt x="677926" y="304292"/>
                    </a:cubicBezTo>
                    <a:close/>
                    <a:moveTo>
                      <a:pt x="807212" y="220472"/>
                    </a:moveTo>
                    <a:cubicBezTo>
                      <a:pt x="829437" y="207518"/>
                      <a:pt x="851916" y="195072"/>
                      <a:pt x="874776" y="183261"/>
                    </a:cubicBezTo>
                    <a:cubicBezTo>
                      <a:pt x="884047" y="178435"/>
                      <a:pt x="895604" y="181991"/>
                      <a:pt x="900430" y="191389"/>
                    </a:cubicBezTo>
                    <a:cubicBezTo>
                      <a:pt x="905256" y="200787"/>
                      <a:pt x="901700" y="212217"/>
                      <a:pt x="892302" y="217043"/>
                    </a:cubicBezTo>
                    <a:cubicBezTo>
                      <a:pt x="870077" y="228600"/>
                      <a:pt x="847979" y="240792"/>
                      <a:pt x="826389" y="253365"/>
                    </a:cubicBezTo>
                    <a:cubicBezTo>
                      <a:pt x="817245" y="258699"/>
                      <a:pt x="805688" y="255651"/>
                      <a:pt x="800354" y="246507"/>
                    </a:cubicBezTo>
                    <a:cubicBezTo>
                      <a:pt x="795020" y="237363"/>
                      <a:pt x="798068" y="225806"/>
                      <a:pt x="807212" y="220472"/>
                    </a:cubicBezTo>
                    <a:close/>
                    <a:moveTo>
                      <a:pt x="943864" y="149225"/>
                    </a:moveTo>
                    <a:cubicBezTo>
                      <a:pt x="967232" y="138430"/>
                      <a:pt x="990727" y="128270"/>
                      <a:pt x="1014730" y="118491"/>
                    </a:cubicBezTo>
                    <a:cubicBezTo>
                      <a:pt x="1024509" y="114554"/>
                      <a:pt x="1035558" y="119253"/>
                      <a:pt x="1039495" y="129032"/>
                    </a:cubicBezTo>
                    <a:cubicBezTo>
                      <a:pt x="1043432" y="138811"/>
                      <a:pt x="1038733" y="149860"/>
                      <a:pt x="1028954" y="153797"/>
                    </a:cubicBezTo>
                    <a:cubicBezTo>
                      <a:pt x="1005586" y="163195"/>
                      <a:pt x="982599" y="173228"/>
                      <a:pt x="959866" y="183769"/>
                    </a:cubicBezTo>
                    <a:cubicBezTo>
                      <a:pt x="950341" y="188214"/>
                      <a:pt x="939038" y="184023"/>
                      <a:pt x="934593" y="174498"/>
                    </a:cubicBezTo>
                    <a:cubicBezTo>
                      <a:pt x="930148" y="164973"/>
                      <a:pt x="934339" y="153670"/>
                      <a:pt x="943864" y="149225"/>
                    </a:cubicBezTo>
                    <a:close/>
                    <a:moveTo>
                      <a:pt x="1086993" y="91059"/>
                    </a:moveTo>
                    <a:cubicBezTo>
                      <a:pt x="1111123" y="82550"/>
                      <a:pt x="1135634" y="74676"/>
                      <a:pt x="1160399" y="67310"/>
                    </a:cubicBezTo>
                    <a:cubicBezTo>
                      <a:pt x="1170432" y="64262"/>
                      <a:pt x="1181100" y="70104"/>
                      <a:pt x="1184148" y="80137"/>
                    </a:cubicBezTo>
                    <a:cubicBezTo>
                      <a:pt x="1187196" y="90170"/>
                      <a:pt x="1181354" y="100838"/>
                      <a:pt x="1171321" y="103886"/>
                    </a:cubicBezTo>
                    <a:cubicBezTo>
                      <a:pt x="1147191" y="111125"/>
                      <a:pt x="1123315" y="118872"/>
                      <a:pt x="1099693" y="127127"/>
                    </a:cubicBezTo>
                    <a:cubicBezTo>
                      <a:pt x="1089787" y="130556"/>
                      <a:pt x="1078865" y="125349"/>
                      <a:pt x="1075436" y="115443"/>
                    </a:cubicBezTo>
                    <a:cubicBezTo>
                      <a:pt x="1072007" y="105537"/>
                      <a:pt x="1077214" y="94615"/>
                      <a:pt x="1087120" y="91186"/>
                    </a:cubicBezTo>
                    <a:close/>
                    <a:moveTo>
                      <a:pt x="1234694" y="47117"/>
                    </a:moveTo>
                    <a:cubicBezTo>
                      <a:pt x="1259586" y="41021"/>
                      <a:pt x="1284605" y="35433"/>
                      <a:pt x="1310005" y="30480"/>
                    </a:cubicBezTo>
                    <a:cubicBezTo>
                      <a:pt x="1320292" y="28448"/>
                      <a:pt x="1330325" y="35179"/>
                      <a:pt x="1332357" y="45466"/>
                    </a:cubicBezTo>
                    <a:cubicBezTo>
                      <a:pt x="1334389" y="55753"/>
                      <a:pt x="1327658" y="65786"/>
                      <a:pt x="1317371" y="67818"/>
                    </a:cubicBezTo>
                    <a:cubicBezTo>
                      <a:pt x="1292606" y="72644"/>
                      <a:pt x="1268095" y="78105"/>
                      <a:pt x="1243838" y="84074"/>
                    </a:cubicBezTo>
                    <a:cubicBezTo>
                      <a:pt x="1233678" y="86614"/>
                      <a:pt x="1223264" y="80391"/>
                      <a:pt x="1220724" y="70104"/>
                    </a:cubicBezTo>
                    <a:cubicBezTo>
                      <a:pt x="1218184" y="59817"/>
                      <a:pt x="1224407" y="49530"/>
                      <a:pt x="1234694" y="46990"/>
                    </a:cubicBezTo>
                    <a:close/>
                    <a:moveTo>
                      <a:pt x="1385951" y="17272"/>
                    </a:moveTo>
                    <a:cubicBezTo>
                      <a:pt x="1411224" y="13589"/>
                      <a:pt x="1436751" y="10414"/>
                      <a:pt x="1462532" y="7874"/>
                    </a:cubicBezTo>
                    <a:cubicBezTo>
                      <a:pt x="1472946" y="6858"/>
                      <a:pt x="1482344" y="14478"/>
                      <a:pt x="1483360" y="24892"/>
                    </a:cubicBezTo>
                    <a:cubicBezTo>
                      <a:pt x="1484376" y="35306"/>
                      <a:pt x="1476756" y="44704"/>
                      <a:pt x="1466342" y="45720"/>
                    </a:cubicBezTo>
                    <a:cubicBezTo>
                      <a:pt x="1441196" y="48260"/>
                      <a:pt x="1416304" y="51308"/>
                      <a:pt x="1391539" y="54991"/>
                    </a:cubicBezTo>
                    <a:cubicBezTo>
                      <a:pt x="1381125" y="56515"/>
                      <a:pt x="1371473" y="49276"/>
                      <a:pt x="1369949" y="38862"/>
                    </a:cubicBezTo>
                    <a:cubicBezTo>
                      <a:pt x="1368425" y="28448"/>
                      <a:pt x="1375664" y="18796"/>
                      <a:pt x="1386078" y="17272"/>
                    </a:cubicBezTo>
                    <a:close/>
                    <a:moveTo>
                      <a:pt x="1539367" y="2159"/>
                    </a:moveTo>
                    <a:cubicBezTo>
                      <a:pt x="1564894" y="889"/>
                      <a:pt x="1590548" y="127"/>
                      <a:pt x="1616329" y="0"/>
                    </a:cubicBezTo>
                    <a:cubicBezTo>
                      <a:pt x="1626870" y="0"/>
                      <a:pt x="1635379" y="8382"/>
                      <a:pt x="1635506" y="18923"/>
                    </a:cubicBezTo>
                    <a:cubicBezTo>
                      <a:pt x="1635633" y="29464"/>
                      <a:pt x="1627124" y="37973"/>
                      <a:pt x="1616583" y="37973"/>
                    </a:cubicBezTo>
                    <a:cubicBezTo>
                      <a:pt x="1591310" y="38100"/>
                      <a:pt x="1566291" y="38862"/>
                      <a:pt x="1541399" y="40132"/>
                    </a:cubicBezTo>
                    <a:cubicBezTo>
                      <a:pt x="1530858" y="40640"/>
                      <a:pt x="1521968" y="32639"/>
                      <a:pt x="1521333" y="22098"/>
                    </a:cubicBezTo>
                    <a:cubicBezTo>
                      <a:pt x="1520698" y="11557"/>
                      <a:pt x="1528826" y="2667"/>
                      <a:pt x="1539367" y="2032"/>
                    </a:cubicBezTo>
                    <a:close/>
                    <a:moveTo>
                      <a:pt x="1693545" y="1270"/>
                    </a:moveTo>
                    <a:cubicBezTo>
                      <a:pt x="1719326" y="2286"/>
                      <a:pt x="1744980" y="4064"/>
                      <a:pt x="1770507" y="6223"/>
                    </a:cubicBezTo>
                    <a:cubicBezTo>
                      <a:pt x="1781048" y="7112"/>
                      <a:pt x="1788668" y="16383"/>
                      <a:pt x="1787779" y="26924"/>
                    </a:cubicBezTo>
                    <a:cubicBezTo>
                      <a:pt x="1786890" y="37465"/>
                      <a:pt x="1777619" y="45085"/>
                      <a:pt x="1767078" y="44196"/>
                    </a:cubicBezTo>
                    <a:cubicBezTo>
                      <a:pt x="1742186" y="42037"/>
                      <a:pt x="1717167" y="40386"/>
                      <a:pt x="1691894" y="39370"/>
                    </a:cubicBezTo>
                    <a:cubicBezTo>
                      <a:pt x="1681353" y="38989"/>
                      <a:pt x="1673225" y="30099"/>
                      <a:pt x="1673606" y="19558"/>
                    </a:cubicBezTo>
                    <a:cubicBezTo>
                      <a:pt x="1673987" y="9017"/>
                      <a:pt x="1682877" y="889"/>
                      <a:pt x="1693418" y="1270"/>
                    </a:cubicBezTo>
                    <a:close/>
                    <a:moveTo>
                      <a:pt x="1846961" y="14859"/>
                    </a:moveTo>
                    <a:cubicBezTo>
                      <a:pt x="1872488" y="18415"/>
                      <a:pt x="1897888" y="22479"/>
                      <a:pt x="1923034" y="27051"/>
                    </a:cubicBezTo>
                    <a:cubicBezTo>
                      <a:pt x="1933321" y="28956"/>
                      <a:pt x="1940179" y="38862"/>
                      <a:pt x="1938274" y="49276"/>
                    </a:cubicBezTo>
                    <a:cubicBezTo>
                      <a:pt x="1936369" y="59690"/>
                      <a:pt x="1926463" y="66421"/>
                      <a:pt x="1916049" y="64516"/>
                    </a:cubicBezTo>
                    <a:cubicBezTo>
                      <a:pt x="1891411" y="59944"/>
                      <a:pt x="1866646" y="56007"/>
                      <a:pt x="1841754" y="52578"/>
                    </a:cubicBezTo>
                    <a:cubicBezTo>
                      <a:pt x="1831340" y="51181"/>
                      <a:pt x="1823974" y="41529"/>
                      <a:pt x="1825498" y="31115"/>
                    </a:cubicBezTo>
                    <a:cubicBezTo>
                      <a:pt x="1827022" y="20701"/>
                      <a:pt x="1836547" y="13335"/>
                      <a:pt x="1846961" y="14859"/>
                    </a:cubicBezTo>
                    <a:close/>
                    <a:moveTo>
                      <a:pt x="1998726" y="43053"/>
                    </a:moveTo>
                    <a:cubicBezTo>
                      <a:pt x="2023872" y="48895"/>
                      <a:pt x="2048637" y="55499"/>
                      <a:pt x="2073275" y="62484"/>
                    </a:cubicBezTo>
                    <a:cubicBezTo>
                      <a:pt x="2083435" y="65405"/>
                      <a:pt x="2089277" y="75946"/>
                      <a:pt x="2086356" y="85979"/>
                    </a:cubicBezTo>
                    <a:cubicBezTo>
                      <a:pt x="2083435" y="96012"/>
                      <a:pt x="2072894" y="101981"/>
                      <a:pt x="2062861" y="99060"/>
                    </a:cubicBezTo>
                    <a:cubicBezTo>
                      <a:pt x="2038858" y="92202"/>
                      <a:pt x="2014474" y="85852"/>
                      <a:pt x="1989963" y="80137"/>
                    </a:cubicBezTo>
                    <a:cubicBezTo>
                      <a:pt x="1979676" y="77724"/>
                      <a:pt x="1973326" y="67437"/>
                      <a:pt x="1975739" y="57277"/>
                    </a:cubicBezTo>
                    <a:cubicBezTo>
                      <a:pt x="1978152" y="47117"/>
                      <a:pt x="1988439" y="40640"/>
                      <a:pt x="1998599" y="43053"/>
                    </a:cubicBezTo>
                    <a:close/>
                    <a:moveTo>
                      <a:pt x="2146808" y="85471"/>
                    </a:moveTo>
                    <a:cubicBezTo>
                      <a:pt x="2171192" y="93726"/>
                      <a:pt x="2195322" y="102616"/>
                      <a:pt x="2219198" y="111887"/>
                    </a:cubicBezTo>
                    <a:cubicBezTo>
                      <a:pt x="2228977" y="115697"/>
                      <a:pt x="2233803" y="126746"/>
                      <a:pt x="2229993" y="136525"/>
                    </a:cubicBezTo>
                    <a:cubicBezTo>
                      <a:pt x="2226183" y="146304"/>
                      <a:pt x="2215134" y="151130"/>
                      <a:pt x="2205355" y="147320"/>
                    </a:cubicBezTo>
                    <a:cubicBezTo>
                      <a:pt x="2182114" y="138176"/>
                      <a:pt x="2158492" y="129540"/>
                      <a:pt x="2134616" y="121412"/>
                    </a:cubicBezTo>
                    <a:cubicBezTo>
                      <a:pt x="2124710" y="117983"/>
                      <a:pt x="2119249" y="107188"/>
                      <a:pt x="2122678" y="97282"/>
                    </a:cubicBezTo>
                    <a:cubicBezTo>
                      <a:pt x="2126107" y="87376"/>
                      <a:pt x="2136902" y="81915"/>
                      <a:pt x="2146808" y="85344"/>
                    </a:cubicBezTo>
                    <a:close/>
                    <a:moveTo>
                      <a:pt x="2290318" y="141732"/>
                    </a:moveTo>
                    <a:cubicBezTo>
                      <a:pt x="2313813" y="152273"/>
                      <a:pt x="2337054" y="163322"/>
                      <a:pt x="2359914" y="175006"/>
                    </a:cubicBezTo>
                    <a:cubicBezTo>
                      <a:pt x="2369312" y="179832"/>
                      <a:pt x="2372995" y="191262"/>
                      <a:pt x="2368296" y="200660"/>
                    </a:cubicBezTo>
                    <a:cubicBezTo>
                      <a:pt x="2363597" y="210058"/>
                      <a:pt x="2352040" y="213741"/>
                      <a:pt x="2342642" y="209042"/>
                    </a:cubicBezTo>
                    <a:cubicBezTo>
                      <a:pt x="2320290" y="197739"/>
                      <a:pt x="2297684" y="186817"/>
                      <a:pt x="2274697" y="176530"/>
                    </a:cubicBezTo>
                    <a:cubicBezTo>
                      <a:pt x="2265045" y="172212"/>
                      <a:pt x="2260854" y="160909"/>
                      <a:pt x="2265172" y="151384"/>
                    </a:cubicBezTo>
                    <a:cubicBezTo>
                      <a:pt x="2269490" y="141859"/>
                      <a:pt x="2280793" y="137541"/>
                      <a:pt x="2290318" y="141859"/>
                    </a:cubicBezTo>
                    <a:close/>
                    <a:moveTo>
                      <a:pt x="2427732" y="211582"/>
                    </a:moveTo>
                    <a:cubicBezTo>
                      <a:pt x="2450084" y="224282"/>
                      <a:pt x="2472182" y="237617"/>
                      <a:pt x="2493772" y="251333"/>
                    </a:cubicBezTo>
                    <a:cubicBezTo>
                      <a:pt x="2502662" y="256921"/>
                      <a:pt x="2505329" y="268732"/>
                      <a:pt x="2499614" y="277622"/>
                    </a:cubicBezTo>
                    <a:cubicBezTo>
                      <a:pt x="2493899" y="286512"/>
                      <a:pt x="2482215" y="289179"/>
                      <a:pt x="2473325" y="283464"/>
                    </a:cubicBezTo>
                    <a:cubicBezTo>
                      <a:pt x="2452116" y="270002"/>
                      <a:pt x="2430653" y="257048"/>
                      <a:pt x="2408809" y="244729"/>
                    </a:cubicBezTo>
                    <a:cubicBezTo>
                      <a:pt x="2399665" y="239522"/>
                      <a:pt x="2396490" y="227838"/>
                      <a:pt x="2401697" y="218694"/>
                    </a:cubicBezTo>
                    <a:cubicBezTo>
                      <a:pt x="2406904" y="209550"/>
                      <a:pt x="2418588" y="206375"/>
                      <a:pt x="2427732" y="211582"/>
                    </a:cubicBezTo>
                    <a:close/>
                    <a:moveTo>
                      <a:pt x="2557907" y="294132"/>
                    </a:moveTo>
                    <a:cubicBezTo>
                      <a:pt x="2578989" y="308864"/>
                      <a:pt x="2599690" y="324231"/>
                      <a:pt x="2619883" y="339979"/>
                    </a:cubicBezTo>
                    <a:cubicBezTo>
                      <a:pt x="2628138" y="346456"/>
                      <a:pt x="2629662" y="358394"/>
                      <a:pt x="2623312" y="366649"/>
                    </a:cubicBezTo>
                    <a:cubicBezTo>
                      <a:pt x="2616962" y="374904"/>
                      <a:pt x="2604897" y="376428"/>
                      <a:pt x="2596642" y="370078"/>
                    </a:cubicBezTo>
                    <a:cubicBezTo>
                      <a:pt x="2576830" y="354711"/>
                      <a:pt x="2556637" y="339852"/>
                      <a:pt x="2536063" y="325374"/>
                    </a:cubicBezTo>
                    <a:cubicBezTo>
                      <a:pt x="2527427" y="319278"/>
                      <a:pt x="2525395" y="307467"/>
                      <a:pt x="2531364" y="298831"/>
                    </a:cubicBezTo>
                    <a:cubicBezTo>
                      <a:pt x="2537333" y="290195"/>
                      <a:pt x="2549271" y="288163"/>
                      <a:pt x="2557907" y="294132"/>
                    </a:cubicBezTo>
                    <a:close/>
                    <a:moveTo>
                      <a:pt x="2679700" y="388620"/>
                    </a:moveTo>
                    <a:cubicBezTo>
                      <a:pt x="2699258" y="405257"/>
                      <a:pt x="2718435" y="422402"/>
                      <a:pt x="2737104" y="440055"/>
                    </a:cubicBezTo>
                    <a:cubicBezTo>
                      <a:pt x="2744724" y="447294"/>
                      <a:pt x="2745105" y="459359"/>
                      <a:pt x="2737993" y="466979"/>
                    </a:cubicBezTo>
                    <a:cubicBezTo>
                      <a:pt x="2730881" y="474599"/>
                      <a:pt x="2718689" y="474980"/>
                      <a:pt x="2711069" y="467868"/>
                    </a:cubicBezTo>
                    <a:cubicBezTo>
                      <a:pt x="2692781" y="450723"/>
                      <a:pt x="2674112" y="433959"/>
                      <a:pt x="2654935" y="417703"/>
                    </a:cubicBezTo>
                    <a:cubicBezTo>
                      <a:pt x="2646934" y="410845"/>
                      <a:pt x="2646045" y="398907"/>
                      <a:pt x="2652776" y="390906"/>
                    </a:cubicBezTo>
                    <a:cubicBezTo>
                      <a:pt x="2659507" y="382905"/>
                      <a:pt x="2671572" y="382016"/>
                      <a:pt x="2679573" y="388747"/>
                    </a:cubicBezTo>
                    <a:close/>
                    <a:moveTo>
                      <a:pt x="2791968" y="494284"/>
                    </a:moveTo>
                    <a:cubicBezTo>
                      <a:pt x="2809875" y="512699"/>
                      <a:pt x="2827274" y="531622"/>
                      <a:pt x="2844292" y="550926"/>
                    </a:cubicBezTo>
                    <a:cubicBezTo>
                      <a:pt x="2851277" y="558800"/>
                      <a:pt x="2850515" y="570864"/>
                      <a:pt x="2842641" y="577849"/>
                    </a:cubicBezTo>
                    <a:cubicBezTo>
                      <a:pt x="2834767" y="584834"/>
                      <a:pt x="2822702" y="584072"/>
                      <a:pt x="2815717" y="576198"/>
                    </a:cubicBezTo>
                    <a:cubicBezTo>
                      <a:pt x="2799080" y="557403"/>
                      <a:pt x="2782062" y="538988"/>
                      <a:pt x="2764663" y="520954"/>
                    </a:cubicBezTo>
                    <a:cubicBezTo>
                      <a:pt x="2757297" y="513461"/>
                      <a:pt x="2757551" y="501396"/>
                      <a:pt x="2765044" y="494030"/>
                    </a:cubicBezTo>
                    <a:cubicBezTo>
                      <a:pt x="2772537" y="486664"/>
                      <a:pt x="2784602" y="486918"/>
                      <a:pt x="2791968" y="494411"/>
                    </a:cubicBezTo>
                    <a:close/>
                    <a:moveTo>
                      <a:pt x="2893949" y="609980"/>
                    </a:moveTo>
                    <a:cubicBezTo>
                      <a:pt x="2909951" y="630046"/>
                      <a:pt x="2925572" y="650493"/>
                      <a:pt x="2940685" y="671194"/>
                    </a:cubicBezTo>
                    <a:cubicBezTo>
                      <a:pt x="2946908" y="679703"/>
                      <a:pt x="2945003" y="691641"/>
                      <a:pt x="2936494" y="697864"/>
                    </a:cubicBezTo>
                    <a:cubicBezTo>
                      <a:pt x="2927985" y="704087"/>
                      <a:pt x="2916047" y="702182"/>
                      <a:pt x="2909824" y="693673"/>
                    </a:cubicBezTo>
                    <a:cubicBezTo>
                      <a:pt x="2895092" y="673353"/>
                      <a:pt x="2879852" y="653414"/>
                      <a:pt x="2864104" y="633856"/>
                    </a:cubicBezTo>
                    <a:cubicBezTo>
                      <a:pt x="2857500" y="625601"/>
                      <a:pt x="2858897" y="613663"/>
                      <a:pt x="2867025" y="607059"/>
                    </a:cubicBezTo>
                    <a:cubicBezTo>
                      <a:pt x="2875153" y="600455"/>
                      <a:pt x="2887218" y="601852"/>
                      <a:pt x="2893822" y="609980"/>
                    </a:cubicBezTo>
                    <a:close/>
                    <a:moveTo>
                      <a:pt x="2984373" y="734694"/>
                    </a:moveTo>
                    <a:cubicBezTo>
                      <a:pt x="2998470" y="756157"/>
                      <a:pt x="3012059" y="778001"/>
                      <a:pt x="3025140" y="800099"/>
                    </a:cubicBezTo>
                    <a:cubicBezTo>
                      <a:pt x="3030474" y="809116"/>
                      <a:pt x="3027426" y="820800"/>
                      <a:pt x="3018409" y="826134"/>
                    </a:cubicBezTo>
                    <a:cubicBezTo>
                      <a:pt x="3009392" y="831468"/>
                      <a:pt x="2997708" y="828420"/>
                      <a:pt x="2992374" y="819403"/>
                    </a:cubicBezTo>
                    <a:cubicBezTo>
                      <a:pt x="2979547" y="797813"/>
                      <a:pt x="2966339" y="776477"/>
                      <a:pt x="2952623" y="755522"/>
                    </a:cubicBezTo>
                    <a:cubicBezTo>
                      <a:pt x="2946908" y="746759"/>
                      <a:pt x="2949321" y="734948"/>
                      <a:pt x="2958084" y="729106"/>
                    </a:cubicBezTo>
                    <a:cubicBezTo>
                      <a:pt x="2966847" y="723264"/>
                      <a:pt x="2978658" y="725804"/>
                      <a:pt x="2984500" y="734567"/>
                    </a:cubicBezTo>
                    <a:close/>
                    <a:moveTo>
                      <a:pt x="3062859" y="867282"/>
                    </a:moveTo>
                    <a:cubicBezTo>
                      <a:pt x="3074797" y="889888"/>
                      <a:pt x="3086227" y="912875"/>
                      <a:pt x="3097149" y="936243"/>
                    </a:cubicBezTo>
                    <a:cubicBezTo>
                      <a:pt x="3101594" y="945768"/>
                      <a:pt x="3097530" y="957071"/>
                      <a:pt x="3088005" y="961516"/>
                    </a:cubicBezTo>
                    <a:cubicBezTo>
                      <a:pt x="3078480" y="965961"/>
                      <a:pt x="3067177" y="961897"/>
                      <a:pt x="3062732" y="952372"/>
                    </a:cubicBezTo>
                    <a:cubicBezTo>
                      <a:pt x="3052064" y="929639"/>
                      <a:pt x="3040888" y="907160"/>
                      <a:pt x="3029204" y="885062"/>
                    </a:cubicBezTo>
                    <a:cubicBezTo>
                      <a:pt x="3024251" y="875791"/>
                      <a:pt x="3027807" y="864234"/>
                      <a:pt x="3037205" y="859281"/>
                    </a:cubicBezTo>
                    <a:cubicBezTo>
                      <a:pt x="3046603" y="854328"/>
                      <a:pt x="3058033" y="857884"/>
                      <a:pt x="3062986" y="867282"/>
                    </a:cubicBezTo>
                    <a:close/>
                    <a:moveTo>
                      <a:pt x="3128391" y="1006855"/>
                    </a:moveTo>
                    <a:cubicBezTo>
                      <a:pt x="3138170" y="1030604"/>
                      <a:pt x="3147314" y="1054607"/>
                      <a:pt x="3156077" y="1078864"/>
                    </a:cubicBezTo>
                    <a:cubicBezTo>
                      <a:pt x="3159633" y="1088770"/>
                      <a:pt x="3154426" y="1099692"/>
                      <a:pt x="3144520" y="1103248"/>
                    </a:cubicBezTo>
                    <a:cubicBezTo>
                      <a:pt x="3134614" y="1106804"/>
                      <a:pt x="3123692" y="1101597"/>
                      <a:pt x="3120136" y="1091691"/>
                    </a:cubicBezTo>
                    <a:cubicBezTo>
                      <a:pt x="3111627" y="1067942"/>
                      <a:pt x="3102737" y="1044574"/>
                      <a:pt x="3093085" y="1021460"/>
                    </a:cubicBezTo>
                    <a:cubicBezTo>
                      <a:pt x="3089021" y="1011681"/>
                      <a:pt x="3093720" y="1000632"/>
                      <a:pt x="3103499" y="996568"/>
                    </a:cubicBezTo>
                    <a:cubicBezTo>
                      <a:pt x="3113278" y="992504"/>
                      <a:pt x="3124327" y="997203"/>
                      <a:pt x="3128391" y="1006982"/>
                    </a:cubicBezTo>
                    <a:close/>
                    <a:moveTo>
                      <a:pt x="3180207" y="1152143"/>
                    </a:moveTo>
                    <a:cubicBezTo>
                      <a:pt x="3187700" y="1176654"/>
                      <a:pt x="3194558" y="1201419"/>
                      <a:pt x="3200908" y="1226438"/>
                    </a:cubicBezTo>
                    <a:cubicBezTo>
                      <a:pt x="3203448" y="1236598"/>
                      <a:pt x="3197352" y="1247012"/>
                      <a:pt x="3187065" y="1249552"/>
                    </a:cubicBezTo>
                    <a:cubicBezTo>
                      <a:pt x="3176778" y="1252092"/>
                      <a:pt x="3166491" y="1245996"/>
                      <a:pt x="3163951" y="1235709"/>
                    </a:cubicBezTo>
                    <a:cubicBezTo>
                      <a:pt x="3157855" y="1211325"/>
                      <a:pt x="3151124" y="1187068"/>
                      <a:pt x="3143758" y="1163192"/>
                    </a:cubicBezTo>
                    <a:cubicBezTo>
                      <a:pt x="3140710" y="1153159"/>
                      <a:pt x="3146425" y="1142491"/>
                      <a:pt x="3156458" y="1139443"/>
                    </a:cubicBezTo>
                    <a:cubicBezTo>
                      <a:pt x="3166491" y="1136395"/>
                      <a:pt x="3177159" y="1142110"/>
                      <a:pt x="3180207" y="1152143"/>
                    </a:cubicBezTo>
                    <a:close/>
                    <a:moveTo>
                      <a:pt x="3217926" y="1301622"/>
                    </a:moveTo>
                    <a:cubicBezTo>
                      <a:pt x="3223006" y="1326768"/>
                      <a:pt x="3227451" y="1352041"/>
                      <a:pt x="3231388" y="1377568"/>
                    </a:cubicBezTo>
                    <a:cubicBezTo>
                      <a:pt x="3233039" y="1387982"/>
                      <a:pt x="3225800" y="1397634"/>
                      <a:pt x="3215386" y="1399285"/>
                    </a:cubicBezTo>
                    <a:cubicBezTo>
                      <a:pt x="3204972" y="1400936"/>
                      <a:pt x="3195320" y="1393697"/>
                      <a:pt x="3193669" y="1383283"/>
                    </a:cubicBezTo>
                    <a:cubicBezTo>
                      <a:pt x="3189859" y="1358391"/>
                      <a:pt x="3185414" y="1333626"/>
                      <a:pt x="3180461" y="1309115"/>
                    </a:cubicBezTo>
                    <a:cubicBezTo>
                      <a:pt x="3178429" y="1298828"/>
                      <a:pt x="3185033" y="1288795"/>
                      <a:pt x="3195320" y="1286636"/>
                    </a:cubicBezTo>
                    <a:cubicBezTo>
                      <a:pt x="3205607" y="1284477"/>
                      <a:pt x="3215640" y="1291208"/>
                      <a:pt x="3217799" y="1301495"/>
                    </a:cubicBezTo>
                    <a:close/>
                    <a:moveTo>
                      <a:pt x="3241167" y="1453895"/>
                    </a:moveTo>
                    <a:cubicBezTo>
                      <a:pt x="3243834" y="1479295"/>
                      <a:pt x="3245866" y="1504949"/>
                      <a:pt x="3247390" y="1530730"/>
                    </a:cubicBezTo>
                    <a:cubicBezTo>
                      <a:pt x="3248025" y="1541271"/>
                      <a:pt x="3240024" y="1550288"/>
                      <a:pt x="3229483" y="1550796"/>
                    </a:cubicBezTo>
                    <a:cubicBezTo>
                      <a:pt x="3218942" y="1551304"/>
                      <a:pt x="3209925" y="1543430"/>
                      <a:pt x="3209417" y="1532889"/>
                    </a:cubicBezTo>
                    <a:cubicBezTo>
                      <a:pt x="3208020" y="1507743"/>
                      <a:pt x="3205988" y="1482724"/>
                      <a:pt x="3203321" y="1457832"/>
                    </a:cubicBezTo>
                    <a:cubicBezTo>
                      <a:pt x="3202178" y="1447418"/>
                      <a:pt x="3209798" y="1438020"/>
                      <a:pt x="3220339" y="1436877"/>
                    </a:cubicBezTo>
                    <a:cubicBezTo>
                      <a:pt x="3230880" y="1435734"/>
                      <a:pt x="3240151" y="1443354"/>
                      <a:pt x="3241294" y="1453895"/>
                    </a:cubicBezTo>
                    <a:close/>
                    <a:moveTo>
                      <a:pt x="3250184" y="1607692"/>
                    </a:moveTo>
                    <a:cubicBezTo>
                      <a:pt x="3250184" y="1613534"/>
                      <a:pt x="3250311" y="1619376"/>
                      <a:pt x="3250311" y="1625091"/>
                    </a:cubicBezTo>
                    <a:lnTo>
                      <a:pt x="3231261" y="1625091"/>
                    </a:lnTo>
                    <a:lnTo>
                      <a:pt x="3250311" y="1625091"/>
                    </a:lnTo>
                    <a:cubicBezTo>
                      <a:pt x="3250311" y="1645156"/>
                      <a:pt x="3249930" y="1665095"/>
                      <a:pt x="3249168" y="1684908"/>
                    </a:cubicBezTo>
                    <a:cubicBezTo>
                      <a:pt x="3248787" y="1695448"/>
                      <a:pt x="3239897" y="1703576"/>
                      <a:pt x="3229483" y="1703195"/>
                    </a:cubicBezTo>
                    <a:cubicBezTo>
                      <a:pt x="3219069" y="1702814"/>
                      <a:pt x="3210814" y="1693924"/>
                      <a:pt x="3211195" y="1683511"/>
                    </a:cubicBezTo>
                    <a:cubicBezTo>
                      <a:pt x="3211957" y="1664080"/>
                      <a:pt x="3212211" y="1644648"/>
                      <a:pt x="3212211" y="1625091"/>
                    </a:cubicBezTo>
                    <a:cubicBezTo>
                      <a:pt x="3212211" y="1619376"/>
                      <a:pt x="3212211" y="1613661"/>
                      <a:pt x="3212084" y="1608073"/>
                    </a:cubicBezTo>
                    <a:cubicBezTo>
                      <a:pt x="3211957" y="1597532"/>
                      <a:pt x="3220466" y="1588896"/>
                      <a:pt x="3230880" y="1588769"/>
                    </a:cubicBezTo>
                    <a:cubicBezTo>
                      <a:pt x="3241294" y="1588642"/>
                      <a:pt x="3250057" y="1597151"/>
                      <a:pt x="3250184" y="1607565"/>
                    </a:cubicBezTo>
                    <a:close/>
                    <a:moveTo>
                      <a:pt x="3244596" y="1761742"/>
                    </a:moveTo>
                    <a:cubicBezTo>
                      <a:pt x="3242437" y="1787523"/>
                      <a:pt x="3239770" y="1813051"/>
                      <a:pt x="3236341" y="1838451"/>
                    </a:cubicBezTo>
                    <a:cubicBezTo>
                      <a:pt x="3234944" y="1848864"/>
                      <a:pt x="3225419" y="1856230"/>
                      <a:pt x="3215005" y="1854833"/>
                    </a:cubicBezTo>
                    <a:cubicBezTo>
                      <a:pt x="3204591" y="1853436"/>
                      <a:pt x="3197225" y="1843911"/>
                      <a:pt x="3198622" y="1833498"/>
                    </a:cubicBezTo>
                    <a:cubicBezTo>
                      <a:pt x="3201924" y="1808733"/>
                      <a:pt x="3204591" y="1783714"/>
                      <a:pt x="3206623" y="1758695"/>
                    </a:cubicBezTo>
                    <a:cubicBezTo>
                      <a:pt x="3207512" y="1748153"/>
                      <a:pt x="3216656" y="1740406"/>
                      <a:pt x="3227197" y="1741295"/>
                    </a:cubicBezTo>
                    <a:cubicBezTo>
                      <a:pt x="3237738" y="1742184"/>
                      <a:pt x="3245485" y="1751328"/>
                      <a:pt x="3244596" y="1761870"/>
                    </a:cubicBezTo>
                    <a:close/>
                    <a:moveTo>
                      <a:pt x="3224530" y="1914650"/>
                    </a:moveTo>
                    <a:cubicBezTo>
                      <a:pt x="3219958" y="1940050"/>
                      <a:pt x="3214751" y="1965196"/>
                      <a:pt x="3209036" y="1990215"/>
                    </a:cubicBezTo>
                    <a:cubicBezTo>
                      <a:pt x="3206623" y="2000502"/>
                      <a:pt x="3196463" y="2006852"/>
                      <a:pt x="3186176" y="2004566"/>
                    </a:cubicBezTo>
                    <a:cubicBezTo>
                      <a:pt x="3175889" y="2002280"/>
                      <a:pt x="3169539" y="1991993"/>
                      <a:pt x="3171825" y="1981706"/>
                    </a:cubicBezTo>
                    <a:cubicBezTo>
                      <a:pt x="3177413" y="1957322"/>
                      <a:pt x="3182493" y="1932684"/>
                      <a:pt x="3186938" y="1907919"/>
                    </a:cubicBezTo>
                    <a:cubicBezTo>
                      <a:pt x="3188843" y="1897505"/>
                      <a:pt x="3198749" y="1890647"/>
                      <a:pt x="3209036" y="1892552"/>
                    </a:cubicBezTo>
                    <a:cubicBezTo>
                      <a:pt x="3219323" y="1894457"/>
                      <a:pt x="3226308" y="1904363"/>
                      <a:pt x="3224403" y="1914650"/>
                    </a:cubicBezTo>
                    <a:close/>
                    <a:moveTo>
                      <a:pt x="3189859" y="2064891"/>
                    </a:moveTo>
                    <a:cubicBezTo>
                      <a:pt x="3182874" y="2089656"/>
                      <a:pt x="3175381" y="2114294"/>
                      <a:pt x="3167253" y="2138551"/>
                    </a:cubicBezTo>
                    <a:cubicBezTo>
                      <a:pt x="3163951" y="2148584"/>
                      <a:pt x="3153156" y="2153918"/>
                      <a:pt x="3143123" y="2150616"/>
                    </a:cubicBezTo>
                    <a:cubicBezTo>
                      <a:pt x="3133090" y="2147314"/>
                      <a:pt x="3127756" y="2136519"/>
                      <a:pt x="3131058" y="2126486"/>
                    </a:cubicBezTo>
                    <a:cubicBezTo>
                      <a:pt x="3138932" y="2102737"/>
                      <a:pt x="3146298" y="2078734"/>
                      <a:pt x="3153156" y="2054477"/>
                    </a:cubicBezTo>
                    <a:cubicBezTo>
                      <a:pt x="3155950" y="2044317"/>
                      <a:pt x="3166491" y="2038475"/>
                      <a:pt x="3176651" y="2041269"/>
                    </a:cubicBezTo>
                    <a:cubicBezTo>
                      <a:pt x="3186811" y="2044063"/>
                      <a:pt x="3192653" y="2054604"/>
                      <a:pt x="3189859" y="2064764"/>
                    </a:cubicBezTo>
                    <a:close/>
                    <a:moveTo>
                      <a:pt x="3141218" y="2211068"/>
                    </a:moveTo>
                    <a:cubicBezTo>
                      <a:pt x="3131947" y="2235071"/>
                      <a:pt x="3122041" y="2258820"/>
                      <a:pt x="3111627" y="2282315"/>
                    </a:cubicBezTo>
                    <a:cubicBezTo>
                      <a:pt x="3107309" y="2291967"/>
                      <a:pt x="3096133" y="2296285"/>
                      <a:pt x="3086481" y="2291967"/>
                    </a:cubicBezTo>
                    <a:cubicBezTo>
                      <a:pt x="3076829" y="2287649"/>
                      <a:pt x="3072511" y="2276473"/>
                      <a:pt x="3076829" y="2266821"/>
                    </a:cubicBezTo>
                    <a:cubicBezTo>
                      <a:pt x="3086989" y="2243961"/>
                      <a:pt x="3096641" y="2220720"/>
                      <a:pt x="3105658" y="2197225"/>
                    </a:cubicBezTo>
                    <a:cubicBezTo>
                      <a:pt x="3109468" y="2187446"/>
                      <a:pt x="3120517" y="2182493"/>
                      <a:pt x="3130296" y="2186303"/>
                    </a:cubicBezTo>
                    <a:cubicBezTo>
                      <a:pt x="3140075" y="2190113"/>
                      <a:pt x="3145028" y="2201162"/>
                      <a:pt x="3141218" y="2210941"/>
                    </a:cubicBezTo>
                    <a:close/>
                    <a:moveTo>
                      <a:pt x="3078734" y="2351911"/>
                    </a:moveTo>
                    <a:cubicBezTo>
                      <a:pt x="3067177" y="2374898"/>
                      <a:pt x="3055112" y="2397631"/>
                      <a:pt x="3042539" y="2419983"/>
                    </a:cubicBezTo>
                    <a:cubicBezTo>
                      <a:pt x="3037332" y="2429127"/>
                      <a:pt x="3025775" y="2432429"/>
                      <a:pt x="3016631" y="2427222"/>
                    </a:cubicBezTo>
                    <a:cubicBezTo>
                      <a:pt x="3007487" y="2422015"/>
                      <a:pt x="3004185" y="2410458"/>
                      <a:pt x="3009392" y="2401314"/>
                    </a:cubicBezTo>
                    <a:cubicBezTo>
                      <a:pt x="3021711" y="2379470"/>
                      <a:pt x="3033395" y="2357372"/>
                      <a:pt x="3044698" y="2334893"/>
                    </a:cubicBezTo>
                    <a:cubicBezTo>
                      <a:pt x="3049397" y="2325495"/>
                      <a:pt x="3060827" y="2321685"/>
                      <a:pt x="3070225" y="2326384"/>
                    </a:cubicBezTo>
                    <a:cubicBezTo>
                      <a:pt x="3079623" y="2331083"/>
                      <a:pt x="3083433" y="2342513"/>
                      <a:pt x="3078734" y="2351911"/>
                    </a:cubicBezTo>
                    <a:close/>
                    <a:moveTo>
                      <a:pt x="3003169" y="2486277"/>
                    </a:moveTo>
                    <a:cubicBezTo>
                      <a:pt x="2989580" y="2508121"/>
                      <a:pt x="2975356" y="2529457"/>
                      <a:pt x="2960751" y="2550539"/>
                    </a:cubicBezTo>
                    <a:cubicBezTo>
                      <a:pt x="2954782" y="2559175"/>
                      <a:pt x="2942844" y="2561334"/>
                      <a:pt x="2934208" y="2555365"/>
                    </a:cubicBezTo>
                    <a:cubicBezTo>
                      <a:pt x="2925572" y="2549396"/>
                      <a:pt x="2923413" y="2537458"/>
                      <a:pt x="2929382" y="2528822"/>
                    </a:cubicBezTo>
                    <a:cubicBezTo>
                      <a:pt x="2943733" y="2508248"/>
                      <a:pt x="2957449" y="2487293"/>
                      <a:pt x="2970784" y="2466084"/>
                    </a:cubicBezTo>
                    <a:cubicBezTo>
                      <a:pt x="2976372" y="2457194"/>
                      <a:pt x="2988183" y="2454527"/>
                      <a:pt x="2997073" y="2459988"/>
                    </a:cubicBezTo>
                    <a:cubicBezTo>
                      <a:pt x="3005963" y="2465449"/>
                      <a:pt x="3008630" y="2477387"/>
                      <a:pt x="3003169" y="2486277"/>
                    </a:cubicBezTo>
                    <a:close/>
                    <a:moveTo>
                      <a:pt x="2915285" y="2612896"/>
                    </a:moveTo>
                    <a:cubicBezTo>
                      <a:pt x="2899664" y="2633343"/>
                      <a:pt x="2883535" y="2653282"/>
                      <a:pt x="2867025" y="2672967"/>
                    </a:cubicBezTo>
                    <a:cubicBezTo>
                      <a:pt x="2860294" y="2680968"/>
                      <a:pt x="2848229" y="2681984"/>
                      <a:pt x="2840228" y="2675253"/>
                    </a:cubicBezTo>
                    <a:cubicBezTo>
                      <a:pt x="2832227" y="2668522"/>
                      <a:pt x="2831211" y="2656457"/>
                      <a:pt x="2837942" y="2648456"/>
                    </a:cubicBezTo>
                    <a:cubicBezTo>
                      <a:pt x="2854071" y="2629279"/>
                      <a:pt x="2869819" y="2609721"/>
                      <a:pt x="2885186" y="2589782"/>
                    </a:cubicBezTo>
                    <a:cubicBezTo>
                      <a:pt x="2891536" y="2581400"/>
                      <a:pt x="2903601" y="2579876"/>
                      <a:pt x="2911856" y="2586226"/>
                    </a:cubicBezTo>
                    <a:cubicBezTo>
                      <a:pt x="2920111" y="2592576"/>
                      <a:pt x="2921762" y="2604641"/>
                      <a:pt x="2915412" y="2612896"/>
                    </a:cubicBezTo>
                    <a:close/>
                    <a:moveTo>
                      <a:pt x="2815971" y="2730625"/>
                    </a:moveTo>
                    <a:cubicBezTo>
                      <a:pt x="2798445" y="2749420"/>
                      <a:pt x="2780538" y="2767835"/>
                      <a:pt x="2762250" y="2785870"/>
                    </a:cubicBezTo>
                    <a:cubicBezTo>
                      <a:pt x="2754757" y="2793235"/>
                      <a:pt x="2742692" y="2793109"/>
                      <a:pt x="2735326" y="2785616"/>
                    </a:cubicBezTo>
                    <a:cubicBezTo>
                      <a:pt x="2727960" y="2778123"/>
                      <a:pt x="2728087" y="2766057"/>
                      <a:pt x="2735580" y="2758691"/>
                    </a:cubicBezTo>
                    <a:cubicBezTo>
                      <a:pt x="2753487" y="2741166"/>
                      <a:pt x="2771013" y="2723132"/>
                      <a:pt x="2788158" y="2704717"/>
                    </a:cubicBezTo>
                    <a:cubicBezTo>
                      <a:pt x="2795270" y="2696970"/>
                      <a:pt x="2807335" y="2696589"/>
                      <a:pt x="2815082" y="2703701"/>
                    </a:cubicBezTo>
                    <a:cubicBezTo>
                      <a:pt x="2822829" y="2710813"/>
                      <a:pt x="2823210" y="2722878"/>
                      <a:pt x="2816098" y="2730625"/>
                    </a:cubicBezTo>
                    <a:close/>
                    <a:moveTo>
                      <a:pt x="2705989" y="2838448"/>
                    </a:moveTo>
                    <a:cubicBezTo>
                      <a:pt x="2686812" y="2855592"/>
                      <a:pt x="2667254" y="2872229"/>
                      <a:pt x="2647188" y="2888359"/>
                    </a:cubicBezTo>
                    <a:cubicBezTo>
                      <a:pt x="2639060" y="2894963"/>
                      <a:pt x="2626995" y="2893692"/>
                      <a:pt x="2620391" y="2885564"/>
                    </a:cubicBezTo>
                    <a:cubicBezTo>
                      <a:pt x="2613787" y="2877437"/>
                      <a:pt x="2615057" y="2865372"/>
                      <a:pt x="2623185" y="2858767"/>
                    </a:cubicBezTo>
                    <a:cubicBezTo>
                      <a:pt x="2642743" y="2843020"/>
                      <a:pt x="2661793" y="2826763"/>
                      <a:pt x="2680589" y="2810000"/>
                    </a:cubicBezTo>
                    <a:cubicBezTo>
                      <a:pt x="2688463" y="2803014"/>
                      <a:pt x="2700528" y="2803650"/>
                      <a:pt x="2707513" y="2811523"/>
                    </a:cubicBezTo>
                    <a:cubicBezTo>
                      <a:pt x="2714498" y="2819398"/>
                      <a:pt x="2713863" y="2831463"/>
                      <a:pt x="2705989" y="2838448"/>
                    </a:cubicBezTo>
                    <a:close/>
                    <a:moveTo>
                      <a:pt x="2586228" y="2935475"/>
                    </a:moveTo>
                    <a:cubicBezTo>
                      <a:pt x="2565527" y="2950715"/>
                      <a:pt x="2544445" y="2965447"/>
                      <a:pt x="2522982" y="2979671"/>
                    </a:cubicBezTo>
                    <a:cubicBezTo>
                      <a:pt x="2514219" y="2985513"/>
                      <a:pt x="2502408" y="2983100"/>
                      <a:pt x="2496566" y="2974337"/>
                    </a:cubicBezTo>
                    <a:cubicBezTo>
                      <a:pt x="2490724" y="2965574"/>
                      <a:pt x="2493137" y="2953763"/>
                      <a:pt x="2501900" y="2947921"/>
                    </a:cubicBezTo>
                    <a:cubicBezTo>
                      <a:pt x="2522855" y="2934079"/>
                      <a:pt x="2543429" y="2919601"/>
                      <a:pt x="2563622" y="2904741"/>
                    </a:cubicBezTo>
                    <a:cubicBezTo>
                      <a:pt x="2572131" y="2898519"/>
                      <a:pt x="2584069" y="2900297"/>
                      <a:pt x="2590292" y="2908806"/>
                    </a:cubicBezTo>
                    <a:cubicBezTo>
                      <a:pt x="2596515" y="2917314"/>
                      <a:pt x="2594737" y="2929253"/>
                      <a:pt x="2586228" y="2935475"/>
                    </a:cubicBezTo>
                    <a:close/>
                    <a:moveTo>
                      <a:pt x="2457831" y="3020692"/>
                    </a:moveTo>
                    <a:cubicBezTo>
                      <a:pt x="2435733" y="3033900"/>
                      <a:pt x="2413381" y="3046600"/>
                      <a:pt x="2390648" y="3058665"/>
                    </a:cubicBezTo>
                    <a:cubicBezTo>
                      <a:pt x="2381377" y="3063618"/>
                      <a:pt x="2369820" y="3060189"/>
                      <a:pt x="2364867" y="3050918"/>
                    </a:cubicBezTo>
                    <a:cubicBezTo>
                      <a:pt x="2359914" y="3041647"/>
                      <a:pt x="2363343" y="3030090"/>
                      <a:pt x="2372614" y="3025137"/>
                    </a:cubicBezTo>
                    <a:cubicBezTo>
                      <a:pt x="2394839" y="3013326"/>
                      <a:pt x="2416683" y="3000880"/>
                      <a:pt x="2438146" y="2988053"/>
                    </a:cubicBezTo>
                    <a:cubicBezTo>
                      <a:pt x="2447163" y="2982592"/>
                      <a:pt x="2458847" y="2985640"/>
                      <a:pt x="2464308" y="2994657"/>
                    </a:cubicBezTo>
                    <a:cubicBezTo>
                      <a:pt x="2469769" y="3003674"/>
                      <a:pt x="2466721" y="3015358"/>
                      <a:pt x="2457704" y="3020819"/>
                    </a:cubicBezTo>
                    <a:close/>
                    <a:moveTo>
                      <a:pt x="2321814" y="3093463"/>
                    </a:moveTo>
                    <a:cubicBezTo>
                      <a:pt x="2298573" y="3104512"/>
                      <a:pt x="2275078" y="3115053"/>
                      <a:pt x="2251329" y="3124959"/>
                    </a:cubicBezTo>
                    <a:cubicBezTo>
                      <a:pt x="2241677" y="3129023"/>
                      <a:pt x="2230501" y="3124451"/>
                      <a:pt x="2226437" y="3114672"/>
                    </a:cubicBezTo>
                    <a:cubicBezTo>
                      <a:pt x="2222373" y="3104893"/>
                      <a:pt x="2226945" y="3093844"/>
                      <a:pt x="2236724" y="3089780"/>
                    </a:cubicBezTo>
                    <a:cubicBezTo>
                      <a:pt x="2259965" y="3080128"/>
                      <a:pt x="2282952" y="3069841"/>
                      <a:pt x="2305558" y="3059046"/>
                    </a:cubicBezTo>
                    <a:cubicBezTo>
                      <a:pt x="2315083" y="3054474"/>
                      <a:pt x="2326386" y="3058538"/>
                      <a:pt x="2330958" y="3068063"/>
                    </a:cubicBezTo>
                    <a:cubicBezTo>
                      <a:pt x="2335530" y="3077588"/>
                      <a:pt x="2331466" y="3088891"/>
                      <a:pt x="2321941" y="3093463"/>
                    </a:cubicBezTo>
                    <a:close/>
                    <a:moveTo>
                      <a:pt x="2179574" y="3153026"/>
                    </a:moveTo>
                    <a:cubicBezTo>
                      <a:pt x="2155444" y="3161789"/>
                      <a:pt x="2131060" y="3169917"/>
                      <a:pt x="2106422" y="3177537"/>
                    </a:cubicBezTo>
                    <a:cubicBezTo>
                      <a:pt x="2096389" y="3180712"/>
                      <a:pt x="2085721" y="3174997"/>
                      <a:pt x="2082546" y="3164964"/>
                    </a:cubicBezTo>
                    <a:cubicBezTo>
                      <a:pt x="2079371" y="3154931"/>
                      <a:pt x="2085086" y="3144263"/>
                      <a:pt x="2095119" y="3141088"/>
                    </a:cubicBezTo>
                    <a:cubicBezTo>
                      <a:pt x="2119122" y="3133595"/>
                      <a:pt x="2142998" y="3125594"/>
                      <a:pt x="2166493" y="3117085"/>
                    </a:cubicBezTo>
                    <a:cubicBezTo>
                      <a:pt x="2176399" y="3113529"/>
                      <a:pt x="2187321" y="3118609"/>
                      <a:pt x="2190877" y="3128515"/>
                    </a:cubicBezTo>
                    <a:cubicBezTo>
                      <a:pt x="2194433" y="3138421"/>
                      <a:pt x="2189353" y="3149343"/>
                      <a:pt x="2179447" y="3152899"/>
                    </a:cubicBezTo>
                    <a:close/>
                    <a:moveTo>
                      <a:pt x="2032127" y="3198492"/>
                    </a:moveTo>
                    <a:cubicBezTo>
                      <a:pt x="2007362" y="3204842"/>
                      <a:pt x="1982343" y="3210684"/>
                      <a:pt x="1957070" y="3216018"/>
                    </a:cubicBezTo>
                    <a:cubicBezTo>
                      <a:pt x="1946783" y="3218177"/>
                      <a:pt x="1936623" y="3211573"/>
                      <a:pt x="1934591" y="3201286"/>
                    </a:cubicBezTo>
                    <a:cubicBezTo>
                      <a:pt x="1932559" y="3190999"/>
                      <a:pt x="1939036" y="3180839"/>
                      <a:pt x="1949323" y="3178807"/>
                    </a:cubicBezTo>
                    <a:cubicBezTo>
                      <a:pt x="1973961" y="3173727"/>
                      <a:pt x="1998472" y="3168012"/>
                      <a:pt x="2022602" y="3161789"/>
                    </a:cubicBezTo>
                    <a:cubicBezTo>
                      <a:pt x="2032762" y="3159122"/>
                      <a:pt x="2043176" y="3165345"/>
                      <a:pt x="2045843" y="3175505"/>
                    </a:cubicBezTo>
                    <a:cubicBezTo>
                      <a:pt x="2048510" y="3185665"/>
                      <a:pt x="2042287" y="3196079"/>
                      <a:pt x="2032127" y="3198746"/>
                    </a:cubicBezTo>
                    <a:close/>
                    <a:moveTo>
                      <a:pt x="1881251" y="3230115"/>
                    </a:moveTo>
                    <a:cubicBezTo>
                      <a:pt x="1855978" y="3234179"/>
                      <a:pt x="1830451" y="3237481"/>
                      <a:pt x="1804797" y="3240402"/>
                    </a:cubicBezTo>
                    <a:cubicBezTo>
                      <a:pt x="1794383" y="3241545"/>
                      <a:pt x="1784985" y="3234052"/>
                      <a:pt x="1783715" y="3223511"/>
                    </a:cubicBezTo>
                    <a:cubicBezTo>
                      <a:pt x="1782445" y="3212970"/>
                      <a:pt x="1790065" y="3203699"/>
                      <a:pt x="1800606" y="3202429"/>
                    </a:cubicBezTo>
                    <a:cubicBezTo>
                      <a:pt x="1825625" y="3199635"/>
                      <a:pt x="1850517" y="3196333"/>
                      <a:pt x="1875155" y="3192396"/>
                    </a:cubicBezTo>
                    <a:cubicBezTo>
                      <a:pt x="1885569" y="3190745"/>
                      <a:pt x="1895348" y="3197857"/>
                      <a:pt x="1896999" y="3208271"/>
                    </a:cubicBezTo>
                    <a:cubicBezTo>
                      <a:pt x="1898650" y="3218685"/>
                      <a:pt x="1891538" y="3228464"/>
                      <a:pt x="1881124" y="3230115"/>
                    </a:cubicBezTo>
                    <a:close/>
                    <a:moveTo>
                      <a:pt x="1727962" y="3247006"/>
                    </a:moveTo>
                    <a:cubicBezTo>
                      <a:pt x="1702435" y="3248657"/>
                      <a:pt x="1676781" y="3249673"/>
                      <a:pt x="1651000" y="3250054"/>
                    </a:cubicBezTo>
                    <a:cubicBezTo>
                      <a:pt x="1640459" y="3250181"/>
                      <a:pt x="1631823" y="3241799"/>
                      <a:pt x="1631696" y="3231258"/>
                    </a:cubicBezTo>
                    <a:cubicBezTo>
                      <a:pt x="1631569" y="3220717"/>
                      <a:pt x="1639951" y="3212081"/>
                      <a:pt x="1650492" y="3211954"/>
                    </a:cubicBezTo>
                    <a:cubicBezTo>
                      <a:pt x="1675765" y="3211573"/>
                      <a:pt x="1700784" y="3210557"/>
                      <a:pt x="1725676" y="3209033"/>
                    </a:cubicBezTo>
                    <a:cubicBezTo>
                      <a:pt x="1736217" y="3208398"/>
                      <a:pt x="1745234" y="3216399"/>
                      <a:pt x="1745869" y="3226813"/>
                    </a:cubicBezTo>
                    <a:cubicBezTo>
                      <a:pt x="1746504" y="3237227"/>
                      <a:pt x="1738503" y="3246371"/>
                      <a:pt x="1728089" y="3247006"/>
                    </a:cubicBezTo>
                    <a:close/>
                    <a:moveTo>
                      <a:pt x="1573784" y="3249419"/>
                    </a:moveTo>
                    <a:cubicBezTo>
                      <a:pt x="1548003" y="3248657"/>
                      <a:pt x="1522349" y="3247260"/>
                      <a:pt x="1496822" y="3245228"/>
                    </a:cubicBezTo>
                    <a:cubicBezTo>
                      <a:pt x="1486281" y="3244466"/>
                      <a:pt x="1478534" y="3235195"/>
                      <a:pt x="1479296" y="3224781"/>
                    </a:cubicBezTo>
                    <a:cubicBezTo>
                      <a:pt x="1480058" y="3214367"/>
                      <a:pt x="1489329" y="3206493"/>
                      <a:pt x="1499743" y="3207255"/>
                    </a:cubicBezTo>
                    <a:cubicBezTo>
                      <a:pt x="1524635" y="3209160"/>
                      <a:pt x="1549654" y="3210557"/>
                      <a:pt x="1574927" y="3211319"/>
                    </a:cubicBezTo>
                    <a:cubicBezTo>
                      <a:pt x="1585468" y="3211700"/>
                      <a:pt x="1593723" y="3220463"/>
                      <a:pt x="1593342" y="3231004"/>
                    </a:cubicBezTo>
                    <a:cubicBezTo>
                      <a:pt x="1592961" y="3241545"/>
                      <a:pt x="1584198" y="3249800"/>
                      <a:pt x="1573657" y="3249419"/>
                    </a:cubicBezTo>
                    <a:close/>
                    <a:moveTo>
                      <a:pt x="1419987" y="3237481"/>
                    </a:moveTo>
                    <a:cubicBezTo>
                      <a:pt x="1394333" y="3234306"/>
                      <a:pt x="1368933" y="3230496"/>
                      <a:pt x="1343787" y="3226051"/>
                    </a:cubicBezTo>
                    <a:cubicBezTo>
                      <a:pt x="1333373" y="3224273"/>
                      <a:pt x="1326515" y="3214367"/>
                      <a:pt x="1328293" y="3203953"/>
                    </a:cubicBezTo>
                    <a:cubicBezTo>
                      <a:pt x="1330071" y="3193539"/>
                      <a:pt x="1339977" y="3186681"/>
                      <a:pt x="1350391" y="3188459"/>
                    </a:cubicBezTo>
                    <a:cubicBezTo>
                      <a:pt x="1375029" y="3192777"/>
                      <a:pt x="1399794" y="3196460"/>
                      <a:pt x="1424813" y="3199635"/>
                    </a:cubicBezTo>
                    <a:cubicBezTo>
                      <a:pt x="1435227" y="3200905"/>
                      <a:pt x="1442593" y="3210430"/>
                      <a:pt x="1441323" y="3220971"/>
                    </a:cubicBezTo>
                    <a:cubicBezTo>
                      <a:pt x="1440053" y="3231512"/>
                      <a:pt x="1430528" y="3238751"/>
                      <a:pt x="1419987" y="3237481"/>
                    </a:cubicBezTo>
                    <a:close/>
                    <a:moveTo>
                      <a:pt x="1268095" y="3211065"/>
                    </a:moveTo>
                    <a:cubicBezTo>
                      <a:pt x="1242949" y="3205477"/>
                      <a:pt x="1218057" y="3199254"/>
                      <a:pt x="1193292" y="3192396"/>
                    </a:cubicBezTo>
                    <a:cubicBezTo>
                      <a:pt x="1183132" y="3189602"/>
                      <a:pt x="1177163" y="3179188"/>
                      <a:pt x="1179957" y="3169028"/>
                    </a:cubicBezTo>
                    <a:cubicBezTo>
                      <a:pt x="1182751" y="3158868"/>
                      <a:pt x="1193165" y="3152899"/>
                      <a:pt x="1203325" y="3155693"/>
                    </a:cubicBezTo>
                    <a:cubicBezTo>
                      <a:pt x="1227455" y="3162297"/>
                      <a:pt x="1251839" y="3168393"/>
                      <a:pt x="1276350" y="3173854"/>
                    </a:cubicBezTo>
                    <a:cubicBezTo>
                      <a:pt x="1286637" y="3176140"/>
                      <a:pt x="1293114" y="3186300"/>
                      <a:pt x="1290828" y="3196587"/>
                    </a:cubicBezTo>
                    <a:cubicBezTo>
                      <a:pt x="1288542" y="3206874"/>
                      <a:pt x="1278382" y="3213351"/>
                      <a:pt x="1268095" y="3211065"/>
                    </a:cubicBezTo>
                    <a:close/>
                    <a:moveTo>
                      <a:pt x="1119505" y="3170298"/>
                    </a:moveTo>
                    <a:cubicBezTo>
                      <a:pt x="1094994" y="3162297"/>
                      <a:pt x="1070737" y="3153788"/>
                      <a:pt x="1046861" y="3144644"/>
                    </a:cubicBezTo>
                    <a:cubicBezTo>
                      <a:pt x="1037082" y="3140961"/>
                      <a:pt x="1032129" y="3129912"/>
                      <a:pt x="1035812" y="3120006"/>
                    </a:cubicBezTo>
                    <a:cubicBezTo>
                      <a:pt x="1039495" y="3110100"/>
                      <a:pt x="1050544" y="3105274"/>
                      <a:pt x="1060450" y="3108957"/>
                    </a:cubicBezTo>
                    <a:cubicBezTo>
                      <a:pt x="1083818" y="3117847"/>
                      <a:pt x="1107567" y="3126229"/>
                      <a:pt x="1131443" y="3134103"/>
                    </a:cubicBezTo>
                    <a:cubicBezTo>
                      <a:pt x="1141476" y="3137405"/>
                      <a:pt x="1146937" y="3148073"/>
                      <a:pt x="1143635" y="3158106"/>
                    </a:cubicBezTo>
                    <a:cubicBezTo>
                      <a:pt x="1140333" y="3168139"/>
                      <a:pt x="1129665" y="3173600"/>
                      <a:pt x="1119632" y="3170298"/>
                    </a:cubicBezTo>
                    <a:close/>
                    <a:moveTo>
                      <a:pt x="975741" y="3115180"/>
                    </a:moveTo>
                    <a:cubicBezTo>
                      <a:pt x="952119" y="3104893"/>
                      <a:pt x="928751" y="3093971"/>
                      <a:pt x="905764" y="3082668"/>
                    </a:cubicBezTo>
                    <a:cubicBezTo>
                      <a:pt x="896366" y="3077969"/>
                      <a:pt x="892429" y="3066539"/>
                      <a:pt x="897128" y="3057141"/>
                    </a:cubicBezTo>
                    <a:cubicBezTo>
                      <a:pt x="901827" y="3047743"/>
                      <a:pt x="913257" y="3043806"/>
                      <a:pt x="922655" y="3048505"/>
                    </a:cubicBezTo>
                    <a:cubicBezTo>
                      <a:pt x="945134" y="3059681"/>
                      <a:pt x="967867" y="3070222"/>
                      <a:pt x="990981" y="3080255"/>
                    </a:cubicBezTo>
                    <a:cubicBezTo>
                      <a:pt x="1000633" y="3084446"/>
                      <a:pt x="1005078" y="3095749"/>
                      <a:pt x="1000760" y="3105274"/>
                    </a:cubicBezTo>
                    <a:cubicBezTo>
                      <a:pt x="996442" y="3114799"/>
                      <a:pt x="985266" y="3119371"/>
                      <a:pt x="975741" y="3115053"/>
                    </a:cubicBezTo>
                    <a:close/>
                    <a:moveTo>
                      <a:pt x="837565" y="3046727"/>
                    </a:moveTo>
                    <a:cubicBezTo>
                      <a:pt x="815086" y="3034281"/>
                      <a:pt x="792861" y="3021200"/>
                      <a:pt x="771017" y="3007738"/>
                    </a:cubicBezTo>
                    <a:cubicBezTo>
                      <a:pt x="762127" y="3002150"/>
                      <a:pt x="759333" y="2990466"/>
                      <a:pt x="764794" y="2981576"/>
                    </a:cubicBezTo>
                    <a:cubicBezTo>
                      <a:pt x="770255" y="2972686"/>
                      <a:pt x="782066" y="2969892"/>
                      <a:pt x="790956" y="2975353"/>
                    </a:cubicBezTo>
                    <a:cubicBezTo>
                      <a:pt x="812292" y="2988561"/>
                      <a:pt x="834009" y="3001261"/>
                      <a:pt x="855980" y="3013453"/>
                    </a:cubicBezTo>
                    <a:cubicBezTo>
                      <a:pt x="865124" y="3018533"/>
                      <a:pt x="868553" y="3030217"/>
                      <a:pt x="863346" y="3039361"/>
                    </a:cubicBezTo>
                    <a:cubicBezTo>
                      <a:pt x="858139" y="3048505"/>
                      <a:pt x="846582" y="3051934"/>
                      <a:pt x="837438" y="3046727"/>
                    </a:cubicBezTo>
                    <a:close/>
                    <a:moveTo>
                      <a:pt x="706374" y="2965574"/>
                    </a:moveTo>
                    <a:cubicBezTo>
                      <a:pt x="685165" y="2950969"/>
                      <a:pt x="664337" y="2935984"/>
                      <a:pt x="643890" y="2920489"/>
                    </a:cubicBezTo>
                    <a:cubicBezTo>
                      <a:pt x="635508" y="2914139"/>
                      <a:pt x="633857" y="2902201"/>
                      <a:pt x="640207" y="2893820"/>
                    </a:cubicBezTo>
                    <a:cubicBezTo>
                      <a:pt x="646557" y="2885438"/>
                      <a:pt x="658495" y="2883787"/>
                      <a:pt x="666877" y="2890137"/>
                    </a:cubicBezTo>
                    <a:cubicBezTo>
                      <a:pt x="686816" y="2905250"/>
                      <a:pt x="707263" y="2919982"/>
                      <a:pt x="727964" y="2934205"/>
                    </a:cubicBezTo>
                    <a:cubicBezTo>
                      <a:pt x="736600" y="2940174"/>
                      <a:pt x="738886" y="2951985"/>
                      <a:pt x="732917" y="2960748"/>
                    </a:cubicBezTo>
                    <a:cubicBezTo>
                      <a:pt x="726948" y="2969511"/>
                      <a:pt x="715137" y="2971670"/>
                      <a:pt x="706374" y="2965701"/>
                    </a:cubicBezTo>
                    <a:close/>
                    <a:moveTo>
                      <a:pt x="583565" y="2872610"/>
                    </a:moveTo>
                    <a:cubicBezTo>
                      <a:pt x="563880" y="2856101"/>
                      <a:pt x="544449" y="2839210"/>
                      <a:pt x="525526" y="2821810"/>
                    </a:cubicBezTo>
                    <a:cubicBezTo>
                      <a:pt x="517779" y="2814698"/>
                      <a:pt x="517271" y="2802634"/>
                      <a:pt x="524383" y="2794887"/>
                    </a:cubicBezTo>
                    <a:cubicBezTo>
                      <a:pt x="531495" y="2787139"/>
                      <a:pt x="543560" y="2786632"/>
                      <a:pt x="551307" y="2793744"/>
                    </a:cubicBezTo>
                    <a:cubicBezTo>
                      <a:pt x="569849" y="2810762"/>
                      <a:pt x="588645" y="2827272"/>
                      <a:pt x="607949" y="2843401"/>
                    </a:cubicBezTo>
                    <a:cubicBezTo>
                      <a:pt x="616077" y="2850132"/>
                      <a:pt x="617093" y="2862197"/>
                      <a:pt x="610362" y="2870198"/>
                    </a:cubicBezTo>
                    <a:cubicBezTo>
                      <a:pt x="603631" y="2878198"/>
                      <a:pt x="591566" y="2879342"/>
                      <a:pt x="583565" y="2872610"/>
                    </a:cubicBezTo>
                    <a:close/>
                    <a:moveTo>
                      <a:pt x="470027" y="2768344"/>
                    </a:moveTo>
                    <a:cubicBezTo>
                      <a:pt x="451993" y="2750056"/>
                      <a:pt x="434340" y="2731387"/>
                      <a:pt x="417068" y="2712337"/>
                    </a:cubicBezTo>
                    <a:cubicBezTo>
                      <a:pt x="410083" y="2704463"/>
                      <a:pt x="410718" y="2692525"/>
                      <a:pt x="418465" y="2685413"/>
                    </a:cubicBezTo>
                    <a:cubicBezTo>
                      <a:pt x="426212" y="2678301"/>
                      <a:pt x="438277" y="2679063"/>
                      <a:pt x="445389" y="2686810"/>
                    </a:cubicBezTo>
                    <a:cubicBezTo>
                      <a:pt x="462153" y="2705479"/>
                      <a:pt x="479425" y="2723767"/>
                      <a:pt x="497078" y="2741547"/>
                    </a:cubicBezTo>
                    <a:cubicBezTo>
                      <a:pt x="504444" y="2749039"/>
                      <a:pt x="504444" y="2761104"/>
                      <a:pt x="496951" y="2768470"/>
                    </a:cubicBezTo>
                    <a:cubicBezTo>
                      <a:pt x="489458" y="2775837"/>
                      <a:pt x="477393" y="2775837"/>
                      <a:pt x="470027" y="2768344"/>
                    </a:cubicBezTo>
                    <a:close/>
                    <a:moveTo>
                      <a:pt x="366903" y="2653790"/>
                    </a:moveTo>
                    <a:cubicBezTo>
                      <a:pt x="350647" y="2633978"/>
                      <a:pt x="334899" y="2613658"/>
                      <a:pt x="319532" y="2593084"/>
                    </a:cubicBezTo>
                    <a:cubicBezTo>
                      <a:pt x="313309" y="2584575"/>
                      <a:pt x="314960" y="2572764"/>
                      <a:pt x="323469" y="2566414"/>
                    </a:cubicBezTo>
                    <a:cubicBezTo>
                      <a:pt x="331978" y="2560064"/>
                      <a:pt x="343789" y="2561842"/>
                      <a:pt x="350139" y="2570351"/>
                    </a:cubicBezTo>
                    <a:cubicBezTo>
                      <a:pt x="365125" y="2590544"/>
                      <a:pt x="380492" y="2610229"/>
                      <a:pt x="396367" y="2629660"/>
                    </a:cubicBezTo>
                    <a:cubicBezTo>
                      <a:pt x="402971" y="2637788"/>
                      <a:pt x="401828" y="2649853"/>
                      <a:pt x="393700" y="2656457"/>
                    </a:cubicBezTo>
                    <a:cubicBezTo>
                      <a:pt x="385572" y="2663061"/>
                      <a:pt x="373507" y="2661918"/>
                      <a:pt x="366903" y="2653790"/>
                    </a:cubicBezTo>
                    <a:close/>
                    <a:moveTo>
                      <a:pt x="274955" y="2530092"/>
                    </a:moveTo>
                    <a:cubicBezTo>
                      <a:pt x="260604" y="2508756"/>
                      <a:pt x="246888" y="2487166"/>
                      <a:pt x="233553" y="2465195"/>
                    </a:cubicBezTo>
                    <a:cubicBezTo>
                      <a:pt x="228092" y="2456178"/>
                      <a:pt x="231013" y="2444494"/>
                      <a:pt x="240030" y="2439033"/>
                    </a:cubicBezTo>
                    <a:cubicBezTo>
                      <a:pt x="249047" y="2433572"/>
                      <a:pt x="260731" y="2436493"/>
                      <a:pt x="266192" y="2445510"/>
                    </a:cubicBezTo>
                    <a:cubicBezTo>
                      <a:pt x="279146" y="2466973"/>
                      <a:pt x="292735" y="2488182"/>
                      <a:pt x="306705" y="2508883"/>
                    </a:cubicBezTo>
                    <a:cubicBezTo>
                      <a:pt x="312547" y="2517646"/>
                      <a:pt x="310261" y="2529457"/>
                      <a:pt x="301498" y="2535299"/>
                    </a:cubicBezTo>
                    <a:cubicBezTo>
                      <a:pt x="292735" y="2541141"/>
                      <a:pt x="280924" y="2538855"/>
                      <a:pt x="275082" y="2530092"/>
                    </a:cubicBezTo>
                    <a:close/>
                    <a:moveTo>
                      <a:pt x="195326" y="2398139"/>
                    </a:moveTo>
                    <a:cubicBezTo>
                      <a:pt x="183134" y="2375660"/>
                      <a:pt x="171450" y="2352800"/>
                      <a:pt x="160274" y="2329559"/>
                    </a:cubicBezTo>
                    <a:cubicBezTo>
                      <a:pt x="155702" y="2320034"/>
                      <a:pt x="159639" y="2308731"/>
                      <a:pt x="169164" y="2304159"/>
                    </a:cubicBezTo>
                    <a:cubicBezTo>
                      <a:pt x="178689" y="2299587"/>
                      <a:pt x="189992" y="2303524"/>
                      <a:pt x="194564" y="2313049"/>
                    </a:cubicBezTo>
                    <a:cubicBezTo>
                      <a:pt x="205486" y="2335655"/>
                      <a:pt x="216916" y="2358007"/>
                      <a:pt x="228854" y="2379978"/>
                    </a:cubicBezTo>
                    <a:cubicBezTo>
                      <a:pt x="233807" y="2389249"/>
                      <a:pt x="230378" y="2400806"/>
                      <a:pt x="221234" y="2405759"/>
                    </a:cubicBezTo>
                    <a:cubicBezTo>
                      <a:pt x="212090" y="2410712"/>
                      <a:pt x="200406" y="2407283"/>
                      <a:pt x="195453" y="2398139"/>
                    </a:cubicBezTo>
                    <a:close/>
                    <a:moveTo>
                      <a:pt x="128524" y="2259201"/>
                    </a:moveTo>
                    <a:cubicBezTo>
                      <a:pt x="118491" y="2235579"/>
                      <a:pt x="108966" y="2211703"/>
                      <a:pt x="100076" y="2187573"/>
                    </a:cubicBezTo>
                    <a:cubicBezTo>
                      <a:pt x="96393" y="2177667"/>
                      <a:pt x="101473" y="2166745"/>
                      <a:pt x="111379" y="2163062"/>
                    </a:cubicBezTo>
                    <a:cubicBezTo>
                      <a:pt x="121285" y="2159379"/>
                      <a:pt x="132207" y="2164459"/>
                      <a:pt x="135890" y="2174365"/>
                    </a:cubicBezTo>
                    <a:cubicBezTo>
                      <a:pt x="144653" y="2197987"/>
                      <a:pt x="153797" y="2221355"/>
                      <a:pt x="163576" y="2244342"/>
                    </a:cubicBezTo>
                    <a:cubicBezTo>
                      <a:pt x="167640" y="2253994"/>
                      <a:pt x="163195" y="2265170"/>
                      <a:pt x="153543" y="2269361"/>
                    </a:cubicBezTo>
                    <a:cubicBezTo>
                      <a:pt x="143891" y="2273552"/>
                      <a:pt x="132715" y="2268980"/>
                      <a:pt x="128524" y="2259328"/>
                    </a:cubicBezTo>
                    <a:close/>
                    <a:moveTo>
                      <a:pt x="75184" y="2114675"/>
                    </a:moveTo>
                    <a:cubicBezTo>
                      <a:pt x="67437" y="2090291"/>
                      <a:pt x="60325" y="2065526"/>
                      <a:pt x="53721" y="2040634"/>
                    </a:cubicBezTo>
                    <a:cubicBezTo>
                      <a:pt x="51054" y="2030474"/>
                      <a:pt x="57150" y="2020060"/>
                      <a:pt x="67310" y="2017393"/>
                    </a:cubicBezTo>
                    <a:cubicBezTo>
                      <a:pt x="77470" y="2014726"/>
                      <a:pt x="87884" y="2020822"/>
                      <a:pt x="90551" y="2030982"/>
                    </a:cubicBezTo>
                    <a:cubicBezTo>
                      <a:pt x="97028" y="2055366"/>
                      <a:pt x="104013" y="2079369"/>
                      <a:pt x="111506" y="2103245"/>
                    </a:cubicBezTo>
                    <a:cubicBezTo>
                      <a:pt x="114681" y="2113278"/>
                      <a:pt x="109093" y="2123946"/>
                      <a:pt x="99060" y="2127121"/>
                    </a:cubicBezTo>
                    <a:cubicBezTo>
                      <a:pt x="89027" y="2130296"/>
                      <a:pt x="78359" y="2124708"/>
                      <a:pt x="75184" y="2114675"/>
                    </a:cubicBezTo>
                    <a:close/>
                    <a:moveTo>
                      <a:pt x="35814" y="1965577"/>
                    </a:moveTo>
                    <a:cubicBezTo>
                      <a:pt x="30480" y="1940558"/>
                      <a:pt x="25654" y="1915285"/>
                      <a:pt x="21590" y="1889885"/>
                    </a:cubicBezTo>
                    <a:cubicBezTo>
                      <a:pt x="19939" y="1879471"/>
                      <a:pt x="26924" y="1869692"/>
                      <a:pt x="37338" y="1868041"/>
                    </a:cubicBezTo>
                    <a:cubicBezTo>
                      <a:pt x="47752" y="1866390"/>
                      <a:pt x="57531" y="1873375"/>
                      <a:pt x="59182" y="1883789"/>
                    </a:cubicBezTo>
                    <a:cubicBezTo>
                      <a:pt x="63246" y="1908681"/>
                      <a:pt x="67945" y="1933319"/>
                      <a:pt x="73152" y="1957703"/>
                    </a:cubicBezTo>
                    <a:cubicBezTo>
                      <a:pt x="75311" y="1967990"/>
                      <a:pt x="68834" y="1978150"/>
                      <a:pt x="58547" y="1980309"/>
                    </a:cubicBezTo>
                    <a:cubicBezTo>
                      <a:pt x="48260" y="1982468"/>
                      <a:pt x="38100" y="1975991"/>
                      <a:pt x="35941" y="1965704"/>
                    </a:cubicBezTo>
                    <a:close/>
                    <a:moveTo>
                      <a:pt x="10795" y="1813558"/>
                    </a:moveTo>
                    <a:cubicBezTo>
                      <a:pt x="7874" y="1788158"/>
                      <a:pt x="5461" y="1762504"/>
                      <a:pt x="3810" y="1736851"/>
                    </a:cubicBezTo>
                    <a:cubicBezTo>
                      <a:pt x="3048" y="1726309"/>
                      <a:pt x="11049" y="1717292"/>
                      <a:pt x="21463" y="1716530"/>
                    </a:cubicBezTo>
                    <a:cubicBezTo>
                      <a:pt x="31877" y="1715768"/>
                      <a:pt x="41021" y="1723770"/>
                      <a:pt x="41783" y="1734183"/>
                    </a:cubicBezTo>
                    <a:cubicBezTo>
                      <a:pt x="43434" y="1759329"/>
                      <a:pt x="45847" y="1784348"/>
                      <a:pt x="48641" y="1809113"/>
                    </a:cubicBezTo>
                    <a:cubicBezTo>
                      <a:pt x="49911" y="1819527"/>
                      <a:pt x="42418" y="1829052"/>
                      <a:pt x="31877" y="1830195"/>
                    </a:cubicBezTo>
                    <a:cubicBezTo>
                      <a:pt x="21336" y="1831338"/>
                      <a:pt x="11938" y="1823973"/>
                      <a:pt x="10795" y="1813431"/>
                    </a:cubicBezTo>
                    <a:close/>
                    <a:moveTo>
                      <a:pt x="381" y="1659889"/>
                    </a:moveTo>
                    <a:cubicBezTo>
                      <a:pt x="127" y="1648331"/>
                      <a:pt x="0" y="1636648"/>
                      <a:pt x="0" y="1625091"/>
                    </a:cubicBezTo>
                    <a:lnTo>
                      <a:pt x="19050" y="1625091"/>
                    </a:lnTo>
                    <a:lnTo>
                      <a:pt x="35179" y="1635378"/>
                    </a:lnTo>
                    <a:cubicBezTo>
                      <a:pt x="30607" y="1642490"/>
                      <a:pt x="21971" y="1645792"/>
                      <a:pt x="13843" y="1643378"/>
                    </a:cubicBezTo>
                    <a:cubicBezTo>
                      <a:pt x="5715" y="1640965"/>
                      <a:pt x="0" y="1633473"/>
                      <a:pt x="0" y="1624964"/>
                    </a:cubicBezTo>
                    <a:cubicBezTo>
                      <a:pt x="0" y="1599183"/>
                      <a:pt x="635" y="1573402"/>
                      <a:pt x="1778" y="1547875"/>
                    </a:cubicBezTo>
                    <a:cubicBezTo>
                      <a:pt x="2286" y="1537334"/>
                      <a:pt x="11176" y="1529206"/>
                      <a:pt x="21717" y="1529714"/>
                    </a:cubicBezTo>
                    <a:cubicBezTo>
                      <a:pt x="32258" y="1530222"/>
                      <a:pt x="40386" y="1539112"/>
                      <a:pt x="39878" y="1549653"/>
                    </a:cubicBezTo>
                    <a:cubicBezTo>
                      <a:pt x="38735" y="1574672"/>
                      <a:pt x="38100" y="1599818"/>
                      <a:pt x="38100" y="1624964"/>
                    </a:cubicBezTo>
                    <a:lnTo>
                      <a:pt x="19050" y="1624964"/>
                    </a:lnTo>
                    <a:lnTo>
                      <a:pt x="2921" y="1614677"/>
                    </a:lnTo>
                    <a:cubicBezTo>
                      <a:pt x="7493" y="1607565"/>
                      <a:pt x="16129" y="1604263"/>
                      <a:pt x="24257" y="1606676"/>
                    </a:cubicBezTo>
                    <a:cubicBezTo>
                      <a:pt x="32385" y="1609089"/>
                      <a:pt x="38100" y="1616582"/>
                      <a:pt x="38100" y="1624964"/>
                    </a:cubicBezTo>
                    <a:cubicBezTo>
                      <a:pt x="38100" y="1636393"/>
                      <a:pt x="38227" y="1647696"/>
                      <a:pt x="38481" y="1658999"/>
                    </a:cubicBezTo>
                    <a:cubicBezTo>
                      <a:pt x="38735" y="1669540"/>
                      <a:pt x="30353" y="1678176"/>
                      <a:pt x="19812" y="1678430"/>
                    </a:cubicBezTo>
                    <a:cubicBezTo>
                      <a:pt x="9271" y="1678684"/>
                      <a:pt x="635" y="1670302"/>
                      <a:pt x="381" y="1659761"/>
                    </a:cubicBezTo>
                    <a:close/>
                  </a:path>
                </a:pathLst>
              </a:custGeom>
              <a:solidFill>
                <a:srgbClr val="EF0000"/>
              </a:solidFill>
            </p:spPr>
            <p:txBody>
              <a:bodyPr/>
              <a:lstStyle/>
              <a:p>
                <a:endParaRPr lang="pt-BR" sz="800" noProof="0" dirty="0"/>
              </a:p>
            </p:txBody>
          </p:sp>
          <p:sp>
            <p:nvSpPr>
              <p:cNvPr id="23" name="TextBox 30">
                <a:extLst>
                  <a:ext uri="{FF2B5EF4-FFF2-40B4-BE49-F238E27FC236}">
                    <a16:creationId xmlns:a16="http://schemas.microsoft.com/office/drawing/2014/main" id="{32522561-2AAB-A6C2-1EAE-82C3F514ECBB}"/>
                  </a:ext>
                </a:extLst>
              </p:cNvPr>
              <p:cNvSpPr txBox="1"/>
              <p:nvPr/>
            </p:nvSpPr>
            <p:spPr>
              <a:xfrm>
                <a:off x="0" y="-54330"/>
                <a:ext cx="3250259" cy="325027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/>
                <a:r>
                  <a:rPr lang="pt-BR" sz="4400" noProof="0" dirty="0">
                    <a:solidFill>
                      <a:srgbClr val="CD222B"/>
                    </a:solidFill>
                    <a:latin typeface="AMX Black" pitchFamily="2" charset="0"/>
                    <a:ea typeface="Source Sans Pro"/>
                    <a:cs typeface="Source Sans Pro"/>
                    <a:sym typeface="Source Sans Pro"/>
                  </a:rPr>
                  <a:t>4</a:t>
                </a:r>
              </a:p>
            </p:txBody>
          </p:sp>
        </p:grpSp>
        <p:grpSp>
          <p:nvGrpSpPr>
            <p:cNvPr id="8" name="Group 31">
              <a:extLst>
                <a:ext uri="{FF2B5EF4-FFF2-40B4-BE49-F238E27FC236}">
                  <a16:creationId xmlns:a16="http://schemas.microsoft.com/office/drawing/2014/main" id="{3A9D7BC7-5040-61B8-9A34-CE43C71A44D0}"/>
                </a:ext>
              </a:extLst>
            </p:cNvPr>
            <p:cNvGrpSpPr/>
            <p:nvPr/>
          </p:nvGrpSpPr>
          <p:grpSpPr>
            <a:xfrm>
              <a:off x="7840536" y="3294259"/>
              <a:ext cx="1625156" cy="1652256"/>
              <a:chOff x="0" y="-54330"/>
              <a:chExt cx="3250311" cy="3304512"/>
            </a:xfrm>
          </p:grpSpPr>
          <p:sp>
            <p:nvSpPr>
              <p:cNvPr id="18" name="Freeform 32">
                <a:extLst>
                  <a:ext uri="{FF2B5EF4-FFF2-40B4-BE49-F238E27FC236}">
                    <a16:creationId xmlns:a16="http://schemas.microsoft.com/office/drawing/2014/main" id="{D6AC5E5C-018F-0D17-F01B-5D253796BD70}"/>
                  </a:ext>
                </a:extLst>
              </p:cNvPr>
              <p:cNvSpPr/>
              <p:nvPr/>
            </p:nvSpPr>
            <p:spPr>
              <a:xfrm>
                <a:off x="19050" y="19050"/>
                <a:ext cx="3212211" cy="3212208"/>
              </a:xfrm>
              <a:custGeom>
                <a:avLst/>
                <a:gdLst/>
                <a:ahLst/>
                <a:cxnLst/>
                <a:rect l="l" t="t" r="r" b="b"/>
                <a:pathLst>
                  <a:path w="3212211" h="3212208">
                    <a:moveTo>
                      <a:pt x="0" y="1606041"/>
                    </a:moveTo>
                    <a:cubicBezTo>
                      <a:pt x="0" y="719073"/>
                      <a:pt x="719074" y="0"/>
                      <a:pt x="1606042" y="0"/>
                    </a:cubicBezTo>
                    <a:cubicBezTo>
                      <a:pt x="2493010" y="0"/>
                      <a:pt x="3212211" y="719073"/>
                      <a:pt x="3212211" y="1606041"/>
                    </a:cubicBezTo>
                    <a:cubicBezTo>
                      <a:pt x="3212211" y="2493008"/>
                      <a:pt x="2493137" y="3212208"/>
                      <a:pt x="1606042" y="3212208"/>
                    </a:cubicBezTo>
                    <a:cubicBezTo>
                      <a:pt x="718947" y="3212208"/>
                      <a:pt x="0" y="2493135"/>
                      <a:pt x="0" y="1606041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  <p:txBody>
              <a:bodyPr/>
              <a:lstStyle/>
              <a:p>
                <a:endParaRPr lang="pt-BR" sz="800" noProof="0" dirty="0"/>
              </a:p>
            </p:txBody>
          </p:sp>
          <p:sp>
            <p:nvSpPr>
              <p:cNvPr id="19" name="Freeform 33">
                <a:extLst>
                  <a:ext uri="{FF2B5EF4-FFF2-40B4-BE49-F238E27FC236}">
                    <a16:creationId xmlns:a16="http://schemas.microsoft.com/office/drawing/2014/main" id="{DD6532E3-2EF6-AA95-9FE1-9B4FF0F00523}"/>
                  </a:ext>
                </a:extLst>
              </p:cNvPr>
              <p:cNvSpPr/>
              <p:nvPr/>
            </p:nvSpPr>
            <p:spPr>
              <a:xfrm>
                <a:off x="0" y="127"/>
                <a:ext cx="3250311" cy="3250055"/>
              </a:xfrm>
              <a:custGeom>
                <a:avLst/>
                <a:gdLst/>
                <a:ahLst/>
                <a:cxnLst/>
                <a:rect l="l" t="t" r="r" b="b"/>
                <a:pathLst>
                  <a:path w="3250311" h="3250055">
                    <a:moveTo>
                      <a:pt x="7239" y="1471040"/>
                    </a:moveTo>
                    <a:cubicBezTo>
                      <a:pt x="9652" y="1445386"/>
                      <a:pt x="12700" y="1419859"/>
                      <a:pt x="16256" y="1394459"/>
                    </a:cubicBezTo>
                    <a:cubicBezTo>
                      <a:pt x="17780" y="1384045"/>
                      <a:pt x="27432" y="1376806"/>
                      <a:pt x="37846" y="1378330"/>
                    </a:cubicBezTo>
                    <a:cubicBezTo>
                      <a:pt x="48260" y="1379854"/>
                      <a:pt x="55499" y="1389506"/>
                      <a:pt x="53975" y="1399920"/>
                    </a:cubicBezTo>
                    <a:cubicBezTo>
                      <a:pt x="50419" y="1424685"/>
                      <a:pt x="47498" y="1449577"/>
                      <a:pt x="45212" y="1474723"/>
                    </a:cubicBezTo>
                    <a:cubicBezTo>
                      <a:pt x="44196" y="1485137"/>
                      <a:pt x="34925" y="1492884"/>
                      <a:pt x="24511" y="1491868"/>
                    </a:cubicBezTo>
                    <a:cubicBezTo>
                      <a:pt x="14097" y="1490852"/>
                      <a:pt x="6350" y="1481581"/>
                      <a:pt x="7366" y="1471167"/>
                    </a:cubicBezTo>
                    <a:close/>
                    <a:moveTo>
                      <a:pt x="29083" y="1318513"/>
                    </a:moveTo>
                    <a:cubicBezTo>
                      <a:pt x="33909" y="1293240"/>
                      <a:pt x="39370" y="1268094"/>
                      <a:pt x="45339" y="1243202"/>
                    </a:cubicBezTo>
                    <a:cubicBezTo>
                      <a:pt x="47752" y="1232915"/>
                      <a:pt x="58039" y="1226692"/>
                      <a:pt x="68326" y="1229105"/>
                    </a:cubicBezTo>
                    <a:cubicBezTo>
                      <a:pt x="78613" y="1231518"/>
                      <a:pt x="84836" y="1241805"/>
                      <a:pt x="82423" y="1252092"/>
                    </a:cubicBezTo>
                    <a:cubicBezTo>
                      <a:pt x="76581" y="1276349"/>
                      <a:pt x="71247" y="1300987"/>
                      <a:pt x="66548" y="1325625"/>
                    </a:cubicBezTo>
                    <a:cubicBezTo>
                      <a:pt x="64516" y="1335912"/>
                      <a:pt x="54610" y="1342770"/>
                      <a:pt x="44323" y="1340738"/>
                    </a:cubicBezTo>
                    <a:cubicBezTo>
                      <a:pt x="34036" y="1338706"/>
                      <a:pt x="27178" y="1328800"/>
                      <a:pt x="29210" y="1318513"/>
                    </a:cubicBezTo>
                    <a:close/>
                    <a:moveTo>
                      <a:pt x="65278" y="1168653"/>
                    </a:moveTo>
                    <a:cubicBezTo>
                      <a:pt x="72517" y="1143888"/>
                      <a:pt x="80264" y="1119377"/>
                      <a:pt x="88646" y="1095247"/>
                    </a:cubicBezTo>
                    <a:cubicBezTo>
                      <a:pt x="92075" y="1085341"/>
                      <a:pt x="102870" y="1080007"/>
                      <a:pt x="112903" y="1083436"/>
                    </a:cubicBezTo>
                    <a:cubicBezTo>
                      <a:pt x="122936" y="1086865"/>
                      <a:pt x="128143" y="1097660"/>
                      <a:pt x="124714" y="1107693"/>
                    </a:cubicBezTo>
                    <a:cubicBezTo>
                      <a:pt x="116586" y="1131315"/>
                      <a:pt x="108966" y="1155318"/>
                      <a:pt x="101854" y="1179448"/>
                    </a:cubicBezTo>
                    <a:cubicBezTo>
                      <a:pt x="98933" y="1189608"/>
                      <a:pt x="88265" y="1195323"/>
                      <a:pt x="78232" y="1192402"/>
                    </a:cubicBezTo>
                    <a:cubicBezTo>
                      <a:pt x="68199" y="1189481"/>
                      <a:pt x="62357" y="1178813"/>
                      <a:pt x="65278" y="1168780"/>
                    </a:cubicBezTo>
                    <a:close/>
                    <a:moveTo>
                      <a:pt x="115189" y="1022730"/>
                    </a:moveTo>
                    <a:cubicBezTo>
                      <a:pt x="124714" y="998727"/>
                      <a:pt x="134874" y="975105"/>
                      <a:pt x="145542" y="951737"/>
                    </a:cubicBezTo>
                    <a:cubicBezTo>
                      <a:pt x="149860" y="942212"/>
                      <a:pt x="161163" y="937894"/>
                      <a:pt x="170815" y="942339"/>
                    </a:cubicBezTo>
                    <a:cubicBezTo>
                      <a:pt x="180467" y="946784"/>
                      <a:pt x="184658" y="957960"/>
                      <a:pt x="180213" y="967612"/>
                    </a:cubicBezTo>
                    <a:cubicBezTo>
                      <a:pt x="169799" y="990472"/>
                      <a:pt x="159893" y="1013586"/>
                      <a:pt x="150622" y="1036954"/>
                    </a:cubicBezTo>
                    <a:cubicBezTo>
                      <a:pt x="146685" y="1046733"/>
                      <a:pt x="135636" y="1051432"/>
                      <a:pt x="125857" y="1047622"/>
                    </a:cubicBezTo>
                    <a:cubicBezTo>
                      <a:pt x="116078" y="1043812"/>
                      <a:pt x="111379" y="1032636"/>
                      <a:pt x="115189" y="1022857"/>
                    </a:cubicBezTo>
                    <a:close/>
                    <a:moveTo>
                      <a:pt x="179070" y="882522"/>
                    </a:moveTo>
                    <a:cubicBezTo>
                      <a:pt x="190881" y="859662"/>
                      <a:pt x="203200" y="837056"/>
                      <a:pt x="215900" y="814831"/>
                    </a:cubicBezTo>
                    <a:cubicBezTo>
                      <a:pt x="221107" y="805687"/>
                      <a:pt x="232791" y="802639"/>
                      <a:pt x="241935" y="807846"/>
                    </a:cubicBezTo>
                    <a:cubicBezTo>
                      <a:pt x="251079" y="813053"/>
                      <a:pt x="254127" y="824737"/>
                      <a:pt x="248920" y="833881"/>
                    </a:cubicBezTo>
                    <a:cubicBezTo>
                      <a:pt x="236347" y="855598"/>
                      <a:pt x="224409" y="877569"/>
                      <a:pt x="212852" y="899921"/>
                    </a:cubicBezTo>
                    <a:cubicBezTo>
                      <a:pt x="208026" y="909319"/>
                      <a:pt x="196596" y="913002"/>
                      <a:pt x="187198" y="908176"/>
                    </a:cubicBezTo>
                    <a:cubicBezTo>
                      <a:pt x="177800" y="903350"/>
                      <a:pt x="174117" y="891920"/>
                      <a:pt x="178943" y="882522"/>
                    </a:cubicBezTo>
                    <a:close/>
                    <a:moveTo>
                      <a:pt x="255905" y="749045"/>
                    </a:moveTo>
                    <a:cubicBezTo>
                      <a:pt x="269748" y="727455"/>
                      <a:pt x="284226" y="706119"/>
                      <a:pt x="299085" y="685164"/>
                    </a:cubicBezTo>
                    <a:cubicBezTo>
                      <a:pt x="305181" y="676528"/>
                      <a:pt x="317119" y="674623"/>
                      <a:pt x="325628" y="680719"/>
                    </a:cubicBezTo>
                    <a:cubicBezTo>
                      <a:pt x="334137" y="686815"/>
                      <a:pt x="336169" y="698753"/>
                      <a:pt x="330073" y="707262"/>
                    </a:cubicBezTo>
                    <a:cubicBezTo>
                      <a:pt x="315595" y="727709"/>
                      <a:pt x="301498" y="748537"/>
                      <a:pt x="287909" y="769619"/>
                    </a:cubicBezTo>
                    <a:cubicBezTo>
                      <a:pt x="282194" y="778509"/>
                      <a:pt x="270383" y="781049"/>
                      <a:pt x="261620" y="775334"/>
                    </a:cubicBezTo>
                    <a:cubicBezTo>
                      <a:pt x="252857" y="769619"/>
                      <a:pt x="250190" y="757808"/>
                      <a:pt x="255905" y="749045"/>
                    </a:cubicBezTo>
                    <a:close/>
                    <a:moveTo>
                      <a:pt x="345186" y="623442"/>
                    </a:moveTo>
                    <a:cubicBezTo>
                      <a:pt x="361061" y="603249"/>
                      <a:pt x="377317" y="583310"/>
                      <a:pt x="394208" y="563880"/>
                    </a:cubicBezTo>
                    <a:cubicBezTo>
                      <a:pt x="401066" y="555879"/>
                      <a:pt x="413131" y="554990"/>
                      <a:pt x="421132" y="561848"/>
                    </a:cubicBezTo>
                    <a:cubicBezTo>
                      <a:pt x="429133" y="568706"/>
                      <a:pt x="430022" y="580770"/>
                      <a:pt x="423164" y="588771"/>
                    </a:cubicBezTo>
                    <a:cubicBezTo>
                      <a:pt x="406781" y="607821"/>
                      <a:pt x="390779" y="627125"/>
                      <a:pt x="375285" y="646937"/>
                    </a:cubicBezTo>
                    <a:cubicBezTo>
                      <a:pt x="368808" y="655192"/>
                      <a:pt x="356870" y="656716"/>
                      <a:pt x="348488" y="650239"/>
                    </a:cubicBezTo>
                    <a:cubicBezTo>
                      <a:pt x="340106" y="643762"/>
                      <a:pt x="338709" y="631824"/>
                      <a:pt x="345186" y="623442"/>
                    </a:cubicBezTo>
                    <a:close/>
                    <a:moveTo>
                      <a:pt x="445897" y="506730"/>
                    </a:moveTo>
                    <a:cubicBezTo>
                      <a:pt x="463550" y="488061"/>
                      <a:pt x="481711" y="469900"/>
                      <a:pt x="500253" y="452120"/>
                    </a:cubicBezTo>
                    <a:cubicBezTo>
                      <a:pt x="507873" y="444881"/>
                      <a:pt x="519938" y="445135"/>
                      <a:pt x="527177" y="452628"/>
                    </a:cubicBezTo>
                    <a:cubicBezTo>
                      <a:pt x="534416" y="460121"/>
                      <a:pt x="534162" y="472313"/>
                      <a:pt x="526669" y="479552"/>
                    </a:cubicBezTo>
                    <a:cubicBezTo>
                      <a:pt x="508508" y="496951"/>
                      <a:pt x="490855" y="514731"/>
                      <a:pt x="473583" y="532891"/>
                    </a:cubicBezTo>
                    <a:cubicBezTo>
                      <a:pt x="466344" y="540512"/>
                      <a:pt x="454279" y="540892"/>
                      <a:pt x="446659" y="533654"/>
                    </a:cubicBezTo>
                    <a:cubicBezTo>
                      <a:pt x="439039" y="526415"/>
                      <a:pt x="438658" y="514350"/>
                      <a:pt x="445897" y="506730"/>
                    </a:cubicBezTo>
                    <a:close/>
                    <a:moveTo>
                      <a:pt x="557149" y="400050"/>
                    </a:moveTo>
                    <a:cubicBezTo>
                      <a:pt x="576453" y="383159"/>
                      <a:pt x="596265" y="366776"/>
                      <a:pt x="616458" y="350774"/>
                    </a:cubicBezTo>
                    <a:cubicBezTo>
                      <a:pt x="624713" y="344297"/>
                      <a:pt x="636651" y="345567"/>
                      <a:pt x="643255" y="353822"/>
                    </a:cubicBezTo>
                    <a:cubicBezTo>
                      <a:pt x="649859" y="362077"/>
                      <a:pt x="648462" y="374015"/>
                      <a:pt x="640207" y="380619"/>
                    </a:cubicBezTo>
                    <a:cubicBezTo>
                      <a:pt x="620522" y="396240"/>
                      <a:pt x="601218" y="412242"/>
                      <a:pt x="582295" y="428752"/>
                    </a:cubicBezTo>
                    <a:cubicBezTo>
                      <a:pt x="574421" y="435610"/>
                      <a:pt x="562356" y="434848"/>
                      <a:pt x="555371" y="426974"/>
                    </a:cubicBezTo>
                    <a:cubicBezTo>
                      <a:pt x="548386" y="419100"/>
                      <a:pt x="549275" y="407035"/>
                      <a:pt x="557149" y="400050"/>
                    </a:cubicBezTo>
                    <a:close/>
                    <a:moveTo>
                      <a:pt x="677926" y="304292"/>
                    </a:moveTo>
                    <a:cubicBezTo>
                      <a:pt x="698754" y="289306"/>
                      <a:pt x="719963" y="274828"/>
                      <a:pt x="741553" y="260858"/>
                    </a:cubicBezTo>
                    <a:cubicBezTo>
                      <a:pt x="750316" y="255143"/>
                      <a:pt x="762127" y="257683"/>
                      <a:pt x="767842" y="266446"/>
                    </a:cubicBezTo>
                    <a:cubicBezTo>
                      <a:pt x="773557" y="275209"/>
                      <a:pt x="771017" y="287020"/>
                      <a:pt x="762254" y="292735"/>
                    </a:cubicBezTo>
                    <a:cubicBezTo>
                      <a:pt x="741172" y="306451"/>
                      <a:pt x="720471" y="320548"/>
                      <a:pt x="700151" y="335153"/>
                    </a:cubicBezTo>
                    <a:cubicBezTo>
                      <a:pt x="691642" y="341249"/>
                      <a:pt x="679704" y="339344"/>
                      <a:pt x="673608" y="330835"/>
                    </a:cubicBezTo>
                    <a:cubicBezTo>
                      <a:pt x="667512" y="322326"/>
                      <a:pt x="669417" y="310388"/>
                      <a:pt x="677926" y="304292"/>
                    </a:cubicBezTo>
                    <a:close/>
                    <a:moveTo>
                      <a:pt x="807212" y="220472"/>
                    </a:moveTo>
                    <a:cubicBezTo>
                      <a:pt x="829437" y="207518"/>
                      <a:pt x="851916" y="195072"/>
                      <a:pt x="874776" y="183261"/>
                    </a:cubicBezTo>
                    <a:cubicBezTo>
                      <a:pt x="884047" y="178435"/>
                      <a:pt x="895604" y="181991"/>
                      <a:pt x="900430" y="191389"/>
                    </a:cubicBezTo>
                    <a:cubicBezTo>
                      <a:pt x="905256" y="200787"/>
                      <a:pt x="901700" y="212217"/>
                      <a:pt x="892302" y="217043"/>
                    </a:cubicBezTo>
                    <a:cubicBezTo>
                      <a:pt x="870077" y="228600"/>
                      <a:pt x="847979" y="240792"/>
                      <a:pt x="826389" y="253365"/>
                    </a:cubicBezTo>
                    <a:cubicBezTo>
                      <a:pt x="817245" y="258699"/>
                      <a:pt x="805688" y="255651"/>
                      <a:pt x="800354" y="246507"/>
                    </a:cubicBezTo>
                    <a:cubicBezTo>
                      <a:pt x="795020" y="237363"/>
                      <a:pt x="798068" y="225806"/>
                      <a:pt x="807212" y="220472"/>
                    </a:cubicBezTo>
                    <a:close/>
                    <a:moveTo>
                      <a:pt x="943864" y="149225"/>
                    </a:moveTo>
                    <a:cubicBezTo>
                      <a:pt x="967232" y="138430"/>
                      <a:pt x="990727" y="128270"/>
                      <a:pt x="1014730" y="118491"/>
                    </a:cubicBezTo>
                    <a:cubicBezTo>
                      <a:pt x="1024509" y="114554"/>
                      <a:pt x="1035558" y="119253"/>
                      <a:pt x="1039495" y="129032"/>
                    </a:cubicBezTo>
                    <a:cubicBezTo>
                      <a:pt x="1043432" y="138811"/>
                      <a:pt x="1038733" y="149860"/>
                      <a:pt x="1028954" y="153797"/>
                    </a:cubicBezTo>
                    <a:cubicBezTo>
                      <a:pt x="1005586" y="163195"/>
                      <a:pt x="982599" y="173228"/>
                      <a:pt x="959866" y="183769"/>
                    </a:cubicBezTo>
                    <a:cubicBezTo>
                      <a:pt x="950341" y="188214"/>
                      <a:pt x="939038" y="184023"/>
                      <a:pt x="934593" y="174498"/>
                    </a:cubicBezTo>
                    <a:cubicBezTo>
                      <a:pt x="930148" y="164973"/>
                      <a:pt x="934339" y="153670"/>
                      <a:pt x="943864" y="149225"/>
                    </a:cubicBezTo>
                    <a:close/>
                    <a:moveTo>
                      <a:pt x="1086993" y="91059"/>
                    </a:moveTo>
                    <a:cubicBezTo>
                      <a:pt x="1111123" y="82550"/>
                      <a:pt x="1135634" y="74676"/>
                      <a:pt x="1160399" y="67310"/>
                    </a:cubicBezTo>
                    <a:cubicBezTo>
                      <a:pt x="1170432" y="64262"/>
                      <a:pt x="1181100" y="70104"/>
                      <a:pt x="1184148" y="80137"/>
                    </a:cubicBezTo>
                    <a:cubicBezTo>
                      <a:pt x="1187196" y="90170"/>
                      <a:pt x="1181354" y="100838"/>
                      <a:pt x="1171321" y="103886"/>
                    </a:cubicBezTo>
                    <a:cubicBezTo>
                      <a:pt x="1147191" y="111125"/>
                      <a:pt x="1123315" y="118872"/>
                      <a:pt x="1099693" y="127127"/>
                    </a:cubicBezTo>
                    <a:cubicBezTo>
                      <a:pt x="1089787" y="130556"/>
                      <a:pt x="1078865" y="125349"/>
                      <a:pt x="1075436" y="115443"/>
                    </a:cubicBezTo>
                    <a:cubicBezTo>
                      <a:pt x="1072007" y="105537"/>
                      <a:pt x="1077214" y="94615"/>
                      <a:pt x="1087120" y="91186"/>
                    </a:cubicBezTo>
                    <a:close/>
                    <a:moveTo>
                      <a:pt x="1234694" y="47117"/>
                    </a:moveTo>
                    <a:cubicBezTo>
                      <a:pt x="1259586" y="41021"/>
                      <a:pt x="1284605" y="35433"/>
                      <a:pt x="1310005" y="30480"/>
                    </a:cubicBezTo>
                    <a:cubicBezTo>
                      <a:pt x="1320292" y="28448"/>
                      <a:pt x="1330325" y="35179"/>
                      <a:pt x="1332357" y="45466"/>
                    </a:cubicBezTo>
                    <a:cubicBezTo>
                      <a:pt x="1334389" y="55753"/>
                      <a:pt x="1327658" y="65786"/>
                      <a:pt x="1317371" y="67818"/>
                    </a:cubicBezTo>
                    <a:cubicBezTo>
                      <a:pt x="1292606" y="72644"/>
                      <a:pt x="1268095" y="78105"/>
                      <a:pt x="1243838" y="84074"/>
                    </a:cubicBezTo>
                    <a:cubicBezTo>
                      <a:pt x="1233678" y="86614"/>
                      <a:pt x="1223264" y="80391"/>
                      <a:pt x="1220724" y="70104"/>
                    </a:cubicBezTo>
                    <a:cubicBezTo>
                      <a:pt x="1218184" y="59817"/>
                      <a:pt x="1224407" y="49530"/>
                      <a:pt x="1234694" y="46990"/>
                    </a:cubicBezTo>
                    <a:close/>
                    <a:moveTo>
                      <a:pt x="1385951" y="17272"/>
                    </a:moveTo>
                    <a:cubicBezTo>
                      <a:pt x="1411224" y="13589"/>
                      <a:pt x="1436751" y="10414"/>
                      <a:pt x="1462532" y="7874"/>
                    </a:cubicBezTo>
                    <a:cubicBezTo>
                      <a:pt x="1472946" y="6858"/>
                      <a:pt x="1482344" y="14478"/>
                      <a:pt x="1483360" y="24892"/>
                    </a:cubicBezTo>
                    <a:cubicBezTo>
                      <a:pt x="1484376" y="35306"/>
                      <a:pt x="1476756" y="44704"/>
                      <a:pt x="1466342" y="45720"/>
                    </a:cubicBezTo>
                    <a:cubicBezTo>
                      <a:pt x="1441196" y="48260"/>
                      <a:pt x="1416304" y="51308"/>
                      <a:pt x="1391539" y="54991"/>
                    </a:cubicBezTo>
                    <a:cubicBezTo>
                      <a:pt x="1381125" y="56515"/>
                      <a:pt x="1371473" y="49276"/>
                      <a:pt x="1369949" y="38862"/>
                    </a:cubicBezTo>
                    <a:cubicBezTo>
                      <a:pt x="1368425" y="28448"/>
                      <a:pt x="1375664" y="18796"/>
                      <a:pt x="1386078" y="17272"/>
                    </a:cubicBezTo>
                    <a:close/>
                    <a:moveTo>
                      <a:pt x="1539367" y="2159"/>
                    </a:moveTo>
                    <a:cubicBezTo>
                      <a:pt x="1564894" y="889"/>
                      <a:pt x="1590548" y="127"/>
                      <a:pt x="1616329" y="0"/>
                    </a:cubicBezTo>
                    <a:cubicBezTo>
                      <a:pt x="1626870" y="0"/>
                      <a:pt x="1635379" y="8382"/>
                      <a:pt x="1635506" y="18923"/>
                    </a:cubicBezTo>
                    <a:cubicBezTo>
                      <a:pt x="1635633" y="29464"/>
                      <a:pt x="1627124" y="37973"/>
                      <a:pt x="1616583" y="37973"/>
                    </a:cubicBezTo>
                    <a:cubicBezTo>
                      <a:pt x="1591310" y="38100"/>
                      <a:pt x="1566291" y="38862"/>
                      <a:pt x="1541399" y="40132"/>
                    </a:cubicBezTo>
                    <a:cubicBezTo>
                      <a:pt x="1530858" y="40640"/>
                      <a:pt x="1521968" y="32639"/>
                      <a:pt x="1521333" y="22098"/>
                    </a:cubicBezTo>
                    <a:cubicBezTo>
                      <a:pt x="1520698" y="11557"/>
                      <a:pt x="1528826" y="2667"/>
                      <a:pt x="1539367" y="2032"/>
                    </a:cubicBezTo>
                    <a:close/>
                    <a:moveTo>
                      <a:pt x="1693545" y="1270"/>
                    </a:moveTo>
                    <a:cubicBezTo>
                      <a:pt x="1719326" y="2286"/>
                      <a:pt x="1744980" y="4064"/>
                      <a:pt x="1770507" y="6223"/>
                    </a:cubicBezTo>
                    <a:cubicBezTo>
                      <a:pt x="1781048" y="7112"/>
                      <a:pt x="1788668" y="16383"/>
                      <a:pt x="1787779" y="26924"/>
                    </a:cubicBezTo>
                    <a:cubicBezTo>
                      <a:pt x="1786890" y="37465"/>
                      <a:pt x="1777619" y="45085"/>
                      <a:pt x="1767078" y="44196"/>
                    </a:cubicBezTo>
                    <a:cubicBezTo>
                      <a:pt x="1742186" y="42037"/>
                      <a:pt x="1717167" y="40386"/>
                      <a:pt x="1691894" y="39370"/>
                    </a:cubicBezTo>
                    <a:cubicBezTo>
                      <a:pt x="1681353" y="38989"/>
                      <a:pt x="1673225" y="30099"/>
                      <a:pt x="1673606" y="19558"/>
                    </a:cubicBezTo>
                    <a:cubicBezTo>
                      <a:pt x="1673987" y="9017"/>
                      <a:pt x="1682877" y="889"/>
                      <a:pt x="1693418" y="1270"/>
                    </a:cubicBezTo>
                    <a:close/>
                    <a:moveTo>
                      <a:pt x="1846961" y="14859"/>
                    </a:moveTo>
                    <a:cubicBezTo>
                      <a:pt x="1872488" y="18415"/>
                      <a:pt x="1897888" y="22479"/>
                      <a:pt x="1923034" y="27051"/>
                    </a:cubicBezTo>
                    <a:cubicBezTo>
                      <a:pt x="1933321" y="28956"/>
                      <a:pt x="1940179" y="38862"/>
                      <a:pt x="1938274" y="49276"/>
                    </a:cubicBezTo>
                    <a:cubicBezTo>
                      <a:pt x="1936369" y="59690"/>
                      <a:pt x="1926463" y="66421"/>
                      <a:pt x="1916049" y="64516"/>
                    </a:cubicBezTo>
                    <a:cubicBezTo>
                      <a:pt x="1891411" y="59944"/>
                      <a:pt x="1866646" y="56007"/>
                      <a:pt x="1841754" y="52578"/>
                    </a:cubicBezTo>
                    <a:cubicBezTo>
                      <a:pt x="1831340" y="51181"/>
                      <a:pt x="1823974" y="41529"/>
                      <a:pt x="1825498" y="31115"/>
                    </a:cubicBezTo>
                    <a:cubicBezTo>
                      <a:pt x="1827022" y="20701"/>
                      <a:pt x="1836547" y="13335"/>
                      <a:pt x="1846961" y="14859"/>
                    </a:cubicBezTo>
                    <a:close/>
                    <a:moveTo>
                      <a:pt x="1998726" y="43053"/>
                    </a:moveTo>
                    <a:cubicBezTo>
                      <a:pt x="2023872" y="48895"/>
                      <a:pt x="2048637" y="55499"/>
                      <a:pt x="2073275" y="62484"/>
                    </a:cubicBezTo>
                    <a:cubicBezTo>
                      <a:pt x="2083435" y="65405"/>
                      <a:pt x="2089277" y="75946"/>
                      <a:pt x="2086356" y="85979"/>
                    </a:cubicBezTo>
                    <a:cubicBezTo>
                      <a:pt x="2083435" y="96012"/>
                      <a:pt x="2072894" y="101981"/>
                      <a:pt x="2062861" y="99060"/>
                    </a:cubicBezTo>
                    <a:cubicBezTo>
                      <a:pt x="2038858" y="92202"/>
                      <a:pt x="2014474" y="85852"/>
                      <a:pt x="1989963" y="80137"/>
                    </a:cubicBezTo>
                    <a:cubicBezTo>
                      <a:pt x="1979676" y="77724"/>
                      <a:pt x="1973326" y="67437"/>
                      <a:pt x="1975739" y="57277"/>
                    </a:cubicBezTo>
                    <a:cubicBezTo>
                      <a:pt x="1978152" y="47117"/>
                      <a:pt x="1988439" y="40640"/>
                      <a:pt x="1998599" y="43053"/>
                    </a:cubicBezTo>
                    <a:close/>
                    <a:moveTo>
                      <a:pt x="2146808" y="85471"/>
                    </a:moveTo>
                    <a:cubicBezTo>
                      <a:pt x="2171192" y="93726"/>
                      <a:pt x="2195322" y="102616"/>
                      <a:pt x="2219198" y="111887"/>
                    </a:cubicBezTo>
                    <a:cubicBezTo>
                      <a:pt x="2228977" y="115697"/>
                      <a:pt x="2233803" y="126746"/>
                      <a:pt x="2229993" y="136525"/>
                    </a:cubicBezTo>
                    <a:cubicBezTo>
                      <a:pt x="2226183" y="146304"/>
                      <a:pt x="2215134" y="151130"/>
                      <a:pt x="2205355" y="147320"/>
                    </a:cubicBezTo>
                    <a:cubicBezTo>
                      <a:pt x="2182114" y="138176"/>
                      <a:pt x="2158492" y="129540"/>
                      <a:pt x="2134616" y="121412"/>
                    </a:cubicBezTo>
                    <a:cubicBezTo>
                      <a:pt x="2124710" y="117983"/>
                      <a:pt x="2119249" y="107188"/>
                      <a:pt x="2122678" y="97282"/>
                    </a:cubicBezTo>
                    <a:cubicBezTo>
                      <a:pt x="2126107" y="87376"/>
                      <a:pt x="2136902" y="81915"/>
                      <a:pt x="2146808" y="85344"/>
                    </a:cubicBezTo>
                    <a:close/>
                    <a:moveTo>
                      <a:pt x="2290318" y="141732"/>
                    </a:moveTo>
                    <a:cubicBezTo>
                      <a:pt x="2313813" y="152273"/>
                      <a:pt x="2337054" y="163322"/>
                      <a:pt x="2359914" y="175006"/>
                    </a:cubicBezTo>
                    <a:cubicBezTo>
                      <a:pt x="2369312" y="179832"/>
                      <a:pt x="2372995" y="191262"/>
                      <a:pt x="2368296" y="200660"/>
                    </a:cubicBezTo>
                    <a:cubicBezTo>
                      <a:pt x="2363597" y="210058"/>
                      <a:pt x="2352040" y="213741"/>
                      <a:pt x="2342642" y="209042"/>
                    </a:cubicBezTo>
                    <a:cubicBezTo>
                      <a:pt x="2320290" y="197739"/>
                      <a:pt x="2297684" y="186817"/>
                      <a:pt x="2274697" y="176530"/>
                    </a:cubicBezTo>
                    <a:cubicBezTo>
                      <a:pt x="2265045" y="172212"/>
                      <a:pt x="2260854" y="160909"/>
                      <a:pt x="2265172" y="151384"/>
                    </a:cubicBezTo>
                    <a:cubicBezTo>
                      <a:pt x="2269490" y="141859"/>
                      <a:pt x="2280793" y="137541"/>
                      <a:pt x="2290318" y="141859"/>
                    </a:cubicBezTo>
                    <a:close/>
                    <a:moveTo>
                      <a:pt x="2427732" y="211582"/>
                    </a:moveTo>
                    <a:cubicBezTo>
                      <a:pt x="2450084" y="224282"/>
                      <a:pt x="2472182" y="237617"/>
                      <a:pt x="2493772" y="251333"/>
                    </a:cubicBezTo>
                    <a:cubicBezTo>
                      <a:pt x="2502662" y="256921"/>
                      <a:pt x="2505329" y="268732"/>
                      <a:pt x="2499614" y="277622"/>
                    </a:cubicBezTo>
                    <a:cubicBezTo>
                      <a:pt x="2493899" y="286512"/>
                      <a:pt x="2482215" y="289179"/>
                      <a:pt x="2473325" y="283464"/>
                    </a:cubicBezTo>
                    <a:cubicBezTo>
                      <a:pt x="2452116" y="270002"/>
                      <a:pt x="2430653" y="257048"/>
                      <a:pt x="2408809" y="244729"/>
                    </a:cubicBezTo>
                    <a:cubicBezTo>
                      <a:pt x="2399665" y="239522"/>
                      <a:pt x="2396490" y="227838"/>
                      <a:pt x="2401697" y="218694"/>
                    </a:cubicBezTo>
                    <a:cubicBezTo>
                      <a:pt x="2406904" y="209550"/>
                      <a:pt x="2418588" y="206375"/>
                      <a:pt x="2427732" y="211582"/>
                    </a:cubicBezTo>
                    <a:close/>
                    <a:moveTo>
                      <a:pt x="2557907" y="294132"/>
                    </a:moveTo>
                    <a:cubicBezTo>
                      <a:pt x="2578989" y="308864"/>
                      <a:pt x="2599690" y="324231"/>
                      <a:pt x="2619883" y="339979"/>
                    </a:cubicBezTo>
                    <a:cubicBezTo>
                      <a:pt x="2628138" y="346456"/>
                      <a:pt x="2629662" y="358394"/>
                      <a:pt x="2623312" y="366649"/>
                    </a:cubicBezTo>
                    <a:cubicBezTo>
                      <a:pt x="2616962" y="374904"/>
                      <a:pt x="2604897" y="376428"/>
                      <a:pt x="2596642" y="370078"/>
                    </a:cubicBezTo>
                    <a:cubicBezTo>
                      <a:pt x="2576830" y="354711"/>
                      <a:pt x="2556637" y="339852"/>
                      <a:pt x="2536063" y="325374"/>
                    </a:cubicBezTo>
                    <a:cubicBezTo>
                      <a:pt x="2527427" y="319278"/>
                      <a:pt x="2525395" y="307467"/>
                      <a:pt x="2531364" y="298831"/>
                    </a:cubicBezTo>
                    <a:cubicBezTo>
                      <a:pt x="2537333" y="290195"/>
                      <a:pt x="2549271" y="288163"/>
                      <a:pt x="2557907" y="294132"/>
                    </a:cubicBezTo>
                    <a:close/>
                    <a:moveTo>
                      <a:pt x="2679700" y="388620"/>
                    </a:moveTo>
                    <a:cubicBezTo>
                      <a:pt x="2699258" y="405257"/>
                      <a:pt x="2718435" y="422402"/>
                      <a:pt x="2737104" y="440055"/>
                    </a:cubicBezTo>
                    <a:cubicBezTo>
                      <a:pt x="2744724" y="447294"/>
                      <a:pt x="2745105" y="459359"/>
                      <a:pt x="2737993" y="466979"/>
                    </a:cubicBezTo>
                    <a:cubicBezTo>
                      <a:pt x="2730881" y="474599"/>
                      <a:pt x="2718689" y="474980"/>
                      <a:pt x="2711069" y="467868"/>
                    </a:cubicBezTo>
                    <a:cubicBezTo>
                      <a:pt x="2692781" y="450723"/>
                      <a:pt x="2674112" y="433959"/>
                      <a:pt x="2654935" y="417703"/>
                    </a:cubicBezTo>
                    <a:cubicBezTo>
                      <a:pt x="2646934" y="410845"/>
                      <a:pt x="2646045" y="398907"/>
                      <a:pt x="2652776" y="390906"/>
                    </a:cubicBezTo>
                    <a:cubicBezTo>
                      <a:pt x="2659507" y="382905"/>
                      <a:pt x="2671572" y="382016"/>
                      <a:pt x="2679573" y="388747"/>
                    </a:cubicBezTo>
                    <a:close/>
                    <a:moveTo>
                      <a:pt x="2791968" y="494284"/>
                    </a:moveTo>
                    <a:cubicBezTo>
                      <a:pt x="2809875" y="512699"/>
                      <a:pt x="2827274" y="531622"/>
                      <a:pt x="2844292" y="550926"/>
                    </a:cubicBezTo>
                    <a:cubicBezTo>
                      <a:pt x="2851277" y="558800"/>
                      <a:pt x="2850515" y="570864"/>
                      <a:pt x="2842641" y="577849"/>
                    </a:cubicBezTo>
                    <a:cubicBezTo>
                      <a:pt x="2834767" y="584834"/>
                      <a:pt x="2822702" y="584072"/>
                      <a:pt x="2815717" y="576198"/>
                    </a:cubicBezTo>
                    <a:cubicBezTo>
                      <a:pt x="2799080" y="557403"/>
                      <a:pt x="2782062" y="538988"/>
                      <a:pt x="2764663" y="520954"/>
                    </a:cubicBezTo>
                    <a:cubicBezTo>
                      <a:pt x="2757297" y="513461"/>
                      <a:pt x="2757551" y="501396"/>
                      <a:pt x="2765044" y="494030"/>
                    </a:cubicBezTo>
                    <a:cubicBezTo>
                      <a:pt x="2772537" y="486664"/>
                      <a:pt x="2784602" y="486918"/>
                      <a:pt x="2791968" y="494411"/>
                    </a:cubicBezTo>
                    <a:close/>
                    <a:moveTo>
                      <a:pt x="2893949" y="609980"/>
                    </a:moveTo>
                    <a:cubicBezTo>
                      <a:pt x="2909951" y="630046"/>
                      <a:pt x="2925572" y="650493"/>
                      <a:pt x="2940685" y="671194"/>
                    </a:cubicBezTo>
                    <a:cubicBezTo>
                      <a:pt x="2946908" y="679703"/>
                      <a:pt x="2945003" y="691641"/>
                      <a:pt x="2936494" y="697864"/>
                    </a:cubicBezTo>
                    <a:cubicBezTo>
                      <a:pt x="2927985" y="704087"/>
                      <a:pt x="2916047" y="702182"/>
                      <a:pt x="2909824" y="693673"/>
                    </a:cubicBezTo>
                    <a:cubicBezTo>
                      <a:pt x="2895092" y="673353"/>
                      <a:pt x="2879852" y="653414"/>
                      <a:pt x="2864104" y="633856"/>
                    </a:cubicBezTo>
                    <a:cubicBezTo>
                      <a:pt x="2857500" y="625601"/>
                      <a:pt x="2858897" y="613663"/>
                      <a:pt x="2867025" y="607059"/>
                    </a:cubicBezTo>
                    <a:cubicBezTo>
                      <a:pt x="2875153" y="600455"/>
                      <a:pt x="2887218" y="601852"/>
                      <a:pt x="2893822" y="609980"/>
                    </a:cubicBezTo>
                    <a:close/>
                    <a:moveTo>
                      <a:pt x="2984373" y="734694"/>
                    </a:moveTo>
                    <a:cubicBezTo>
                      <a:pt x="2998470" y="756157"/>
                      <a:pt x="3012059" y="778001"/>
                      <a:pt x="3025140" y="800099"/>
                    </a:cubicBezTo>
                    <a:cubicBezTo>
                      <a:pt x="3030474" y="809116"/>
                      <a:pt x="3027426" y="820800"/>
                      <a:pt x="3018409" y="826134"/>
                    </a:cubicBezTo>
                    <a:cubicBezTo>
                      <a:pt x="3009392" y="831468"/>
                      <a:pt x="2997708" y="828420"/>
                      <a:pt x="2992374" y="819403"/>
                    </a:cubicBezTo>
                    <a:cubicBezTo>
                      <a:pt x="2979547" y="797813"/>
                      <a:pt x="2966339" y="776477"/>
                      <a:pt x="2952623" y="755522"/>
                    </a:cubicBezTo>
                    <a:cubicBezTo>
                      <a:pt x="2946908" y="746759"/>
                      <a:pt x="2949321" y="734948"/>
                      <a:pt x="2958084" y="729106"/>
                    </a:cubicBezTo>
                    <a:cubicBezTo>
                      <a:pt x="2966847" y="723264"/>
                      <a:pt x="2978658" y="725804"/>
                      <a:pt x="2984500" y="734567"/>
                    </a:cubicBezTo>
                    <a:close/>
                    <a:moveTo>
                      <a:pt x="3062859" y="867282"/>
                    </a:moveTo>
                    <a:cubicBezTo>
                      <a:pt x="3074797" y="889888"/>
                      <a:pt x="3086227" y="912875"/>
                      <a:pt x="3097149" y="936243"/>
                    </a:cubicBezTo>
                    <a:cubicBezTo>
                      <a:pt x="3101594" y="945768"/>
                      <a:pt x="3097530" y="957071"/>
                      <a:pt x="3088005" y="961516"/>
                    </a:cubicBezTo>
                    <a:cubicBezTo>
                      <a:pt x="3078480" y="965961"/>
                      <a:pt x="3067177" y="961897"/>
                      <a:pt x="3062732" y="952372"/>
                    </a:cubicBezTo>
                    <a:cubicBezTo>
                      <a:pt x="3052064" y="929639"/>
                      <a:pt x="3040888" y="907160"/>
                      <a:pt x="3029204" y="885062"/>
                    </a:cubicBezTo>
                    <a:cubicBezTo>
                      <a:pt x="3024251" y="875791"/>
                      <a:pt x="3027807" y="864234"/>
                      <a:pt x="3037205" y="859281"/>
                    </a:cubicBezTo>
                    <a:cubicBezTo>
                      <a:pt x="3046603" y="854328"/>
                      <a:pt x="3058033" y="857884"/>
                      <a:pt x="3062986" y="867282"/>
                    </a:cubicBezTo>
                    <a:close/>
                    <a:moveTo>
                      <a:pt x="3128391" y="1006855"/>
                    </a:moveTo>
                    <a:cubicBezTo>
                      <a:pt x="3138170" y="1030604"/>
                      <a:pt x="3147314" y="1054607"/>
                      <a:pt x="3156077" y="1078864"/>
                    </a:cubicBezTo>
                    <a:cubicBezTo>
                      <a:pt x="3159633" y="1088770"/>
                      <a:pt x="3154426" y="1099692"/>
                      <a:pt x="3144520" y="1103248"/>
                    </a:cubicBezTo>
                    <a:cubicBezTo>
                      <a:pt x="3134614" y="1106804"/>
                      <a:pt x="3123692" y="1101597"/>
                      <a:pt x="3120136" y="1091691"/>
                    </a:cubicBezTo>
                    <a:cubicBezTo>
                      <a:pt x="3111627" y="1067942"/>
                      <a:pt x="3102737" y="1044574"/>
                      <a:pt x="3093085" y="1021460"/>
                    </a:cubicBezTo>
                    <a:cubicBezTo>
                      <a:pt x="3089021" y="1011681"/>
                      <a:pt x="3093720" y="1000632"/>
                      <a:pt x="3103499" y="996568"/>
                    </a:cubicBezTo>
                    <a:cubicBezTo>
                      <a:pt x="3113278" y="992504"/>
                      <a:pt x="3124327" y="997203"/>
                      <a:pt x="3128391" y="1006982"/>
                    </a:cubicBezTo>
                    <a:close/>
                    <a:moveTo>
                      <a:pt x="3180207" y="1152143"/>
                    </a:moveTo>
                    <a:cubicBezTo>
                      <a:pt x="3187700" y="1176654"/>
                      <a:pt x="3194558" y="1201419"/>
                      <a:pt x="3200908" y="1226438"/>
                    </a:cubicBezTo>
                    <a:cubicBezTo>
                      <a:pt x="3203448" y="1236598"/>
                      <a:pt x="3197352" y="1247012"/>
                      <a:pt x="3187065" y="1249552"/>
                    </a:cubicBezTo>
                    <a:cubicBezTo>
                      <a:pt x="3176778" y="1252092"/>
                      <a:pt x="3166491" y="1245996"/>
                      <a:pt x="3163951" y="1235709"/>
                    </a:cubicBezTo>
                    <a:cubicBezTo>
                      <a:pt x="3157855" y="1211325"/>
                      <a:pt x="3151124" y="1187068"/>
                      <a:pt x="3143758" y="1163192"/>
                    </a:cubicBezTo>
                    <a:cubicBezTo>
                      <a:pt x="3140710" y="1153159"/>
                      <a:pt x="3146425" y="1142491"/>
                      <a:pt x="3156458" y="1139443"/>
                    </a:cubicBezTo>
                    <a:cubicBezTo>
                      <a:pt x="3166491" y="1136395"/>
                      <a:pt x="3177159" y="1142110"/>
                      <a:pt x="3180207" y="1152143"/>
                    </a:cubicBezTo>
                    <a:close/>
                    <a:moveTo>
                      <a:pt x="3217926" y="1301622"/>
                    </a:moveTo>
                    <a:cubicBezTo>
                      <a:pt x="3223006" y="1326768"/>
                      <a:pt x="3227451" y="1352041"/>
                      <a:pt x="3231388" y="1377568"/>
                    </a:cubicBezTo>
                    <a:cubicBezTo>
                      <a:pt x="3233039" y="1387982"/>
                      <a:pt x="3225800" y="1397634"/>
                      <a:pt x="3215386" y="1399285"/>
                    </a:cubicBezTo>
                    <a:cubicBezTo>
                      <a:pt x="3204972" y="1400936"/>
                      <a:pt x="3195320" y="1393697"/>
                      <a:pt x="3193669" y="1383283"/>
                    </a:cubicBezTo>
                    <a:cubicBezTo>
                      <a:pt x="3189859" y="1358391"/>
                      <a:pt x="3185414" y="1333626"/>
                      <a:pt x="3180461" y="1309115"/>
                    </a:cubicBezTo>
                    <a:cubicBezTo>
                      <a:pt x="3178429" y="1298828"/>
                      <a:pt x="3185033" y="1288795"/>
                      <a:pt x="3195320" y="1286636"/>
                    </a:cubicBezTo>
                    <a:cubicBezTo>
                      <a:pt x="3205607" y="1284477"/>
                      <a:pt x="3215640" y="1291208"/>
                      <a:pt x="3217799" y="1301495"/>
                    </a:cubicBezTo>
                    <a:close/>
                    <a:moveTo>
                      <a:pt x="3241167" y="1453895"/>
                    </a:moveTo>
                    <a:cubicBezTo>
                      <a:pt x="3243834" y="1479295"/>
                      <a:pt x="3245866" y="1504949"/>
                      <a:pt x="3247390" y="1530730"/>
                    </a:cubicBezTo>
                    <a:cubicBezTo>
                      <a:pt x="3248025" y="1541271"/>
                      <a:pt x="3240024" y="1550288"/>
                      <a:pt x="3229483" y="1550796"/>
                    </a:cubicBezTo>
                    <a:cubicBezTo>
                      <a:pt x="3218942" y="1551304"/>
                      <a:pt x="3209925" y="1543430"/>
                      <a:pt x="3209417" y="1532889"/>
                    </a:cubicBezTo>
                    <a:cubicBezTo>
                      <a:pt x="3208020" y="1507743"/>
                      <a:pt x="3205988" y="1482724"/>
                      <a:pt x="3203321" y="1457832"/>
                    </a:cubicBezTo>
                    <a:cubicBezTo>
                      <a:pt x="3202178" y="1447418"/>
                      <a:pt x="3209798" y="1438020"/>
                      <a:pt x="3220339" y="1436877"/>
                    </a:cubicBezTo>
                    <a:cubicBezTo>
                      <a:pt x="3230880" y="1435734"/>
                      <a:pt x="3240151" y="1443354"/>
                      <a:pt x="3241294" y="1453895"/>
                    </a:cubicBezTo>
                    <a:close/>
                    <a:moveTo>
                      <a:pt x="3250184" y="1607692"/>
                    </a:moveTo>
                    <a:cubicBezTo>
                      <a:pt x="3250184" y="1613534"/>
                      <a:pt x="3250311" y="1619376"/>
                      <a:pt x="3250311" y="1625091"/>
                    </a:cubicBezTo>
                    <a:lnTo>
                      <a:pt x="3231261" y="1625091"/>
                    </a:lnTo>
                    <a:lnTo>
                      <a:pt x="3250311" y="1625091"/>
                    </a:lnTo>
                    <a:cubicBezTo>
                      <a:pt x="3250311" y="1645156"/>
                      <a:pt x="3249930" y="1665095"/>
                      <a:pt x="3249168" y="1684908"/>
                    </a:cubicBezTo>
                    <a:cubicBezTo>
                      <a:pt x="3248787" y="1695448"/>
                      <a:pt x="3239897" y="1703576"/>
                      <a:pt x="3229483" y="1703195"/>
                    </a:cubicBezTo>
                    <a:cubicBezTo>
                      <a:pt x="3219069" y="1702814"/>
                      <a:pt x="3210814" y="1693924"/>
                      <a:pt x="3211195" y="1683511"/>
                    </a:cubicBezTo>
                    <a:cubicBezTo>
                      <a:pt x="3211957" y="1664080"/>
                      <a:pt x="3212211" y="1644648"/>
                      <a:pt x="3212211" y="1625091"/>
                    </a:cubicBezTo>
                    <a:cubicBezTo>
                      <a:pt x="3212211" y="1619376"/>
                      <a:pt x="3212211" y="1613661"/>
                      <a:pt x="3212084" y="1608073"/>
                    </a:cubicBezTo>
                    <a:cubicBezTo>
                      <a:pt x="3211957" y="1597532"/>
                      <a:pt x="3220466" y="1588896"/>
                      <a:pt x="3230880" y="1588769"/>
                    </a:cubicBezTo>
                    <a:cubicBezTo>
                      <a:pt x="3241294" y="1588642"/>
                      <a:pt x="3250057" y="1597151"/>
                      <a:pt x="3250184" y="1607565"/>
                    </a:cubicBezTo>
                    <a:close/>
                    <a:moveTo>
                      <a:pt x="3244596" y="1761742"/>
                    </a:moveTo>
                    <a:cubicBezTo>
                      <a:pt x="3242437" y="1787523"/>
                      <a:pt x="3239770" y="1813051"/>
                      <a:pt x="3236341" y="1838451"/>
                    </a:cubicBezTo>
                    <a:cubicBezTo>
                      <a:pt x="3234944" y="1848864"/>
                      <a:pt x="3225419" y="1856230"/>
                      <a:pt x="3215005" y="1854833"/>
                    </a:cubicBezTo>
                    <a:cubicBezTo>
                      <a:pt x="3204591" y="1853436"/>
                      <a:pt x="3197225" y="1843911"/>
                      <a:pt x="3198622" y="1833498"/>
                    </a:cubicBezTo>
                    <a:cubicBezTo>
                      <a:pt x="3201924" y="1808733"/>
                      <a:pt x="3204591" y="1783714"/>
                      <a:pt x="3206623" y="1758695"/>
                    </a:cubicBezTo>
                    <a:cubicBezTo>
                      <a:pt x="3207512" y="1748153"/>
                      <a:pt x="3216656" y="1740406"/>
                      <a:pt x="3227197" y="1741295"/>
                    </a:cubicBezTo>
                    <a:cubicBezTo>
                      <a:pt x="3237738" y="1742184"/>
                      <a:pt x="3245485" y="1751328"/>
                      <a:pt x="3244596" y="1761870"/>
                    </a:cubicBezTo>
                    <a:close/>
                    <a:moveTo>
                      <a:pt x="3224530" y="1914650"/>
                    </a:moveTo>
                    <a:cubicBezTo>
                      <a:pt x="3219958" y="1940050"/>
                      <a:pt x="3214751" y="1965196"/>
                      <a:pt x="3209036" y="1990215"/>
                    </a:cubicBezTo>
                    <a:cubicBezTo>
                      <a:pt x="3206623" y="2000502"/>
                      <a:pt x="3196463" y="2006852"/>
                      <a:pt x="3186176" y="2004566"/>
                    </a:cubicBezTo>
                    <a:cubicBezTo>
                      <a:pt x="3175889" y="2002280"/>
                      <a:pt x="3169539" y="1991993"/>
                      <a:pt x="3171825" y="1981706"/>
                    </a:cubicBezTo>
                    <a:cubicBezTo>
                      <a:pt x="3177413" y="1957322"/>
                      <a:pt x="3182493" y="1932684"/>
                      <a:pt x="3186938" y="1907919"/>
                    </a:cubicBezTo>
                    <a:cubicBezTo>
                      <a:pt x="3188843" y="1897505"/>
                      <a:pt x="3198749" y="1890647"/>
                      <a:pt x="3209036" y="1892552"/>
                    </a:cubicBezTo>
                    <a:cubicBezTo>
                      <a:pt x="3219323" y="1894457"/>
                      <a:pt x="3226308" y="1904363"/>
                      <a:pt x="3224403" y="1914650"/>
                    </a:cubicBezTo>
                    <a:close/>
                    <a:moveTo>
                      <a:pt x="3189859" y="2064891"/>
                    </a:moveTo>
                    <a:cubicBezTo>
                      <a:pt x="3182874" y="2089656"/>
                      <a:pt x="3175381" y="2114294"/>
                      <a:pt x="3167253" y="2138551"/>
                    </a:cubicBezTo>
                    <a:cubicBezTo>
                      <a:pt x="3163951" y="2148584"/>
                      <a:pt x="3153156" y="2153918"/>
                      <a:pt x="3143123" y="2150616"/>
                    </a:cubicBezTo>
                    <a:cubicBezTo>
                      <a:pt x="3133090" y="2147314"/>
                      <a:pt x="3127756" y="2136519"/>
                      <a:pt x="3131058" y="2126486"/>
                    </a:cubicBezTo>
                    <a:cubicBezTo>
                      <a:pt x="3138932" y="2102737"/>
                      <a:pt x="3146298" y="2078734"/>
                      <a:pt x="3153156" y="2054477"/>
                    </a:cubicBezTo>
                    <a:cubicBezTo>
                      <a:pt x="3155950" y="2044317"/>
                      <a:pt x="3166491" y="2038475"/>
                      <a:pt x="3176651" y="2041269"/>
                    </a:cubicBezTo>
                    <a:cubicBezTo>
                      <a:pt x="3186811" y="2044063"/>
                      <a:pt x="3192653" y="2054604"/>
                      <a:pt x="3189859" y="2064764"/>
                    </a:cubicBezTo>
                    <a:close/>
                    <a:moveTo>
                      <a:pt x="3141218" y="2211068"/>
                    </a:moveTo>
                    <a:cubicBezTo>
                      <a:pt x="3131947" y="2235071"/>
                      <a:pt x="3122041" y="2258820"/>
                      <a:pt x="3111627" y="2282315"/>
                    </a:cubicBezTo>
                    <a:cubicBezTo>
                      <a:pt x="3107309" y="2291967"/>
                      <a:pt x="3096133" y="2296285"/>
                      <a:pt x="3086481" y="2291967"/>
                    </a:cubicBezTo>
                    <a:cubicBezTo>
                      <a:pt x="3076829" y="2287649"/>
                      <a:pt x="3072511" y="2276473"/>
                      <a:pt x="3076829" y="2266821"/>
                    </a:cubicBezTo>
                    <a:cubicBezTo>
                      <a:pt x="3086989" y="2243961"/>
                      <a:pt x="3096641" y="2220720"/>
                      <a:pt x="3105658" y="2197225"/>
                    </a:cubicBezTo>
                    <a:cubicBezTo>
                      <a:pt x="3109468" y="2187446"/>
                      <a:pt x="3120517" y="2182493"/>
                      <a:pt x="3130296" y="2186303"/>
                    </a:cubicBezTo>
                    <a:cubicBezTo>
                      <a:pt x="3140075" y="2190113"/>
                      <a:pt x="3145028" y="2201162"/>
                      <a:pt x="3141218" y="2210941"/>
                    </a:cubicBezTo>
                    <a:close/>
                    <a:moveTo>
                      <a:pt x="3078734" y="2351911"/>
                    </a:moveTo>
                    <a:cubicBezTo>
                      <a:pt x="3067177" y="2374898"/>
                      <a:pt x="3055112" y="2397631"/>
                      <a:pt x="3042539" y="2419983"/>
                    </a:cubicBezTo>
                    <a:cubicBezTo>
                      <a:pt x="3037332" y="2429127"/>
                      <a:pt x="3025775" y="2432429"/>
                      <a:pt x="3016631" y="2427222"/>
                    </a:cubicBezTo>
                    <a:cubicBezTo>
                      <a:pt x="3007487" y="2422015"/>
                      <a:pt x="3004185" y="2410458"/>
                      <a:pt x="3009392" y="2401314"/>
                    </a:cubicBezTo>
                    <a:cubicBezTo>
                      <a:pt x="3021711" y="2379470"/>
                      <a:pt x="3033395" y="2357372"/>
                      <a:pt x="3044698" y="2334893"/>
                    </a:cubicBezTo>
                    <a:cubicBezTo>
                      <a:pt x="3049397" y="2325495"/>
                      <a:pt x="3060827" y="2321685"/>
                      <a:pt x="3070225" y="2326384"/>
                    </a:cubicBezTo>
                    <a:cubicBezTo>
                      <a:pt x="3079623" y="2331083"/>
                      <a:pt x="3083433" y="2342513"/>
                      <a:pt x="3078734" y="2351911"/>
                    </a:cubicBezTo>
                    <a:close/>
                    <a:moveTo>
                      <a:pt x="3003169" y="2486277"/>
                    </a:moveTo>
                    <a:cubicBezTo>
                      <a:pt x="2989580" y="2508121"/>
                      <a:pt x="2975356" y="2529457"/>
                      <a:pt x="2960751" y="2550539"/>
                    </a:cubicBezTo>
                    <a:cubicBezTo>
                      <a:pt x="2954782" y="2559175"/>
                      <a:pt x="2942844" y="2561334"/>
                      <a:pt x="2934208" y="2555365"/>
                    </a:cubicBezTo>
                    <a:cubicBezTo>
                      <a:pt x="2925572" y="2549396"/>
                      <a:pt x="2923413" y="2537458"/>
                      <a:pt x="2929382" y="2528822"/>
                    </a:cubicBezTo>
                    <a:cubicBezTo>
                      <a:pt x="2943733" y="2508248"/>
                      <a:pt x="2957449" y="2487293"/>
                      <a:pt x="2970784" y="2466084"/>
                    </a:cubicBezTo>
                    <a:cubicBezTo>
                      <a:pt x="2976372" y="2457194"/>
                      <a:pt x="2988183" y="2454527"/>
                      <a:pt x="2997073" y="2459988"/>
                    </a:cubicBezTo>
                    <a:cubicBezTo>
                      <a:pt x="3005963" y="2465449"/>
                      <a:pt x="3008630" y="2477387"/>
                      <a:pt x="3003169" y="2486277"/>
                    </a:cubicBezTo>
                    <a:close/>
                    <a:moveTo>
                      <a:pt x="2915285" y="2612896"/>
                    </a:moveTo>
                    <a:cubicBezTo>
                      <a:pt x="2899664" y="2633343"/>
                      <a:pt x="2883535" y="2653282"/>
                      <a:pt x="2867025" y="2672967"/>
                    </a:cubicBezTo>
                    <a:cubicBezTo>
                      <a:pt x="2860294" y="2680968"/>
                      <a:pt x="2848229" y="2681984"/>
                      <a:pt x="2840228" y="2675253"/>
                    </a:cubicBezTo>
                    <a:cubicBezTo>
                      <a:pt x="2832227" y="2668522"/>
                      <a:pt x="2831211" y="2656457"/>
                      <a:pt x="2837942" y="2648456"/>
                    </a:cubicBezTo>
                    <a:cubicBezTo>
                      <a:pt x="2854071" y="2629279"/>
                      <a:pt x="2869819" y="2609721"/>
                      <a:pt x="2885186" y="2589782"/>
                    </a:cubicBezTo>
                    <a:cubicBezTo>
                      <a:pt x="2891536" y="2581400"/>
                      <a:pt x="2903601" y="2579876"/>
                      <a:pt x="2911856" y="2586226"/>
                    </a:cubicBezTo>
                    <a:cubicBezTo>
                      <a:pt x="2920111" y="2592576"/>
                      <a:pt x="2921762" y="2604641"/>
                      <a:pt x="2915412" y="2612896"/>
                    </a:cubicBezTo>
                    <a:close/>
                    <a:moveTo>
                      <a:pt x="2815971" y="2730625"/>
                    </a:moveTo>
                    <a:cubicBezTo>
                      <a:pt x="2798445" y="2749420"/>
                      <a:pt x="2780538" y="2767835"/>
                      <a:pt x="2762250" y="2785870"/>
                    </a:cubicBezTo>
                    <a:cubicBezTo>
                      <a:pt x="2754757" y="2793235"/>
                      <a:pt x="2742692" y="2793109"/>
                      <a:pt x="2735326" y="2785616"/>
                    </a:cubicBezTo>
                    <a:cubicBezTo>
                      <a:pt x="2727960" y="2778123"/>
                      <a:pt x="2728087" y="2766057"/>
                      <a:pt x="2735580" y="2758691"/>
                    </a:cubicBezTo>
                    <a:cubicBezTo>
                      <a:pt x="2753487" y="2741166"/>
                      <a:pt x="2771013" y="2723132"/>
                      <a:pt x="2788158" y="2704717"/>
                    </a:cubicBezTo>
                    <a:cubicBezTo>
                      <a:pt x="2795270" y="2696970"/>
                      <a:pt x="2807335" y="2696589"/>
                      <a:pt x="2815082" y="2703701"/>
                    </a:cubicBezTo>
                    <a:cubicBezTo>
                      <a:pt x="2822829" y="2710813"/>
                      <a:pt x="2823210" y="2722878"/>
                      <a:pt x="2816098" y="2730625"/>
                    </a:cubicBezTo>
                    <a:close/>
                    <a:moveTo>
                      <a:pt x="2705989" y="2838448"/>
                    </a:moveTo>
                    <a:cubicBezTo>
                      <a:pt x="2686812" y="2855592"/>
                      <a:pt x="2667254" y="2872229"/>
                      <a:pt x="2647188" y="2888359"/>
                    </a:cubicBezTo>
                    <a:cubicBezTo>
                      <a:pt x="2639060" y="2894963"/>
                      <a:pt x="2626995" y="2893692"/>
                      <a:pt x="2620391" y="2885564"/>
                    </a:cubicBezTo>
                    <a:cubicBezTo>
                      <a:pt x="2613787" y="2877437"/>
                      <a:pt x="2615057" y="2865372"/>
                      <a:pt x="2623185" y="2858767"/>
                    </a:cubicBezTo>
                    <a:cubicBezTo>
                      <a:pt x="2642743" y="2843020"/>
                      <a:pt x="2661793" y="2826763"/>
                      <a:pt x="2680589" y="2810000"/>
                    </a:cubicBezTo>
                    <a:cubicBezTo>
                      <a:pt x="2688463" y="2803014"/>
                      <a:pt x="2700528" y="2803650"/>
                      <a:pt x="2707513" y="2811523"/>
                    </a:cubicBezTo>
                    <a:cubicBezTo>
                      <a:pt x="2714498" y="2819398"/>
                      <a:pt x="2713863" y="2831463"/>
                      <a:pt x="2705989" y="2838448"/>
                    </a:cubicBezTo>
                    <a:close/>
                    <a:moveTo>
                      <a:pt x="2586228" y="2935475"/>
                    </a:moveTo>
                    <a:cubicBezTo>
                      <a:pt x="2565527" y="2950715"/>
                      <a:pt x="2544445" y="2965447"/>
                      <a:pt x="2522982" y="2979671"/>
                    </a:cubicBezTo>
                    <a:cubicBezTo>
                      <a:pt x="2514219" y="2985513"/>
                      <a:pt x="2502408" y="2983100"/>
                      <a:pt x="2496566" y="2974337"/>
                    </a:cubicBezTo>
                    <a:cubicBezTo>
                      <a:pt x="2490724" y="2965574"/>
                      <a:pt x="2493137" y="2953763"/>
                      <a:pt x="2501900" y="2947921"/>
                    </a:cubicBezTo>
                    <a:cubicBezTo>
                      <a:pt x="2522855" y="2934079"/>
                      <a:pt x="2543429" y="2919601"/>
                      <a:pt x="2563622" y="2904741"/>
                    </a:cubicBezTo>
                    <a:cubicBezTo>
                      <a:pt x="2572131" y="2898519"/>
                      <a:pt x="2584069" y="2900297"/>
                      <a:pt x="2590292" y="2908806"/>
                    </a:cubicBezTo>
                    <a:cubicBezTo>
                      <a:pt x="2596515" y="2917314"/>
                      <a:pt x="2594737" y="2929253"/>
                      <a:pt x="2586228" y="2935475"/>
                    </a:cubicBezTo>
                    <a:close/>
                    <a:moveTo>
                      <a:pt x="2457831" y="3020692"/>
                    </a:moveTo>
                    <a:cubicBezTo>
                      <a:pt x="2435733" y="3033900"/>
                      <a:pt x="2413381" y="3046600"/>
                      <a:pt x="2390648" y="3058665"/>
                    </a:cubicBezTo>
                    <a:cubicBezTo>
                      <a:pt x="2381377" y="3063618"/>
                      <a:pt x="2369820" y="3060189"/>
                      <a:pt x="2364867" y="3050918"/>
                    </a:cubicBezTo>
                    <a:cubicBezTo>
                      <a:pt x="2359914" y="3041647"/>
                      <a:pt x="2363343" y="3030090"/>
                      <a:pt x="2372614" y="3025137"/>
                    </a:cubicBezTo>
                    <a:cubicBezTo>
                      <a:pt x="2394839" y="3013326"/>
                      <a:pt x="2416683" y="3000880"/>
                      <a:pt x="2438146" y="2988053"/>
                    </a:cubicBezTo>
                    <a:cubicBezTo>
                      <a:pt x="2447163" y="2982592"/>
                      <a:pt x="2458847" y="2985640"/>
                      <a:pt x="2464308" y="2994657"/>
                    </a:cubicBezTo>
                    <a:cubicBezTo>
                      <a:pt x="2469769" y="3003674"/>
                      <a:pt x="2466721" y="3015358"/>
                      <a:pt x="2457704" y="3020819"/>
                    </a:cubicBezTo>
                    <a:close/>
                    <a:moveTo>
                      <a:pt x="2321814" y="3093463"/>
                    </a:moveTo>
                    <a:cubicBezTo>
                      <a:pt x="2298573" y="3104512"/>
                      <a:pt x="2275078" y="3115053"/>
                      <a:pt x="2251329" y="3124959"/>
                    </a:cubicBezTo>
                    <a:cubicBezTo>
                      <a:pt x="2241677" y="3129023"/>
                      <a:pt x="2230501" y="3124451"/>
                      <a:pt x="2226437" y="3114672"/>
                    </a:cubicBezTo>
                    <a:cubicBezTo>
                      <a:pt x="2222373" y="3104893"/>
                      <a:pt x="2226945" y="3093844"/>
                      <a:pt x="2236724" y="3089780"/>
                    </a:cubicBezTo>
                    <a:cubicBezTo>
                      <a:pt x="2259965" y="3080128"/>
                      <a:pt x="2282952" y="3069841"/>
                      <a:pt x="2305558" y="3059046"/>
                    </a:cubicBezTo>
                    <a:cubicBezTo>
                      <a:pt x="2315083" y="3054474"/>
                      <a:pt x="2326386" y="3058538"/>
                      <a:pt x="2330958" y="3068063"/>
                    </a:cubicBezTo>
                    <a:cubicBezTo>
                      <a:pt x="2335530" y="3077588"/>
                      <a:pt x="2331466" y="3088891"/>
                      <a:pt x="2321941" y="3093463"/>
                    </a:cubicBezTo>
                    <a:close/>
                    <a:moveTo>
                      <a:pt x="2179574" y="3153026"/>
                    </a:moveTo>
                    <a:cubicBezTo>
                      <a:pt x="2155444" y="3161789"/>
                      <a:pt x="2131060" y="3169917"/>
                      <a:pt x="2106422" y="3177537"/>
                    </a:cubicBezTo>
                    <a:cubicBezTo>
                      <a:pt x="2096389" y="3180712"/>
                      <a:pt x="2085721" y="3174997"/>
                      <a:pt x="2082546" y="3164964"/>
                    </a:cubicBezTo>
                    <a:cubicBezTo>
                      <a:pt x="2079371" y="3154931"/>
                      <a:pt x="2085086" y="3144263"/>
                      <a:pt x="2095119" y="3141088"/>
                    </a:cubicBezTo>
                    <a:cubicBezTo>
                      <a:pt x="2119122" y="3133595"/>
                      <a:pt x="2142998" y="3125594"/>
                      <a:pt x="2166493" y="3117085"/>
                    </a:cubicBezTo>
                    <a:cubicBezTo>
                      <a:pt x="2176399" y="3113529"/>
                      <a:pt x="2187321" y="3118609"/>
                      <a:pt x="2190877" y="3128515"/>
                    </a:cubicBezTo>
                    <a:cubicBezTo>
                      <a:pt x="2194433" y="3138421"/>
                      <a:pt x="2189353" y="3149343"/>
                      <a:pt x="2179447" y="3152899"/>
                    </a:cubicBezTo>
                    <a:close/>
                    <a:moveTo>
                      <a:pt x="2032127" y="3198492"/>
                    </a:moveTo>
                    <a:cubicBezTo>
                      <a:pt x="2007362" y="3204842"/>
                      <a:pt x="1982343" y="3210684"/>
                      <a:pt x="1957070" y="3216018"/>
                    </a:cubicBezTo>
                    <a:cubicBezTo>
                      <a:pt x="1946783" y="3218177"/>
                      <a:pt x="1936623" y="3211573"/>
                      <a:pt x="1934591" y="3201286"/>
                    </a:cubicBezTo>
                    <a:cubicBezTo>
                      <a:pt x="1932559" y="3190999"/>
                      <a:pt x="1939036" y="3180839"/>
                      <a:pt x="1949323" y="3178807"/>
                    </a:cubicBezTo>
                    <a:cubicBezTo>
                      <a:pt x="1973961" y="3173727"/>
                      <a:pt x="1998472" y="3168012"/>
                      <a:pt x="2022602" y="3161789"/>
                    </a:cubicBezTo>
                    <a:cubicBezTo>
                      <a:pt x="2032762" y="3159122"/>
                      <a:pt x="2043176" y="3165345"/>
                      <a:pt x="2045843" y="3175505"/>
                    </a:cubicBezTo>
                    <a:cubicBezTo>
                      <a:pt x="2048510" y="3185665"/>
                      <a:pt x="2042287" y="3196079"/>
                      <a:pt x="2032127" y="3198746"/>
                    </a:cubicBezTo>
                    <a:close/>
                    <a:moveTo>
                      <a:pt x="1881251" y="3230115"/>
                    </a:moveTo>
                    <a:cubicBezTo>
                      <a:pt x="1855978" y="3234179"/>
                      <a:pt x="1830451" y="3237481"/>
                      <a:pt x="1804797" y="3240402"/>
                    </a:cubicBezTo>
                    <a:cubicBezTo>
                      <a:pt x="1794383" y="3241545"/>
                      <a:pt x="1784985" y="3234052"/>
                      <a:pt x="1783715" y="3223511"/>
                    </a:cubicBezTo>
                    <a:cubicBezTo>
                      <a:pt x="1782445" y="3212970"/>
                      <a:pt x="1790065" y="3203699"/>
                      <a:pt x="1800606" y="3202429"/>
                    </a:cubicBezTo>
                    <a:cubicBezTo>
                      <a:pt x="1825625" y="3199635"/>
                      <a:pt x="1850517" y="3196333"/>
                      <a:pt x="1875155" y="3192396"/>
                    </a:cubicBezTo>
                    <a:cubicBezTo>
                      <a:pt x="1885569" y="3190745"/>
                      <a:pt x="1895348" y="3197857"/>
                      <a:pt x="1896999" y="3208271"/>
                    </a:cubicBezTo>
                    <a:cubicBezTo>
                      <a:pt x="1898650" y="3218685"/>
                      <a:pt x="1891538" y="3228464"/>
                      <a:pt x="1881124" y="3230115"/>
                    </a:cubicBezTo>
                    <a:close/>
                    <a:moveTo>
                      <a:pt x="1727962" y="3247006"/>
                    </a:moveTo>
                    <a:cubicBezTo>
                      <a:pt x="1702435" y="3248657"/>
                      <a:pt x="1676781" y="3249673"/>
                      <a:pt x="1651000" y="3250054"/>
                    </a:cubicBezTo>
                    <a:cubicBezTo>
                      <a:pt x="1640459" y="3250181"/>
                      <a:pt x="1631823" y="3241799"/>
                      <a:pt x="1631696" y="3231258"/>
                    </a:cubicBezTo>
                    <a:cubicBezTo>
                      <a:pt x="1631569" y="3220717"/>
                      <a:pt x="1639951" y="3212081"/>
                      <a:pt x="1650492" y="3211954"/>
                    </a:cubicBezTo>
                    <a:cubicBezTo>
                      <a:pt x="1675765" y="3211573"/>
                      <a:pt x="1700784" y="3210557"/>
                      <a:pt x="1725676" y="3209033"/>
                    </a:cubicBezTo>
                    <a:cubicBezTo>
                      <a:pt x="1736217" y="3208398"/>
                      <a:pt x="1745234" y="3216399"/>
                      <a:pt x="1745869" y="3226813"/>
                    </a:cubicBezTo>
                    <a:cubicBezTo>
                      <a:pt x="1746504" y="3237227"/>
                      <a:pt x="1738503" y="3246371"/>
                      <a:pt x="1728089" y="3247006"/>
                    </a:cubicBezTo>
                    <a:close/>
                    <a:moveTo>
                      <a:pt x="1573784" y="3249419"/>
                    </a:moveTo>
                    <a:cubicBezTo>
                      <a:pt x="1548003" y="3248657"/>
                      <a:pt x="1522349" y="3247260"/>
                      <a:pt x="1496822" y="3245228"/>
                    </a:cubicBezTo>
                    <a:cubicBezTo>
                      <a:pt x="1486281" y="3244466"/>
                      <a:pt x="1478534" y="3235195"/>
                      <a:pt x="1479296" y="3224781"/>
                    </a:cubicBezTo>
                    <a:cubicBezTo>
                      <a:pt x="1480058" y="3214367"/>
                      <a:pt x="1489329" y="3206493"/>
                      <a:pt x="1499743" y="3207255"/>
                    </a:cubicBezTo>
                    <a:cubicBezTo>
                      <a:pt x="1524635" y="3209160"/>
                      <a:pt x="1549654" y="3210557"/>
                      <a:pt x="1574927" y="3211319"/>
                    </a:cubicBezTo>
                    <a:cubicBezTo>
                      <a:pt x="1585468" y="3211700"/>
                      <a:pt x="1593723" y="3220463"/>
                      <a:pt x="1593342" y="3231004"/>
                    </a:cubicBezTo>
                    <a:cubicBezTo>
                      <a:pt x="1592961" y="3241545"/>
                      <a:pt x="1584198" y="3249800"/>
                      <a:pt x="1573657" y="3249419"/>
                    </a:cubicBezTo>
                    <a:close/>
                    <a:moveTo>
                      <a:pt x="1419987" y="3237481"/>
                    </a:moveTo>
                    <a:cubicBezTo>
                      <a:pt x="1394333" y="3234306"/>
                      <a:pt x="1368933" y="3230496"/>
                      <a:pt x="1343787" y="3226051"/>
                    </a:cubicBezTo>
                    <a:cubicBezTo>
                      <a:pt x="1333373" y="3224273"/>
                      <a:pt x="1326515" y="3214367"/>
                      <a:pt x="1328293" y="3203953"/>
                    </a:cubicBezTo>
                    <a:cubicBezTo>
                      <a:pt x="1330071" y="3193539"/>
                      <a:pt x="1339977" y="3186681"/>
                      <a:pt x="1350391" y="3188459"/>
                    </a:cubicBezTo>
                    <a:cubicBezTo>
                      <a:pt x="1375029" y="3192777"/>
                      <a:pt x="1399794" y="3196460"/>
                      <a:pt x="1424813" y="3199635"/>
                    </a:cubicBezTo>
                    <a:cubicBezTo>
                      <a:pt x="1435227" y="3200905"/>
                      <a:pt x="1442593" y="3210430"/>
                      <a:pt x="1441323" y="3220971"/>
                    </a:cubicBezTo>
                    <a:cubicBezTo>
                      <a:pt x="1440053" y="3231512"/>
                      <a:pt x="1430528" y="3238751"/>
                      <a:pt x="1419987" y="3237481"/>
                    </a:cubicBezTo>
                    <a:close/>
                    <a:moveTo>
                      <a:pt x="1268095" y="3211065"/>
                    </a:moveTo>
                    <a:cubicBezTo>
                      <a:pt x="1242949" y="3205477"/>
                      <a:pt x="1218057" y="3199254"/>
                      <a:pt x="1193292" y="3192396"/>
                    </a:cubicBezTo>
                    <a:cubicBezTo>
                      <a:pt x="1183132" y="3189602"/>
                      <a:pt x="1177163" y="3179188"/>
                      <a:pt x="1179957" y="3169028"/>
                    </a:cubicBezTo>
                    <a:cubicBezTo>
                      <a:pt x="1182751" y="3158868"/>
                      <a:pt x="1193165" y="3152899"/>
                      <a:pt x="1203325" y="3155693"/>
                    </a:cubicBezTo>
                    <a:cubicBezTo>
                      <a:pt x="1227455" y="3162297"/>
                      <a:pt x="1251839" y="3168393"/>
                      <a:pt x="1276350" y="3173854"/>
                    </a:cubicBezTo>
                    <a:cubicBezTo>
                      <a:pt x="1286637" y="3176140"/>
                      <a:pt x="1293114" y="3186300"/>
                      <a:pt x="1290828" y="3196587"/>
                    </a:cubicBezTo>
                    <a:cubicBezTo>
                      <a:pt x="1288542" y="3206874"/>
                      <a:pt x="1278382" y="3213351"/>
                      <a:pt x="1268095" y="3211065"/>
                    </a:cubicBezTo>
                    <a:close/>
                    <a:moveTo>
                      <a:pt x="1119505" y="3170298"/>
                    </a:moveTo>
                    <a:cubicBezTo>
                      <a:pt x="1094994" y="3162297"/>
                      <a:pt x="1070737" y="3153788"/>
                      <a:pt x="1046861" y="3144644"/>
                    </a:cubicBezTo>
                    <a:cubicBezTo>
                      <a:pt x="1037082" y="3140961"/>
                      <a:pt x="1032129" y="3129912"/>
                      <a:pt x="1035812" y="3120006"/>
                    </a:cubicBezTo>
                    <a:cubicBezTo>
                      <a:pt x="1039495" y="3110100"/>
                      <a:pt x="1050544" y="3105274"/>
                      <a:pt x="1060450" y="3108957"/>
                    </a:cubicBezTo>
                    <a:cubicBezTo>
                      <a:pt x="1083818" y="3117847"/>
                      <a:pt x="1107567" y="3126229"/>
                      <a:pt x="1131443" y="3134103"/>
                    </a:cubicBezTo>
                    <a:cubicBezTo>
                      <a:pt x="1141476" y="3137405"/>
                      <a:pt x="1146937" y="3148073"/>
                      <a:pt x="1143635" y="3158106"/>
                    </a:cubicBezTo>
                    <a:cubicBezTo>
                      <a:pt x="1140333" y="3168139"/>
                      <a:pt x="1129665" y="3173600"/>
                      <a:pt x="1119632" y="3170298"/>
                    </a:cubicBezTo>
                    <a:close/>
                    <a:moveTo>
                      <a:pt x="975741" y="3115180"/>
                    </a:moveTo>
                    <a:cubicBezTo>
                      <a:pt x="952119" y="3104893"/>
                      <a:pt x="928751" y="3093971"/>
                      <a:pt x="905764" y="3082668"/>
                    </a:cubicBezTo>
                    <a:cubicBezTo>
                      <a:pt x="896366" y="3077969"/>
                      <a:pt x="892429" y="3066539"/>
                      <a:pt x="897128" y="3057141"/>
                    </a:cubicBezTo>
                    <a:cubicBezTo>
                      <a:pt x="901827" y="3047743"/>
                      <a:pt x="913257" y="3043806"/>
                      <a:pt x="922655" y="3048505"/>
                    </a:cubicBezTo>
                    <a:cubicBezTo>
                      <a:pt x="945134" y="3059681"/>
                      <a:pt x="967867" y="3070222"/>
                      <a:pt x="990981" y="3080255"/>
                    </a:cubicBezTo>
                    <a:cubicBezTo>
                      <a:pt x="1000633" y="3084446"/>
                      <a:pt x="1005078" y="3095749"/>
                      <a:pt x="1000760" y="3105274"/>
                    </a:cubicBezTo>
                    <a:cubicBezTo>
                      <a:pt x="996442" y="3114799"/>
                      <a:pt x="985266" y="3119371"/>
                      <a:pt x="975741" y="3115053"/>
                    </a:cubicBezTo>
                    <a:close/>
                    <a:moveTo>
                      <a:pt x="837565" y="3046727"/>
                    </a:moveTo>
                    <a:cubicBezTo>
                      <a:pt x="815086" y="3034281"/>
                      <a:pt x="792861" y="3021200"/>
                      <a:pt x="771017" y="3007738"/>
                    </a:cubicBezTo>
                    <a:cubicBezTo>
                      <a:pt x="762127" y="3002150"/>
                      <a:pt x="759333" y="2990466"/>
                      <a:pt x="764794" y="2981576"/>
                    </a:cubicBezTo>
                    <a:cubicBezTo>
                      <a:pt x="770255" y="2972686"/>
                      <a:pt x="782066" y="2969892"/>
                      <a:pt x="790956" y="2975353"/>
                    </a:cubicBezTo>
                    <a:cubicBezTo>
                      <a:pt x="812292" y="2988561"/>
                      <a:pt x="834009" y="3001261"/>
                      <a:pt x="855980" y="3013453"/>
                    </a:cubicBezTo>
                    <a:cubicBezTo>
                      <a:pt x="865124" y="3018533"/>
                      <a:pt x="868553" y="3030217"/>
                      <a:pt x="863346" y="3039361"/>
                    </a:cubicBezTo>
                    <a:cubicBezTo>
                      <a:pt x="858139" y="3048505"/>
                      <a:pt x="846582" y="3051934"/>
                      <a:pt x="837438" y="3046727"/>
                    </a:cubicBezTo>
                    <a:close/>
                    <a:moveTo>
                      <a:pt x="706374" y="2965574"/>
                    </a:moveTo>
                    <a:cubicBezTo>
                      <a:pt x="685165" y="2950969"/>
                      <a:pt x="664337" y="2935984"/>
                      <a:pt x="643890" y="2920489"/>
                    </a:cubicBezTo>
                    <a:cubicBezTo>
                      <a:pt x="635508" y="2914139"/>
                      <a:pt x="633857" y="2902201"/>
                      <a:pt x="640207" y="2893820"/>
                    </a:cubicBezTo>
                    <a:cubicBezTo>
                      <a:pt x="646557" y="2885438"/>
                      <a:pt x="658495" y="2883787"/>
                      <a:pt x="666877" y="2890137"/>
                    </a:cubicBezTo>
                    <a:cubicBezTo>
                      <a:pt x="686816" y="2905250"/>
                      <a:pt x="707263" y="2919982"/>
                      <a:pt x="727964" y="2934205"/>
                    </a:cubicBezTo>
                    <a:cubicBezTo>
                      <a:pt x="736600" y="2940174"/>
                      <a:pt x="738886" y="2951985"/>
                      <a:pt x="732917" y="2960748"/>
                    </a:cubicBezTo>
                    <a:cubicBezTo>
                      <a:pt x="726948" y="2969511"/>
                      <a:pt x="715137" y="2971670"/>
                      <a:pt x="706374" y="2965701"/>
                    </a:cubicBezTo>
                    <a:close/>
                    <a:moveTo>
                      <a:pt x="583565" y="2872610"/>
                    </a:moveTo>
                    <a:cubicBezTo>
                      <a:pt x="563880" y="2856101"/>
                      <a:pt x="544449" y="2839210"/>
                      <a:pt x="525526" y="2821810"/>
                    </a:cubicBezTo>
                    <a:cubicBezTo>
                      <a:pt x="517779" y="2814698"/>
                      <a:pt x="517271" y="2802634"/>
                      <a:pt x="524383" y="2794887"/>
                    </a:cubicBezTo>
                    <a:cubicBezTo>
                      <a:pt x="531495" y="2787139"/>
                      <a:pt x="543560" y="2786632"/>
                      <a:pt x="551307" y="2793744"/>
                    </a:cubicBezTo>
                    <a:cubicBezTo>
                      <a:pt x="569849" y="2810762"/>
                      <a:pt x="588645" y="2827272"/>
                      <a:pt x="607949" y="2843401"/>
                    </a:cubicBezTo>
                    <a:cubicBezTo>
                      <a:pt x="616077" y="2850132"/>
                      <a:pt x="617093" y="2862197"/>
                      <a:pt x="610362" y="2870198"/>
                    </a:cubicBezTo>
                    <a:cubicBezTo>
                      <a:pt x="603631" y="2878198"/>
                      <a:pt x="591566" y="2879342"/>
                      <a:pt x="583565" y="2872610"/>
                    </a:cubicBezTo>
                    <a:close/>
                    <a:moveTo>
                      <a:pt x="470027" y="2768344"/>
                    </a:moveTo>
                    <a:cubicBezTo>
                      <a:pt x="451993" y="2750056"/>
                      <a:pt x="434340" y="2731387"/>
                      <a:pt x="417068" y="2712337"/>
                    </a:cubicBezTo>
                    <a:cubicBezTo>
                      <a:pt x="410083" y="2704463"/>
                      <a:pt x="410718" y="2692525"/>
                      <a:pt x="418465" y="2685413"/>
                    </a:cubicBezTo>
                    <a:cubicBezTo>
                      <a:pt x="426212" y="2678301"/>
                      <a:pt x="438277" y="2679063"/>
                      <a:pt x="445389" y="2686810"/>
                    </a:cubicBezTo>
                    <a:cubicBezTo>
                      <a:pt x="462153" y="2705479"/>
                      <a:pt x="479425" y="2723767"/>
                      <a:pt x="497078" y="2741547"/>
                    </a:cubicBezTo>
                    <a:cubicBezTo>
                      <a:pt x="504444" y="2749039"/>
                      <a:pt x="504444" y="2761104"/>
                      <a:pt x="496951" y="2768470"/>
                    </a:cubicBezTo>
                    <a:cubicBezTo>
                      <a:pt x="489458" y="2775837"/>
                      <a:pt x="477393" y="2775837"/>
                      <a:pt x="470027" y="2768344"/>
                    </a:cubicBezTo>
                    <a:close/>
                    <a:moveTo>
                      <a:pt x="366903" y="2653790"/>
                    </a:moveTo>
                    <a:cubicBezTo>
                      <a:pt x="350647" y="2633978"/>
                      <a:pt x="334899" y="2613658"/>
                      <a:pt x="319532" y="2593084"/>
                    </a:cubicBezTo>
                    <a:cubicBezTo>
                      <a:pt x="313309" y="2584575"/>
                      <a:pt x="314960" y="2572764"/>
                      <a:pt x="323469" y="2566414"/>
                    </a:cubicBezTo>
                    <a:cubicBezTo>
                      <a:pt x="331978" y="2560064"/>
                      <a:pt x="343789" y="2561842"/>
                      <a:pt x="350139" y="2570351"/>
                    </a:cubicBezTo>
                    <a:cubicBezTo>
                      <a:pt x="365125" y="2590544"/>
                      <a:pt x="380492" y="2610229"/>
                      <a:pt x="396367" y="2629660"/>
                    </a:cubicBezTo>
                    <a:cubicBezTo>
                      <a:pt x="402971" y="2637788"/>
                      <a:pt x="401828" y="2649853"/>
                      <a:pt x="393700" y="2656457"/>
                    </a:cubicBezTo>
                    <a:cubicBezTo>
                      <a:pt x="385572" y="2663061"/>
                      <a:pt x="373507" y="2661918"/>
                      <a:pt x="366903" y="2653790"/>
                    </a:cubicBezTo>
                    <a:close/>
                    <a:moveTo>
                      <a:pt x="274955" y="2530092"/>
                    </a:moveTo>
                    <a:cubicBezTo>
                      <a:pt x="260604" y="2508756"/>
                      <a:pt x="246888" y="2487166"/>
                      <a:pt x="233553" y="2465195"/>
                    </a:cubicBezTo>
                    <a:cubicBezTo>
                      <a:pt x="228092" y="2456178"/>
                      <a:pt x="231013" y="2444494"/>
                      <a:pt x="240030" y="2439033"/>
                    </a:cubicBezTo>
                    <a:cubicBezTo>
                      <a:pt x="249047" y="2433572"/>
                      <a:pt x="260731" y="2436493"/>
                      <a:pt x="266192" y="2445510"/>
                    </a:cubicBezTo>
                    <a:cubicBezTo>
                      <a:pt x="279146" y="2466973"/>
                      <a:pt x="292735" y="2488182"/>
                      <a:pt x="306705" y="2508883"/>
                    </a:cubicBezTo>
                    <a:cubicBezTo>
                      <a:pt x="312547" y="2517646"/>
                      <a:pt x="310261" y="2529457"/>
                      <a:pt x="301498" y="2535299"/>
                    </a:cubicBezTo>
                    <a:cubicBezTo>
                      <a:pt x="292735" y="2541141"/>
                      <a:pt x="280924" y="2538855"/>
                      <a:pt x="275082" y="2530092"/>
                    </a:cubicBezTo>
                    <a:close/>
                    <a:moveTo>
                      <a:pt x="195326" y="2398139"/>
                    </a:moveTo>
                    <a:cubicBezTo>
                      <a:pt x="183134" y="2375660"/>
                      <a:pt x="171450" y="2352800"/>
                      <a:pt x="160274" y="2329559"/>
                    </a:cubicBezTo>
                    <a:cubicBezTo>
                      <a:pt x="155702" y="2320034"/>
                      <a:pt x="159639" y="2308731"/>
                      <a:pt x="169164" y="2304159"/>
                    </a:cubicBezTo>
                    <a:cubicBezTo>
                      <a:pt x="178689" y="2299587"/>
                      <a:pt x="189992" y="2303524"/>
                      <a:pt x="194564" y="2313049"/>
                    </a:cubicBezTo>
                    <a:cubicBezTo>
                      <a:pt x="205486" y="2335655"/>
                      <a:pt x="216916" y="2358007"/>
                      <a:pt x="228854" y="2379978"/>
                    </a:cubicBezTo>
                    <a:cubicBezTo>
                      <a:pt x="233807" y="2389249"/>
                      <a:pt x="230378" y="2400806"/>
                      <a:pt x="221234" y="2405759"/>
                    </a:cubicBezTo>
                    <a:cubicBezTo>
                      <a:pt x="212090" y="2410712"/>
                      <a:pt x="200406" y="2407283"/>
                      <a:pt x="195453" y="2398139"/>
                    </a:cubicBezTo>
                    <a:close/>
                    <a:moveTo>
                      <a:pt x="128524" y="2259201"/>
                    </a:moveTo>
                    <a:cubicBezTo>
                      <a:pt x="118491" y="2235579"/>
                      <a:pt x="108966" y="2211703"/>
                      <a:pt x="100076" y="2187573"/>
                    </a:cubicBezTo>
                    <a:cubicBezTo>
                      <a:pt x="96393" y="2177667"/>
                      <a:pt x="101473" y="2166745"/>
                      <a:pt x="111379" y="2163062"/>
                    </a:cubicBezTo>
                    <a:cubicBezTo>
                      <a:pt x="121285" y="2159379"/>
                      <a:pt x="132207" y="2164459"/>
                      <a:pt x="135890" y="2174365"/>
                    </a:cubicBezTo>
                    <a:cubicBezTo>
                      <a:pt x="144653" y="2197987"/>
                      <a:pt x="153797" y="2221355"/>
                      <a:pt x="163576" y="2244342"/>
                    </a:cubicBezTo>
                    <a:cubicBezTo>
                      <a:pt x="167640" y="2253994"/>
                      <a:pt x="163195" y="2265170"/>
                      <a:pt x="153543" y="2269361"/>
                    </a:cubicBezTo>
                    <a:cubicBezTo>
                      <a:pt x="143891" y="2273552"/>
                      <a:pt x="132715" y="2268980"/>
                      <a:pt x="128524" y="2259328"/>
                    </a:cubicBezTo>
                    <a:close/>
                    <a:moveTo>
                      <a:pt x="75184" y="2114675"/>
                    </a:moveTo>
                    <a:cubicBezTo>
                      <a:pt x="67437" y="2090291"/>
                      <a:pt x="60325" y="2065526"/>
                      <a:pt x="53721" y="2040634"/>
                    </a:cubicBezTo>
                    <a:cubicBezTo>
                      <a:pt x="51054" y="2030474"/>
                      <a:pt x="57150" y="2020060"/>
                      <a:pt x="67310" y="2017393"/>
                    </a:cubicBezTo>
                    <a:cubicBezTo>
                      <a:pt x="77470" y="2014726"/>
                      <a:pt x="87884" y="2020822"/>
                      <a:pt x="90551" y="2030982"/>
                    </a:cubicBezTo>
                    <a:cubicBezTo>
                      <a:pt x="97028" y="2055366"/>
                      <a:pt x="104013" y="2079369"/>
                      <a:pt x="111506" y="2103245"/>
                    </a:cubicBezTo>
                    <a:cubicBezTo>
                      <a:pt x="114681" y="2113278"/>
                      <a:pt x="109093" y="2123946"/>
                      <a:pt x="99060" y="2127121"/>
                    </a:cubicBezTo>
                    <a:cubicBezTo>
                      <a:pt x="89027" y="2130296"/>
                      <a:pt x="78359" y="2124708"/>
                      <a:pt x="75184" y="2114675"/>
                    </a:cubicBezTo>
                    <a:close/>
                    <a:moveTo>
                      <a:pt x="35814" y="1965577"/>
                    </a:moveTo>
                    <a:cubicBezTo>
                      <a:pt x="30480" y="1940558"/>
                      <a:pt x="25654" y="1915285"/>
                      <a:pt x="21590" y="1889885"/>
                    </a:cubicBezTo>
                    <a:cubicBezTo>
                      <a:pt x="19939" y="1879471"/>
                      <a:pt x="26924" y="1869692"/>
                      <a:pt x="37338" y="1868041"/>
                    </a:cubicBezTo>
                    <a:cubicBezTo>
                      <a:pt x="47752" y="1866390"/>
                      <a:pt x="57531" y="1873375"/>
                      <a:pt x="59182" y="1883789"/>
                    </a:cubicBezTo>
                    <a:cubicBezTo>
                      <a:pt x="63246" y="1908681"/>
                      <a:pt x="67945" y="1933319"/>
                      <a:pt x="73152" y="1957703"/>
                    </a:cubicBezTo>
                    <a:cubicBezTo>
                      <a:pt x="75311" y="1967990"/>
                      <a:pt x="68834" y="1978150"/>
                      <a:pt x="58547" y="1980309"/>
                    </a:cubicBezTo>
                    <a:cubicBezTo>
                      <a:pt x="48260" y="1982468"/>
                      <a:pt x="38100" y="1975991"/>
                      <a:pt x="35941" y="1965704"/>
                    </a:cubicBezTo>
                    <a:close/>
                    <a:moveTo>
                      <a:pt x="10795" y="1813558"/>
                    </a:moveTo>
                    <a:cubicBezTo>
                      <a:pt x="7874" y="1788158"/>
                      <a:pt x="5461" y="1762504"/>
                      <a:pt x="3810" y="1736851"/>
                    </a:cubicBezTo>
                    <a:cubicBezTo>
                      <a:pt x="3048" y="1726309"/>
                      <a:pt x="11049" y="1717292"/>
                      <a:pt x="21463" y="1716530"/>
                    </a:cubicBezTo>
                    <a:cubicBezTo>
                      <a:pt x="31877" y="1715768"/>
                      <a:pt x="41021" y="1723770"/>
                      <a:pt x="41783" y="1734183"/>
                    </a:cubicBezTo>
                    <a:cubicBezTo>
                      <a:pt x="43434" y="1759329"/>
                      <a:pt x="45847" y="1784348"/>
                      <a:pt x="48641" y="1809113"/>
                    </a:cubicBezTo>
                    <a:cubicBezTo>
                      <a:pt x="49911" y="1819527"/>
                      <a:pt x="42418" y="1829052"/>
                      <a:pt x="31877" y="1830195"/>
                    </a:cubicBezTo>
                    <a:cubicBezTo>
                      <a:pt x="21336" y="1831338"/>
                      <a:pt x="11938" y="1823973"/>
                      <a:pt x="10795" y="1813431"/>
                    </a:cubicBezTo>
                    <a:close/>
                    <a:moveTo>
                      <a:pt x="381" y="1659889"/>
                    </a:moveTo>
                    <a:cubicBezTo>
                      <a:pt x="127" y="1648331"/>
                      <a:pt x="0" y="1636648"/>
                      <a:pt x="0" y="1625091"/>
                    </a:cubicBezTo>
                    <a:lnTo>
                      <a:pt x="19050" y="1625091"/>
                    </a:lnTo>
                    <a:lnTo>
                      <a:pt x="35179" y="1635378"/>
                    </a:lnTo>
                    <a:cubicBezTo>
                      <a:pt x="30607" y="1642490"/>
                      <a:pt x="21971" y="1645792"/>
                      <a:pt x="13843" y="1643378"/>
                    </a:cubicBezTo>
                    <a:cubicBezTo>
                      <a:pt x="5715" y="1640965"/>
                      <a:pt x="0" y="1633473"/>
                      <a:pt x="0" y="1624964"/>
                    </a:cubicBezTo>
                    <a:cubicBezTo>
                      <a:pt x="0" y="1599183"/>
                      <a:pt x="635" y="1573402"/>
                      <a:pt x="1778" y="1547875"/>
                    </a:cubicBezTo>
                    <a:cubicBezTo>
                      <a:pt x="2286" y="1537334"/>
                      <a:pt x="11176" y="1529206"/>
                      <a:pt x="21717" y="1529714"/>
                    </a:cubicBezTo>
                    <a:cubicBezTo>
                      <a:pt x="32258" y="1530222"/>
                      <a:pt x="40386" y="1539112"/>
                      <a:pt x="39878" y="1549653"/>
                    </a:cubicBezTo>
                    <a:cubicBezTo>
                      <a:pt x="38735" y="1574672"/>
                      <a:pt x="38100" y="1599818"/>
                      <a:pt x="38100" y="1624964"/>
                    </a:cubicBezTo>
                    <a:lnTo>
                      <a:pt x="19050" y="1624964"/>
                    </a:lnTo>
                    <a:lnTo>
                      <a:pt x="2921" y="1614677"/>
                    </a:lnTo>
                    <a:cubicBezTo>
                      <a:pt x="7493" y="1607565"/>
                      <a:pt x="16129" y="1604263"/>
                      <a:pt x="24257" y="1606676"/>
                    </a:cubicBezTo>
                    <a:cubicBezTo>
                      <a:pt x="32385" y="1609089"/>
                      <a:pt x="38100" y="1616582"/>
                      <a:pt x="38100" y="1624964"/>
                    </a:cubicBezTo>
                    <a:cubicBezTo>
                      <a:pt x="38100" y="1636393"/>
                      <a:pt x="38227" y="1647696"/>
                      <a:pt x="38481" y="1658999"/>
                    </a:cubicBezTo>
                    <a:cubicBezTo>
                      <a:pt x="38735" y="1669540"/>
                      <a:pt x="30353" y="1678176"/>
                      <a:pt x="19812" y="1678430"/>
                    </a:cubicBezTo>
                    <a:cubicBezTo>
                      <a:pt x="9271" y="1678684"/>
                      <a:pt x="635" y="1670302"/>
                      <a:pt x="381" y="1659761"/>
                    </a:cubicBezTo>
                    <a:close/>
                  </a:path>
                </a:pathLst>
              </a:custGeom>
              <a:solidFill>
                <a:srgbClr val="C00000"/>
              </a:solidFill>
            </p:spPr>
            <p:txBody>
              <a:bodyPr/>
              <a:lstStyle/>
              <a:p>
                <a:endParaRPr lang="pt-BR" sz="800" noProof="0" dirty="0"/>
              </a:p>
            </p:txBody>
          </p:sp>
          <p:sp>
            <p:nvSpPr>
              <p:cNvPr id="20" name="TextBox 34">
                <a:extLst>
                  <a:ext uri="{FF2B5EF4-FFF2-40B4-BE49-F238E27FC236}">
                    <a16:creationId xmlns:a16="http://schemas.microsoft.com/office/drawing/2014/main" id="{12FD61D5-CB0E-F1A8-A538-57A34824251F}"/>
                  </a:ext>
                </a:extLst>
              </p:cNvPr>
              <p:cNvSpPr txBox="1"/>
              <p:nvPr/>
            </p:nvSpPr>
            <p:spPr>
              <a:xfrm>
                <a:off x="0" y="-54330"/>
                <a:ext cx="3250259" cy="325027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/>
                <a:r>
                  <a:rPr lang="pt-BR" sz="4400" noProof="0" dirty="0">
                    <a:solidFill>
                      <a:srgbClr val="CD222B"/>
                    </a:solidFill>
                    <a:latin typeface="AMX Black" pitchFamily="2" charset="0"/>
                    <a:ea typeface="Source Sans Pro"/>
                    <a:cs typeface="Source Sans Pro"/>
                    <a:sym typeface="Source Sans Pro"/>
                  </a:rPr>
                  <a:t>5</a:t>
                </a:r>
              </a:p>
            </p:txBody>
          </p:sp>
        </p:grpSp>
        <p:grpSp>
          <p:nvGrpSpPr>
            <p:cNvPr id="9" name="Group 35">
              <a:extLst>
                <a:ext uri="{FF2B5EF4-FFF2-40B4-BE49-F238E27FC236}">
                  <a16:creationId xmlns:a16="http://schemas.microsoft.com/office/drawing/2014/main" id="{1A8CE901-D96E-B8B7-7DA6-D6690B8146AE}"/>
                </a:ext>
              </a:extLst>
            </p:cNvPr>
            <p:cNvGrpSpPr/>
            <p:nvPr/>
          </p:nvGrpSpPr>
          <p:grpSpPr>
            <a:xfrm>
              <a:off x="1441291" y="3303774"/>
              <a:ext cx="1625156" cy="1642785"/>
              <a:chOff x="0" y="-35300"/>
              <a:chExt cx="3250311" cy="3285570"/>
            </a:xfrm>
          </p:grpSpPr>
          <p:sp>
            <p:nvSpPr>
              <p:cNvPr id="15" name="Freeform 36">
                <a:extLst>
                  <a:ext uri="{FF2B5EF4-FFF2-40B4-BE49-F238E27FC236}">
                    <a16:creationId xmlns:a16="http://schemas.microsoft.com/office/drawing/2014/main" id="{EFE451F5-2599-42B7-1188-537B52259E55}"/>
                  </a:ext>
                </a:extLst>
              </p:cNvPr>
              <p:cNvSpPr/>
              <p:nvPr/>
            </p:nvSpPr>
            <p:spPr>
              <a:xfrm>
                <a:off x="19050" y="-35300"/>
                <a:ext cx="3212212" cy="3212208"/>
              </a:xfrm>
              <a:custGeom>
                <a:avLst/>
                <a:gdLst/>
                <a:ahLst/>
                <a:cxnLst/>
                <a:rect l="l" t="t" r="r" b="b"/>
                <a:pathLst>
                  <a:path w="3212211" h="3212208">
                    <a:moveTo>
                      <a:pt x="0" y="1606041"/>
                    </a:moveTo>
                    <a:cubicBezTo>
                      <a:pt x="0" y="719073"/>
                      <a:pt x="719074" y="0"/>
                      <a:pt x="1606042" y="0"/>
                    </a:cubicBezTo>
                    <a:cubicBezTo>
                      <a:pt x="2493010" y="0"/>
                      <a:pt x="3212211" y="719073"/>
                      <a:pt x="3212211" y="1606041"/>
                    </a:cubicBezTo>
                    <a:cubicBezTo>
                      <a:pt x="3212211" y="2493008"/>
                      <a:pt x="2493137" y="3212208"/>
                      <a:pt x="1606042" y="3212208"/>
                    </a:cubicBezTo>
                    <a:cubicBezTo>
                      <a:pt x="718947" y="3212208"/>
                      <a:pt x="0" y="2493135"/>
                      <a:pt x="0" y="1606041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  <p:txBody>
              <a:bodyPr anchor="ctr"/>
              <a:lstStyle/>
              <a:p>
                <a:endParaRPr lang="pt-BR" sz="800" noProof="0" dirty="0"/>
              </a:p>
            </p:txBody>
          </p:sp>
          <p:sp>
            <p:nvSpPr>
              <p:cNvPr id="16" name="Freeform 37">
                <a:extLst>
                  <a:ext uri="{FF2B5EF4-FFF2-40B4-BE49-F238E27FC236}">
                    <a16:creationId xmlns:a16="http://schemas.microsoft.com/office/drawing/2014/main" id="{AB70688D-2342-A3F2-A8CF-D143A796A506}"/>
                  </a:ext>
                </a:extLst>
              </p:cNvPr>
              <p:cNvSpPr/>
              <p:nvPr/>
            </p:nvSpPr>
            <p:spPr>
              <a:xfrm>
                <a:off x="0" y="127"/>
                <a:ext cx="3250311" cy="3250055"/>
              </a:xfrm>
              <a:custGeom>
                <a:avLst/>
                <a:gdLst/>
                <a:ahLst/>
                <a:cxnLst/>
                <a:rect l="l" t="t" r="r" b="b"/>
                <a:pathLst>
                  <a:path w="3250311" h="3250055">
                    <a:moveTo>
                      <a:pt x="7239" y="1471040"/>
                    </a:moveTo>
                    <a:cubicBezTo>
                      <a:pt x="9652" y="1445386"/>
                      <a:pt x="12700" y="1419859"/>
                      <a:pt x="16256" y="1394459"/>
                    </a:cubicBezTo>
                    <a:cubicBezTo>
                      <a:pt x="17780" y="1384045"/>
                      <a:pt x="27432" y="1376806"/>
                      <a:pt x="37846" y="1378330"/>
                    </a:cubicBezTo>
                    <a:cubicBezTo>
                      <a:pt x="48260" y="1379854"/>
                      <a:pt x="55499" y="1389506"/>
                      <a:pt x="53975" y="1399920"/>
                    </a:cubicBezTo>
                    <a:cubicBezTo>
                      <a:pt x="50419" y="1424685"/>
                      <a:pt x="47498" y="1449577"/>
                      <a:pt x="45212" y="1474723"/>
                    </a:cubicBezTo>
                    <a:cubicBezTo>
                      <a:pt x="44196" y="1485137"/>
                      <a:pt x="34925" y="1492884"/>
                      <a:pt x="24511" y="1491868"/>
                    </a:cubicBezTo>
                    <a:cubicBezTo>
                      <a:pt x="14097" y="1490852"/>
                      <a:pt x="6350" y="1481581"/>
                      <a:pt x="7366" y="1471167"/>
                    </a:cubicBezTo>
                    <a:close/>
                    <a:moveTo>
                      <a:pt x="29083" y="1318513"/>
                    </a:moveTo>
                    <a:cubicBezTo>
                      <a:pt x="33909" y="1293240"/>
                      <a:pt x="39370" y="1268094"/>
                      <a:pt x="45339" y="1243202"/>
                    </a:cubicBezTo>
                    <a:cubicBezTo>
                      <a:pt x="47752" y="1232915"/>
                      <a:pt x="58039" y="1226692"/>
                      <a:pt x="68326" y="1229105"/>
                    </a:cubicBezTo>
                    <a:cubicBezTo>
                      <a:pt x="78613" y="1231518"/>
                      <a:pt x="84836" y="1241805"/>
                      <a:pt x="82423" y="1252092"/>
                    </a:cubicBezTo>
                    <a:cubicBezTo>
                      <a:pt x="76581" y="1276349"/>
                      <a:pt x="71247" y="1300987"/>
                      <a:pt x="66548" y="1325625"/>
                    </a:cubicBezTo>
                    <a:cubicBezTo>
                      <a:pt x="64516" y="1335912"/>
                      <a:pt x="54610" y="1342770"/>
                      <a:pt x="44323" y="1340738"/>
                    </a:cubicBezTo>
                    <a:cubicBezTo>
                      <a:pt x="34036" y="1338706"/>
                      <a:pt x="27178" y="1328800"/>
                      <a:pt x="29210" y="1318513"/>
                    </a:cubicBezTo>
                    <a:close/>
                    <a:moveTo>
                      <a:pt x="65278" y="1168653"/>
                    </a:moveTo>
                    <a:cubicBezTo>
                      <a:pt x="72517" y="1143888"/>
                      <a:pt x="80264" y="1119377"/>
                      <a:pt x="88646" y="1095247"/>
                    </a:cubicBezTo>
                    <a:cubicBezTo>
                      <a:pt x="92075" y="1085341"/>
                      <a:pt x="102870" y="1080007"/>
                      <a:pt x="112903" y="1083436"/>
                    </a:cubicBezTo>
                    <a:cubicBezTo>
                      <a:pt x="122936" y="1086865"/>
                      <a:pt x="128143" y="1097660"/>
                      <a:pt x="124714" y="1107693"/>
                    </a:cubicBezTo>
                    <a:cubicBezTo>
                      <a:pt x="116586" y="1131315"/>
                      <a:pt x="108966" y="1155318"/>
                      <a:pt x="101854" y="1179448"/>
                    </a:cubicBezTo>
                    <a:cubicBezTo>
                      <a:pt x="98933" y="1189608"/>
                      <a:pt x="88265" y="1195323"/>
                      <a:pt x="78232" y="1192402"/>
                    </a:cubicBezTo>
                    <a:cubicBezTo>
                      <a:pt x="68199" y="1189481"/>
                      <a:pt x="62357" y="1178813"/>
                      <a:pt x="65278" y="1168780"/>
                    </a:cubicBezTo>
                    <a:close/>
                    <a:moveTo>
                      <a:pt x="115189" y="1022730"/>
                    </a:moveTo>
                    <a:cubicBezTo>
                      <a:pt x="124714" y="998727"/>
                      <a:pt x="134874" y="975105"/>
                      <a:pt x="145542" y="951737"/>
                    </a:cubicBezTo>
                    <a:cubicBezTo>
                      <a:pt x="149860" y="942212"/>
                      <a:pt x="161163" y="937894"/>
                      <a:pt x="170815" y="942339"/>
                    </a:cubicBezTo>
                    <a:cubicBezTo>
                      <a:pt x="180467" y="946784"/>
                      <a:pt x="184658" y="957960"/>
                      <a:pt x="180213" y="967612"/>
                    </a:cubicBezTo>
                    <a:cubicBezTo>
                      <a:pt x="169799" y="990472"/>
                      <a:pt x="159893" y="1013586"/>
                      <a:pt x="150622" y="1036954"/>
                    </a:cubicBezTo>
                    <a:cubicBezTo>
                      <a:pt x="146685" y="1046733"/>
                      <a:pt x="135636" y="1051432"/>
                      <a:pt x="125857" y="1047622"/>
                    </a:cubicBezTo>
                    <a:cubicBezTo>
                      <a:pt x="116078" y="1043812"/>
                      <a:pt x="111379" y="1032636"/>
                      <a:pt x="115189" y="1022857"/>
                    </a:cubicBezTo>
                    <a:close/>
                    <a:moveTo>
                      <a:pt x="179070" y="882522"/>
                    </a:moveTo>
                    <a:cubicBezTo>
                      <a:pt x="190881" y="859662"/>
                      <a:pt x="203200" y="837056"/>
                      <a:pt x="215900" y="814831"/>
                    </a:cubicBezTo>
                    <a:cubicBezTo>
                      <a:pt x="221107" y="805687"/>
                      <a:pt x="232791" y="802639"/>
                      <a:pt x="241935" y="807846"/>
                    </a:cubicBezTo>
                    <a:cubicBezTo>
                      <a:pt x="251079" y="813053"/>
                      <a:pt x="254127" y="824737"/>
                      <a:pt x="248920" y="833881"/>
                    </a:cubicBezTo>
                    <a:cubicBezTo>
                      <a:pt x="236347" y="855598"/>
                      <a:pt x="224409" y="877569"/>
                      <a:pt x="212852" y="899921"/>
                    </a:cubicBezTo>
                    <a:cubicBezTo>
                      <a:pt x="208026" y="909319"/>
                      <a:pt x="196596" y="913002"/>
                      <a:pt x="187198" y="908176"/>
                    </a:cubicBezTo>
                    <a:cubicBezTo>
                      <a:pt x="177800" y="903350"/>
                      <a:pt x="174117" y="891920"/>
                      <a:pt x="178943" y="882522"/>
                    </a:cubicBezTo>
                    <a:close/>
                    <a:moveTo>
                      <a:pt x="255905" y="749045"/>
                    </a:moveTo>
                    <a:cubicBezTo>
                      <a:pt x="269748" y="727455"/>
                      <a:pt x="284226" y="706119"/>
                      <a:pt x="299085" y="685164"/>
                    </a:cubicBezTo>
                    <a:cubicBezTo>
                      <a:pt x="305181" y="676528"/>
                      <a:pt x="317119" y="674623"/>
                      <a:pt x="325628" y="680719"/>
                    </a:cubicBezTo>
                    <a:cubicBezTo>
                      <a:pt x="334137" y="686815"/>
                      <a:pt x="336169" y="698753"/>
                      <a:pt x="330073" y="707262"/>
                    </a:cubicBezTo>
                    <a:cubicBezTo>
                      <a:pt x="315595" y="727709"/>
                      <a:pt x="301498" y="748537"/>
                      <a:pt x="287909" y="769619"/>
                    </a:cubicBezTo>
                    <a:cubicBezTo>
                      <a:pt x="282194" y="778509"/>
                      <a:pt x="270383" y="781049"/>
                      <a:pt x="261620" y="775334"/>
                    </a:cubicBezTo>
                    <a:cubicBezTo>
                      <a:pt x="252857" y="769619"/>
                      <a:pt x="250190" y="757808"/>
                      <a:pt x="255905" y="749045"/>
                    </a:cubicBezTo>
                    <a:close/>
                    <a:moveTo>
                      <a:pt x="345186" y="623442"/>
                    </a:moveTo>
                    <a:cubicBezTo>
                      <a:pt x="361061" y="603249"/>
                      <a:pt x="377317" y="583310"/>
                      <a:pt x="394208" y="563880"/>
                    </a:cubicBezTo>
                    <a:cubicBezTo>
                      <a:pt x="401066" y="555879"/>
                      <a:pt x="413131" y="554990"/>
                      <a:pt x="421132" y="561848"/>
                    </a:cubicBezTo>
                    <a:cubicBezTo>
                      <a:pt x="429133" y="568706"/>
                      <a:pt x="430022" y="580770"/>
                      <a:pt x="423164" y="588771"/>
                    </a:cubicBezTo>
                    <a:cubicBezTo>
                      <a:pt x="406781" y="607821"/>
                      <a:pt x="390779" y="627125"/>
                      <a:pt x="375285" y="646937"/>
                    </a:cubicBezTo>
                    <a:cubicBezTo>
                      <a:pt x="368808" y="655192"/>
                      <a:pt x="356870" y="656716"/>
                      <a:pt x="348488" y="650239"/>
                    </a:cubicBezTo>
                    <a:cubicBezTo>
                      <a:pt x="340106" y="643762"/>
                      <a:pt x="338709" y="631824"/>
                      <a:pt x="345186" y="623442"/>
                    </a:cubicBezTo>
                    <a:close/>
                    <a:moveTo>
                      <a:pt x="445897" y="506730"/>
                    </a:moveTo>
                    <a:cubicBezTo>
                      <a:pt x="463550" y="488061"/>
                      <a:pt x="481711" y="469900"/>
                      <a:pt x="500253" y="452120"/>
                    </a:cubicBezTo>
                    <a:cubicBezTo>
                      <a:pt x="507873" y="444881"/>
                      <a:pt x="519938" y="445135"/>
                      <a:pt x="527177" y="452628"/>
                    </a:cubicBezTo>
                    <a:cubicBezTo>
                      <a:pt x="534416" y="460121"/>
                      <a:pt x="534162" y="472313"/>
                      <a:pt x="526669" y="479552"/>
                    </a:cubicBezTo>
                    <a:cubicBezTo>
                      <a:pt x="508508" y="496951"/>
                      <a:pt x="490855" y="514731"/>
                      <a:pt x="473583" y="532891"/>
                    </a:cubicBezTo>
                    <a:cubicBezTo>
                      <a:pt x="466344" y="540512"/>
                      <a:pt x="454279" y="540892"/>
                      <a:pt x="446659" y="533654"/>
                    </a:cubicBezTo>
                    <a:cubicBezTo>
                      <a:pt x="439039" y="526415"/>
                      <a:pt x="438658" y="514350"/>
                      <a:pt x="445897" y="506730"/>
                    </a:cubicBezTo>
                    <a:close/>
                    <a:moveTo>
                      <a:pt x="557149" y="400050"/>
                    </a:moveTo>
                    <a:cubicBezTo>
                      <a:pt x="576453" y="383159"/>
                      <a:pt x="596265" y="366776"/>
                      <a:pt x="616458" y="350774"/>
                    </a:cubicBezTo>
                    <a:cubicBezTo>
                      <a:pt x="624713" y="344297"/>
                      <a:pt x="636651" y="345567"/>
                      <a:pt x="643255" y="353822"/>
                    </a:cubicBezTo>
                    <a:cubicBezTo>
                      <a:pt x="649859" y="362077"/>
                      <a:pt x="648462" y="374015"/>
                      <a:pt x="640207" y="380619"/>
                    </a:cubicBezTo>
                    <a:cubicBezTo>
                      <a:pt x="620522" y="396240"/>
                      <a:pt x="601218" y="412242"/>
                      <a:pt x="582295" y="428752"/>
                    </a:cubicBezTo>
                    <a:cubicBezTo>
                      <a:pt x="574421" y="435610"/>
                      <a:pt x="562356" y="434848"/>
                      <a:pt x="555371" y="426974"/>
                    </a:cubicBezTo>
                    <a:cubicBezTo>
                      <a:pt x="548386" y="419100"/>
                      <a:pt x="549275" y="407035"/>
                      <a:pt x="557149" y="400050"/>
                    </a:cubicBezTo>
                    <a:close/>
                    <a:moveTo>
                      <a:pt x="677926" y="304292"/>
                    </a:moveTo>
                    <a:cubicBezTo>
                      <a:pt x="698754" y="289306"/>
                      <a:pt x="719963" y="274828"/>
                      <a:pt x="741553" y="260858"/>
                    </a:cubicBezTo>
                    <a:cubicBezTo>
                      <a:pt x="750316" y="255143"/>
                      <a:pt x="762127" y="257683"/>
                      <a:pt x="767842" y="266446"/>
                    </a:cubicBezTo>
                    <a:cubicBezTo>
                      <a:pt x="773557" y="275209"/>
                      <a:pt x="771017" y="287020"/>
                      <a:pt x="762254" y="292735"/>
                    </a:cubicBezTo>
                    <a:cubicBezTo>
                      <a:pt x="741172" y="306451"/>
                      <a:pt x="720471" y="320548"/>
                      <a:pt x="700151" y="335153"/>
                    </a:cubicBezTo>
                    <a:cubicBezTo>
                      <a:pt x="691642" y="341249"/>
                      <a:pt x="679704" y="339344"/>
                      <a:pt x="673608" y="330835"/>
                    </a:cubicBezTo>
                    <a:cubicBezTo>
                      <a:pt x="667512" y="322326"/>
                      <a:pt x="669417" y="310388"/>
                      <a:pt x="677926" y="304292"/>
                    </a:cubicBezTo>
                    <a:close/>
                    <a:moveTo>
                      <a:pt x="807212" y="220472"/>
                    </a:moveTo>
                    <a:cubicBezTo>
                      <a:pt x="829437" y="207518"/>
                      <a:pt x="851916" y="195072"/>
                      <a:pt x="874776" y="183261"/>
                    </a:cubicBezTo>
                    <a:cubicBezTo>
                      <a:pt x="884047" y="178435"/>
                      <a:pt x="895604" y="181991"/>
                      <a:pt x="900430" y="191389"/>
                    </a:cubicBezTo>
                    <a:cubicBezTo>
                      <a:pt x="905256" y="200787"/>
                      <a:pt x="901700" y="212217"/>
                      <a:pt x="892302" y="217043"/>
                    </a:cubicBezTo>
                    <a:cubicBezTo>
                      <a:pt x="870077" y="228600"/>
                      <a:pt x="847979" y="240792"/>
                      <a:pt x="826389" y="253365"/>
                    </a:cubicBezTo>
                    <a:cubicBezTo>
                      <a:pt x="817245" y="258699"/>
                      <a:pt x="805688" y="255651"/>
                      <a:pt x="800354" y="246507"/>
                    </a:cubicBezTo>
                    <a:cubicBezTo>
                      <a:pt x="795020" y="237363"/>
                      <a:pt x="798068" y="225806"/>
                      <a:pt x="807212" y="220472"/>
                    </a:cubicBezTo>
                    <a:close/>
                    <a:moveTo>
                      <a:pt x="943864" y="149225"/>
                    </a:moveTo>
                    <a:cubicBezTo>
                      <a:pt x="967232" y="138430"/>
                      <a:pt x="990727" y="128270"/>
                      <a:pt x="1014730" y="118491"/>
                    </a:cubicBezTo>
                    <a:cubicBezTo>
                      <a:pt x="1024509" y="114554"/>
                      <a:pt x="1035558" y="119253"/>
                      <a:pt x="1039495" y="129032"/>
                    </a:cubicBezTo>
                    <a:cubicBezTo>
                      <a:pt x="1043432" y="138811"/>
                      <a:pt x="1038733" y="149860"/>
                      <a:pt x="1028954" y="153797"/>
                    </a:cubicBezTo>
                    <a:cubicBezTo>
                      <a:pt x="1005586" y="163195"/>
                      <a:pt x="982599" y="173228"/>
                      <a:pt x="959866" y="183769"/>
                    </a:cubicBezTo>
                    <a:cubicBezTo>
                      <a:pt x="950341" y="188214"/>
                      <a:pt x="939038" y="184023"/>
                      <a:pt x="934593" y="174498"/>
                    </a:cubicBezTo>
                    <a:cubicBezTo>
                      <a:pt x="930148" y="164973"/>
                      <a:pt x="934339" y="153670"/>
                      <a:pt x="943864" y="149225"/>
                    </a:cubicBezTo>
                    <a:close/>
                    <a:moveTo>
                      <a:pt x="1086993" y="91059"/>
                    </a:moveTo>
                    <a:cubicBezTo>
                      <a:pt x="1111123" y="82550"/>
                      <a:pt x="1135634" y="74676"/>
                      <a:pt x="1160399" y="67310"/>
                    </a:cubicBezTo>
                    <a:cubicBezTo>
                      <a:pt x="1170432" y="64262"/>
                      <a:pt x="1181100" y="70104"/>
                      <a:pt x="1184148" y="80137"/>
                    </a:cubicBezTo>
                    <a:cubicBezTo>
                      <a:pt x="1187196" y="90170"/>
                      <a:pt x="1181354" y="100838"/>
                      <a:pt x="1171321" y="103886"/>
                    </a:cubicBezTo>
                    <a:cubicBezTo>
                      <a:pt x="1147191" y="111125"/>
                      <a:pt x="1123315" y="118872"/>
                      <a:pt x="1099693" y="127127"/>
                    </a:cubicBezTo>
                    <a:cubicBezTo>
                      <a:pt x="1089787" y="130556"/>
                      <a:pt x="1078865" y="125349"/>
                      <a:pt x="1075436" y="115443"/>
                    </a:cubicBezTo>
                    <a:cubicBezTo>
                      <a:pt x="1072007" y="105537"/>
                      <a:pt x="1077214" y="94615"/>
                      <a:pt x="1087120" y="91186"/>
                    </a:cubicBezTo>
                    <a:close/>
                    <a:moveTo>
                      <a:pt x="1234694" y="47117"/>
                    </a:moveTo>
                    <a:cubicBezTo>
                      <a:pt x="1259586" y="41021"/>
                      <a:pt x="1284605" y="35433"/>
                      <a:pt x="1310005" y="30480"/>
                    </a:cubicBezTo>
                    <a:cubicBezTo>
                      <a:pt x="1320292" y="28448"/>
                      <a:pt x="1330325" y="35179"/>
                      <a:pt x="1332357" y="45466"/>
                    </a:cubicBezTo>
                    <a:cubicBezTo>
                      <a:pt x="1334389" y="55753"/>
                      <a:pt x="1327658" y="65786"/>
                      <a:pt x="1317371" y="67818"/>
                    </a:cubicBezTo>
                    <a:cubicBezTo>
                      <a:pt x="1292606" y="72644"/>
                      <a:pt x="1268095" y="78105"/>
                      <a:pt x="1243838" y="84074"/>
                    </a:cubicBezTo>
                    <a:cubicBezTo>
                      <a:pt x="1233678" y="86614"/>
                      <a:pt x="1223264" y="80391"/>
                      <a:pt x="1220724" y="70104"/>
                    </a:cubicBezTo>
                    <a:cubicBezTo>
                      <a:pt x="1218184" y="59817"/>
                      <a:pt x="1224407" y="49530"/>
                      <a:pt x="1234694" y="46990"/>
                    </a:cubicBezTo>
                    <a:close/>
                    <a:moveTo>
                      <a:pt x="1385951" y="17272"/>
                    </a:moveTo>
                    <a:cubicBezTo>
                      <a:pt x="1411224" y="13589"/>
                      <a:pt x="1436751" y="10414"/>
                      <a:pt x="1462532" y="7874"/>
                    </a:cubicBezTo>
                    <a:cubicBezTo>
                      <a:pt x="1472946" y="6858"/>
                      <a:pt x="1482344" y="14478"/>
                      <a:pt x="1483360" y="24892"/>
                    </a:cubicBezTo>
                    <a:cubicBezTo>
                      <a:pt x="1484376" y="35306"/>
                      <a:pt x="1476756" y="44704"/>
                      <a:pt x="1466342" y="45720"/>
                    </a:cubicBezTo>
                    <a:cubicBezTo>
                      <a:pt x="1441196" y="48260"/>
                      <a:pt x="1416304" y="51308"/>
                      <a:pt x="1391539" y="54991"/>
                    </a:cubicBezTo>
                    <a:cubicBezTo>
                      <a:pt x="1381125" y="56515"/>
                      <a:pt x="1371473" y="49276"/>
                      <a:pt x="1369949" y="38862"/>
                    </a:cubicBezTo>
                    <a:cubicBezTo>
                      <a:pt x="1368425" y="28448"/>
                      <a:pt x="1375664" y="18796"/>
                      <a:pt x="1386078" y="17272"/>
                    </a:cubicBezTo>
                    <a:close/>
                    <a:moveTo>
                      <a:pt x="1539367" y="2159"/>
                    </a:moveTo>
                    <a:cubicBezTo>
                      <a:pt x="1564894" y="889"/>
                      <a:pt x="1590548" y="127"/>
                      <a:pt x="1616329" y="0"/>
                    </a:cubicBezTo>
                    <a:cubicBezTo>
                      <a:pt x="1626870" y="0"/>
                      <a:pt x="1635379" y="8382"/>
                      <a:pt x="1635506" y="18923"/>
                    </a:cubicBezTo>
                    <a:cubicBezTo>
                      <a:pt x="1635633" y="29464"/>
                      <a:pt x="1627124" y="37973"/>
                      <a:pt x="1616583" y="37973"/>
                    </a:cubicBezTo>
                    <a:cubicBezTo>
                      <a:pt x="1591310" y="38100"/>
                      <a:pt x="1566291" y="38862"/>
                      <a:pt x="1541399" y="40132"/>
                    </a:cubicBezTo>
                    <a:cubicBezTo>
                      <a:pt x="1530858" y="40640"/>
                      <a:pt x="1521968" y="32639"/>
                      <a:pt x="1521333" y="22098"/>
                    </a:cubicBezTo>
                    <a:cubicBezTo>
                      <a:pt x="1520698" y="11557"/>
                      <a:pt x="1528826" y="2667"/>
                      <a:pt x="1539367" y="2032"/>
                    </a:cubicBezTo>
                    <a:close/>
                    <a:moveTo>
                      <a:pt x="1693545" y="1270"/>
                    </a:moveTo>
                    <a:cubicBezTo>
                      <a:pt x="1719326" y="2286"/>
                      <a:pt x="1744980" y="4064"/>
                      <a:pt x="1770507" y="6223"/>
                    </a:cubicBezTo>
                    <a:cubicBezTo>
                      <a:pt x="1781048" y="7112"/>
                      <a:pt x="1788668" y="16383"/>
                      <a:pt x="1787779" y="26924"/>
                    </a:cubicBezTo>
                    <a:cubicBezTo>
                      <a:pt x="1786890" y="37465"/>
                      <a:pt x="1777619" y="45085"/>
                      <a:pt x="1767078" y="44196"/>
                    </a:cubicBezTo>
                    <a:cubicBezTo>
                      <a:pt x="1742186" y="42037"/>
                      <a:pt x="1717167" y="40386"/>
                      <a:pt x="1691894" y="39370"/>
                    </a:cubicBezTo>
                    <a:cubicBezTo>
                      <a:pt x="1681353" y="38989"/>
                      <a:pt x="1673225" y="30099"/>
                      <a:pt x="1673606" y="19558"/>
                    </a:cubicBezTo>
                    <a:cubicBezTo>
                      <a:pt x="1673987" y="9017"/>
                      <a:pt x="1682877" y="889"/>
                      <a:pt x="1693418" y="1270"/>
                    </a:cubicBezTo>
                    <a:close/>
                    <a:moveTo>
                      <a:pt x="1846961" y="14859"/>
                    </a:moveTo>
                    <a:cubicBezTo>
                      <a:pt x="1872488" y="18415"/>
                      <a:pt x="1897888" y="22479"/>
                      <a:pt x="1923034" y="27051"/>
                    </a:cubicBezTo>
                    <a:cubicBezTo>
                      <a:pt x="1933321" y="28956"/>
                      <a:pt x="1940179" y="38862"/>
                      <a:pt x="1938274" y="49276"/>
                    </a:cubicBezTo>
                    <a:cubicBezTo>
                      <a:pt x="1936369" y="59690"/>
                      <a:pt x="1926463" y="66421"/>
                      <a:pt x="1916049" y="64516"/>
                    </a:cubicBezTo>
                    <a:cubicBezTo>
                      <a:pt x="1891411" y="59944"/>
                      <a:pt x="1866646" y="56007"/>
                      <a:pt x="1841754" y="52578"/>
                    </a:cubicBezTo>
                    <a:cubicBezTo>
                      <a:pt x="1831340" y="51181"/>
                      <a:pt x="1823974" y="41529"/>
                      <a:pt x="1825498" y="31115"/>
                    </a:cubicBezTo>
                    <a:cubicBezTo>
                      <a:pt x="1827022" y="20701"/>
                      <a:pt x="1836547" y="13335"/>
                      <a:pt x="1846961" y="14859"/>
                    </a:cubicBezTo>
                    <a:close/>
                    <a:moveTo>
                      <a:pt x="1998726" y="43053"/>
                    </a:moveTo>
                    <a:cubicBezTo>
                      <a:pt x="2023872" y="48895"/>
                      <a:pt x="2048637" y="55499"/>
                      <a:pt x="2073275" y="62484"/>
                    </a:cubicBezTo>
                    <a:cubicBezTo>
                      <a:pt x="2083435" y="65405"/>
                      <a:pt x="2089277" y="75946"/>
                      <a:pt x="2086356" y="85979"/>
                    </a:cubicBezTo>
                    <a:cubicBezTo>
                      <a:pt x="2083435" y="96012"/>
                      <a:pt x="2072894" y="101981"/>
                      <a:pt x="2062861" y="99060"/>
                    </a:cubicBezTo>
                    <a:cubicBezTo>
                      <a:pt x="2038858" y="92202"/>
                      <a:pt x="2014474" y="85852"/>
                      <a:pt x="1989963" y="80137"/>
                    </a:cubicBezTo>
                    <a:cubicBezTo>
                      <a:pt x="1979676" y="77724"/>
                      <a:pt x="1973326" y="67437"/>
                      <a:pt x="1975739" y="57277"/>
                    </a:cubicBezTo>
                    <a:cubicBezTo>
                      <a:pt x="1978152" y="47117"/>
                      <a:pt x="1988439" y="40640"/>
                      <a:pt x="1998599" y="43053"/>
                    </a:cubicBezTo>
                    <a:close/>
                    <a:moveTo>
                      <a:pt x="2146808" y="85471"/>
                    </a:moveTo>
                    <a:cubicBezTo>
                      <a:pt x="2171192" y="93726"/>
                      <a:pt x="2195322" y="102616"/>
                      <a:pt x="2219198" y="111887"/>
                    </a:cubicBezTo>
                    <a:cubicBezTo>
                      <a:pt x="2228977" y="115697"/>
                      <a:pt x="2233803" y="126746"/>
                      <a:pt x="2229993" y="136525"/>
                    </a:cubicBezTo>
                    <a:cubicBezTo>
                      <a:pt x="2226183" y="146304"/>
                      <a:pt x="2215134" y="151130"/>
                      <a:pt x="2205355" y="147320"/>
                    </a:cubicBezTo>
                    <a:cubicBezTo>
                      <a:pt x="2182114" y="138176"/>
                      <a:pt x="2158492" y="129540"/>
                      <a:pt x="2134616" y="121412"/>
                    </a:cubicBezTo>
                    <a:cubicBezTo>
                      <a:pt x="2124710" y="117983"/>
                      <a:pt x="2119249" y="107188"/>
                      <a:pt x="2122678" y="97282"/>
                    </a:cubicBezTo>
                    <a:cubicBezTo>
                      <a:pt x="2126107" y="87376"/>
                      <a:pt x="2136902" y="81915"/>
                      <a:pt x="2146808" y="85344"/>
                    </a:cubicBezTo>
                    <a:close/>
                    <a:moveTo>
                      <a:pt x="2290318" y="141732"/>
                    </a:moveTo>
                    <a:cubicBezTo>
                      <a:pt x="2313813" y="152273"/>
                      <a:pt x="2337054" y="163322"/>
                      <a:pt x="2359914" y="175006"/>
                    </a:cubicBezTo>
                    <a:cubicBezTo>
                      <a:pt x="2369312" y="179832"/>
                      <a:pt x="2372995" y="191262"/>
                      <a:pt x="2368296" y="200660"/>
                    </a:cubicBezTo>
                    <a:cubicBezTo>
                      <a:pt x="2363597" y="210058"/>
                      <a:pt x="2352040" y="213741"/>
                      <a:pt x="2342642" y="209042"/>
                    </a:cubicBezTo>
                    <a:cubicBezTo>
                      <a:pt x="2320290" y="197739"/>
                      <a:pt x="2297684" y="186817"/>
                      <a:pt x="2274697" y="176530"/>
                    </a:cubicBezTo>
                    <a:cubicBezTo>
                      <a:pt x="2265045" y="172212"/>
                      <a:pt x="2260854" y="160909"/>
                      <a:pt x="2265172" y="151384"/>
                    </a:cubicBezTo>
                    <a:cubicBezTo>
                      <a:pt x="2269490" y="141859"/>
                      <a:pt x="2280793" y="137541"/>
                      <a:pt x="2290318" y="141859"/>
                    </a:cubicBezTo>
                    <a:close/>
                    <a:moveTo>
                      <a:pt x="2427732" y="211582"/>
                    </a:moveTo>
                    <a:cubicBezTo>
                      <a:pt x="2450084" y="224282"/>
                      <a:pt x="2472182" y="237617"/>
                      <a:pt x="2493772" y="251333"/>
                    </a:cubicBezTo>
                    <a:cubicBezTo>
                      <a:pt x="2502662" y="256921"/>
                      <a:pt x="2505329" y="268732"/>
                      <a:pt x="2499614" y="277622"/>
                    </a:cubicBezTo>
                    <a:cubicBezTo>
                      <a:pt x="2493899" y="286512"/>
                      <a:pt x="2482215" y="289179"/>
                      <a:pt x="2473325" y="283464"/>
                    </a:cubicBezTo>
                    <a:cubicBezTo>
                      <a:pt x="2452116" y="270002"/>
                      <a:pt x="2430653" y="257048"/>
                      <a:pt x="2408809" y="244729"/>
                    </a:cubicBezTo>
                    <a:cubicBezTo>
                      <a:pt x="2399665" y="239522"/>
                      <a:pt x="2396490" y="227838"/>
                      <a:pt x="2401697" y="218694"/>
                    </a:cubicBezTo>
                    <a:cubicBezTo>
                      <a:pt x="2406904" y="209550"/>
                      <a:pt x="2418588" y="206375"/>
                      <a:pt x="2427732" y="211582"/>
                    </a:cubicBezTo>
                    <a:close/>
                    <a:moveTo>
                      <a:pt x="2557907" y="294132"/>
                    </a:moveTo>
                    <a:cubicBezTo>
                      <a:pt x="2578989" y="308864"/>
                      <a:pt x="2599690" y="324231"/>
                      <a:pt x="2619883" y="339979"/>
                    </a:cubicBezTo>
                    <a:cubicBezTo>
                      <a:pt x="2628138" y="346456"/>
                      <a:pt x="2629662" y="358394"/>
                      <a:pt x="2623312" y="366649"/>
                    </a:cubicBezTo>
                    <a:cubicBezTo>
                      <a:pt x="2616962" y="374904"/>
                      <a:pt x="2604897" y="376428"/>
                      <a:pt x="2596642" y="370078"/>
                    </a:cubicBezTo>
                    <a:cubicBezTo>
                      <a:pt x="2576830" y="354711"/>
                      <a:pt x="2556637" y="339852"/>
                      <a:pt x="2536063" y="325374"/>
                    </a:cubicBezTo>
                    <a:cubicBezTo>
                      <a:pt x="2527427" y="319278"/>
                      <a:pt x="2525395" y="307467"/>
                      <a:pt x="2531364" y="298831"/>
                    </a:cubicBezTo>
                    <a:cubicBezTo>
                      <a:pt x="2537333" y="290195"/>
                      <a:pt x="2549271" y="288163"/>
                      <a:pt x="2557907" y="294132"/>
                    </a:cubicBezTo>
                    <a:close/>
                    <a:moveTo>
                      <a:pt x="2679700" y="388620"/>
                    </a:moveTo>
                    <a:cubicBezTo>
                      <a:pt x="2699258" y="405257"/>
                      <a:pt x="2718435" y="422402"/>
                      <a:pt x="2737104" y="440055"/>
                    </a:cubicBezTo>
                    <a:cubicBezTo>
                      <a:pt x="2744724" y="447294"/>
                      <a:pt x="2745105" y="459359"/>
                      <a:pt x="2737993" y="466979"/>
                    </a:cubicBezTo>
                    <a:cubicBezTo>
                      <a:pt x="2730881" y="474599"/>
                      <a:pt x="2718689" y="474980"/>
                      <a:pt x="2711069" y="467868"/>
                    </a:cubicBezTo>
                    <a:cubicBezTo>
                      <a:pt x="2692781" y="450723"/>
                      <a:pt x="2674112" y="433959"/>
                      <a:pt x="2654935" y="417703"/>
                    </a:cubicBezTo>
                    <a:cubicBezTo>
                      <a:pt x="2646934" y="410845"/>
                      <a:pt x="2646045" y="398907"/>
                      <a:pt x="2652776" y="390906"/>
                    </a:cubicBezTo>
                    <a:cubicBezTo>
                      <a:pt x="2659507" y="382905"/>
                      <a:pt x="2671572" y="382016"/>
                      <a:pt x="2679573" y="388747"/>
                    </a:cubicBezTo>
                    <a:close/>
                    <a:moveTo>
                      <a:pt x="2791968" y="494284"/>
                    </a:moveTo>
                    <a:cubicBezTo>
                      <a:pt x="2809875" y="512699"/>
                      <a:pt x="2827274" y="531622"/>
                      <a:pt x="2844292" y="550926"/>
                    </a:cubicBezTo>
                    <a:cubicBezTo>
                      <a:pt x="2851277" y="558800"/>
                      <a:pt x="2850515" y="570864"/>
                      <a:pt x="2842641" y="577849"/>
                    </a:cubicBezTo>
                    <a:cubicBezTo>
                      <a:pt x="2834767" y="584834"/>
                      <a:pt x="2822702" y="584072"/>
                      <a:pt x="2815717" y="576198"/>
                    </a:cubicBezTo>
                    <a:cubicBezTo>
                      <a:pt x="2799080" y="557403"/>
                      <a:pt x="2782062" y="538988"/>
                      <a:pt x="2764663" y="520954"/>
                    </a:cubicBezTo>
                    <a:cubicBezTo>
                      <a:pt x="2757297" y="513461"/>
                      <a:pt x="2757551" y="501396"/>
                      <a:pt x="2765044" y="494030"/>
                    </a:cubicBezTo>
                    <a:cubicBezTo>
                      <a:pt x="2772537" y="486664"/>
                      <a:pt x="2784602" y="486918"/>
                      <a:pt x="2791968" y="494411"/>
                    </a:cubicBezTo>
                    <a:close/>
                    <a:moveTo>
                      <a:pt x="2893949" y="609980"/>
                    </a:moveTo>
                    <a:cubicBezTo>
                      <a:pt x="2909951" y="630046"/>
                      <a:pt x="2925572" y="650493"/>
                      <a:pt x="2940685" y="671194"/>
                    </a:cubicBezTo>
                    <a:cubicBezTo>
                      <a:pt x="2946908" y="679703"/>
                      <a:pt x="2945003" y="691641"/>
                      <a:pt x="2936494" y="697864"/>
                    </a:cubicBezTo>
                    <a:cubicBezTo>
                      <a:pt x="2927985" y="704087"/>
                      <a:pt x="2916047" y="702182"/>
                      <a:pt x="2909824" y="693673"/>
                    </a:cubicBezTo>
                    <a:cubicBezTo>
                      <a:pt x="2895092" y="673353"/>
                      <a:pt x="2879852" y="653414"/>
                      <a:pt x="2864104" y="633856"/>
                    </a:cubicBezTo>
                    <a:cubicBezTo>
                      <a:pt x="2857500" y="625601"/>
                      <a:pt x="2858897" y="613663"/>
                      <a:pt x="2867025" y="607059"/>
                    </a:cubicBezTo>
                    <a:cubicBezTo>
                      <a:pt x="2875153" y="600455"/>
                      <a:pt x="2887218" y="601852"/>
                      <a:pt x="2893822" y="609980"/>
                    </a:cubicBezTo>
                    <a:close/>
                    <a:moveTo>
                      <a:pt x="2984373" y="734694"/>
                    </a:moveTo>
                    <a:cubicBezTo>
                      <a:pt x="2998470" y="756157"/>
                      <a:pt x="3012059" y="778001"/>
                      <a:pt x="3025140" y="800099"/>
                    </a:cubicBezTo>
                    <a:cubicBezTo>
                      <a:pt x="3030474" y="809116"/>
                      <a:pt x="3027426" y="820800"/>
                      <a:pt x="3018409" y="826134"/>
                    </a:cubicBezTo>
                    <a:cubicBezTo>
                      <a:pt x="3009392" y="831468"/>
                      <a:pt x="2997708" y="828420"/>
                      <a:pt x="2992374" y="819403"/>
                    </a:cubicBezTo>
                    <a:cubicBezTo>
                      <a:pt x="2979547" y="797813"/>
                      <a:pt x="2966339" y="776477"/>
                      <a:pt x="2952623" y="755522"/>
                    </a:cubicBezTo>
                    <a:cubicBezTo>
                      <a:pt x="2946908" y="746759"/>
                      <a:pt x="2949321" y="734948"/>
                      <a:pt x="2958084" y="729106"/>
                    </a:cubicBezTo>
                    <a:cubicBezTo>
                      <a:pt x="2966847" y="723264"/>
                      <a:pt x="2978658" y="725804"/>
                      <a:pt x="2984500" y="734567"/>
                    </a:cubicBezTo>
                    <a:close/>
                    <a:moveTo>
                      <a:pt x="3062859" y="867282"/>
                    </a:moveTo>
                    <a:cubicBezTo>
                      <a:pt x="3074797" y="889888"/>
                      <a:pt x="3086227" y="912875"/>
                      <a:pt x="3097149" y="936243"/>
                    </a:cubicBezTo>
                    <a:cubicBezTo>
                      <a:pt x="3101594" y="945768"/>
                      <a:pt x="3097530" y="957071"/>
                      <a:pt x="3088005" y="961516"/>
                    </a:cubicBezTo>
                    <a:cubicBezTo>
                      <a:pt x="3078480" y="965961"/>
                      <a:pt x="3067177" y="961897"/>
                      <a:pt x="3062732" y="952372"/>
                    </a:cubicBezTo>
                    <a:cubicBezTo>
                      <a:pt x="3052064" y="929639"/>
                      <a:pt x="3040888" y="907160"/>
                      <a:pt x="3029204" y="885062"/>
                    </a:cubicBezTo>
                    <a:cubicBezTo>
                      <a:pt x="3024251" y="875791"/>
                      <a:pt x="3027807" y="864234"/>
                      <a:pt x="3037205" y="859281"/>
                    </a:cubicBezTo>
                    <a:cubicBezTo>
                      <a:pt x="3046603" y="854328"/>
                      <a:pt x="3058033" y="857884"/>
                      <a:pt x="3062986" y="867282"/>
                    </a:cubicBezTo>
                    <a:close/>
                    <a:moveTo>
                      <a:pt x="3128391" y="1006855"/>
                    </a:moveTo>
                    <a:cubicBezTo>
                      <a:pt x="3138170" y="1030604"/>
                      <a:pt x="3147314" y="1054607"/>
                      <a:pt x="3156077" y="1078864"/>
                    </a:cubicBezTo>
                    <a:cubicBezTo>
                      <a:pt x="3159633" y="1088770"/>
                      <a:pt x="3154426" y="1099692"/>
                      <a:pt x="3144520" y="1103248"/>
                    </a:cubicBezTo>
                    <a:cubicBezTo>
                      <a:pt x="3134614" y="1106804"/>
                      <a:pt x="3123692" y="1101597"/>
                      <a:pt x="3120136" y="1091691"/>
                    </a:cubicBezTo>
                    <a:cubicBezTo>
                      <a:pt x="3111627" y="1067942"/>
                      <a:pt x="3102737" y="1044574"/>
                      <a:pt x="3093085" y="1021460"/>
                    </a:cubicBezTo>
                    <a:cubicBezTo>
                      <a:pt x="3089021" y="1011681"/>
                      <a:pt x="3093720" y="1000632"/>
                      <a:pt x="3103499" y="996568"/>
                    </a:cubicBezTo>
                    <a:cubicBezTo>
                      <a:pt x="3113278" y="992504"/>
                      <a:pt x="3124327" y="997203"/>
                      <a:pt x="3128391" y="1006982"/>
                    </a:cubicBezTo>
                    <a:close/>
                    <a:moveTo>
                      <a:pt x="3180207" y="1152143"/>
                    </a:moveTo>
                    <a:cubicBezTo>
                      <a:pt x="3187700" y="1176654"/>
                      <a:pt x="3194558" y="1201419"/>
                      <a:pt x="3200908" y="1226438"/>
                    </a:cubicBezTo>
                    <a:cubicBezTo>
                      <a:pt x="3203448" y="1236598"/>
                      <a:pt x="3197352" y="1247012"/>
                      <a:pt x="3187065" y="1249552"/>
                    </a:cubicBezTo>
                    <a:cubicBezTo>
                      <a:pt x="3176778" y="1252092"/>
                      <a:pt x="3166491" y="1245996"/>
                      <a:pt x="3163951" y="1235709"/>
                    </a:cubicBezTo>
                    <a:cubicBezTo>
                      <a:pt x="3157855" y="1211325"/>
                      <a:pt x="3151124" y="1187068"/>
                      <a:pt x="3143758" y="1163192"/>
                    </a:cubicBezTo>
                    <a:cubicBezTo>
                      <a:pt x="3140710" y="1153159"/>
                      <a:pt x="3146425" y="1142491"/>
                      <a:pt x="3156458" y="1139443"/>
                    </a:cubicBezTo>
                    <a:cubicBezTo>
                      <a:pt x="3166491" y="1136395"/>
                      <a:pt x="3177159" y="1142110"/>
                      <a:pt x="3180207" y="1152143"/>
                    </a:cubicBezTo>
                    <a:close/>
                    <a:moveTo>
                      <a:pt x="3217926" y="1301622"/>
                    </a:moveTo>
                    <a:cubicBezTo>
                      <a:pt x="3223006" y="1326768"/>
                      <a:pt x="3227451" y="1352041"/>
                      <a:pt x="3231388" y="1377568"/>
                    </a:cubicBezTo>
                    <a:cubicBezTo>
                      <a:pt x="3233039" y="1387982"/>
                      <a:pt x="3225800" y="1397634"/>
                      <a:pt x="3215386" y="1399285"/>
                    </a:cubicBezTo>
                    <a:cubicBezTo>
                      <a:pt x="3204972" y="1400936"/>
                      <a:pt x="3195320" y="1393697"/>
                      <a:pt x="3193669" y="1383283"/>
                    </a:cubicBezTo>
                    <a:cubicBezTo>
                      <a:pt x="3189859" y="1358391"/>
                      <a:pt x="3185414" y="1333626"/>
                      <a:pt x="3180461" y="1309115"/>
                    </a:cubicBezTo>
                    <a:cubicBezTo>
                      <a:pt x="3178429" y="1298828"/>
                      <a:pt x="3185033" y="1288795"/>
                      <a:pt x="3195320" y="1286636"/>
                    </a:cubicBezTo>
                    <a:cubicBezTo>
                      <a:pt x="3205607" y="1284477"/>
                      <a:pt x="3215640" y="1291208"/>
                      <a:pt x="3217799" y="1301495"/>
                    </a:cubicBezTo>
                    <a:close/>
                    <a:moveTo>
                      <a:pt x="3241167" y="1453895"/>
                    </a:moveTo>
                    <a:cubicBezTo>
                      <a:pt x="3243834" y="1479295"/>
                      <a:pt x="3245866" y="1504949"/>
                      <a:pt x="3247390" y="1530730"/>
                    </a:cubicBezTo>
                    <a:cubicBezTo>
                      <a:pt x="3248025" y="1541271"/>
                      <a:pt x="3240024" y="1550288"/>
                      <a:pt x="3229483" y="1550796"/>
                    </a:cubicBezTo>
                    <a:cubicBezTo>
                      <a:pt x="3218942" y="1551304"/>
                      <a:pt x="3209925" y="1543430"/>
                      <a:pt x="3209417" y="1532889"/>
                    </a:cubicBezTo>
                    <a:cubicBezTo>
                      <a:pt x="3208020" y="1507743"/>
                      <a:pt x="3205988" y="1482724"/>
                      <a:pt x="3203321" y="1457832"/>
                    </a:cubicBezTo>
                    <a:cubicBezTo>
                      <a:pt x="3202178" y="1447418"/>
                      <a:pt x="3209798" y="1438020"/>
                      <a:pt x="3220339" y="1436877"/>
                    </a:cubicBezTo>
                    <a:cubicBezTo>
                      <a:pt x="3230880" y="1435734"/>
                      <a:pt x="3240151" y="1443354"/>
                      <a:pt x="3241294" y="1453895"/>
                    </a:cubicBezTo>
                    <a:close/>
                    <a:moveTo>
                      <a:pt x="3250184" y="1607692"/>
                    </a:moveTo>
                    <a:cubicBezTo>
                      <a:pt x="3250184" y="1613534"/>
                      <a:pt x="3250311" y="1619376"/>
                      <a:pt x="3250311" y="1625091"/>
                    </a:cubicBezTo>
                    <a:lnTo>
                      <a:pt x="3231261" y="1625091"/>
                    </a:lnTo>
                    <a:lnTo>
                      <a:pt x="3250311" y="1625091"/>
                    </a:lnTo>
                    <a:cubicBezTo>
                      <a:pt x="3250311" y="1645156"/>
                      <a:pt x="3249930" y="1665095"/>
                      <a:pt x="3249168" y="1684908"/>
                    </a:cubicBezTo>
                    <a:cubicBezTo>
                      <a:pt x="3248787" y="1695448"/>
                      <a:pt x="3239897" y="1703576"/>
                      <a:pt x="3229483" y="1703195"/>
                    </a:cubicBezTo>
                    <a:cubicBezTo>
                      <a:pt x="3219069" y="1702814"/>
                      <a:pt x="3210814" y="1693924"/>
                      <a:pt x="3211195" y="1683511"/>
                    </a:cubicBezTo>
                    <a:cubicBezTo>
                      <a:pt x="3211957" y="1664080"/>
                      <a:pt x="3212211" y="1644648"/>
                      <a:pt x="3212211" y="1625091"/>
                    </a:cubicBezTo>
                    <a:cubicBezTo>
                      <a:pt x="3212211" y="1619376"/>
                      <a:pt x="3212211" y="1613661"/>
                      <a:pt x="3212084" y="1608073"/>
                    </a:cubicBezTo>
                    <a:cubicBezTo>
                      <a:pt x="3211957" y="1597532"/>
                      <a:pt x="3220466" y="1588896"/>
                      <a:pt x="3230880" y="1588769"/>
                    </a:cubicBezTo>
                    <a:cubicBezTo>
                      <a:pt x="3241294" y="1588642"/>
                      <a:pt x="3250057" y="1597151"/>
                      <a:pt x="3250184" y="1607565"/>
                    </a:cubicBezTo>
                    <a:close/>
                    <a:moveTo>
                      <a:pt x="3244596" y="1761742"/>
                    </a:moveTo>
                    <a:cubicBezTo>
                      <a:pt x="3242437" y="1787523"/>
                      <a:pt x="3239770" y="1813051"/>
                      <a:pt x="3236341" y="1838451"/>
                    </a:cubicBezTo>
                    <a:cubicBezTo>
                      <a:pt x="3234944" y="1848864"/>
                      <a:pt x="3225419" y="1856230"/>
                      <a:pt x="3215005" y="1854833"/>
                    </a:cubicBezTo>
                    <a:cubicBezTo>
                      <a:pt x="3204591" y="1853436"/>
                      <a:pt x="3197225" y="1843911"/>
                      <a:pt x="3198622" y="1833498"/>
                    </a:cubicBezTo>
                    <a:cubicBezTo>
                      <a:pt x="3201924" y="1808733"/>
                      <a:pt x="3204591" y="1783714"/>
                      <a:pt x="3206623" y="1758695"/>
                    </a:cubicBezTo>
                    <a:cubicBezTo>
                      <a:pt x="3207512" y="1748153"/>
                      <a:pt x="3216656" y="1740406"/>
                      <a:pt x="3227197" y="1741295"/>
                    </a:cubicBezTo>
                    <a:cubicBezTo>
                      <a:pt x="3237738" y="1742184"/>
                      <a:pt x="3245485" y="1751328"/>
                      <a:pt x="3244596" y="1761870"/>
                    </a:cubicBezTo>
                    <a:close/>
                    <a:moveTo>
                      <a:pt x="3224530" y="1914650"/>
                    </a:moveTo>
                    <a:cubicBezTo>
                      <a:pt x="3219958" y="1940050"/>
                      <a:pt x="3214751" y="1965196"/>
                      <a:pt x="3209036" y="1990215"/>
                    </a:cubicBezTo>
                    <a:cubicBezTo>
                      <a:pt x="3206623" y="2000502"/>
                      <a:pt x="3196463" y="2006852"/>
                      <a:pt x="3186176" y="2004566"/>
                    </a:cubicBezTo>
                    <a:cubicBezTo>
                      <a:pt x="3175889" y="2002280"/>
                      <a:pt x="3169539" y="1991993"/>
                      <a:pt x="3171825" y="1981706"/>
                    </a:cubicBezTo>
                    <a:cubicBezTo>
                      <a:pt x="3177413" y="1957322"/>
                      <a:pt x="3182493" y="1932684"/>
                      <a:pt x="3186938" y="1907919"/>
                    </a:cubicBezTo>
                    <a:cubicBezTo>
                      <a:pt x="3188843" y="1897505"/>
                      <a:pt x="3198749" y="1890647"/>
                      <a:pt x="3209036" y="1892552"/>
                    </a:cubicBezTo>
                    <a:cubicBezTo>
                      <a:pt x="3219323" y="1894457"/>
                      <a:pt x="3226308" y="1904363"/>
                      <a:pt x="3224403" y="1914650"/>
                    </a:cubicBezTo>
                    <a:close/>
                    <a:moveTo>
                      <a:pt x="3189859" y="2064891"/>
                    </a:moveTo>
                    <a:cubicBezTo>
                      <a:pt x="3182874" y="2089656"/>
                      <a:pt x="3175381" y="2114294"/>
                      <a:pt x="3167253" y="2138551"/>
                    </a:cubicBezTo>
                    <a:cubicBezTo>
                      <a:pt x="3163951" y="2148584"/>
                      <a:pt x="3153156" y="2153918"/>
                      <a:pt x="3143123" y="2150616"/>
                    </a:cubicBezTo>
                    <a:cubicBezTo>
                      <a:pt x="3133090" y="2147314"/>
                      <a:pt x="3127756" y="2136519"/>
                      <a:pt x="3131058" y="2126486"/>
                    </a:cubicBezTo>
                    <a:cubicBezTo>
                      <a:pt x="3138932" y="2102737"/>
                      <a:pt x="3146298" y="2078734"/>
                      <a:pt x="3153156" y="2054477"/>
                    </a:cubicBezTo>
                    <a:cubicBezTo>
                      <a:pt x="3155950" y="2044317"/>
                      <a:pt x="3166491" y="2038475"/>
                      <a:pt x="3176651" y="2041269"/>
                    </a:cubicBezTo>
                    <a:cubicBezTo>
                      <a:pt x="3186811" y="2044063"/>
                      <a:pt x="3192653" y="2054604"/>
                      <a:pt x="3189859" y="2064764"/>
                    </a:cubicBezTo>
                    <a:close/>
                    <a:moveTo>
                      <a:pt x="3141218" y="2211068"/>
                    </a:moveTo>
                    <a:cubicBezTo>
                      <a:pt x="3131947" y="2235071"/>
                      <a:pt x="3122041" y="2258820"/>
                      <a:pt x="3111627" y="2282315"/>
                    </a:cubicBezTo>
                    <a:cubicBezTo>
                      <a:pt x="3107309" y="2291967"/>
                      <a:pt x="3096133" y="2296285"/>
                      <a:pt x="3086481" y="2291967"/>
                    </a:cubicBezTo>
                    <a:cubicBezTo>
                      <a:pt x="3076829" y="2287649"/>
                      <a:pt x="3072511" y="2276473"/>
                      <a:pt x="3076829" y="2266821"/>
                    </a:cubicBezTo>
                    <a:cubicBezTo>
                      <a:pt x="3086989" y="2243961"/>
                      <a:pt x="3096641" y="2220720"/>
                      <a:pt x="3105658" y="2197225"/>
                    </a:cubicBezTo>
                    <a:cubicBezTo>
                      <a:pt x="3109468" y="2187446"/>
                      <a:pt x="3120517" y="2182493"/>
                      <a:pt x="3130296" y="2186303"/>
                    </a:cubicBezTo>
                    <a:cubicBezTo>
                      <a:pt x="3140075" y="2190113"/>
                      <a:pt x="3145028" y="2201162"/>
                      <a:pt x="3141218" y="2210941"/>
                    </a:cubicBezTo>
                    <a:close/>
                    <a:moveTo>
                      <a:pt x="3078734" y="2351911"/>
                    </a:moveTo>
                    <a:cubicBezTo>
                      <a:pt x="3067177" y="2374898"/>
                      <a:pt x="3055112" y="2397631"/>
                      <a:pt x="3042539" y="2419983"/>
                    </a:cubicBezTo>
                    <a:cubicBezTo>
                      <a:pt x="3037332" y="2429127"/>
                      <a:pt x="3025775" y="2432429"/>
                      <a:pt x="3016631" y="2427222"/>
                    </a:cubicBezTo>
                    <a:cubicBezTo>
                      <a:pt x="3007487" y="2422015"/>
                      <a:pt x="3004185" y="2410458"/>
                      <a:pt x="3009392" y="2401314"/>
                    </a:cubicBezTo>
                    <a:cubicBezTo>
                      <a:pt x="3021711" y="2379470"/>
                      <a:pt x="3033395" y="2357372"/>
                      <a:pt x="3044698" y="2334893"/>
                    </a:cubicBezTo>
                    <a:cubicBezTo>
                      <a:pt x="3049397" y="2325495"/>
                      <a:pt x="3060827" y="2321685"/>
                      <a:pt x="3070225" y="2326384"/>
                    </a:cubicBezTo>
                    <a:cubicBezTo>
                      <a:pt x="3079623" y="2331083"/>
                      <a:pt x="3083433" y="2342513"/>
                      <a:pt x="3078734" y="2351911"/>
                    </a:cubicBezTo>
                    <a:close/>
                    <a:moveTo>
                      <a:pt x="3003169" y="2486277"/>
                    </a:moveTo>
                    <a:cubicBezTo>
                      <a:pt x="2989580" y="2508121"/>
                      <a:pt x="2975356" y="2529457"/>
                      <a:pt x="2960751" y="2550539"/>
                    </a:cubicBezTo>
                    <a:cubicBezTo>
                      <a:pt x="2954782" y="2559175"/>
                      <a:pt x="2942844" y="2561334"/>
                      <a:pt x="2934208" y="2555365"/>
                    </a:cubicBezTo>
                    <a:cubicBezTo>
                      <a:pt x="2925572" y="2549396"/>
                      <a:pt x="2923413" y="2537458"/>
                      <a:pt x="2929382" y="2528822"/>
                    </a:cubicBezTo>
                    <a:cubicBezTo>
                      <a:pt x="2943733" y="2508248"/>
                      <a:pt x="2957449" y="2487293"/>
                      <a:pt x="2970784" y="2466084"/>
                    </a:cubicBezTo>
                    <a:cubicBezTo>
                      <a:pt x="2976372" y="2457194"/>
                      <a:pt x="2988183" y="2454527"/>
                      <a:pt x="2997073" y="2459988"/>
                    </a:cubicBezTo>
                    <a:cubicBezTo>
                      <a:pt x="3005963" y="2465449"/>
                      <a:pt x="3008630" y="2477387"/>
                      <a:pt x="3003169" y="2486277"/>
                    </a:cubicBezTo>
                    <a:close/>
                    <a:moveTo>
                      <a:pt x="2915285" y="2612896"/>
                    </a:moveTo>
                    <a:cubicBezTo>
                      <a:pt x="2899664" y="2633343"/>
                      <a:pt x="2883535" y="2653282"/>
                      <a:pt x="2867025" y="2672967"/>
                    </a:cubicBezTo>
                    <a:cubicBezTo>
                      <a:pt x="2860294" y="2680968"/>
                      <a:pt x="2848229" y="2681984"/>
                      <a:pt x="2840228" y="2675253"/>
                    </a:cubicBezTo>
                    <a:cubicBezTo>
                      <a:pt x="2832227" y="2668522"/>
                      <a:pt x="2831211" y="2656457"/>
                      <a:pt x="2837942" y="2648456"/>
                    </a:cubicBezTo>
                    <a:cubicBezTo>
                      <a:pt x="2854071" y="2629279"/>
                      <a:pt x="2869819" y="2609721"/>
                      <a:pt x="2885186" y="2589782"/>
                    </a:cubicBezTo>
                    <a:cubicBezTo>
                      <a:pt x="2891536" y="2581400"/>
                      <a:pt x="2903601" y="2579876"/>
                      <a:pt x="2911856" y="2586226"/>
                    </a:cubicBezTo>
                    <a:cubicBezTo>
                      <a:pt x="2920111" y="2592576"/>
                      <a:pt x="2921762" y="2604641"/>
                      <a:pt x="2915412" y="2612896"/>
                    </a:cubicBezTo>
                    <a:close/>
                    <a:moveTo>
                      <a:pt x="2815971" y="2730625"/>
                    </a:moveTo>
                    <a:cubicBezTo>
                      <a:pt x="2798445" y="2749420"/>
                      <a:pt x="2780538" y="2767835"/>
                      <a:pt x="2762250" y="2785870"/>
                    </a:cubicBezTo>
                    <a:cubicBezTo>
                      <a:pt x="2754757" y="2793235"/>
                      <a:pt x="2742692" y="2793109"/>
                      <a:pt x="2735326" y="2785616"/>
                    </a:cubicBezTo>
                    <a:cubicBezTo>
                      <a:pt x="2727960" y="2778123"/>
                      <a:pt x="2728087" y="2766057"/>
                      <a:pt x="2735580" y="2758691"/>
                    </a:cubicBezTo>
                    <a:cubicBezTo>
                      <a:pt x="2753487" y="2741166"/>
                      <a:pt x="2771013" y="2723132"/>
                      <a:pt x="2788158" y="2704717"/>
                    </a:cubicBezTo>
                    <a:cubicBezTo>
                      <a:pt x="2795270" y="2696970"/>
                      <a:pt x="2807335" y="2696589"/>
                      <a:pt x="2815082" y="2703701"/>
                    </a:cubicBezTo>
                    <a:cubicBezTo>
                      <a:pt x="2822829" y="2710813"/>
                      <a:pt x="2823210" y="2722878"/>
                      <a:pt x="2816098" y="2730625"/>
                    </a:cubicBezTo>
                    <a:close/>
                    <a:moveTo>
                      <a:pt x="2705989" y="2838448"/>
                    </a:moveTo>
                    <a:cubicBezTo>
                      <a:pt x="2686812" y="2855592"/>
                      <a:pt x="2667254" y="2872229"/>
                      <a:pt x="2647188" y="2888359"/>
                    </a:cubicBezTo>
                    <a:cubicBezTo>
                      <a:pt x="2639060" y="2894963"/>
                      <a:pt x="2626995" y="2893692"/>
                      <a:pt x="2620391" y="2885564"/>
                    </a:cubicBezTo>
                    <a:cubicBezTo>
                      <a:pt x="2613787" y="2877437"/>
                      <a:pt x="2615057" y="2865372"/>
                      <a:pt x="2623185" y="2858767"/>
                    </a:cubicBezTo>
                    <a:cubicBezTo>
                      <a:pt x="2642743" y="2843020"/>
                      <a:pt x="2661793" y="2826763"/>
                      <a:pt x="2680589" y="2810000"/>
                    </a:cubicBezTo>
                    <a:cubicBezTo>
                      <a:pt x="2688463" y="2803014"/>
                      <a:pt x="2700528" y="2803650"/>
                      <a:pt x="2707513" y="2811523"/>
                    </a:cubicBezTo>
                    <a:cubicBezTo>
                      <a:pt x="2714498" y="2819398"/>
                      <a:pt x="2713863" y="2831463"/>
                      <a:pt x="2705989" y="2838448"/>
                    </a:cubicBezTo>
                    <a:close/>
                    <a:moveTo>
                      <a:pt x="2586228" y="2935475"/>
                    </a:moveTo>
                    <a:cubicBezTo>
                      <a:pt x="2565527" y="2950715"/>
                      <a:pt x="2544445" y="2965447"/>
                      <a:pt x="2522982" y="2979671"/>
                    </a:cubicBezTo>
                    <a:cubicBezTo>
                      <a:pt x="2514219" y="2985513"/>
                      <a:pt x="2502408" y="2983100"/>
                      <a:pt x="2496566" y="2974337"/>
                    </a:cubicBezTo>
                    <a:cubicBezTo>
                      <a:pt x="2490724" y="2965574"/>
                      <a:pt x="2493137" y="2953763"/>
                      <a:pt x="2501900" y="2947921"/>
                    </a:cubicBezTo>
                    <a:cubicBezTo>
                      <a:pt x="2522855" y="2934079"/>
                      <a:pt x="2543429" y="2919601"/>
                      <a:pt x="2563622" y="2904741"/>
                    </a:cubicBezTo>
                    <a:cubicBezTo>
                      <a:pt x="2572131" y="2898519"/>
                      <a:pt x="2584069" y="2900297"/>
                      <a:pt x="2590292" y="2908806"/>
                    </a:cubicBezTo>
                    <a:cubicBezTo>
                      <a:pt x="2596515" y="2917314"/>
                      <a:pt x="2594737" y="2929253"/>
                      <a:pt x="2586228" y="2935475"/>
                    </a:cubicBezTo>
                    <a:close/>
                    <a:moveTo>
                      <a:pt x="2457831" y="3020692"/>
                    </a:moveTo>
                    <a:cubicBezTo>
                      <a:pt x="2435733" y="3033900"/>
                      <a:pt x="2413381" y="3046600"/>
                      <a:pt x="2390648" y="3058665"/>
                    </a:cubicBezTo>
                    <a:cubicBezTo>
                      <a:pt x="2381377" y="3063618"/>
                      <a:pt x="2369820" y="3060189"/>
                      <a:pt x="2364867" y="3050918"/>
                    </a:cubicBezTo>
                    <a:cubicBezTo>
                      <a:pt x="2359914" y="3041647"/>
                      <a:pt x="2363343" y="3030090"/>
                      <a:pt x="2372614" y="3025137"/>
                    </a:cubicBezTo>
                    <a:cubicBezTo>
                      <a:pt x="2394839" y="3013326"/>
                      <a:pt x="2416683" y="3000880"/>
                      <a:pt x="2438146" y="2988053"/>
                    </a:cubicBezTo>
                    <a:cubicBezTo>
                      <a:pt x="2447163" y="2982592"/>
                      <a:pt x="2458847" y="2985640"/>
                      <a:pt x="2464308" y="2994657"/>
                    </a:cubicBezTo>
                    <a:cubicBezTo>
                      <a:pt x="2469769" y="3003674"/>
                      <a:pt x="2466721" y="3015358"/>
                      <a:pt x="2457704" y="3020819"/>
                    </a:cubicBezTo>
                    <a:close/>
                    <a:moveTo>
                      <a:pt x="2321814" y="3093463"/>
                    </a:moveTo>
                    <a:cubicBezTo>
                      <a:pt x="2298573" y="3104512"/>
                      <a:pt x="2275078" y="3115053"/>
                      <a:pt x="2251329" y="3124959"/>
                    </a:cubicBezTo>
                    <a:cubicBezTo>
                      <a:pt x="2241677" y="3129023"/>
                      <a:pt x="2230501" y="3124451"/>
                      <a:pt x="2226437" y="3114672"/>
                    </a:cubicBezTo>
                    <a:cubicBezTo>
                      <a:pt x="2222373" y="3104893"/>
                      <a:pt x="2226945" y="3093844"/>
                      <a:pt x="2236724" y="3089780"/>
                    </a:cubicBezTo>
                    <a:cubicBezTo>
                      <a:pt x="2259965" y="3080128"/>
                      <a:pt x="2282952" y="3069841"/>
                      <a:pt x="2305558" y="3059046"/>
                    </a:cubicBezTo>
                    <a:cubicBezTo>
                      <a:pt x="2315083" y="3054474"/>
                      <a:pt x="2326386" y="3058538"/>
                      <a:pt x="2330958" y="3068063"/>
                    </a:cubicBezTo>
                    <a:cubicBezTo>
                      <a:pt x="2335530" y="3077588"/>
                      <a:pt x="2331466" y="3088891"/>
                      <a:pt x="2321941" y="3093463"/>
                    </a:cubicBezTo>
                    <a:close/>
                    <a:moveTo>
                      <a:pt x="2179574" y="3153026"/>
                    </a:moveTo>
                    <a:cubicBezTo>
                      <a:pt x="2155444" y="3161789"/>
                      <a:pt x="2131060" y="3169917"/>
                      <a:pt x="2106422" y="3177537"/>
                    </a:cubicBezTo>
                    <a:cubicBezTo>
                      <a:pt x="2096389" y="3180712"/>
                      <a:pt x="2085721" y="3174997"/>
                      <a:pt x="2082546" y="3164964"/>
                    </a:cubicBezTo>
                    <a:cubicBezTo>
                      <a:pt x="2079371" y="3154931"/>
                      <a:pt x="2085086" y="3144263"/>
                      <a:pt x="2095119" y="3141088"/>
                    </a:cubicBezTo>
                    <a:cubicBezTo>
                      <a:pt x="2119122" y="3133595"/>
                      <a:pt x="2142998" y="3125594"/>
                      <a:pt x="2166493" y="3117085"/>
                    </a:cubicBezTo>
                    <a:cubicBezTo>
                      <a:pt x="2176399" y="3113529"/>
                      <a:pt x="2187321" y="3118609"/>
                      <a:pt x="2190877" y="3128515"/>
                    </a:cubicBezTo>
                    <a:cubicBezTo>
                      <a:pt x="2194433" y="3138421"/>
                      <a:pt x="2189353" y="3149343"/>
                      <a:pt x="2179447" y="3152899"/>
                    </a:cubicBezTo>
                    <a:close/>
                    <a:moveTo>
                      <a:pt x="2032127" y="3198492"/>
                    </a:moveTo>
                    <a:cubicBezTo>
                      <a:pt x="2007362" y="3204842"/>
                      <a:pt x="1982343" y="3210684"/>
                      <a:pt x="1957070" y="3216018"/>
                    </a:cubicBezTo>
                    <a:cubicBezTo>
                      <a:pt x="1946783" y="3218177"/>
                      <a:pt x="1936623" y="3211573"/>
                      <a:pt x="1934591" y="3201286"/>
                    </a:cubicBezTo>
                    <a:cubicBezTo>
                      <a:pt x="1932559" y="3190999"/>
                      <a:pt x="1939036" y="3180839"/>
                      <a:pt x="1949323" y="3178807"/>
                    </a:cubicBezTo>
                    <a:cubicBezTo>
                      <a:pt x="1973961" y="3173727"/>
                      <a:pt x="1998472" y="3168012"/>
                      <a:pt x="2022602" y="3161789"/>
                    </a:cubicBezTo>
                    <a:cubicBezTo>
                      <a:pt x="2032762" y="3159122"/>
                      <a:pt x="2043176" y="3165345"/>
                      <a:pt x="2045843" y="3175505"/>
                    </a:cubicBezTo>
                    <a:cubicBezTo>
                      <a:pt x="2048510" y="3185665"/>
                      <a:pt x="2042287" y="3196079"/>
                      <a:pt x="2032127" y="3198746"/>
                    </a:cubicBezTo>
                    <a:close/>
                    <a:moveTo>
                      <a:pt x="1881251" y="3230115"/>
                    </a:moveTo>
                    <a:cubicBezTo>
                      <a:pt x="1855978" y="3234179"/>
                      <a:pt x="1830451" y="3237481"/>
                      <a:pt x="1804797" y="3240402"/>
                    </a:cubicBezTo>
                    <a:cubicBezTo>
                      <a:pt x="1794383" y="3241545"/>
                      <a:pt x="1784985" y="3234052"/>
                      <a:pt x="1783715" y="3223511"/>
                    </a:cubicBezTo>
                    <a:cubicBezTo>
                      <a:pt x="1782445" y="3212970"/>
                      <a:pt x="1790065" y="3203699"/>
                      <a:pt x="1800606" y="3202429"/>
                    </a:cubicBezTo>
                    <a:cubicBezTo>
                      <a:pt x="1825625" y="3199635"/>
                      <a:pt x="1850517" y="3196333"/>
                      <a:pt x="1875155" y="3192396"/>
                    </a:cubicBezTo>
                    <a:cubicBezTo>
                      <a:pt x="1885569" y="3190745"/>
                      <a:pt x="1895348" y="3197857"/>
                      <a:pt x="1896999" y="3208271"/>
                    </a:cubicBezTo>
                    <a:cubicBezTo>
                      <a:pt x="1898650" y="3218685"/>
                      <a:pt x="1891538" y="3228464"/>
                      <a:pt x="1881124" y="3230115"/>
                    </a:cubicBezTo>
                    <a:close/>
                    <a:moveTo>
                      <a:pt x="1727962" y="3247006"/>
                    </a:moveTo>
                    <a:cubicBezTo>
                      <a:pt x="1702435" y="3248657"/>
                      <a:pt x="1676781" y="3249673"/>
                      <a:pt x="1651000" y="3250054"/>
                    </a:cubicBezTo>
                    <a:cubicBezTo>
                      <a:pt x="1640459" y="3250181"/>
                      <a:pt x="1631823" y="3241799"/>
                      <a:pt x="1631696" y="3231258"/>
                    </a:cubicBezTo>
                    <a:cubicBezTo>
                      <a:pt x="1631569" y="3220717"/>
                      <a:pt x="1639951" y="3212081"/>
                      <a:pt x="1650492" y="3211954"/>
                    </a:cubicBezTo>
                    <a:cubicBezTo>
                      <a:pt x="1675765" y="3211573"/>
                      <a:pt x="1700784" y="3210557"/>
                      <a:pt x="1725676" y="3209033"/>
                    </a:cubicBezTo>
                    <a:cubicBezTo>
                      <a:pt x="1736217" y="3208398"/>
                      <a:pt x="1745234" y="3216399"/>
                      <a:pt x="1745869" y="3226813"/>
                    </a:cubicBezTo>
                    <a:cubicBezTo>
                      <a:pt x="1746504" y="3237227"/>
                      <a:pt x="1738503" y="3246371"/>
                      <a:pt x="1728089" y="3247006"/>
                    </a:cubicBezTo>
                    <a:close/>
                    <a:moveTo>
                      <a:pt x="1573784" y="3249419"/>
                    </a:moveTo>
                    <a:cubicBezTo>
                      <a:pt x="1548003" y="3248657"/>
                      <a:pt x="1522349" y="3247260"/>
                      <a:pt x="1496822" y="3245228"/>
                    </a:cubicBezTo>
                    <a:cubicBezTo>
                      <a:pt x="1486281" y="3244466"/>
                      <a:pt x="1478534" y="3235195"/>
                      <a:pt x="1479296" y="3224781"/>
                    </a:cubicBezTo>
                    <a:cubicBezTo>
                      <a:pt x="1480058" y="3214367"/>
                      <a:pt x="1489329" y="3206493"/>
                      <a:pt x="1499743" y="3207255"/>
                    </a:cubicBezTo>
                    <a:cubicBezTo>
                      <a:pt x="1524635" y="3209160"/>
                      <a:pt x="1549654" y="3210557"/>
                      <a:pt x="1574927" y="3211319"/>
                    </a:cubicBezTo>
                    <a:cubicBezTo>
                      <a:pt x="1585468" y="3211700"/>
                      <a:pt x="1593723" y="3220463"/>
                      <a:pt x="1593342" y="3231004"/>
                    </a:cubicBezTo>
                    <a:cubicBezTo>
                      <a:pt x="1592961" y="3241545"/>
                      <a:pt x="1584198" y="3249800"/>
                      <a:pt x="1573657" y="3249419"/>
                    </a:cubicBezTo>
                    <a:close/>
                    <a:moveTo>
                      <a:pt x="1419987" y="3237481"/>
                    </a:moveTo>
                    <a:cubicBezTo>
                      <a:pt x="1394333" y="3234306"/>
                      <a:pt x="1368933" y="3230496"/>
                      <a:pt x="1343787" y="3226051"/>
                    </a:cubicBezTo>
                    <a:cubicBezTo>
                      <a:pt x="1333373" y="3224273"/>
                      <a:pt x="1326515" y="3214367"/>
                      <a:pt x="1328293" y="3203953"/>
                    </a:cubicBezTo>
                    <a:cubicBezTo>
                      <a:pt x="1330071" y="3193539"/>
                      <a:pt x="1339977" y="3186681"/>
                      <a:pt x="1350391" y="3188459"/>
                    </a:cubicBezTo>
                    <a:cubicBezTo>
                      <a:pt x="1375029" y="3192777"/>
                      <a:pt x="1399794" y="3196460"/>
                      <a:pt x="1424813" y="3199635"/>
                    </a:cubicBezTo>
                    <a:cubicBezTo>
                      <a:pt x="1435227" y="3200905"/>
                      <a:pt x="1442593" y="3210430"/>
                      <a:pt x="1441323" y="3220971"/>
                    </a:cubicBezTo>
                    <a:cubicBezTo>
                      <a:pt x="1440053" y="3231512"/>
                      <a:pt x="1430528" y="3238751"/>
                      <a:pt x="1419987" y="3237481"/>
                    </a:cubicBezTo>
                    <a:close/>
                    <a:moveTo>
                      <a:pt x="1268095" y="3211065"/>
                    </a:moveTo>
                    <a:cubicBezTo>
                      <a:pt x="1242949" y="3205477"/>
                      <a:pt x="1218057" y="3199254"/>
                      <a:pt x="1193292" y="3192396"/>
                    </a:cubicBezTo>
                    <a:cubicBezTo>
                      <a:pt x="1183132" y="3189602"/>
                      <a:pt x="1177163" y="3179188"/>
                      <a:pt x="1179957" y="3169028"/>
                    </a:cubicBezTo>
                    <a:cubicBezTo>
                      <a:pt x="1182751" y="3158868"/>
                      <a:pt x="1193165" y="3152899"/>
                      <a:pt x="1203325" y="3155693"/>
                    </a:cubicBezTo>
                    <a:cubicBezTo>
                      <a:pt x="1227455" y="3162297"/>
                      <a:pt x="1251839" y="3168393"/>
                      <a:pt x="1276350" y="3173854"/>
                    </a:cubicBezTo>
                    <a:cubicBezTo>
                      <a:pt x="1286637" y="3176140"/>
                      <a:pt x="1293114" y="3186300"/>
                      <a:pt x="1290828" y="3196587"/>
                    </a:cubicBezTo>
                    <a:cubicBezTo>
                      <a:pt x="1288542" y="3206874"/>
                      <a:pt x="1278382" y="3213351"/>
                      <a:pt x="1268095" y="3211065"/>
                    </a:cubicBezTo>
                    <a:close/>
                    <a:moveTo>
                      <a:pt x="1119505" y="3170298"/>
                    </a:moveTo>
                    <a:cubicBezTo>
                      <a:pt x="1094994" y="3162297"/>
                      <a:pt x="1070737" y="3153788"/>
                      <a:pt x="1046861" y="3144644"/>
                    </a:cubicBezTo>
                    <a:cubicBezTo>
                      <a:pt x="1037082" y="3140961"/>
                      <a:pt x="1032129" y="3129912"/>
                      <a:pt x="1035812" y="3120006"/>
                    </a:cubicBezTo>
                    <a:cubicBezTo>
                      <a:pt x="1039495" y="3110100"/>
                      <a:pt x="1050544" y="3105274"/>
                      <a:pt x="1060450" y="3108957"/>
                    </a:cubicBezTo>
                    <a:cubicBezTo>
                      <a:pt x="1083818" y="3117847"/>
                      <a:pt x="1107567" y="3126229"/>
                      <a:pt x="1131443" y="3134103"/>
                    </a:cubicBezTo>
                    <a:cubicBezTo>
                      <a:pt x="1141476" y="3137405"/>
                      <a:pt x="1146937" y="3148073"/>
                      <a:pt x="1143635" y="3158106"/>
                    </a:cubicBezTo>
                    <a:cubicBezTo>
                      <a:pt x="1140333" y="3168139"/>
                      <a:pt x="1129665" y="3173600"/>
                      <a:pt x="1119632" y="3170298"/>
                    </a:cubicBezTo>
                    <a:close/>
                    <a:moveTo>
                      <a:pt x="975741" y="3115180"/>
                    </a:moveTo>
                    <a:cubicBezTo>
                      <a:pt x="952119" y="3104893"/>
                      <a:pt x="928751" y="3093971"/>
                      <a:pt x="905764" y="3082668"/>
                    </a:cubicBezTo>
                    <a:cubicBezTo>
                      <a:pt x="896366" y="3077969"/>
                      <a:pt x="892429" y="3066539"/>
                      <a:pt x="897128" y="3057141"/>
                    </a:cubicBezTo>
                    <a:cubicBezTo>
                      <a:pt x="901827" y="3047743"/>
                      <a:pt x="913257" y="3043806"/>
                      <a:pt x="922655" y="3048505"/>
                    </a:cubicBezTo>
                    <a:cubicBezTo>
                      <a:pt x="945134" y="3059681"/>
                      <a:pt x="967867" y="3070222"/>
                      <a:pt x="990981" y="3080255"/>
                    </a:cubicBezTo>
                    <a:cubicBezTo>
                      <a:pt x="1000633" y="3084446"/>
                      <a:pt x="1005078" y="3095749"/>
                      <a:pt x="1000760" y="3105274"/>
                    </a:cubicBezTo>
                    <a:cubicBezTo>
                      <a:pt x="996442" y="3114799"/>
                      <a:pt x="985266" y="3119371"/>
                      <a:pt x="975741" y="3115053"/>
                    </a:cubicBezTo>
                    <a:close/>
                    <a:moveTo>
                      <a:pt x="837565" y="3046727"/>
                    </a:moveTo>
                    <a:cubicBezTo>
                      <a:pt x="815086" y="3034281"/>
                      <a:pt x="792861" y="3021200"/>
                      <a:pt x="771017" y="3007738"/>
                    </a:cubicBezTo>
                    <a:cubicBezTo>
                      <a:pt x="762127" y="3002150"/>
                      <a:pt x="759333" y="2990466"/>
                      <a:pt x="764794" y="2981576"/>
                    </a:cubicBezTo>
                    <a:cubicBezTo>
                      <a:pt x="770255" y="2972686"/>
                      <a:pt x="782066" y="2969892"/>
                      <a:pt x="790956" y="2975353"/>
                    </a:cubicBezTo>
                    <a:cubicBezTo>
                      <a:pt x="812292" y="2988561"/>
                      <a:pt x="834009" y="3001261"/>
                      <a:pt x="855980" y="3013453"/>
                    </a:cubicBezTo>
                    <a:cubicBezTo>
                      <a:pt x="865124" y="3018533"/>
                      <a:pt x="868553" y="3030217"/>
                      <a:pt x="863346" y="3039361"/>
                    </a:cubicBezTo>
                    <a:cubicBezTo>
                      <a:pt x="858139" y="3048505"/>
                      <a:pt x="846582" y="3051934"/>
                      <a:pt x="837438" y="3046727"/>
                    </a:cubicBezTo>
                    <a:close/>
                    <a:moveTo>
                      <a:pt x="706374" y="2965574"/>
                    </a:moveTo>
                    <a:cubicBezTo>
                      <a:pt x="685165" y="2950969"/>
                      <a:pt x="664337" y="2935984"/>
                      <a:pt x="643890" y="2920489"/>
                    </a:cubicBezTo>
                    <a:cubicBezTo>
                      <a:pt x="635508" y="2914139"/>
                      <a:pt x="633857" y="2902201"/>
                      <a:pt x="640207" y="2893820"/>
                    </a:cubicBezTo>
                    <a:cubicBezTo>
                      <a:pt x="646557" y="2885438"/>
                      <a:pt x="658495" y="2883787"/>
                      <a:pt x="666877" y="2890137"/>
                    </a:cubicBezTo>
                    <a:cubicBezTo>
                      <a:pt x="686816" y="2905250"/>
                      <a:pt x="707263" y="2919982"/>
                      <a:pt x="727964" y="2934205"/>
                    </a:cubicBezTo>
                    <a:cubicBezTo>
                      <a:pt x="736600" y="2940174"/>
                      <a:pt x="738886" y="2951985"/>
                      <a:pt x="732917" y="2960748"/>
                    </a:cubicBezTo>
                    <a:cubicBezTo>
                      <a:pt x="726948" y="2969511"/>
                      <a:pt x="715137" y="2971670"/>
                      <a:pt x="706374" y="2965701"/>
                    </a:cubicBezTo>
                    <a:close/>
                    <a:moveTo>
                      <a:pt x="583565" y="2872610"/>
                    </a:moveTo>
                    <a:cubicBezTo>
                      <a:pt x="563880" y="2856101"/>
                      <a:pt x="544449" y="2839210"/>
                      <a:pt x="525526" y="2821810"/>
                    </a:cubicBezTo>
                    <a:cubicBezTo>
                      <a:pt x="517779" y="2814698"/>
                      <a:pt x="517271" y="2802634"/>
                      <a:pt x="524383" y="2794887"/>
                    </a:cubicBezTo>
                    <a:cubicBezTo>
                      <a:pt x="531495" y="2787139"/>
                      <a:pt x="543560" y="2786632"/>
                      <a:pt x="551307" y="2793744"/>
                    </a:cubicBezTo>
                    <a:cubicBezTo>
                      <a:pt x="569849" y="2810762"/>
                      <a:pt x="588645" y="2827272"/>
                      <a:pt x="607949" y="2843401"/>
                    </a:cubicBezTo>
                    <a:cubicBezTo>
                      <a:pt x="616077" y="2850132"/>
                      <a:pt x="617093" y="2862197"/>
                      <a:pt x="610362" y="2870198"/>
                    </a:cubicBezTo>
                    <a:cubicBezTo>
                      <a:pt x="603631" y="2878198"/>
                      <a:pt x="591566" y="2879342"/>
                      <a:pt x="583565" y="2872610"/>
                    </a:cubicBezTo>
                    <a:close/>
                    <a:moveTo>
                      <a:pt x="470027" y="2768344"/>
                    </a:moveTo>
                    <a:cubicBezTo>
                      <a:pt x="451993" y="2750056"/>
                      <a:pt x="434340" y="2731387"/>
                      <a:pt x="417068" y="2712337"/>
                    </a:cubicBezTo>
                    <a:cubicBezTo>
                      <a:pt x="410083" y="2704463"/>
                      <a:pt x="410718" y="2692525"/>
                      <a:pt x="418465" y="2685413"/>
                    </a:cubicBezTo>
                    <a:cubicBezTo>
                      <a:pt x="426212" y="2678301"/>
                      <a:pt x="438277" y="2679063"/>
                      <a:pt x="445389" y="2686810"/>
                    </a:cubicBezTo>
                    <a:cubicBezTo>
                      <a:pt x="462153" y="2705479"/>
                      <a:pt x="479425" y="2723767"/>
                      <a:pt x="497078" y="2741547"/>
                    </a:cubicBezTo>
                    <a:cubicBezTo>
                      <a:pt x="504444" y="2749039"/>
                      <a:pt x="504444" y="2761104"/>
                      <a:pt x="496951" y="2768470"/>
                    </a:cubicBezTo>
                    <a:cubicBezTo>
                      <a:pt x="489458" y="2775837"/>
                      <a:pt x="477393" y="2775837"/>
                      <a:pt x="470027" y="2768344"/>
                    </a:cubicBezTo>
                    <a:close/>
                    <a:moveTo>
                      <a:pt x="366903" y="2653790"/>
                    </a:moveTo>
                    <a:cubicBezTo>
                      <a:pt x="350647" y="2633978"/>
                      <a:pt x="334899" y="2613658"/>
                      <a:pt x="319532" y="2593084"/>
                    </a:cubicBezTo>
                    <a:cubicBezTo>
                      <a:pt x="313309" y="2584575"/>
                      <a:pt x="314960" y="2572764"/>
                      <a:pt x="323469" y="2566414"/>
                    </a:cubicBezTo>
                    <a:cubicBezTo>
                      <a:pt x="331978" y="2560064"/>
                      <a:pt x="343789" y="2561842"/>
                      <a:pt x="350139" y="2570351"/>
                    </a:cubicBezTo>
                    <a:cubicBezTo>
                      <a:pt x="365125" y="2590544"/>
                      <a:pt x="380492" y="2610229"/>
                      <a:pt x="396367" y="2629660"/>
                    </a:cubicBezTo>
                    <a:cubicBezTo>
                      <a:pt x="402971" y="2637788"/>
                      <a:pt x="401828" y="2649853"/>
                      <a:pt x="393700" y="2656457"/>
                    </a:cubicBezTo>
                    <a:cubicBezTo>
                      <a:pt x="385572" y="2663061"/>
                      <a:pt x="373507" y="2661918"/>
                      <a:pt x="366903" y="2653790"/>
                    </a:cubicBezTo>
                    <a:close/>
                    <a:moveTo>
                      <a:pt x="274955" y="2530092"/>
                    </a:moveTo>
                    <a:cubicBezTo>
                      <a:pt x="260604" y="2508756"/>
                      <a:pt x="246888" y="2487166"/>
                      <a:pt x="233553" y="2465195"/>
                    </a:cubicBezTo>
                    <a:cubicBezTo>
                      <a:pt x="228092" y="2456178"/>
                      <a:pt x="231013" y="2444494"/>
                      <a:pt x="240030" y="2439033"/>
                    </a:cubicBezTo>
                    <a:cubicBezTo>
                      <a:pt x="249047" y="2433572"/>
                      <a:pt x="260731" y="2436493"/>
                      <a:pt x="266192" y="2445510"/>
                    </a:cubicBezTo>
                    <a:cubicBezTo>
                      <a:pt x="279146" y="2466973"/>
                      <a:pt x="292735" y="2488182"/>
                      <a:pt x="306705" y="2508883"/>
                    </a:cubicBezTo>
                    <a:cubicBezTo>
                      <a:pt x="312547" y="2517646"/>
                      <a:pt x="310261" y="2529457"/>
                      <a:pt x="301498" y="2535299"/>
                    </a:cubicBezTo>
                    <a:cubicBezTo>
                      <a:pt x="292735" y="2541141"/>
                      <a:pt x="280924" y="2538855"/>
                      <a:pt x="275082" y="2530092"/>
                    </a:cubicBezTo>
                    <a:close/>
                    <a:moveTo>
                      <a:pt x="195326" y="2398139"/>
                    </a:moveTo>
                    <a:cubicBezTo>
                      <a:pt x="183134" y="2375660"/>
                      <a:pt x="171450" y="2352800"/>
                      <a:pt x="160274" y="2329559"/>
                    </a:cubicBezTo>
                    <a:cubicBezTo>
                      <a:pt x="155702" y="2320034"/>
                      <a:pt x="159639" y="2308731"/>
                      <a:pt x="169164" y="2304159"/>
                    </a:cubicBezTo>
                    <a:cubicBezTo>
                      <a:pt x="178689" y="2299587"/>
                      <a:pt x="189992" y="2303524"/>
                      <a:pt x="194564" y="2313049"/>
                    </a:cubicBezTo>
                    <a:cubicBezTo>
                      <a:pt x="205486" y="2335655"/>
                      <a:pt x="216916" y="2358007"/>
                      <a:pt x="228854" y="2379978"/>
                    </a:cubicBezTo>
                    <a:cubicBezTo>
                      <a:pt x="233807" y="2389249"/>
                      <a:pt x="230378" y="2400806"/>
                      <a:pt x="221234" y="2405759"/>
                    </a:cubicBezTo>
                    <a:cubicBezTo>
                      <a:pt x="212090" y="2410712"/>
                      <a:pt x="200406" y="2407283"/>
                      <a:pt x="195453" y="2398139"/>
                    </a:cubicBezTo>
                    <a:close/>
                    <a:moveTo>
                      <a:pt x="128524" y="2259201"/>
                    </a:moveTo>
                    <a:cubicBezTo>
                      <a:pt x="118491" y="2235579"/>
                      <a:pt x="108966" y="2211703"/>
                      <a:pt x="100076" y="2187573"/>
                    </a:cubicBezTo>
                    <a:cubicBezTo>
                      <a:pt x="96393" y="2177667"/>
                      <a:pt x="101473" y="2166745"/>
                      <a:pt x="111379" y="2163062"/>
                    </a:cubicBezTo>
                    <a:cubicBezTo>
                      <a:pt x="121285" y="2159379"/>
                      <a:pt x="132207" y="2164459"/>
                      <a:pt x="135890" y="2174365"/>
                    </a:cubicBezTo>
                    <a:cubicBezTo>
                      <a:pt x="144653" y="2197987"/>
                      <a:pt x="153797" y="2221355"/>
                      <a:pt x="163576" y="2244342"/>
                    </a:cubicBezTo>
                    <a:cubicBezTo>
                      <a:pt x="167640" y="2253994"/>
                      <a:pt x="163195" y="2265170"/>
                      <a:pt x="153543" y="2269361"/>
                    </a:cubicBezTo>
                    <a:cubicBezTo>
                      <a:pt x="143891" y="2273552"/>
                      <a:pt x="132715" y="2268980"/>
                      <a:pt x="128524" y="2259328"/>
                    </a:cubicBezTo>
                    <a:close/>
                    <a:moveTo>
                      <a:pt x="75184" y="2114675"/>
                    </a:moveTo>
                    <a:cubicBezTo>
                      <a:pt x="67437" y="2090291"/>
                      <a:pt x="60325" y="2065526"/>
                      <a:pt x="53721" y="2040634"/>
                    </a:cubicBezTo>
                    <a:cubicBezTo>
                      <a:pt x="51054" y="2030474"/>
                      <a:pt x="57150" y="2020060"/>
                      <a:pt x="67310" y="2017393"/>
                    </a:cubicBezTo>
                    <a:cubicBezTo>
                      <a:pt x="77470" y="2014726"/>
                      <a:pt x="87884" y="2020822"/>
                      <a:pt x="90551" y="2030982"/>
                    </a:cubicBezTo>
                    <a:cubicBezTo>
                      <a:pt x="97028" y="2055366"/>
                      <a:pt x="104013" y="2079369"/>
                      <a:pt x="111506" y="2103245"/>
                    </a:cubicBezTo>
                    <a:cubicBezTo>
                      <a:pt x="114681" y="2113278"/>
                      <a:pt x="109093" y="2123946"/>
                      <a:pt x="99060" y="2127121"/>
                    </a:cubicBezTo>
                    <a:cubicBezTo>
                      <a:pt x="89027" y="2130296"/>
                      <a:pt x="78359" y="2124708"/>
                      <a:pt x="75184" y="2114675"/>
                    </a:cubicBezTo>
                    <a:close/>
                    <a:moveTo>
                      <a:pt x="35814" y="1965577"/>
                    </a:moveTo>
                    <a:cubicBezTo>
                      <a:pt x="30480" y="1940558"/>
                      <a:pt x="25654" y="1915285"/>
                      <a:pt x="21590" y="1889885"/>
                    </a:cubicBezTo>
                    <a:cubicBezTo>
                      <a:pt x="19939" y="1879471"/>
                      <a:pt x="26924" y="1869692"/>
                      <a:pt x="37338" y="1868041"/>
                    </a:cubicBezTo>
                    <a:cubicBezTo>
                      <a:pt x="47752" y="1866390"/>
                      <a:pt x="57531" y="1873375"/>
                      <a:pt x="59182" y="1883789"/>
                    </a:cubicBezTo>
                    <a:cubicBezTo>
                      <a:pt x="63246" y="1908681"/>
                      <a:pt x="67945" y="1933319"/>
                      <a:pt x="73152" y="1957703"/>
                    </a:cubicBezTo>
                    <a:cubicBezTo>
                      <a:pt x="75311" y="1967990"/>
                      <a:pt x="68834" y="1978150"/>
                      <a:pt x="58547" y="1980309"/>
                    </a:cubicBezTo>
                    <a:cubicBezTo>
                      <a:pt x="48260" y="1982468"/>
                      <a:pt x="38100" y="1975991"/>
                      <a:pt x="35941" y="1965704"/>
                    </a:cubicBezTo>
                    <a:close/>
                    <a:moveTo>
                      <a:pt x="10795" y="1813558"/>
                    </a:moveTo>
                    <a:cubicBezTo>
                      <a:pt x="7874" y="1788158"/>
                      <a:pt x="5461" y="1762504"/>
                      <a:pt x="3810" y="1736851"/>
                    </a:cubicBezTo>
                    <a:cubicBezTo>
                      <a:pt x="3048" y="1726309"/>
                      <a:pt x="11049" y="1717292"/>
                      <a:pt x="21463" y="1716530"/>
                    </a:cubicBezTo>
                    <a:cubicBezTo>
                      <a:pt x="31877" y="1715768"/>
                      <a:pt x="41021" y="1723770"/>
                      <a:pt x="41783" y="1734183"/>
                    </a:cubicBezTo>
                    <a:cubicBezTo>
                      <a:pt x="43434" y="1759329"/>
                      <a:pt x="45847" y="1784348"/>
                      <a:pt x="48641" y="1809113"/>
                    </a:cubicBezTo>
                    <a:cubicBezTo>
                      <a:pt x="49911" y="1819527"/>
                      <a:pt x="42418" y="1829052"/>
                      <a:pt x="31877" y="1830195"/>
                    </a:cubicBezTo>
                    <a:cubicBezTo>
                      <a:pt x="21336" y="1831338"/>
                      <a:pt x="11938" y="1823973"/>
                      <a:pt x="10795" y="1813431"/>
                    </a:cubicBezTo>
                    <a:close/>
                    <a:moveTo>
                      <a:pt x="381" y="1659889"/>
                    </a:moveTo>
                    <a:cubicBezTo>
                      <a:pt x="127" y="1648331"/>
                      <a:pt x="0" y="1636648"/>
                      <a:pt x="0" y="1625091"/>
                    </a:cubicBezTo>
                    <a:lnTo>
                      <a:pt x="19050" y="1625091"/>
                    </a:lnTo>
                    <a:lnTo>
                      <a:pt x="35179" y="1635378"/>
                    </a:lnTo>
                    <a:cubicBezTo>
                      <a:pt x="30607" y="1642490"/>
                      <a:pt x="21971" y="1645792"/>
                      <a:pt x="13843" y="1643378"/>
                    </a:cubicBezTo>
                    <a:cubicBezTo>
                      <a:pt x="5715" y="1640965"/>
                      <a:pt x="0" y="1633473"/>
                      <a:pt x="0" y="1624964"/>
                    </a:cubicBezTo>
                    <a:cubicBezTo>
                      <a:pt x="0" y="1599183"/>
                      <a:pt x="635" y="1573402"/>
                      <a:pt x="1778" y="1547875"/>
                    </a:cubicBezTo>
                    <a:cubicBezTo>
                      <a:pt x="2286" y="1537334"/>
                      <a:pt x="11176" y="1529206"/>
                      <a:pt x="21717" y="1529714"/>
                    </a:cubicBezTo>
                    <a:cubicBezTo>
                      <a:pt x="32258" y="1530222"/>
                      <a:pt x="40386" y="1539112"/>
                      <a:pt x="39878" y="1549653"/>
                    </a:cubicBezTo>
                    <a:cubicBezTo>
                      <a:pt x="38735" y="1574672"/>
                      <a:pt x="38100" y="1599818"/>
                      <a:pt x="38100" y="1624964"/>
                    </a:cubicBezTo>
                    <a:lnTo>
                      <a:pt x="19050" y="1624964"/>
                    </a:lnTo>
                    <a:lnTo>
                      <a:pt x="2921" y="1614677"/>
                    </a:lnTo>
                    <a:cubicBezTo>
                      <a:pt x="7493" y="1607565"/>
                      <a:pt x="16129" y="1604263"/>
                      <a:pt x="24257" y="1606676"/>
                    </a:cubicBezTo>
                    <a:cubicBezTo>
                      <a:pt x="32385" y="1609089"/>
                      <a:pt x="38100" y="1616582"/>
                      <a:pt x="38100" y="1624964"/>
                    </a:cubicBezTo>
                    <a:cubicBezTo>
                      <a:pt x="38100" y="1636393"/>
                      <a:pt x="38227" y="1647696"/>
                      <a:pt x="38481" y="1658999"/>
                    </a:cubicBezTo>
                    <a:cubicBezTo>
                      <a:pt x="38735" y="1669540"/>
                      <a:pt x="30353" y="1678176"/>
                      <a:pt x="19812" y="1678430"/>
                    </a:cubicBezTo>
                    <a:cubicBezTo>
                      <a:pt x="9271" y="1678684"/>
                      <a:pt x="635" y="1670302"/>
                      <a:pt x="381" y="1659761"/>
                    </a:cubicBezTo>
                    <a:close/>
                  </a:path>
                </a:pathLst>
              </a:custGeom>
              <a:solidFill>
                <a:srgbClr val="C00000"/>
              </a:solidFill>
            </p:spPr>
            <p:txBody>
              <a:bodyPr/>
              <a:lstStyle/>
              <a:p>
                <a:endParaRPr lang="pt-BR" sz="800" noProof="0" dirty="0"/>
              </a:p>
            </p:txBody>
          </p:sp>
          <p:sp>
            <p:nvSpPr>
              <p:cNvPr id="17" name="TextBox 38">
                <a:extLst>
                  <a:ext uri="{FF2B5EF4-FFF2-40B4-BE49-F238E27FC236}">
                    <a16:creationId xmlns:a16="http://schemas.microsoft.com/office/drawing/2014/main" id="{8FFC80A7-E051-EADE-1C90-ADC53F1D9BB5}"/>
                  </a:ext>
                </a:extLst>
              </p:cNvPr>
              <p:cNvSpPr txBox="1"/>
              <p:nvPr/>
            </p:nvSpPr>
            <p:spPr>
              <a:xfrm>
                <a:off x="0" y="76200"/>
                <a:ext cx="3250260" cy="317407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4392"/>
                  </a:lnSpc>
                </a:pPr>
                <a:r>
                  <a:rPr lang="pt-BR" sz="4400" b="1" noProof="0" dirty="0">
                    <a:solidFill>
                      <a:srgbClr val="CD222B"/>
                    </a:solidFill>
                    <a:latin typeface="AMX Black" pitchFamily="2" charset="0"/>
                    <a:ea typeface="Source Sans Pro Bold"/>
                    <a:cs typeface="Source Sans Pro Bold"/>
                    <a:sym typeface="Source Sans Pro Bold"/>
                  </a:rPr>
                  <a:t>1</a:t>
                </a:r>
                <a:endParaRPr lang="pt-BR" sz="4066" b="1" noProof="0" dirty="0">
                  <a:solidFill>
                    <a:srgbClr val="CD222B"/>
                  </a:solidFill>
                  <a:latin typeface="AMX Black" pitchFamily="2" charset="0"/>
                  <a:ea typeface="Source Sans Pro Bold"/>
                  <a:cs typeface="Source Sans Pro Bold"/>
                  <a:sym typeface="Source Sans Pro Bold"/>
                </a:endParaRPr>
              </a:p>
            </p:txBody>
          </p:sp>
        </p:grpSp>
        <p:sp>
          <p:nvSpPr>
            <p:cNvPr id="10" name="Freeform 39">
              <a:extLst>
                <a:ext uri="{FF2B5EF4-FFF2-40B4-BE49-F238E27FC236}">
                  <a16:creationId xmlns:a16="http://schemas.microsoft.com/office/drawing/2014/main" id="{D5C94119-B319-A8D3-87FE-293377C292D6}"/>
                </a:ext>
              </a:extLst>
            </p:cNvPr>
            <p:cNvSpPr/>
            <p:nvPr/>
          </p:nvSpPr>
          <p:spPr>
            <a:xfrm>
              <a:off x="7693921" y="3173139"/>
              <a:ext cx="2003990" cy="1211117"/>
            </a:xfrm>
            <a:custGeom>
              <a:avLst/>
              <a:gdLst/>
              <a:ahLst/>
              <a:cxnLst/>
              <a:rect l="l" t="t" r="r" b="b"/>
              <a:pathLst>
                <a:path w="3005985" h="1816675">
                  <a:moveTo>
                    <a:pt x="0" y="0"/>
                  </a:moveTo>
                  <a:lnTo>
                    <a:pt x="3005985" y="0"/>
                  </a:lnTo>
                  <a:lnTo>
                    <a:pt x="3005985" y="1816675"/>
                  </a:lnTo>
                  <a:lnTo>
                    <a:pt x="0" y="181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800" noProof="0" dirty="0"/>
            </a:p>
          </p:txBody>
        </p:sp>
        <p:sp>
          <p:nvSpPr>
            <p:cNvPr id="11" name="Freeform 40">
              <a:extLst>
                <a:ext uri="{FF2B5EF4-FFF2-40B4-BE49-F238E27FC236}">
                  <a16:creationId xmlns:a16="http://schemas.microsoft.com/office/drawing/2014/main" id="{5D130088-E27C-4493-3935-11E0A1B49619}"/>
                </a:ext>
              </a:extLst>
            </p:cNvPr>
            <p:cNvSpPr/>
            <p:nvPr/>
          </p:nvSpPr>
          <p:spPr>
            <a:xfrm>
              <a:off x="6090622" y="3883730"/>
              <a:ext cx="2003990" cy="1211123"/>
            </a:xfrm>
            <a:custGeom>
              <a:avLst/>
              <a:gdLst/>
              <a:ahLst/>
              <a:cxnLst/>
              <a:rect l="l" t="t" r="r" b="b"/>
              <a:pathLst>
                <a:path w="3005985" h="1816684">
                  <a:moveTo>
                    <a:pt x="0" y="0"/>
                  </a:moveTo>
                  <a:lnTo>
                    <a:pt x="3005985" y="0"/>
                  </a:lnTo>
                  <a:lnTo>
                    <a:pt x="3005985" y="1816684"/>
                  </a:lnTo>
                  <a:lnTo>
                    <a:pt x="0" y="1816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800" noProof="0" dirty="0"/>
            </a:p>
          </p:txBody>
        </p:sp>
        <p:sp>
          <p:nvSpPr>
            <p:cNvPr id="12" name="Freeform 41">
              <a:extLst>
                <a:ext uri="{FF2B5EF4-FFF2-40B4-BE49-F238E27FC236}">
                  <a16:creationId xmlns:a16="http://schemas.microsoft.com/office/drawing/2014/main" id="{396C1FC0-6F16-8506-920C-6BB6B073B590}"/>
                </a:ext>
              </a:extLst>
            </p:cNvPr>
            <p:cNvSpPr/>
            <p:nvPr/>
          </p:nvSpPr>
          <p:spPr>
            <a:xfrm>
              <a:off x="4477157" y="3173139"/>
              <a:ext cx="2003990" cy="1211117"/>
            </a:xfrm>
            <a:custGeom>
              <a:avLst/>
              <a:gdLst/>
              <a:ahLst/>
              <a:cxnLst/>
              <a:rect l="l" t="t" r="r" b="b"/>
              <a:pathLst>
                <a:path w="3005985" h="1816675">
                  <a:moveTo>
                    <a:pt x="0" y="0"/>
                  </a:moveTo>
                  <a:lnTo>
                    <a:pt x="3005985" y="0"/>
                  </a:lnTo>
                  <a:lnTo>
                    <a:pt x="3005985" y="1816675"/>
                  </a:lnTo>
                  <a:lnTo>
                    <a:pt x="0" y="181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800" noProof="0" dirty="0"/>
            </a:p>
          </p:txBody>
        </p:sp>
        <p:sp>
          <p:nvSpPr>
            <p:cNvPr id="13" name="Freeform 42">
              <a:extLst>
                <a:ext uri="{FF2B5EF4-FFF2-40B4-BE49-F238E27FC236}">
                  <a16:creationId xmlns:a16="http://schemas.microsoft.com/office/drawing/2014/main" id="{736CF93E-9329-ED52-79D1-CF8B5A029E45}"/>
                </a:ext>
              </a:extLst>
            </p:cNvPr>
            <p:cNvSpPr/>
            <p:nvPr/>
          </p:nvSpPr>
          <p:spPr>
            <a:xfrm>
              <a:off x="2873858" y="3883730"/>
              <a:ext cx="2003990" cy="1211123"/>
            </a:xfrm>
            <a:custGeom>
              <a:avLst/>
              <a:gdLst/>
              <a:ahLst/>
              <a:cxnLst/>
              <a:rect l="l" t="t" r="r" b="b"/>
              <a:pathLst>
                <a:path w="3005985" h="1816684">
                  <a:moveTo>
                    <a:pt x="0" y="0"/>
                  </a:moveTo>
                  <a:lnTo>
                    <a:pt x="3005985" y="0"/>
                  </a:lnTo>
                  <a:lnTo>
                    <a:pt x="3005985" y="1816684"/>
                  </a:lnTo>
                  <a:lnTo>
                    <a:pt x="0" y="1816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800" noProof="0" dirty="0"/>
            </a:p>
          </p:txBody>
        </p:sp>
        <p:sp>
          <p:nvSpPr>
            <p:cNvPr id="14" name="Freeform 43">
              <a:extLst>
                <a:ext uri="{FF2B5EF4-FFF2-40B4-BE49-F238E27FC236}">
                  <a16:creationId xmlns:a16="http://schemas.microsoft.com/office/drawing/2014/main" id="{23552340-8C88-1774-BCA7-38EAAB4D4293}"/>
                </a:ext>
              </a:extLst>
            </p:cNvPr>
            <p:cNvSpPr/>
            <p:nvPr/>
          </p:nvSpPr>
          <p:spPr>
            <a:xfrm>
              <a:off x="1299217" y="3173139"/>
              <a:ext cx="2003990" cy="1211117"/>
            </a:xfrm>
            <a:custGeom>
              <a:avLst/>
              <a:gdLst/>
              <a:ahLst/>
              <a:cxnLst/>
              <a:rect l="l" t="t" r="r" b="b"/>
              <a:pathLst>
                <a:path w="3005985" h="1816675">
                  <a:moveTo>
                    <a:pt x="0" y="0"/>
                  </a:moveTo>
                  <a:lnTo>
                    <a:pt x="3005985" y="0"/>
                  </a:lnTo>
                  <a:lnTo>
                    <a:pt x="3005985" y="1816675"/>
                  </a:lnTo>
                  <a:lnTo>
                    <a:pt x="0" y="181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800" noProof="0" dirty="0"/>
            </a:p>
          </p:txBody>
        </p:sp>
      </p:grpSp>
      <p:sp>
        <p:nvSpPr>
          <p:cNvPr id="33" name="AutoShape 48">
            <a:extLst>
              <a:ext uri="{FF2B5EF4-FFF2-40B4-BE49-F238E27FC236}">
                <a16:creationId xmlns:a16="http://schemas.microsoft.com/office/drawing/2014/main" id="{B6E46306-ECD9-8173-A6AD-1E57C152EB14}"/>
              </a:ext>
            </a:extLst>
          </p:cNvPr>
          <p:cNvSpPr/>
          <p:nvPr/>
        </p:nvSpPr>
        <p:spPr>
          <a:xfrm flipV="1">
            <a:off x="2337497" y="4312134"/>
            <a:ext cx="2" cy="655772"/>
          </a:xfrm>
          <a:prstGeom prst="line">
            <a:avLst/>
          </a:prstGeom>
          <a:ln w="19050" cap="rnd">
            <a:solidFill>
              <a:srgbClr val="CD222B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 sz="800" noProof="0" dirty="0"/>
          </a:p>
        </p:txBody>
      </p:sp>
      <p:sp>
        <p:nvSpPr>
          <p:cNvPr id="34" name="AutoShape 51">
            <a:extLst>
              <a:ext uri="{FF2B5EF4-FFF2-40B4-BE49-F238E27FC236}">
                <a16:creationId xmlns:a16="http://schemas.microsoft.com/office/drawing/2014/main" id="{9A54902E-97F2-76CD-670E-65A124E3CD54}"/>
              </a:ext>
            </a:extLst>
          </p:cNvPr>
          <p:cNvSpPr/>
          <p:nvPr/>
        </p:nvSpPr>
        <p:spPr>
          <a:xfrm flipH="1" flipV="1">
            <a:off x="4767004" y="7172319"/>
            <a:ext cx="6348" cy="735170"/>
          </a:xfrm>
          <a:prstGeom prst="line">
            <a:avLst/>
          </a:prstGeom>
          <a:ln w="19050" cap="rnd">
            <a:solidFill>
              <a:srgbClr val="393939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 sz="800" noProof="0" dirty="0"/>
          </a:p>
        </p:txBody>
      </p:sp>
      <p:sp>
        <p:nvSpPr>
          <p:cNvPr id="35" name="AutoShape 48">
            <a:extLst>
              <a:ext uri="{FF2B5EF4-FFF2-40B4-BE49-F238E27FC236}">
                <a16:creationId xmlns:a16="http://schemas.microsoft.com/office/drawing/2014/main" id="{9A91FB48-CC3C-B4ED-9ED3-1B03E24C6943}"/>
              </a:ext>
            </a:extLst>
          </p:cNvPr>
          <p:cNvSpPr/>
          <p:nvPr/>
        </p:nvSpPr>
        <p:spPr>
          <a:xfrm flipV="1">
            <a:off x="7175061" y="4368243"/>
            <a:ext cx="2" cy="655772"/>
          </a:xfrm>
          <a:prstGeom prst="line">
            <a:avLst/>
          </a:prstGeom>
          <a:ln w="19050" cap="rnd">
            <a:solidFill>
              <a:srgbClr val="CD222B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 sz="800" noProof="0" dirty="0"/>
          </a:p>
        </p:txBody>
      </p:sp>
      <p:sp>
        <p:nvSpPr>
          <p:cNvPr id="36" name="AutoShape 48">
            <a:extLst>
              <a:ext uri="{FF2B5EF4-FFF2-40B4-BE49-F238E27FC236}">
                <a16:creationId xmlns:a16="http://schemas.microsoft.com/office/drawing/2014/main" id="{F93C4698-A770-93CE-3032-6325EC3ACE9E}"/>
              </a:ext>
            </a:extLst>
          </p:cNvPr>
          <p:cNvSpPr/>
          <p:nvPr/>
        </p:nvSpPr>
        <p:spPr>
          <a:xfrm flipV="1">
            <a:off x="12027062" y="4332333"/>
            <a:ext cx="2" cy="655772"/>
          </a:xfrm>
          <a:prstGeom prst="line">
            <a:avLst/>
          </a:prstGeom>
          <a:ln w="19050" cap="rnd">
            <a:solidFill>
              <a:srgbClr val="CD222B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 sz="800" noProof="0" dirty="0"/>
          </a:p>
        </p:txBody>
      </p:sp>
      <p:sp>
        <p:nvSpPr>
          <p:cNvPr id="37" name="AutoShape 51">
            <a:extLst>
              <a:ext uri="{FF2B5EF4-FFF2-40B4-BE49-F238E27FC236}">
                <a16:creationId xmlns:a16="http://schemas.microsoft.com/office/drawing/2014/main" id="{FAC1A2C5-7ADF-201B-8B46-810E203B9C90}"/>
              </a:ext>
            </a:extLst>
          </p:cNvPr>
          <p:cNvSpPr/>
          <p:nvPr/>
        </p:nvSpPr>
        <p:spPr>
          <a:xfrm flipH="1" flipV="1">
            <a:off x="9664978" y="7212118"/>
            <a:ext cx="2" cy="695371"/>
          </a:xfrm>
          <a:prstGeom prst="line">
            <a:avLst/>
          </a:prstGeom>
          <a:ln w="19050" cap="rnd">
            <a:solidFill>
              <a:srgbClr val="393939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 sz="800" noProof="0" dirty="0"/>
          </a:p>
        </p:txBody>
      </p:sp>
      <p:sp>
        <p:nvSpPr>
          <p:cNvPr id="38" name="AutoShape 51">
            <a:extLst>
              <a:ext uri="{FF2B5EF4-FFF2-40B4-BE49-F238E27FC236}">
                <a16:creationId xmlns:a16="http://schemas.microsoft.com/office/drawing/2014/main" id="{DC88B535-9F11-E411-2E16-EBC9BA18EC33}"/>
              </a:ext>
            </a:extLst>
          </p:cNvPr>
          <p:cNvSpPr/>
          <p:nvPr/>
        </p:nvSpPr>
        <p:spPr>
          <a:xfrm flipH="1" flipV="1">
            <a:off x="14508478" y="7068542"/>
            <a:ext cx="17273" cy="838947"/>
          </a:xfrm>
          <a:prstGeom prst="line">
            <a:avLst/>
          </a:prstGeom>
          <a:ln w="19050" cap="rnd">
            <a:solidFill>
              <a:srgbClr val="393939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 sz="800" noProof="0" dirty="0"/>
          </a:p>
        </p:txBody>
      </p:sp>
      <p:sp>
        <p:nvSpPr>
          <p:cNvPr id="39" name="TextBox 9">
            <a:extLst>
              <a:ext uri="{FF2B5EF4-FFF2-40B4-BE49-F238E27FC236}">
                <a16:creationId xmlns:a16="http://schemas.microsoft.com/office/drawing/2014/main" id="{210D8D59-C561-74F6-B923-F2887B9C2855}"/>
              </a:ext>
            </a:extLst>
          </p:cNvPr>
          <p:cNvSpPr txBox="1"/>
          <p:nvPr/>
        </p:nvSpPr>
        <p:spPr>
          <a:xfrm>
            <a:off x="789862" y="1225046"/>
            <a:ext cx="7025508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6000" b="1" dirty="0" err="1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Gestão</a:t>
            </a:r>
            <a:r>
              <a:rPr lang="en-US" sz="6000" b="1" dirty="0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 360°</a:t>
            </a:r>
          </a:p>
          <a:p>
            <a:pPr algn="l"/>
            <a:r>
              <a:rPr lang="en-US" sz="3500" dirty="0" err="1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Cronograma</a:t>
            </a:r>
            <a:r>
              <a:rPr lang="en-US" sz="3500" dirty="0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 de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construção</a:t>
            </a:r>
            <a:r>
              <a:rPr lang="en-US" sz="3500" dirty="0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 -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projeto</a:t>
            </a:r>
            <a:endParaRPr lang="en-US" sz="3500" dirty="0">
              <a:solidFill>
                <a:srgbClr val="393939"/>
              </a:solidFill>
              <a:latin typeface="Amx"/>
              <a:ea typeface="ITC Franklin Gothic LT Semi-Bold"/>
              <a:cs typeface="ITC Franklin Gothic LT Semi-Bold"/>
              <a:sym typeface="ITC Franklin Gothic LT Semi-Bold"/>
            </a:endParaRPr>
          </a:p>
        </p:txBody>
      </p:sp>
      <p:cxnSp>
        <p:nvCxnSpPr>
          <p:cNvPr id="40" name="Conector Reto 30">
            <a:extLst>
              <a:ext uri="{FF2B5EF4-FFF2-40B4-BE49-F238E27FC236}">
                <a16:creationId xmlns:a16="http://schemas.microsoft.com/office/drawing/2014/main" id="{B94E5409-E9FE-5F3D-4A3C-C2F1FA7BABD6}"/>
              </a:ext>
            </a:extLst>
          </p:cNvPr>
          <p:cNvCxnSpPr>
            <a:cxnSpLocks/>
          </p:cNvCxnSpPr>
          <p:nvPr/>
        </p:nvCxnSpPr>
        <p:spPr>
          <a:xfrm>
            <a:off x="687291" y="2780121"/>
            <a:ext cx="7128079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4">
            <a:extLst>
              <a:ext uri="{FF2B5EF4-FFF2-40B4-BE49-F238E27FC236}">
                <a16:creationId xmlns:a16="http://schemas.microsoft.com/office/drawing/2014/main" id="{FE009875-9130-2E10-B38C-B958E31F8083}"/>
              </a:ext>
            </a:extLst>
          </p:cNvPr>
          <p:cNvSpPr txBox="1"/>
          <p:nvPr/>
        </p:nvSpPr>
        <p:spPr>
          <a:xfrm>
            <a:off x="856927" y="3289846"/>
            <a:ext cx="3106744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700" b="1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Set/25</a:t>
            </a:r>
          </a:p>
          <a:p>
            <a:pPr algn="ctr"/>
            <a:r>
              <a:rPr lang="en-US" sz="2700" b="1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Kick-off</a:t>
            </a:r>
          </a:p>
        </p:txBody>
      </p:sp>
      <p:sp>
        <p:nvSpPr>
          <p:cNvPr id="42" name="TextBox 45">
            <a:extLst>
              <a:ext uri="{FF2B5EF4-FFF2-40B4-BE49-F238E27FC236}">
                <a16:creationId xmlns:a16="http://schemas.microsoft.com/office/drawing/2014/main" id="{42E18286-94DF-25BF-1C44-E4EEBD9988B3}"/>
              </a:ext>
            </a:extLst>
          </p:cNvPr>
          <p:cNvSpPr txBox="1"/>
          <p:nvPr/>
        </p:nvSpPr>
        <p:spPr>
          <a:xfrm>
            <a:off x="4754065" y="3339722"/>
            <a:ext cx="487882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700" b="1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Mar - </a:t>
            </a:r>
            <a:r>
              <a:rPr lang="en-US" sz="2700" b="1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Abr</a:t>
            </a:r>
            <a:r>
              <a:rPr lang="en-US" sz="2700" b="1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/26</a:t>
            </a:r>
          </a:p>
          <a:p>
            <a:pPr algn="ctr"/>
            <a:r>
              <a:rPr lang="en-US" sz="2700" b="1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Estrutura</a:t>
            </a:r>
            <a:r>
              <a:rPr lang="en-US" sz="2700" b="1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de </a:t>
            </a:r>
            <a:r>
              <a:rPr lang="en-US" sz="2700" b="1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aprendizagem</a:t>
            </a:r>
            <a:endParaRPr lang="en-US" sz="2700" b="1" dirty="0">
              <a:solidFill>
                <a:srgbClr val="393939"/>
              </a:solidFill>
              <a:latin typeface="Amx"/>
              <a:ea typeface="Source Sans Pro"/>
              <a:cs typeface="Source Sans Pro"/>
            </a:endParaRPr>
          </a:p>
        </p:txBody>
      </p:sp>
      <p:sp>
        <p:nvSpPr>
          <p:cNvPr id="43" name="TextBox 47">
            <a:extLst>
              <a:ext uri="{FF2B5EF4-FFF2-40B4-BE49-F238E27FC236}">
                <a16:creationId xmlns:a16="http://schemas.microsoft.com/office/drawing/2014/main" id="{67C760BD-60F7-94DC-A2C5-73246E5DA1E9}"/>
              </a:ext>
            </a:extLst>
          </p:cNvPr>
          <p:cNvSpPr txBox="1"/>
          <p:nvPr/>
        </p:nvSpPr>
        <p:spPr>
          <a:xfrm>
            <a:off x="7238012" y="7977746"/>
            <a:ext cx="4901343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700" b="1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Maio</a:t>
            </a:r>
          </a:p>
          <a:p>
            <a:pPr algn="ctr"/>
            <a:r>
              <a:rPr lang="en-US" sz="2700" b="1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Construção</a:t>
            </a:r>
            <a:r>
              <a:rPr lang="en-US" sz="2700" b="1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 e </a:t>
            </a:r>
            <a:r>
              <a:rPr lang="en-US" sz="2700" b="1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Validação</a:t>
            </a:r>
            <a:endParaRPr lang="en-US" sz="2700" b="1" dirty="0">
              <a:solidFill>
                <a:srgbClr val="393939"/>
              </a:solidFill>
              <a:latin typeface="Amx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4" name="TextBox 60">
            <a:extLst>
              <a:ext uri="{FF2B5EF4-FFF2-40B4-BE49-F238E27FC236}">
                <a16:creationId xmlns:a16="http://schemas.microsoft.com/office/drawing/2014/main" id="{951EDAFF-FD54-AFD6-1D56-3AF31F2E8BA1}"/>
              </a:ext>
            </a:extLst>
          </p:cNvPr>
          <p:cNvSpPr txBox="1"/>
          <p:nvPr/>
        </p:nvSpPr>
        <p:spPr>
          <a:xfrm>
            <a:off x="9859099" y="3413934"/>
            <a:ext cx="4368009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700" b="1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Junho</a:t>
            </a:r>
          </a:p>
          <a:p>
            <a:pPr algn="ctr"/>
            <a:r>
              <a:rPr lang="en-US" sz="2700" b="1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Lançamento</a:t>
            </a:r>
            <a:endParaRPr lang="en-US" sz="2700" b="1" dirty="0">
              <a:solidFill>
                <a:srgbClr val="393939"/>
              </a:solidFill>
              <a:latin typeface="Amx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5" name="TextBox 61">
            <a:extLst>
              <a:ext uri="{FF2B5EF4-FFF2-40B4-BE49-F238E27FC236}">
                <a16:creationId xmlns:a16="http://schemas.microsoft.com/office/drawing/2014/main" id="{7859879F-1294-95EB-174A-4518870D7CB1}"/>
              </a:ext>
            </a:extLst>
          </p:cNvPr>
          <p:cNvSpPr txBox="1"/>
          <p:nvPr/>
        </p:nvSpPr>
        <p:spPr>
          <a:xfrm>
            <a:off x="12771443" y="7977746"/>
            <a:ext cx="3512888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700" b="1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Jul - Out</a:t>
            </a:r>
          </a:p>
          <a:p>
            <a:pPr algn="ctr"/>
            <a:r>
              <a:rPr lang="en-US" sz="2700" b="1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Piloto +  Rollout</a:t>
            </a:r>
          </a:p>
        </p:txBody>
      </p:sp>
      <p:sp>
        <p:nvSpPr>
          <p:cNvPr id="46" name="TextBox 44">
            <a:extLst>
              <a:ext uri="{FF2B5EF4-FFF2-40B4-BE49-F238E27FC236}">
                <a16:creationId xmlns:a16="http://schemas.microsoft.com/office/drawing/2014/main" id="{1A13EE15-7E82-1EE1-5AA4-B99FB6882B3C}"/>
              </a:ext>
            </a:extLst>
          </p:cNvPr>
          <p:cNvSpPr txBox="1"/>
          <p:nvPr/>
        </p:nvSpPr>
        <p:spPr>
          <a:xfrm>
            <a:off x="3087045" y="7977746"/>
            <a:ext cx="3359918" cy="1246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700" b="1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Out - </a:t>
            </a:r>
            <a:r>
              <a:rPr lang="pt-BR" sz="2700" b="1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Fev</a:t>
            </a:r>
            <a:r>
              <a:rPr lang="pt-BR" sz="2700" b="1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/26  Alinhamento e início de diagnóstico  </a:t>
            </a:r>
            <a:endParaRPr lang="en-US" sz="2700" b="1" dirty="0">
              <a:solidFill>
                <a:srgbClr val="393939"/>
              </a:solidFill>
              <a:latin typeface="Amx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03CD0BD9-6D53-BBF9-69F9-1E8BBCCE43F8}"/>
              </a:ext>
            </a:extLst>
          </p:cNvPr>
          <p:cNvGrpSpPr/>
          <p:nvPr/>
        </p:nvGrpSpPr>
        <p:grpSpPr>
          <a:xfrm>
            <a:off x="11227742" y="9405812"/>
            <a:ext cx="6854807" cy="618964"/>
            <a:chOff x="11709355" y="9488939"/>
            <a:chExt cx="6854807" cy="618964"/>
          </a:xfrm>
        </p:grpSpPr>
        <p:sp>
          <p:nvSpPr>
            <p:cNvPr id="48" name="TextBox 60">
              <a:extLst>
                <a:ext uri="{FF2B5EF4-FFF2-40B4-BE49-F238E27FC236}">
                  <a16:creationId xmlns:a16="http://schemas.microsoft.com/office/drawing/2014/main" id="{8351D2E1-45BE-DB76-E99F-2100D5F5EDBC}"/>
                </a:ext>
              </a:extLst>
            </p:cNvPr>
            <p:cNvSpPr txBox="1"/>
            <p:nvPr/>
          </p:nvSpPr>
          <p:spPr>
            <a:xfrm>
              <a:off x="11709355" y="9600956"/>
              <a:ext cx="6854807" cy="506947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031"/>
                </a:lnSpc>
              </a:pPr>
              <a:r>
                <a:rPr lang="en-US" sz="2400" dirty="0">
                  <a:solidFill>
                    <a:srgbClr val="393939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Jul -Out– Dez </a:t>
              </a:r>
              <a:r>
                <a:rPr lang="en-US" sz="2400" dirty="0" err="1">
                  <a:solidFill>
                    <a:srgbClr val="393939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Acompanhamento</a:t>
              </a:r>
              <a:r>
                <a:rPr lang="en-US" sz="2400" dirty="0">
                  <a:solidFill>
                    <a:srgbClr val="393939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, KPIS e </a:t>
              </a:r>
              <a:r>
                <a:rPr lang="en-US" sz="2400" dirty="0" err="1">
                  <a:solidFill>
                    <a:srgbClr val="393939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resultados</a:t>
              </a:r>
              <a:endParaRPr lang="en-US" sz="2400" dirty="0">
                <a:solidFill>
                  <a:srgbClr val="393939"/>
                </a:solidFill>
                <a:latin typeface="Amx"/>
                <a:ea typeface="Source Sans Pro"/>
                <a:cs typeface="Source Sans Pro"/>
              </a:endParaRPr>
            </a:p>
          </p:txBody>
        </p:sp>
        <p:cxnSp>
          <p:nvCxnSpPr>
            <p:cNvPr id="49" name="Conector de Seta Reta 48">
              <a:extLst>
                <a:ext uri="{FF2B5EF4-FFF2-40B4-BE49-F238E27FC236}">
                  <a16:creationId xmlns:a16="http://schemas.microsoft.com/office/drawing/2014/main" id="{541D0474-8B9B-8980-EB1D-1C9D811BCA32}"/>
                </a:ext>
              </a:extLst>
            </p:cNvPr>
            <p:cNvCxnSpPr>
              <a:cxnSpLocks/>
            </p:cNvCxnSpPr>
            <p:nvPr/>
          </p:nvCxnSpPr>
          <p:spPr>
            <a:xfrm>
              <a:off x="13842215" y="9488939"/>
              <a:ext cx="4721947" cy="0"/>
            </a:xfrm>
            <a:prstGeom prst="straightConnector1">
              <a:avLst/>
            </a:prstGeom>
            <a:ln w="38100">
              <a:solidFill>
                <a:srgbClr val="CD222B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8910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EF6C4FB0-0516-371E-D7D9-B7286E09AC29}"/>
              </a:ext>
            </a:extLst>
          </p:cNvPr>
          <p:cNvSpPr txBox="1"/>
          <p:nvPr/>
        </p:nvSpPr>
        <p:spPr>
          <a:xfrm>
            <a:off x="789862" y="1308173"/>
            <a:ext cx="7025508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6000" b="1" dirty="0" err="1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Gestão</a:t>
            </a:r>
            <a:r>
              <a:rPr lang="en-US" sz="6000" b="1" dirty="0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 360°</a:t>
            </a:r>
          </a:p>
          <a:p>
            <a:pPr algn="l"/>
            <a:r>
              <a:rPr lang="en-US" sz="3500" dirty="0" err="1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Cronograma</a:t>
            </a:r>
            <a:r>
              <a:rPr lang="en-US" sz="3500" dirty="0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 de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turmas</a:t>
            </a:r>
            <a:endParaRPr lang="en-US" sz="3500" dirty="0">
              <a:solidFill>
                <a:srgbClr val="393939"/>
              </a:solidFill>
              <a:latin typeface="Amx"/>
              <a:ea typeface="ITC Franklin Gothic LT Semi-Bold"/>
              <a:cs typeface="ITC Franklin Gothic LT Semi-Bold"/>
              <a:sym typeface="ITC Franklin Gothic LT Semi-Bold"/>
            </a:endParaRPr>
          </a:p>
        </p:txBody>
      </p:sp>
      <p:cxnSp>
        <p:nvCxnSpPr>
          <p:cNvPr id="3" name="Conector Reto 30">
            <a:extLst>
              <a:ext uri="{FF2B5EF4-FFF2-40B4-BE49-F238E27FC236}">
                <a16:creationId xmlns:a16="http://schemas.microsoft.com/office/drawing/2014/main" id="{033ADF91-792F-A971-549F-4450A053B5B6}"/>
              </a:ext>
            </a:extLst>
          </p:cNvPr>
          <p:cNvCxnSpPr>
            <a:cxnSpLocks/>
          </p:cNvCxnSpPr>
          <p:nvPr/>
        </p:nvCxnSpPr>
        <p:spPr>
          <a:xfrm>
            <a:off x="687291" y="2863248"/>
            <a:ext cx="4887032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Agrupar 3">
            <a:extLst>
              <a:ext uri="{FF2B5EF4-FFF2-40B4-BE49-F238E27FC236}">
                <a16:creationId xmlns:a16="http://schemas.microsoft.com/office/drawing/2014/main" id="{86275666-4C69-84C3-7266-785ADD9C5230}"/>
              </a:ext>
            </a:extLst>
          </p:cNvPr>
          <p:cNvGrpSpPr/>
          <p:nvPr/>
        </p:nvGrpSpPr>
        <p:grpSpPr>
          <a:xfrm>
            <a:off x="1055078" y="7582485"/>
            <a:ext cx="17334552" cy="256507"/>
            <a:chOff x="984739" y="7596553"/>
            <a:chExt cx="17334552" cy="159835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5E407963-CC7C-F8C0-7A87-71883798E404}"/>
                </a:ext>
              </a:extLst>
            </p:cNvPr>
            <p:cNvSpPr/>
            <p:nvPr/>
          </p:nvSpPr>
          <p:spPr>
            <a:xfrm>
              <a:off x="4636724" y="7596553"/>
              <a:ext cx="3659034" cy="159835"/>
            </a:xfrm>
            <a:prstGeom prst="rect">
              <a:avLst/>
            </a:prstGeom>
            <a:solidFill>
              <a:srgbClr val="3939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3589618B-8BC6-0FC8-9BDF-441068409B11}"/>
                </a:ext>
              </a:extLst>
            </p:cNvPr>
            <p:cNvSpPr/>
            <p:nvPr/>
          </p:nvSpPr>
          <p:spPr>
            <a:xfrm>
              <a:off x="8295758" y="7596553"/>
              <a:ext cx="2212679" cy="159835"/>
            </a:xfrm>
            <a:prstGeom prst="rect">
              <a:avLst/>
            </a:prstGeom>
            <a:solidFill>
              <a:srgbClr val="CD222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0739BF26-2854-203A-98A9-204DA5F45534}"/>
                </a:ext>
              </a:extLst>
            </p:cNvPr>
            <p:cNvSpPr/>
            <p:nvPr/>
          </p:nvSpPr>
          <p:spPr>
            <a:xfrm>
              <a:off x="984739" y="7596553"/>
              <a:ext cx="3659034" cy="159835"/>
            </a:xfrm>
            <a:prstGeom prst="rect">
              <a:avLst/>
            </a:prstGeom>
            <a:solidFill>
              <a:srgbClr val="CD222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D4B139DC-E7D3-0E55-1026-C829FAFD9F57}"/>
                </a:ext>
              </a:extLst>
            </p:cNvPr>
            <p:cNvSpPr/>
            <p:nvPr/>
          </p:nvSpPr>
          <p:spPr>
            <a:xfrm>
              <a:off x="10508437" y="7596553"/>
              <a:ext cx="2212679" cy="159835"/>
            </a:xfrm>
            <a:prstGeom prst="rect">
              <a:avLst/>
            </a:prstGeom>
            <a:solidFill>
              <a:srgbClr val="3939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55E2DECD-D936-6A86-9043-CF87F77DD64B}"/>
                </a:ext>
              </a:extLst>
            </p:cNvPr>
            <p:cNvSpPr/>
            <p:nvPr/>
          </p:nvSpPr>
          <p:spPr>
            <a:xfrm>
              <a:off x="12703531" y="7596553"/>
              <a:ext cx="2212679" cy="159835"/>
            </a:xfrm>
            <a:prstGeom prst="rect">
              <a:avLst/>
            </a:prstGeom>
            <a:solidFill>
              <a:srgbClr val="CD222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2F982C4F-4CD9-A11C-CA2F-478D891616F5}"/>
                </a:ext>
              </a:extLst>
            </p:cNvPr>
            <p:cNvSpPr/>
            <p:nvPr/>
          </p:nvSpPr>
          <p:spPr>
            <a:xfrm>
              <a:off x="14898625" y="7596553"/>
              <a:ext cx="3420666" cy="159835"/>
            </a:xfrm>
            <a:prstGeom prst="rect">
              <a:avLst/>
            </a:prstGeom>
            <a:solidFill>
              <a:srgbClr val="3939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1" name="TextBox 25">
            <a:extLst>
              <a:ext uri="{FF2B5EF4-FFF2-40B4-BE49-F238E27FC236}">
                <a16:creationId xmlns:a16="http://schemas.microsoft.com/office/drawing/2014/main" id="{7C66E57D-BDBD-46A2-7308-4B150B653D7C}"/>
              </a:ext>
            </a:extLst>
          </p:cNvPr>
          <p:cNvSpPr txBox="1"/>
          <p:nvPr/>
        </p:nvSpPr>
        <p:spPr>
          <a:xfrm>
            <a:off x="1357272" y="8051562"/>
            <a:ext cx="3146962" cy="48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2800" spc="160" dirty="0">
                <a:solidFill>
                  <a:srgbClr val="393939"/>
                </a:solidFill>
                <a:latin typeface="Amx"/>
                <a:ea typeface="Aileron"/>
                <a:cs typeface="Aileron"/>
                <a:sym typeface="Aileron"/>
              </a:rPr>
              <a:t>Maio</a:t>
            </a:r>
          </a:p>
        </p:txBody>
      </p:sp>
      <p:sp>
        <p:nvSpPr>
          <p:cNvPr id="12" name="TextBox 34">
            <a:extLst>
              <a:ext uri="{FF2B5EF4-FFF2-40B4-BE49-F238E27FC236}">
                <a16:creationId xmlns:a16="http://schemas.microsoft.com/office/drawing/2014/main" id="{C05BB5CB-B9B0-DDEC-9201-49BA2354A739}"/>
              </a:ext>
            </a:extLst>
          </p:cNvPr>
          <p:cNvSpPr txBox="1"/>
          <p:nvPr/>
        </p:nvSpPr>
        <p:spPr>
          <a:xfrm>
            <a:off x="4914998" y="8045438"/>
            <a:ext cx="3146962" cy="501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2800" spc="160" dirty="0">
                <a:solidFill>
                  <a:srgbClr val="393939"/>
                </a:solidFill>
                <a:latin typeface="Amx"/>
                <a:ea typeface="+mn-lt"/>
                <a:cs typeface="+mn-lt"/>
                <a:sym typeface="Aileron"/>
              </a:rPr>
              <a:t>Junho</a:t>
            </a:r>
            <a:endParaRPr lang="en-US" sz="2800" spc="160" dirty="0">
              <a:solidFill>
                <a:srgbClr val="393939"/>
              </a:solidFill>
              <a:latin typeface="Amx"/>
              <a:ea typeface="Aileron"/>
              <a:cs typeface="Aileron"/>
              <a:sym typeface="Aileron"/>
            </a:endParaRPr>
          </a:p>
        </p:txBody>
      </p:sp>
      <p:sp>
        <p:nvSpPr>
          <p:cNvPr id="13" name="TextBox 37">
            <a:extLst>
              <a:ext uri="{FF2B5EF4-FFF2-40B4-BE49-F238E27FC236}">
                <a16:creationId xmlns:a16="http://schemas.microsoft.com/office/drawing/2014/main" id="{59A3FF64-0D6C-E9D8-FBCA-5C806B12810D}"/>
              </a:ext>
            </a:extLst>
          </p:cNvPr>
          <p:cNvSpPr txBox="1"/>
          <p:nvPr/>
        </p:nvSpPr>
        <p:spPr>
          <a:xfrm>
            <a:off x="10041295" y="8051562"/>
            <a:ext cx="3146962" cy="48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2800" spc="160" dirty="0">
                <a:solidFill>
                  <a:srgbClr val="393939"/>
                </a:solidFill>
                <a:latin typeface="Amx"/>
                <a:ea typeface="Aileron"/>
                <a:cs typeface="Aileron"/>
                <a:sym typeface="Aileron"/>
              </a:rPr>
              <a:t>Agosto</a:t>
            </a:r>
          </a:p>
        </p:txBody>
      </p:sp>
      <p:sp>
        <p:nvSpPr>
          <p:cNvPr id="14" name="TextBox 40">
            <a:extLst>
              <a:ext uri="{FF2B5EF4-FFF2-40B4-BE49-F238E27FC236}">
                <a16:creationId xmlns:a16="http://schemas.microsoft.com/office/drawing/2014/main" id="{6C513464-8D91-3711-F2D6-8218D9F749A8}"/>
              </a:ext>
            </a:extLst>
          </p:cNvPr>
          <p:cNvSpPr txBox="1"/>
          <p:nvPr/>
        </p:nvSpPr>
        <p:spPr>
          <a:xfrm>
            <a:off x="12791455" y="8051562"/>
            <a:ext cx="2212680" cy="4897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2800" spc="160" dirty="0" err="1">
                <a:solidFill>
                  <a:srgbClr val="393939"/>
                </a:solidFill>
                <a:latin typeface="Amx"/>
                <a:ea typeface="Aileron"/>
                <a:cs typeface="Aileron"/>
                <a:sym typeface="Aileron"/>
              </a:rPr>
              <a:t>Setembro</a:t>
            </a:r>
            <a:endParaRPr lang="en-US" sz="2800" spc="160" dirty="0">
              <a:solidFill>
                <a:srgbClr val="393939"/>
              </a:solidFill>
              <a:latin typeface="Amx"/>
              <a:ea typeface="Aileron"/>
              <a:cs typeface="Aileron"/>
              <a:sym typeface="Aileron"/>
            </a:endParaRPr>
          </a:p>
        </p:txBody>
      </p:sp>
      <p:sp>
        <p:nvSpPr>
          <p:cNvPr id="15" name="TextBox 34">
            <a:extLst>
              <a:ext uri="{FF2B5EF4-FFF2-40B4-BE49-F238E27FC236}">
                <a16:creationId xmlns:a16="http://schemas.microsoft.com/office/drawing/2014/main" id="{B187BF61-E67D-84BB-B56B-3D5639234F3F}"/>
              </a:ext>
            </a:extLst>
          </p:cNvPr>
          <p:cNvSpPr txBox="1"/>
          <p:nvPr/>
        </p:nvSpPr>
        <p:spPr>
          <a:xfrm>
            <a:off x="7828616" y="8045438"/>
            <a:ext cx="3146962" cy="501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2800" spc="160" dirty="0" err="1">
                <a:solidFill>
                  <a:srgbClr val="393939"/>
                </a:solidFill>
                <a:latin typeface="Amx"/>
                <a:ea typeface="+mn-lt"/>
                <a:cs typeface="+mn-lt"/>
                <a:sym typeface="Aileron"/>
              </a:rPr>
              <a:t>Julho</a:t>
            </a:r>
            <a:endParaRPr lang="en-US" sz="2800" spc="160" dirty="0">
              <a:solidFill>
                <a:srgbClr val="393939"/>
              </a:solidFill>
              <a:latin typeface="Amx"/>
              <a:ea typeface="Aileron"/>
              <a:cs typeface="Aileron"/>
              <a:sym typeface="Aileron"/>
            </a:endParaRPr>
          </a:p>
        </p:txBody>
      </p:sp>
      <p:sp>
        <p:nvSpPr>
          <p:cNvPr id="16" name="TextBox 40">
            <a:extLst>
              <a:ext uri="{FF2B5EF4-FFF2-40B4-BE49-F238E27FC236}">
                <a16:creationId xmlns:a16="http://schemas.microsoft.com/office/drawing/2014/main" id="{ED2F36B6-6DD9-06FA-9D60-E12EA36027C6}"/>
              </a:ext>
            </a:extLst>
          </p:cNvPr>
          <p:cNvSpPr txBox="1"/>
          <p:nvPr/>
        </p:nvSpPr>
        <p:spPr>
          <a:xfrm>
            <a:off x="14797243" y="8051562"/>
            <a:ext cx="3146962" cy="48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2800" spc="160" dirty="0" err="1">
                <a:solidFill>
                  <a:srgbClr val="393939"/>
                </a:solidFill>
                <a:latin typeface="Amx"/>
                <a:ea typeface="Aileron"/>
                <a:cs typeface="Aileron"/>
                <a:sym typeface="Aileron"/>
              </a:rPr>
              <a:t>Outubro</a:t>
            </a:r>
            <a:endParaRPr lang="en-US" sz="2800" spc="160" dirty="0">
              <a:solidFill>
                <a:srgbClr val="393939"/>
              </a:solidFill>
              <a:latin typeface="Amx"/>
              <a:ea typeface="Aileron"/>
              <a:cs typeface="Aileron"/>
              <a:sym typeface="Aileron"/>
            </a:endParaRPr>
          </a:p>
        </p:txBody>
      </p:sp>
      <p:grpSp>
        <p:nvGrpSpPr>
          <p:cNvPr id="17" name="Group 21">
            <a:extLst>
              <a:ext uri="{FF2B5EF4-FFF2-40B4-BE49-F238E27FC236}">
                <a16:creationId xmlns:a16="http://schemas.microsoft.com/office/drawing/2014/main" id="{C3601584-9B63-B09D-6CBD-F2383B386ED4}"/>
              </a:ext>
            </a:extLst>
          </p:cNvPr>
          <p:cNvGrpSpPr/>
          <p:nvPr/>
        </p:nvGrpSpPr>
        <p:grpSpPr>
          <a:xfrm>
            <a:off x="254890" y="5746277"/>
            <a:ext cx="3146962" cy="1006608"/>
            <a:chOff x="0" y="-28575"/>
            <a:chExt cx="4195949" cy="1342145"/>
          </a:xfrm>
        </p:grpSpPr>
        <p:sp>
          <p:nvSpPr>
            <p:cNvPr id="18" name="TextBox 22">
              <a:extLst>
                <a:ext uri="{FF2B5EF4-FFF2-40B4-BE49-F238E27FC236}">
                  <a16:creationId xmlns:a16="http://schemas.microsoft.com/office/drawing/2014/main" id="{42010022-5869-032E-040C-211925A902EE}"/>
                </a:ext>
              </a:extLst>
            </p:cNvPr>
            <p:cNvSpPr txBox="1"/>
            <p:nvPr/>
          </p:nvSpPr>
          <p:spPr>
            <a:xfrm>
              <a:off x="0" y="-28575"/>
              <a:ext cx="4195949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500" b="1" spc="160" dirty="0" err="1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Lançamento</a:t>
              </a:r>
              <a:endParaRPr lang="en-US" sz="3500" b="1" spc="160" dirty="0">
                <a:solidFill>
                  <a:srgbClr val="393939"/>
                </a:solidFill>
                <a:latin typeface="AMX" pitchFamily="2" charset="0"/>
                <a:ea typeface="Aileron"/>
                <a:cs typeface="Aileron"/>
                <a:sym typeface="Aileron"/>
              </a:endParaRPr>
            </a:p>
          </p:txBody>
        </p:sp>
        <p:sp>
          <p:nvSpPr>
            <p:cNvPr id="19" name="TextBox 23">
              <a:extLst>
                <a:ext uri="{FF2B5EF4-FFF2-40B4-BE49-F238E27FC236}">
                  <a16:creationId xmlns:a16="http://schemas.microsoft.com/office/drawing/2014/main" id="{1292A241-C210-FA04-1C5B-704B674C5F8F}"/>
                </a:ext>
              </a:extLst>
            </p:cNvPr>
            <p:cNvSpPr txBox="1"/>
            <p:nvPr/>
          </p:nvSpPr>
          <p:spPr>
            <a:xfrm>
              <a:off x="0" y="800523"/>
              <a:ext cx="4195949" cy="5130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9"/>
                </a:lnSpc>
              </a:pPr>
              <a:r>
                <a:rPr lang="en-US" sz="2150" b="1" spc="109" dirty="0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XX</a:t>
              </a:r>
            </a:p>
          </p:txBody>
        </p:sp>
      </p:grpSp>
      <p:grpSp>
        <p:nvGrpSpPr>
          <p:cNvPr id="20" name="Group 24">
            <a:extLst>
              <a:ext uri="{FF2B5EF4-FFF2-40B4-BE49-F238E27FC236}">
                <a16:creationId xmlns:a16="http://schemas.microsoft.com/office/drawing/2014/main" id="{BC93A5E3-7596-B9C2-E0C0-8B7839F398F8}"/>
              </a:ext>
            </a:extLst>
          </p:cNvPr>
          <p:cNvGrpSpPr/>
          <p:nvPr/>
        </p:nvGrpSpPr>
        <p:grpSpPr>
          <a:xfrm>
            <a:off x="3952893" y="5331407"/>
            <a:ext cx="3242860" cy="1895673"/>
            <a:chOff x="-127864" y="-28575"/>
            <a:chExt cx="4323813" cy="2527564"/>
          </a:xfrm>
        </p:grpSpPr>
        <p:sp>
          <p:nvSpPr>
            <p:cNvPr id="21" name="TextBox 25">
              <a:extLst>
                <a:ext uri="{FF2B5EF4-FFF2-40B4-BE49-F238E27FC236}">
                  <a16:creationId xmlns:a16="http://schemas.microsoft.com/office/drawing/2014/main" id="{BD11B72E-4792-8CA6-05ED-CF0545813310}"/>
                </a:ext>
              </a:extLst>
            </p:cNvPr>
            <p:cNvSpPr txBox="1"/>
            <p:nvPr/>
          </p:nvSpPr>
          <p:spPr>
            <a:xfrm>
              <a:off x="0" y="-28575"/>
              <a:ext cx="4195949" cy="14362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500" b="1" spc="160" dirty="0" err="1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Turma</a:t>
              </a:r>
              <a:r>
                <a:rPr lang="en-US" sz="3500" b="1" spc="160" dirty="0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 1 (PILOTO)</a:t>
              </a:r>
            </a:p>
          </p:txBody>
        </p:sp>
        <p:sp>
          <p:nvSpPr>
            <p:cNvPr id="22" name="TextBox 26">
              <a:extLst>
                <a:ext uri="{FF2B5EF4-FFF2-40B4-BE49-F238E27FC236}">
                  <a16:creationId xmlns:a16="http://schemas.microsoft.com/office/drawing/2014/main" id="{F2FAF54D-80AC-30F7-6431-CE3F3ABABAF2}"/>
                </a:ext>
              </a:extLst>
            </p:cNvPr>
            <p:cNvSpPr txBox="1"/>
            <p:nvPr/>
          </p:nvSpPr>
          <p:spPr>
            <a:xfrm>
              <a:off x="-127864" y="1421685"/>
              <a:ext cx="4195949" cy="1077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9"/>
                </a:lnSpc>
              </a:pPr>
              <a:r>
                <a:rPr lang="en-US" sz="2150" b="1" spc="109" dirty="0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XX</a:t>
              </a:r>
            </a:p>
            <a:p>
              <a:pPr algn="ctr">
                <a:lnSpc>
                  <a:spcPts val="3299"/>
                </a:lnSpc>
              </a:pPr>
              <a:endParaRPr lang="en-US" sz="2200" b="1" spc="109" dirty="0">
                <a:solidFill>
                  <a:srgbClr val="393939"/>
                </a:solidFill>
                <a:latin typeface="AMX" pitchFamily="2" charset="0"/>
                <a:ea typeface="Aileron"/>
                <a:cs typeface="Aileron"/>
                <a:sym typeface="Aileron"/>
              </a:endParaRPr>
            </a:p>
          </p:txBody>
        </p:sp>
      </p:grpSp>
      <p:grpSp>
        <p:nvGrpSpPr>
          <p:cNvPr id="23" name="Group 27">
            <a:extLst>
              <a:ext uri="{FF2B5EF4-FFF2-40B4-BE49-F238E27FC236}">
                <a16:creationId xmlns:a16="http://schemas.microsoft.com/office/drawing/2014/main" id="{365585D4-2DFE-84AF-B43F-47E36D4C54F0}"/>
              </a:ext>
            </a:extLst>
          </p:cNvPr>
          <p:cNvGrpSpPr/>
          <p:nvPr/>
        </p:nvGrpSpPr>
        <p:grpSpPr>
          <a:xfrm>
            <a:off x="7868078" y="5787489"/>
            <a:ext cx="3280312" cy="1006608"/>
            <a:chOff x="0" y="-28575"/>
            <a:chExt cx="4373749" cy="1342145"/>
          </a:xfrm>
        </p:grpSpPr>
        <p:sp>
          <p:nvSpPr>
            <p:cNvPr id="24" name="TextBox 28">
              <a:extLst>
                <a:ext uri="{FF2B5EF4-FFF2-40B4-BE49-F238E27FC236}">
                  <a16:creationId xmlns:a16="http://schemas.microsoft.com/office/drawing/2014/main" id="{F1131423-C39E-90B6-B8EF-0464E4929B69}"/>
                </a:ext>
              </a:extLst>
            </p:cNvPr>
            <p:cNvSpPr txBox="1"/>
            <p:nvPr/>
          </p:nvSpPr>
          <p:spPr>
            <a:xfrm>
              <a:off x="0" y="-28575"/>
              <a:ext cx="4373749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500" b="1" spc="160" dirty="0" err="1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Turma</a:t>
              </a:r>
              <a:r>
                <a:rPr lang="en-US" sz="3500" b="1" spc="160" dirty="0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 2</a:t>
              </a:r>
            </a:p>
          </p:txBody>
        </p:sp>
        <p:sp>
          <p:nvSpPr>
            <p:cNvPr id="25" name="TextBox 29">
              <a:extLst>
                <a:ext uri="{FF2B5EF4-FFF2-40B4-BE49-F238E27FC236}">
                  <a16:creationId xmlns:a16="http://schemas.microsoft.com/office/drawing/2014/main" id="{1BE77D41-ECCB-B7F5-AE37-AEEBFD818B09}"/>
                </a:ext>
              </a:extLst>
            </p:cNvPr>
            <p:cNvSpPr txBox="1"/>
            <p:nvPr/>
          </p:nvSpPr>
          <p:spPr>
            <a:xfrm>
              <a:off x="0" y="800523"/>
              <a:ext cx="4373749" cy="5130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9"/>
                </a:lnSpc>
              </a:pPr>
              <a:r>
                <a:rPr lang="en-US" sz="2150" b="1" spc="109" dirty="0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XX</a:t>
              </a:r>
            </a:p>
          </p:txBody>
        </p:sp>
      </p:grpSp>
      <p:grpSp>
        <p:nvGrpSpPr>
          <p:cNvPr id="26" name="Group 21">
            <a:extLst>
              <a:ext uri="{FF2B5EF4-FFF2-40B4-BE49-F238E27FC236}">
                <a16:creationId xmlns:a16="http://schemas.microsoft.com/office/drawing/2014/main" id="{BF4DBD98-8F6D-F4AD-E9E0-9FE31CDED0C0}"/>
              </a:ext>
            </a:extLst>
          </p:cNvPr>
          <p:cNvGrpSpPr/>
          <p:nvPr/>
        </p:nvGrpSpPr>
        <p:grpSpPr>
          <a:xfrm>
            <a:off x="1982269" y="3939615"/>
            <a:ext cx="3174982" cy="1039980"/>
            <a:chOff x="792013" y="-96634"/>
            <a:chExt cx="4233309" cy="1386641"/>
          </a:xfrm>
        </p:grpSpPr>
        <p:sp>
          <p:nvSpPr>
            <p:cNvPr id="27" name="TextBox 22">
              <a:extLst>
                <a:ext uri="{FF2B5EF4-FFF2-40B4-BE49-F238E27FC236}">
                  <a16:creationId xmlns:a16="http://schemas.microsoft.com/office/drawing/2014/main" id="{CE7DE8E0-035E-4269-DFB0-F89FF3ABDF8C}"/>
                </a:ext>
              </a:extLst>
            </p:cNvPr>
            <p:cNvSpPr txBox="1"/>
            <p:nvPr/>
          </p:nvSpPr>
          <p:spPr>
            <a:xfrm>
              <a:off x="829373" y="-96634"/>
              <a:ext cx="4195949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500" b="1" spc="160" dirty="0" err="1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Repasse</a:t>
              </a:r>
              <a:endParaRPr lang="en-US" sz="3500" b="1" spc="160" dirty="0">
                <a:solidFill>
                  <a:srgbClr val="393939"/>
                </a:solidFill>
                <a:latin typeface="AMX" pitchFamily="2" charset="0"/>
                <a:ea typeface="Aileron"/>
                <a:cs typeface="Aileron"/>
                <a:sym typeface="Aileron"/>
              </a:endParaRPr>
            </a:p>
          </p:txBody>
        </p:sp>
        <p:sp>
          <p:nvSpPr>
            <p:cNvPr id="28" name="TextBox 23">
              <a:extLst>
                <a:ext uri="{FF2B5EF4-FFF2-40B4-BE49-F238E27FC236}">
                  <a16:creationId xmlns:a16="http://schemas.microsoft.com/office/drawing/2014/main" id="{23A23E7A-7CE6-1C50-D85D-0D8F72CEAD19}"/>
                </a:ext>
              </a:extLst>
            </p:cNvPr>
            <p:cNvSpPr txBox="1"/>
            <p:nvPr/>
          </p:nvSpPr>
          <p:spPr>
            <a:xfrm>
              <a:off x="792013" y="776960"/>
              <a:ext cx="4195949" cy="5130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9"/>
                </a:lnSpc>
              </a:pPr>
              <a:r>
                <a:rPr lang="en-US" sz="2150" b="1" spc="109" dirty="0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XXX </a:t>
              </a:r>
            </a:p>
          </p:txBody>
        </p:sp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21AADF05-4D79-3C74-0612-CB580BBD8674}"/>
              </a:ext>
            </a:extLst>
          </p:cNvPr>
          <p:cNvGrpSpPr/>
          <p:nvPr/>
        </p:nvGrpSpPr>
        <p:grpSpPr>
          <a:xfrm>
            <a:off x="5844927" y="3925561"/>
            <a:ext cx="3445241" cy="1121159"/>
            <a:chOff x="5764917" y="3696961"/>
            <a:chExt cx="3445241" cy="1121159"/>
          </a:xfrm>
        </p:grpSpPr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F5F8DD11-DD39-8EC2-9CC7-2EE50AD316F5}"/>
                </a:ext>
              </a:extLst>
            </p:cNvPr>
            <p:cNvSpPr txBox="1"/>
            <p:nvPr/>
          </p:nvSpPr>
          <p:spPr>
            <a:xfrm>
              <a:off x="5764917" y="3696961"/>
              <a:ext cx="3445241" cy="334194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>
                <a:lnSpc>
                  <a:spcPts val="1439"/>
                </a:lnSpc>
              </a:pPr>
              <a:r>
                <a:rPr lang="en-US" sz="3500" b="1" spc="160" dirty="0" err="1">
                  <a:solidFill>
                    <a:srgbClr val="B2B2B2"/>
                  </a:solidFill>
                  <a:latin typeface="AMX" pitchFamily="2" charset="0"/>
                  <a:sym typeface="Calibri (MS) Bold"/>
                </a:rPr>
                <a:t>Turma</a:t>
              </a:r>
              <a:r>
                <a:rPr lang="en-US" sz="3500" b="1" spc="160" dirty="0">
                  <a:solidFill>
                    <a:srgbClr val="B2B2B2"/>
                  </a:solidFill>
                  <a:latin typeface="AMX" pitchFamily="2" charset="0"/>
                  <a:sym typeface="Calibri (MS) Bold"/>
                </a:rPr>
                <a:t> 11  PGN </a:t>
              </a:r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5521872F-C185-971D-2236-E9F50F3001DF}"/>
                </a:ext>
              </a:extLst>
            </p:cNvPr>
            <p:cNvSpPr txBox="1"/>
            <p:nvPr/>
          </p:nvSpPr>
          <p:spPr>
            <a:xfrm>
              <a:off x="6398510" y="4064067"/>
              <a:ext cx="2178055" cy="754053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2150" b="1" spc="160" dirty="0">
                  <a:solidFill>
                    <a:srgbClr val="B2B2B2"/>
                  </a:solidFill>
                  <a:latin typeface="AMX" pitchFamily="2" charset="0"/>
                  <a:sym typeface="Calibri (MS) Bold"/>
                </a:rPr>
                <a:t> </a:t>
              </a:r>
              <a:r>
                <a:rPr lang="en-US" sz="2150" b="1" spc="160" dirty="0">
                  <a:solidFill>
                    <a:srgbClr val="B2B2B2"/>
                  </a:solidFill>
                  <a:latin typeface="AMX" pitchFamily="2" charset="0"/>
                  <a:ea typeface="+mn-lt"/>
                  <a:cs typeface="+mn-lt"/>
                  <a:sym typeface="Calibri (MS) Bold"/>
                </a:rPr>
                <a:t> 01, 03, 08, 10, 15, 17 E 22</a:t>
              </a:r>
            </a:p>
          </p:txBody>
        </p:sp>
      </p:grpSp>
      <p:sp>
        <p:nvSpPr>
          <p:cNvPr id="32" name="AutoShape 48">
            <a:extLst>
              <a:ext uri="{FF2B5EF4-FFF2-40B4-BE49-F238E27FC236}">
                <a16:creationId xmlns:a16="http://schemas.microsoft.com/office/drawing/2014/main" id="{F59B6AAE-1018-78FB-B5FA-DAB097706F3E}"/>
              </a:ext>
            </a:extLst>
          </p:cNvPr>
          <p:cNvSpPr/>
          <p:nvPr/>
        </p:nvSpPr>
        <p:spPr>
          <a:xfrm flipV="1">
            <a:off x="1808016" y="7010517"/>
            <a:ext cx="0" cy="655772"/>
          </a:xfrm>
          <a:prstGeom prst="line">
            <a:avLst/>
          </a:prstGeom>
          <a:ln w="28575" cap="rnd">
            <a:solidFill>
              <a:srgbClr val="CD222B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 sz="800" noProof="0" dirty="0"/>
          </a:p>
        </p:txBody>
      </p:sp>
      <p:sp>
        <p:nvSpPr>
          <p:cNvPr id="33" name="AutoShape 48">
            <a:extLst>
              <a:ext uri="{FF2B5EF4-FFF2-40B4-BE49-F238E27FC236}">
                <a16:creationId xmlns:a16="http://schemas.microsoft.com/office/drawing/2014/main" id="{FD8A0AB8-C959-743D-60B7-09EE0C2A8D04}"/>
              </a:ext>
            </a:extLst>
          </p:cNvPr>
          <p:cNvSpPr/>
          <p:nvPr/>
        </p:nvSpPr>
        <p:spPr>
          <a:xfrm flipV="1">
            <a:off x="3569760" y="5289509"/>
            <a:ext cx="0" cy="2376780"/>
          </a:xfrm>
          <a:prstGeom prst="line">
            <a:avLst/>
          </a:prstGeom>
          <a:ln w="28575" cap="rnd">
            <a:solidFill>
              <a:srgbClr val="CD222B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 sz="800" noProof="0" dirty="0"/>
          </a:p>
        </p:txBody>
      </p:sp>
      <p:grpSp>
        <p:nvGrpSpPr>
          <p:cNvPr id="34" name="Group 27">
            <a:extLst>
              <a:ext uri="{FF2B5EF4-FFF2-40B4-BE49-F238E27FC236}">
                <a16:creationId xmlns:a16="http://schemas.microsoft.com/office/drawing/2014/main" id="{99D3C8FD-C4A3-E730-C688-A4B840724BFB}"/>
              </a:ext>
            </a:extLst>
          </p:cNvPr>
          <p:cNvGrpSpPr/>
          <p:nvPr/>
        </p:nvGrpSpPr>
        <p:grpSpPr>
          <a:xfrm>
            <a:off x="9885345" y="3922595"/>
            <a:ext cx="3280312" cy="1488608"/>
            <a:chOff x="0" y="-28574"/>
            <a:chExt cx="4373749" cy="1984812"/>
          </a:xfrm>
        </p:grpSpPr>
        <p:sp>
          <p:nvSpPr>
            <p:cNvPr id="35" name="TextBox 28">
              <a:extLst>
                <a:ext uri="{FF2B5EF4-FFF2-40B4-BE49-F238E27FC236}">
                  <a16:creationId xmlns:a16="http://schemas.microsoft.com/office/drawing/2014/main" id="{5680DBB5-2BFC-E4CF-754A-D9896421290A}"/>
                </a:ext>
              </a:extLst>
            </p:cNvPr>
            <p:cNvSpPr txBox="1"/>
            <p:nvPr/>
          </p:nvSpPr>
          <p:spPr>
            <a:xfrm>
              <a:off x="0" y="-28574"/>
              <a:ext cx="4373749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500" b="1" spc="160" dirty="0" err="1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Turma</a:t>
              </a:r>
              <a:r>
                <a:rPr lang="en-US" sz="3500" b="1" spc="160" dirty="0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 3</a:t>
              </a:r>
            </a:p>
          </p:txBody>
        </p:sp>
        <p:sp>
          <p:nvSpPr>
            <p:cNvPr id="36" name="TextBox 29">
              <a:extLst>
                <a:ext uri="{FF2B5EF4-FFF2-40B4-BE49-F238E27FC236}">
                  <a16:creationId xmlns:a16="http://schemas.microsoft.com/office/drawing/2014/main" id="{D6EE3C96-0B3C-E3DA-3069-5AC92EFD8936}"/>
                </a:ext>
              </a:extLst>
            </p:cNvPr>
            <p:cNvSpPr txBox="1"/>
            <p:nvPr/>
          </p:nvSpPr>
          <p:spPr>
            <a:xfrm>
              <a:off x="0" y="869444"/>
              <a:ext cx="4373749" cy="10867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9"/>
                </a:lnSpc>
              </a:pPr>
              <a:r>
                <a:rPr lang="en-US" sz="2150" b="1" spc="109" dirty="0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XXX</a:t>
              </a:r>
            </a:p>
            <a:p>
              <a:pPr algn="ctr">
                <a:lnSpc>
                  <a:spcPts val="3300"/>
                </a:lnSpc>
              </a:pPr>
              <a:endParaRPr lang="en-US" sz="2200" b="1" spc="109" dirty="0">
                <a:solidFill>
                  <a:srgbClr val="393939"/>
                </a:solidFill>
                <a:latin typeface="AMX" pitchFamily="2" charset="0"/>
                <a:ea typeface="Aileron"/>
                <a:cs typeface="Aileron"/>
                <a:sym typeface="Aileron"/>
              </a:endParaRPr>
            </a:p>
          </p:txBody>
        </p:sp>
      </p:grpSp>
      <p:grpSp>
        <p:nvGrpSpPr>
          <p:cNvPr id="37" name="Group 27">
            <a:extLst>
              <a:ext uri="{FF2B5EF4-FFF2-40B4-BE49-F238E27FC236}">
                <a16:creationId xmlns:a16="http://schemas.microsoft.com/office/drawing/2014/main" id="{AFDD2B8E-0E15-4670-839B-535DC42A747B}"/>
              </a:ext>
            </a:extLst>
          </p:cNvPr>
          <p:cNvGrpSpPr/>
          <p:nvPr/>
        </p:nvGrpSpPr>
        <p:grpSpPr>
          <a:xfrm>
            <a:off x="12248198" y="5822929"/>
            <a:ext cx="3280312" cy="1406965"/>
            <a:chOff x="-130629" y="-28574"/>
            <a:chExt cx="4373749" cy="1875955"/>
          </a:xfrm>
        </p:grpSpPr>
        <p:sp>
          <p:nvSpPr>
            <p:cNvPr id="38" name="TextBox 28">
              <a:extLst>
                <a:ext uri="{FF2B5EF4-FFF2-40B4-BE49-F238E27FC236}">
                  <a16:creationId xmlns:a16="http://schemas.microsoft.com/office/drawing/2014/main" id="{3C82FD74-E364-C64A-8706-70CFF7F1725E}"/>
                </a:ext>
              </a:extLst>
            </p:cNvPr>
            <p:cNvSpPr txBox="1"/>
            <p:nvPr/>
          </p:nvSpPr>
          <p:spPr>
            <a:xfrm>
              <a:off x="-130629" y="-28574"/>
              <a:ext cx="4373749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500" b="1" spc="160" dirty="0" err="1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Turma</a:t>
              </a:r>
              <a:r>
                <a:rPr lang="en-US" sz="3500" b="1" spc="160" dirty="0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 4</a:t>
              </a:r>
            </a:p>
          </p:txBody>
        </p:sp>
        <p:sp>
          <p:nvSpPr>
            <p:cNvPr id="39" name="TextBox 29">
              <a:extLst>
                <a:ext uri="{FF2B5EF4-FFF2-40B4-BE49-F238E27FC236}">
                  <a16:creationId xmlns:a16="http://schemas.microsoft.com/office/drawing/2014/main" id="{4803184B-AEA1-F5D5-20C4-266A35F5F056}"/>
                </a:ext>
              </a:extLst>
            </p:cNvPr>
            <p:cNvSpPr txBox="1"/>
            <p:nvPr/>
          </p:nvSpPr>
          <p:spPr>
            <a:xfrm>
              <a:off x="-130629" y="760587"/>
              <a:ext cx="4373749" cy="10867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9"/>
                </a:lnSpc>
              </a:pPr>
              <a:r>
                <a:rPr lang="pt-BR" sz="2150" b="1" spc="109" dirty="0">
                  <a:solidFill>
                    <a:srgbClr val="393939"/>
                  </a:solidFill>
                  <a:latin typeface="AMX" pitchFamily="2" charset="0"/>
                  <a:sym typeface="Aileron"/>
                </a:rPr>
                <a:t>XXX</a:t>
              </a:r>
              <a:endParaRPr lang="pt-BR" b="1" dirty="0">
                <a:solidFill>
                  <a:srgbClr val="393939"/>
                </a:solidFill>
                <a:latin typeface="AMX" pitchFamily="2" charset="0"/>
              </a:endParaRPr>
            </a:p>
            <a:p>
              <a:pPr algn="ctr">
                <a:lnSpc>
                  <a:spcPts val="3300"/>
                </a:lnSpc>
              </a:pPr>
              <a:endParaRPr lang="en-US" sz="2200" b="1" spc="109" dirty="0">
                <a:solidFill>
                  <a:srgbClr val="393939"/>
                </a:solidFill>
                <a:latin typeface="AMX" pitchFamily="2" charset="0"/>
                <a:ea typeface="Aileron"/>
                <a:cs typeface="Aileron"/>
                <a:sym typeface="Aileron"/>
              </a:endParaRPr>
            </a:p>
          </p:txBody>
        </p:sp>
      </p:grpSp>
      <p:grpSp>
        <p:nvGrpSpPr>
          <p:cNvPr id="40" name="Group 27">
            <a:extLst>
              <a:ext uri="{FF2B5EF4-FFF2-40B4-BE49-F238E27FC236}">
                <a16:creationId xmlns:a16="http://schemas.microsoft.com/office/drawing/2014/main" id="{7368F2CE-EEE0-7376-A88B-382E055B3ED6}"/>
              </a:ext>
            </a:extLst>
          </p:cNvPr>
          <p:cNvGrpSpPr/>
          <p:nvPr/>
        </p:nvGrpSpPr>
        <p:grpSpPr>
          <a:xfrm>
            <a:off x="14387952" y="3945876"/>
            <a:ext cx="3280312" cy="1488608"/>
            <a:chOff x="0" y="-28574"/>
            <a:chExt cx="4373749" cy="1984812"/>
          </a:xfrm>
        </p:grpSpPr>
        <p:sp>
          <p:nvSpPr>
            <p:cNvPr id="41" name="TextBox 28">
              <a:extLst>
                <a:ext uri="{FF2B5EF4-FFF2-40B4-BE49-F238E27FC236}">
                  <a16:creationId xmlns:a16="http://schemas.microsoft.com/office/drawing/2014/main" id="{A8199F11-1280-FC7E-AE88-9193E46AB6F6}"/>
                </a:ext>
              </a:extLst>
            </p:cNvPr>
            <p:cNvSpPr txBox="1"/>
            <p:nvPr/>
          </p:nvSpPr>
          <p:spPr>
            <a:xfrm>
              <a:off x="0" y="-28574"/>
              <a:ext cx="4373749" cy="13874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500" b="1" spc="160" dirty="0" err="1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Turma</a:t>
              </a:r>
              <a:r>
                <a:rPr lang="en-US" sz="3500" b="1" spc="160" dirty="0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 5</a:t>
              </a:r>
              <a:r>
                <a:rPr lang="en-US" sz="3200" b="1" spc="160" dirty="0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 </a:t>
              </a:r>
            </a:p>
            <a:p>
              <a:pPr algn="ctr">
                <a:lnSpc>
                  <a:spcPts val="4160"/>
                </a:lnSpc>
              </a:pPr>
              <a:endParaRPr lang="en-US" sz="3200" b="1" spc="160" dirty="0">
                <a:solidFill>
                  <a:srgbClr val="393939"/>
                </a:solidFill>
                <a:latin typeface="AMX" pitchFamily="2" charset="0"/>
                <a:ea typeface="Aileron"/>
                <a:cs typeface="Aileron"/>
                <a:sym typeface="Aileron"/>
              </a:endParaRPr>
            </a:p>
          </p:txBody>
        </p:sp>
        <p:sp>
          <p:nvSpPr>
            <p:cNvPr id="42" name="TextBox 29">
              <a:extLst>
                <a:ext uri="{FF2B5EF4-FFF2-40B4-BE49-F238E27FC236}">
                  <a16:creationId xmlns:a16="http://schemas.microsoft.com/office/drawing/2014/main" id="{4DE0C145-B380-316C-FC73-CDA0F696B89F}"/>
                </a:ext>
              </a:extLst>
            </p:cNvPr>
            <p:cNvSpPr txBox="1"/>
            <p:nvPr/>
          </p:nvSpPr>
          <p:spPr>
            <a:xfrm>
              <a:off x="0" y="869444"/>
              <a:ext cx="4373749" cy="10867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pt-BR" sz="2200" b="1" spc="109" dirty="0">
                  <a:solidFill>
                    <a:srgbClr val="393939"/>
                  </a:solidFill>
                  <a:latin typeface="AMX" pitchFamily="2" charset="0"/>
                  <a:sym typeface="Aileron"/>
                </a:rPr>
                <a:t>XXX</a:t>
              </a:r>
              <a:endParaRPr lang="pt-BR" b="1" dirty="0">
                <a:solidFill>
                  <a:srgbClr val="393939"/>
                </a:solidFill>
                <a:latin typeface="AMX" pitchFamily="2" charset="0"/>
              </a:endParaRPr>
            </a:p>
            <a:p>
              <a:pPr algn="ctr">
                <a:lnSpc>
                  <a:spcPts val="3300"/>
                </a:lnSpc>
              </a:pPr>
              <a:endParaRPr lang="en-US" sz="2200" b="1" spc="109" dirty="0">
                <a:solidFill>
                  <a:srgbClr val="393939"/>
                </a:solidFill>
                <a:latin typeface="AMX" pitchFamily="2" charset="0"/>
                <a:ea typeface="Aileron"/>
                <a:cs typeface="Aileron"/>
                <a:sym typeface="Aileron"/>
              </a:endParaRPr>
            </a:p>
          </p:txBody>
        </p:sp>
      </p:grpSp>
      <p:sp>
        <p:nvSpPr>
          <p:cNvPr id="43" name="AutoShape 48">
            <a:extLst>
              <a:ext uri="{FF2B5EF4-FFF2-40B4-BE49-F238E27FC236}">
                <a16:creationId xmlns:a16="http://schemas.microsoft.com/office/drawing/2014/main" id="{2EA97745-5A37-94C4-C6A5-B04DDAB3D788}"/>
              </a:ext>
            </a:extLst>
          </p:cNvPr>
          <p:cNvSpPr/>
          <p:nvPr/>
        </p:nvSpPr>
        <p:spPr>
          <a:xfrm flipV="1">
            <a:off x="9480477" y="6995816"/>
            <a:ext cx="0" cy="655772"/>
          </a:xfrm>
          <a:prstGeom prst="line">
            <a:avLst/>
          </a:prstGeom>
          <a:ln w="28575" cap="rnd">
            <a:solidFill>
              <a:srgbClr val="CD222B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 sz="800" noProof="0" dirty="0"/>
          </a:p>
        </p:txBody>
      </p:sp>
      <p:sp>
        <p:nvSpPr>
          <p:cNvPr id="44" name="AutoShape 48">
            <a:extLst>
              <a:ext uri="{FF2B5EF4-FFF2-40B4-BE49-F238E27FC236}">
                <a16:creationId xmlns:a16="http://schemas.microsoft.com/office/drawing/2014/main" id="{55142E43-7E94-B5D7-63C3-B185E3391C35}"/>
              </a:ext>
            </a:extLst>
          </p:cNvPr>
          <p:cNvSpPr/>
          <p:nvPr/>
        </p:nvSpPr>
        <p:spPr>
          <a:xfrm flipV="1">
            <a:off x="11515662" y="5274808"/>
            <a:ext cx="0" cy="2376780"/>
          </a:xfrm>
          <a:prstGeom prst="line">
            <a:avLst/>
          </a:prstGeom>
          <a:ln w="28575" cap="rnd">
            <a:solidFill>
              <a:srgbClr val="393939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 sz="800" noProof="0" dirty="0"/>
          </a:p>
        </p:txBody>
      </p:sp>
      <p:sp>
        <p:nvSpPr>
          <p:cNvPr id="45" name="AutoShape 48">
            <a:extLst>
              <a:ext uri="{FF2B5EF4-FFF2-40B4-BE49-F238E27FC236}">
                <a16:creationId xmlns:a16="http://schemas.microsoft.com/office/drawing/2014/main" id="{C6606130-F032-718C-FE2A-3D35C0F5B7D0}"/>
              </a:ext>
            </a:extLst>
          </p:cNvPr>
          <p:cNvSpPr/>
          <p:nvPr/>
        </p:nvSpPr>
        <p:spPr>
          <a:xfrm flipV="1">
            <a:off x="5484373" y="6995816"/>
            <a:ext cx="0" cy="655772"/>
          </a:xfrm>
          <a:prstGeom prst="line">
            <a:avLst/>
          </a:prstGeom>
          <a:ln w="28575" cap="rnd">
            <a:solidFill>
              <a:srgbClr val="393939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 sz="800" noProof="0" dirty="0"/>
          </a:p>
        </p:txBody>
      </p:sp>
      <p:sp>
        <p:nvSpPr>
          <p:cNvPr id="46" name="AutoShape 48">
            <a:extLst>
              <a:ext uri="{FF2B5EF4-FFF2-40B4-BE49-F238E27FC236}">
                <a16:creationId xmlns:a16="http://schemas.microsoft.com/office/drawing/2014/main" id="{5A46BE77-43FD-B947-84FD-251FC6D717E6}"/>
              </a:ext>
            </a:extLst>
          </p:cNvPr>
          <p:cNvSpPr/>
          <p:nvPr/>
        </p:nvSpPr>
        <p:spPr>
          <a:xfrm flipV="1">
            <a:off x="7576708" y="5274808"/>
            <a:ext cx="0" cy="2376780"/>
          </a:xfrm>
          <a:prstGeom prst="line">
            <a:avLst/>
          </a:prstGeom>
          <a:ln w="28575" cap="rnd">
            <a:solidFill>
              <a:srgbClr val="393939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 sz="800" noProof="0" dirty="0"/>
          </a:p>
        </p:txBody>
      </p:sp>
      <p:sp>
        <p:nvSpPr>
          <p:cNvPr id="47" name="AutoShape 48">
            <a:extLst>
              <a:ext uri="{FF2B5EF4-FFF2-40B4-BE49-F238E27FC236}">
                <a16:creationId xmlns:a16="http://schemas.microsoft.com/office/drawing/2014/main" id="{776FA1C4-ED7D-EA0B-11FF-CDD73CCBB1F2}"/>
              </a:ext>
            </a:extLst>
          </p:cNvPr>
          <p:cNvSpPr/>
          <p:nvPr/>
        </p:nvSpPr>
        <p:spPr>
          <a:xfrm flipV="1">
            <a:off x="13888354" y="6995816"/>
            <a:ext cx="0" cy="655772"/>
          </a:xfrm>
          <a:prstGeom prst="line">
            <a:avLst/>
          </a:prstGeom>
          <a:ln w="28575" cap="rnd">
            <a:solidFill>
              <a:srgbClr val="CD222B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 sz="800" noProof="0" dirty="0"/>
          </a:p>
        </p:txBody>
      </p:sp>
      <p:sp>
        <p:nvSpPr>
          <p:cNvPr id="48" name="AutoShape 48">
            <a:extLst>
              <a:ext uri="{FF2B5EF4-FFF2-40B4-BE49-F238E27FC236}">
                <a16:creationId xmlns:a16="http://schemas.microsoft.com/office/drawing/2014/main" id="{EB391B03-8B8B-AF5A-7895-EF526A258233}"/>
              </a:ext>
            </a:extLst>
          </p:cNvPr>
          <p:cNvSpPr/>
          <p:nvPr/>
        </p:nvSpPr>
        <p:spPr>
          <a:xfrm flipV="1">
            <a:off x="16029047" y="5274808"/>
            <a:ext cx="0" cy="2376780"/>
          </a:xfrm>
          <a:prstGeom prst="line">
            <a:avLst/>
          </a:prstGeom>
          <a:ln w="28575" cap="rnd">
            <a:solidFill>
              <a:srgbClr val="393939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 sz="800" noProof="0" dirty="0"/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4AA2ECBC-6135-8AEF-1C39-2B3B14D0F366}"/>
              </a:ext>
            </a:extLst>
          </p:cNvPr>
          <p:cNvSpPr txBox="1"/>
          <p:nvPr/>
        </p:nvSpPr>
        <p:spPr>
          <a:xfrm>
            <a:off x="9337554" y="9202376"/>
            <a:ext cx="8454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393939"/>
                </a:solidFill>
                <a:latin typeface="AMX" pitchFamily="2" charset="0"/>
              </a:rPr>
              <a:t>*Se houver necessidade de repescagem ou novas contratações</a:t>
            </a:r>
          </a:p>
        </p:txBody>
      </p:sp>
      <p:sp>
        <p:nvSpPr>
          <p:cNvPr id="50" name="Freeform 13">
            <a:extLst>
              <a:ext uri="{FF2B5EF4-FFF2-40B4-BE49-F238E27FC236}">
                <a16:creationId xmlns:a16="http://schemas.microsoft.com/office/drawing/2014/main" id="{1444358F-5DFD-A6EA-DA51-EEF68B9ACBEB}"/>
              </a:ext>
            </a:extLst>
          </p:cNvPr>
          <p:cNvSpPr/>
          <p:nvPr/>
        </p:nvSpPr>
        <p:spPr>
          <a:xfrm>
            <a:off x="11622059" y="-117709"/>
            <a:ext cx="3175184" cy="1040606"/>
          </a:xfrm>
          <a:custGeom>
            <a:avLst/>
            <a:gdLst/>
            <a:ahLst/>
            <a:cxnLst/>
            <a:rect l="l" t="t" r="r" b="b"/>
            <a:pathLst>
              <a:path w="2266950" h="742950">
                <a:moveTo>
                  <a:pt x="0" y="0"/>
                </a:moveTo>
                <a:lnTo>
                  <a:pt x="2266950" y="0"/>
                </a:lnTo>
                <a:lnTo>
                  <a:pt x="2266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420" r="-420"/>
            </a:stretch>
          </a:blipFill>
        </p:spPr>
        <p:txBody>
          <a:bodyPr/>
          <a:lstStyle/>
          <a:p>
            <a:endParaRPr lang="pt-BR" sz="800" noProof="0" dirty="0"/>
          </a:p>
        </p:txBody>
      </p:sp>
      <p:pic>
        <p:nvPicPr>
          <p:cNvPr id="51" name="Gráfico 50">
            <a:extLst>
              <a:ext uri="{FF2B5EF4-FFF2-40B4-BE49-F238E27FC236}">
                <a16:creationId xmlns:a16="http://schemas.microsoft.com/office/drawing/2014/main" id="{EC2CF26D-EA66-2674-7650-38AB50BEB73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 flipH="1">
            <a:off x="16723735" y="1157442"/>
            <a:ext cx="4880391" cy="411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3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7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2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75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75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25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2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75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75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250"/>
                            </p:stCondLst>
                            <p:childTnLst>
                              <p:par>
                                <p:cTn id="8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125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1750"/>
                            </p:stCondLst>
                            <p:childTnLst>
                              <p:par>
                                <p:cTn id="91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275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25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  <p:bldP spid="14" grpId="0"/>
      <p:bldP spid="15" grpId="0"/>
      <p:bldP spid="16" grpId="0"/>
      <p:bldP spid="32" grpId="0" animBg="1"/>
      <p:bldP spid="33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291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AAC5F3-1403-64F1-F581-4060EC087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E17D882-4CCB-AC30-1CB2-1E570FC2A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818" r="21925"/>
          <a:stretch>
            <a:fillRect/>
          </a:stretch>
        </p:blipFill>
        <p:spPr>
          <a:xfrm>
            <a:off x="10086264" y="0"/>
            <a:ext cx="8201737" cy="1034345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BD71AD-0339-39EC-F2A1-EC2058260068}"/>
              </a:ext>
            </a:extLst>
          </p:cNvPr>
          <p:cNvSpPr txBox="1"/>
          <p:nvPr/>
        </p:nvSpPr>
        <p:spPr>
          <a:xfrm>
            <a:off x="2625554" y="8559980"/>
            <a:ext cx="7302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393939"/>
                </a:solidFill>
                <a:latin typeface="AMX" pitchFamily="2" charset="0"/>
              </a:rPr>
              <a:t>*Considerando orçamento </a:t>
            </a:r>
            <a:r>
              <a:rPr lang="pt-BR" sz="2400" dirty="0" err="1">
                <a:solidFill>
                  <a:srgbClr val="393939"/>
                </a:solidFill>
                <a:latin typeface="AMX" pitchFamily="2" charset="0"/>
              </a:rPr>
              <a:t>Praxis</a:t>
            </a:r>
            <a:endParaRPr lang="pt-BR" sz="2400" dirty="0">
              <a:solidFill>
                <a:srgbClr val="393939"/>
              </a:solidFill>
              <a:latin typeface="AMX" pitchFamily="2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AC26DEEC-AB75-37D4-4B73-DDCB65514742}"/>
              </a:ext>
            </a:extLst>
          </p:cNvPr>
          <p:cNvSpPr txBox="1"/>
          <p:nvPr/>
        </p:nvSpPr>
        <p:spPr>
          <a:xfrm>
            <a:off x="2785908" y="3978858"/>
            <a:ext cx="707372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500" b="1" dirty="0" err="1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Diagnóstico</a:t>
            </a:r>
            <a:r>
              <a:rPr lang="en-US" sz="3500" b="1" dirty="0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/ </a:t>
            </a:r>
            <a:r>
              <a:rPr lang="en-US" sz="3500" b="1" dirty="0" err="1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Arquitetura</a:t>
            </a:r>
            <a:r>
              <a:rPr lang="en-US" sz="3500" b="1" dirty="0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 30k</a:t>
            </a:r>
          </a:p>
          <a:p>
            <a:r>
              <a:rPr lang="en-US" sz="3500" b="1" dirty="0" err="1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Aplicação</a:t>
            </a:r>
            <a:r>
              <a:rPr lang="en-US" sz="3500" b="1" dirty="0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  Workshops – 164.6k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75A8252-876E-796F-2F53-CF0E06A30E73}"/>
              </a:ext>
            </a:extLst>
          </p:cNvPr>
          <p:cNvSpPr txBox="1"/>
          <p:nvPr/>
        </p:nvSpPr>
        <p:spPr>
          <a:xfrm>
            <a:off x="2625554" y="6283866"/>
            <a:ext cx="5908846" cy="116955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500" b="1" dirty="0">
                <a:solidFill>
                  <a:srgbClr val="CD222B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Total de </a:t>
            </a:r>
            <a:r>
              <a:rPr lang="en-US" sz="3500" b="1" dirty="0" err="1">
                <a:solidFill>
                  <a:srgbClr val="CD222B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aplicação</a:t>
            </a:r>
            <a:r>
              <a:rPr lang="en-US" sz="3500" b="1" dirty="0">
                <a:solidFill>
                  <a:srgbClr val="CD222B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 5 </a:t>
            </a:r>
            <a:r>
              <a:rPr lang="en-US" sz="3500" b="1" dirty="0" err="1">
                <a:solidFill>
                  <a:srgbClr val="CD222B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turmas</a:t>
            </a:r>
            <a:r>
              <a:rPr lang="en-US" sz="3500" b="1" dirty="0">
                <a:solidFill>
                  <a:srgbClr val="CD222B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 + </a:t>
            </a:r>
            <a:r>
              <a:rPr lang="en-US" sz="3500" b="1" dirty="0" err="1">
                <a:solidFill>
                  <a:srgbClr val="CD222B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Diagnóstico</a:t>
            </a:r>
            <a:endParaRPr lang="en-US" sz="3500" b="1" dirty="0">
              <a:solidFill>
                <a:srgbClr val="CD222B"/>
              </a:solidFill>
              <a:latin typeface="Amx"/>
              <a:ea typeface="ITC Franklin Gothic LT Semi-Bold"/>
              <a:cs typeface="ITC Franklin Gothic LT Semi-Bold"/>
              <a:sym typeface="ITC Franklin Gothic LT Semi-Bold"/>
            </a:endParaRPr>
          </a:p>
        </p:txBody>
      </p:sp>
      <p:pic>
        <p:nvPicPr>
          <p:cNvPr id="8" name="Gráfico 7" descr="Cofrinho com preenchimento sólido">
            <a:extLst>
              <a:ext uri="{FF2B5EF4-FFF2-40B4-BE49-F238E27FC236}">
                <a16:creationId xmlns:a16="http://schemas.microsoft.com/office/drawing/2014/main" id="{B2D887F1-1B54-D5F4-031B-31B039FAF83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6745" y="3581181"/>
            <a:ext cx="1870693" cy="1870693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108BF091-4DC8-14F6-0BA7-74F7D813B640}"/>
              </a:ext>
            </a:extLst>
          </p:cNvPr>
          <p:cNvSpPr txBox="1"/>
          <p:nvPr/>
        </p:nvSpPr>
        <p:spPr>
          <a:xfrm>
            <a:off x="2625554" y="5279937"/>
            <a:ext cx="4649721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6000" b="1" dirty="0">
                <a:solidFill>
                  <a:srgbClr val="CD222B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194.600K *</a:t>
            </a:r>
            <a:endParaRPr lang="pt-BR" sz="6000" b="1" dirty="0">
              <a:solidFill>
                <a:srgbClr val="CD222B"/>
              </a:solidFill>
            </a:endParaRP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749B821E-0D6C-CF58-26EA-AF96C51BEF86}"/>
              </a:ext>
            </a:extLst>
          </p:cNvPr>
          <p:cNvGrpSpPr/>
          <p:nvPr/>
        </p:nvGrpSpPr>
        <p:grpSpPr>
          <a:xfrm>
            <a:off x="756745" y="9549930"/>
            <a:ext cx="16478834" cy="369332"/>
            <a:chOff x="479426" y="6315815"/>
            <a:chExt cx="10985889" cy="246221"/>
          </a:xfrm>
        </p:grpSpPr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CBE7C50A-A0D4-4E1C-D909-2A04F07E49CF}"/>
                </a:ext>
              </a:extLst>
            </p:cNvPr>
            <p:cNvSpPr txBox="1"/>
            <p:nvPr userDrawn="1"/>
          </p:nvSpPr>
          <p:spPr>
            <a:xfrm>
              <a:off x="479426" y="6315815"/>
              <a:ext cx="249174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800" i="1" spc="450" dirty="0">
                  <a:solidFill>
                    <a:srgbClr val="393939"/>
                  </a:solidFill>
                  <a:latin typeface="AMX" pitchFamily="2" charset="77"/>
                </a:rPr>
                <a:t>GESTÃO 360°_VAREJO</a:t>
              </a:r>
            </a:p>
          </p:txBody>
        </p:sp>
        <p:cxnSp>
          <p:nvCxnSpPr>
            <p:cNvPr id="12" name="Conector Reto 10">
              <a:extLst>
                <a:ext uri="{FF2B5EF4-FFF2-40B4-BE49-F238E27FC236}">
                  <a16:creationId xmlns:a16="http://schemas.microsoft.com/office/drawing/2014/main" id="{E87F9617-6198-B8D3-CCE8-4CDF14BFF7B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21647" y="6451601"/>
              <a:ext cx="8643668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Gráfico 12">
            <a:extLst>
              <a:ext uri="{FF2B5EF4-FFF2-40B4-BE49-F238E27FC236}">
                <a16:creationId xmlns:a16="http://schemas.microsoft.com/office/drawing/2014/main" id="{06F0DDB8-9203-31EF-52E9-95CF61EB0A7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242896" y="400096"/>
            <a:ext cx="1421932" cy="517065"/>
          </a:xfrm>
          <a:prstGeom prst="rect">
            <a:avLst/>
          </a:prstGeo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AB36F25A-8022-74C8-EAC0-931738F5CDCF}"/>
              </a:ext>
            </a:extLst>
          </p:cNvPr>
          <p:cNvSpPr/>
          <p:nvPr/>
        </p:nvSpPr>
        <p:spPr>
          <a:xfrm>
            <a:off x="13920391" y="8922521"/>
            <a:ext cx="4364984" cy="1430541"/>
          </a:xfrm>
          <a:custGeom>
            <a:avLst/>
            <a:gdLst/>
            <a:ahLst/>
            <a:cxnLst/>
            <a:rect l="l" t="t" r="r" b="b"/>
            <a:pathLst>
              <a:path w="2266950" h="742950">
                <a:moveTo>
                  <a:pt x="0" y="0"/>
                </a:moveTo>
                <a:lnTo>
                  <a:pt x="2266950" y="0"/>
                </a:lnTo>
                <a:lnTo>
                  <a:pt x="2266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20" r="-420"/>
            </a:stretch>
          </a:blipFill>
        </p:spPr>
        <p:txBody>
          <a:bodyPr/>
          <a:lstStyle/>
          <a:p>
            <a:endParaRPr lang="pt-BR" sz="800" noProof="0" dirty="0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28696A54-7892-E301-F0BB-5754BDD75980}"/>
              </a:ext>
            </a:extLst>
          </p:cNvPr>
          <p:cNvSpPr txBox="1"/>
          <p:nvPr/>
        </p:nvSpPr>
        <p:spPr>
          <a:xfrm>
            <a:off x="789862" y="1308173"/>
            <a:ext cx="7025508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6000" b="1" dirty="0" err="1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Gestão</a:t>
            </a:r>
            <a:r>
              <a:rPr lang="en-US" sz="6000" b="1" dirty="0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 360°</a:t>
            </a:r>
          </a:p>
          <a:p>
            <a:pPr algn="l"/>
            <a:r>
              <a:rPr lang="en-US" sz="3500" dirty="0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Saving do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projeto</a:t>
            </a:r>
            <a:endParaRPr lang="en-US" sz="3500" dirty="0">
              <a:solidFill>
                <a:srgbClr val="393939"/>
              </a:solidFill>
              <a:latin typeface="Amx"/>
              <a:ea typeface="ITC Franklin Gothic LT Semi-Bold"/>
              <a:cs typeface="ITC Franklin Gothic LT Semi-Bold"/>
              <a:sym typeface="ITC Franklin Gothic LT Semi-Bold"/>
            </a:endParaRPr>
          </a:p>
        </p:txBody>
      </p:sp>
      <p:cxnSp>
        <p:nvCxnSpPr>
          <p:cNvPr id="17" name="Conector Reto 30">
            <a:extLst>
              <a:ext uri="{FF2B5EF4-FFF2-40B4-BE49-F238E27FC236}">
                <a16:creationId xmlns:a16="http://schemas.microsoft.com/office/drawing/2014/main" id="{094A4896-BE12-6C94-71A5-7AE8A1BF6957}"/>
              </a:ext>
            </a:extLst>
          </p:cNvPr>
          <p:cNvCxnSpPr>
            <a:cxnSpLocks/>
          </p:cNvCxnSpPr>
          <p:nvPr/>
        </p:nvCxnSpPr>
        <p:spPr>
          <a:xfrm>
            <a:off x="687291" y="2863248"/>
            <a:ext cx="4887032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Gráfico 17">
            <a:extLst>
              <a:ext uri="{FF2B5EF4-FFF2-40B4-BE49-F238E27FC236}">
                <a16:creationId xmlns:a16="http://schemas.microsoft.com/office/drawing/2014/main" id="{8A0EB445-817F-C497-6F53-6E06FAFE46F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66872" y="1071993"/>
            <a:ext cx="2310270" cy="277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069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4" grpId="0" animBg="1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C75DB-5032-06FD-C7AC-65CF665DE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3">
            <a:extLst>
              <a:ext uri="{FF2B5EF4-FFF2-40B4-BE49-F238E27FC236}">
                <a16:creationId xmlns:a16="http://schemas.microsoft.com/office/drawing/2014/main" id="{4D7892A5-E530-5FDE-90C1-ACE46CD38A49}"/>
              </a:ext>
            </a:extLst>
          </p:cNvPr>
          <p:cNvGrpSpPr/>
          <p:nvPr/>
        </p:nvGrpSpPr>
        <p:grpSpPr>
          <a:xfrm>
            <a:off x="10294780" y="-2443516"/>
            <a:ext cx="10942999" cy="10765426"/>
            <a:chOff x="0" y="0"/>
            <a:chExt cx="14755901" cy="14516456"/>
          </a:xfrm>
        </p:grpSpPr>
        <p:sp>
          <p:nvSpPr>
            <p:cNvPr id="9" name="Freeform 14" descr="Logotipo, nome da empresa  O conteúdo gerado por IA pode estar incorreto.">
              <a:extLst>
                <a:ext uri="{FF2B5EF4-FFF2-40B4-BE49-F238E27FC236}">
                  <a16:creationId xmlns:a16="http://schemas.microsoft.com/office/drawing/2014/main" id="{2D2DADC2-3851-D9D7-C939-DA40E0982CFA}"/>
                </a:ext>
              </a:extLst>
            </p:cNvPr>
            <p:cNvSpPr/>
            <p:nvPr/>
          </p:nvSpPr>
          <p:spPr>
            <a:xfrm>
              <a:off x="0" y="0"/>
              <a:ext cx="14755876" cy="14516481"/>
            </a:xfrm>
            <a:custGeom>
              <a:avLst/>
              <a:gdLst/>
              <a:ahLst/>
              <a:cxnLst/>
              <a:rect l="l" t="t" r="r" b="b"/>
              <a:pathLst>
                <a:path w="14755876" h="14516481">
                  <a:moveTo>
                    <a:pt x="0" y="0"/>
                  </a:moveTo>
                  <a:lnTo>
                    <a:pt x="14755876" y="0"/>
                  </a:lnTo>
                  <a:lnTo>
                    <a:pt x="14755876" y="14516481"/>
                  </a:lnTo>
                  <a:lnTo>
                    <a:pt x="0" y="14516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0934" r="-48146" b="-26131"/>
              </a:stretch>
            </a:blipFill>
          </p:spPr>
          <p:txBody>
            <a:bodyPr/>
            <a:lstStyle/>
            <a:p>
              <a:endParaRPr lang="pt-BR" sz="800" noProof="0" dirty="0"/>
            </a:p>
          </p:txBody>
        </p:sp>
      </p:grpSp>
      <p:pic>
        <p:nvPicPr>
          <p:cNvPr id="10" name="Imagem 9">
            <a:extLst>
              <a:ext uri="{FF2B5EF4-FFF2-40B4-BE49-F238E27FC236}">
                <a16:creationId xmlns:a16="http://schemas.microsoft.com/office/drawing/2014/main" id="{B14F60C4-21AA-694E-6D9A-136B23A90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13" r="28105"/>
          <a:stretch>
            <a:fillRect/>
          </a:stretch>
        </p:blipFill>
        <p:spPr>
          <a:xfrm>
            <a:off x="7936346" y="622313"/>
            <a:ext cx="10351653" cy="9664687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BE9647A0-92B3-147E-F86E-27071DF852C2}"/>
              </a:ext>
            </a:extLst>
          </p:cNvPr>
          <p:cNvSpPr txBox="1"/>
          <p:nvPr/>
        </p:nvSpPr>
        <p:spPr>
          <a:xfrm>
            <a:off x="864335" y="3480586"/>
            <a:ext cx="675077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solidFill>
                  <a:schemeClr val="bg1"/>
                </a:solidFill>
                <a:latin typeface="AMX" pitchFamily="2" charset="0"/>
              </a:rPr>
              <a:t>Como forma de reconhecimento os </a:t>
            </a:r>
            <a:r>
              <a:rPr lang="pt-BR" sz="3500" dirty="0" err="1">
                <a:solidFill>
                  <a:schemeClr val="bg1"/>
                </a:solidFill>
                <a:latin typeface="AMX" pitchFamily="2" charset="0"/>
              </a:rPr>
              <a:t>GN’s</a:t>
            </a:r>
            <a:r>
              <a:rPr lang="pt-BR" sz="3500" dirty="0">
                <a:solidFill>
                  <a:schemeClr val="bg1"/>
                </a:solidFill>
                <a:latin typeface="AMX" pitchFamily="2" charset="0"/>
              </a:rPr>
              <a:t> que concluírem com sucesso a missão PGN 360º receberão o Selo XXXXXXX. </a:t>
            </a:r>
          </a:p>
          <a:p>
            <a:endParaRPr lang="pt-BR" sz="3500" dirty="0">
              <a:solidFill>
                <a:schemeClr val="bg1"/>
              </a:solidFill>
              <a:latin typeface="AMX" pitchFamily="2" charset="0"/>
            </a:endParaRPr>
          </a:p>
          <a:p>
            <a:r>
              <a:rPr lang="pt-BR" sz="3500" dirty="0">
                <a:solidFill>
                  <a:schemeClr val="bg1"/>
                </a:solidFill>
                <a:latin typeface="AMX" pitchFamily="2" charset="0"/>
              </a:rPr>
              <a:t>Para que possam publicar em suas redes sociais e profissionais mais essa conquista.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E2A91F32-3DE0-6F53-3E66-E850446ADF9C}"/>
              </a:ext>
            </a:extLst>
          </p:cNvPr>
          <p:cNvSpPr txBox="1"/>
          <p:nvPr/>
        </p:nvSpPr>
        <p:spPr>
          <a:xfrm>
            <a:off x="910838" y="2098994"/>
            <a:ext cx="7025508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6000" b="1" dirty="0">
                <a:solidFill>
                  <a:schemeClr val="bg1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Selo do GN XXXX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BB6D208F-05D4-3A5D-314F-0B8E813C2A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" r="188"/>
          <a:stretch/>
        </p:blipFill>
        <p:spPr>
          <a:xfrm>
            <a:off x="7936346" y="2598687"/>
            <a:ext cx="3799809" cy="3800635"/>
          </a:xfrm>
          <a:prstGeom prst="rect">
            <a:avLst/>
          </a:prstGeom>
          <a:effectLst/>
        </p:spPr>
      </p:pic>
      <p:cxnSp>
        <p:nvCxnSpPr>
          <p:cNvPr id="17" name="Conector Reto 30">
            <a:extLst>
              <a:ext uri="{FF2B5EF4-FFF2-40B4-BE49-F238E27FC236}">
                <a16:creationId xmlns:a16="http://schemas.microsoft.com/office/drawing/2014/main" id="{6835D450-870A-B0D8-5823-3DB5F5BF86BD}"/>
              </a:ext>
            </a:extLst>
          </p:cNvPr>
          <p:cNvCxnSpPr>
            <a:cxnSpLocks/>
          </p:cNvCxnSpPr>
          <p:nvPr/>
        </p:nvCxnSpPr>
        <p:spPr>
          <a:xfrm>
            <a:off x="864335" y="3232613"/>
            <a:ext cx="6379876" cy="0"/>
          </a:xfrm>
          <a:prstGeom prst="line">
            <a:avLst/>
          </a:prstGeom>
          <a:ln w="19050">
            <a:gradFill flip="none" rotWithShape="1">
              <a:gsLst>
                <a:gs pos="50000">
                  <a:schemeClr val="bg1"/>
                </a:gs>
                <a:gs pos="100000">
                  <a:srgbClr val="4A452A"/>
                </a:gs>
                <a:gs pos="0">
                  <a:schemeClr val="bg2">
                    <a:lumMod val="25000"/>
                  </a:schemeClr>
                </a:gs>
                <a:gs pos="90000">
                  <a:schemeClr val="bg2">
                    <a:lumMod val="25000"/>
                  </a:schemeClr>
                </a:gs>
                <a:gs pos="10000">
                  <a:schemeClr val="bg2">
                    <a:lumMod val="2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26360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3F6C8-C7DB-819A-EB47-880AF0D45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Logotipo&#10;&#10;O conteúdo gerado por IA pode estar incorreto.">
            <a:extLst>
              <a:ext uri="{FF2B5EF4-FFF2-40B4-BE49-F238E27FC236}">
                <a16:creationId xmlns:a16="http://schemas.microsoft.com/office/drawing/2014/main" id="{A74C2B6B-2C9D-02CD-C047-F132B3525F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553" r="39215"/>
          <a:stretch>
            <a:fillRect/>
          </a:stretch>
        </p:blipFill>
        <p:spPr>
          <a:xfrm>
            <a:off x="13392651" y="0"/>
            <a:ext cx="4895349" cy="3676752"/>
          </a:xfrm>
          <a:prstGeom prst="rect">
            <a:avLst/>
          </a:prstGeom>
        </p:spPr>
      </p:pic>
      <p:sp>
        <p:nvSpPr>
          <p:cNvPr id="10" name="TextBox 16">
            <a:extLst>
              <a:ext uri="{FF2B5EF4-FFF2-40B4-BE49-F238E27FC236}">
                <a16:creationId xmlns:a16="http://schemas.microsoft.com/office/drawing/2014/main" id="{B3EFF342-8D16-A62B-52B6-F756BA278F2A}"/>
              </a:ext>
            </a:extLst>
          </p:cNvPr>
          <p:cNvSpPr txBox="1"/>
          <p:nvPr/>
        </p:nvSpPr>
        <p:spPr>
          <a:xfrm>
            <a:off x="1066109" y="1586826"/>
            <a:ext cx="7622471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b="1" spc="260" dirty="0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Um </a:t>
            </a:r>
            <a:r>
              <a:rPr lang="en-US" sz="5400" b="1" spc="260" dirty="0" err="1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convite</a:t>
            </a:r>
            <a:r>
              <a:rPr lang="en-US" sz="5400" b="1" spc="260" dirty="0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 </a:t>
            </a:r>
            <a:r>
              <a:rPr lang="en-US" sz="5400" b="1" spc="260" dirty="0" err="1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rumo</a:t>
            </a:r>
            <a:r>
              <a:rPr lang="en-US" sz="5400" b="1" spc="260" dirty="0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 a </a:t>
            </a:r>
            <a:r>
              <a:rPr lang="en-US" sz="5400" b="1" spc="260" dirty="0" err="1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seu</a:t>
            </a:r>
            <a:r>
              <a:rPr lang="en-US" sz="5400" b="1" spc="260" dirty="0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 </a:t>
            </a:r>
            <a:r>
              <a:rPr lang="en-US" sz="5400" b="1" spc="260" dirty="0" err="1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desenvolvimento</a:t>
            </a:r>
            <a:endParaRPr lang="en-US" sz="5400" b="1" spc="260" dirty="0">
              <a:solidFill>
                <a:schemeClr val="bg1"/>
              </a:solidFill>
              <a:latin typeface="AMX" pitchFamily="2" charset="0"/>
              <a:ea typeface="ITC Franklin Gothic LT Semi-Bold"/>
              <a:cs typeface="ITC Franklin Gothic LT Semi-Bold"/>
              <a:sym typeface="ITC Franklin Gothic LT Semi-Bold"/>
            </a:endParaRPr>
          </a:p>
        </p:txBody>
      </p:sp>
      <p:cxnSp>
        <p:nvCxnSpPr>
          <p:cNvPr id="13" name="Conector Reto 30">
            <a:extLst>
              <a:ext uri="{FF2B5EF4-FFF2-40B4-BE49-F238E27FC236}">
                <a16:creationId xmlns:a16="http://schemas.microsoft.com/office/drawing/2014/main" id="{B5C0DDFB-1E77-DB09-5E8E-67D94BFC57C2}"/>
              </a:ext>
            </a:extLst>
          </p:cNvPr>
          <p:cNvCxnSpPr>
            <a:cxnSpLocks/>
          </p:cNvCxnSpPr>
          <p:nvPr/>
        </p:nvCxnSpPr>
        <p:spPr>
          <a:xfrm>
            <a:off x="1066109" y="3402968"/>
            <a:ext cx="7622471" cy="0"/>
          </a:xfrm>
          <a:prstGeom prst="line">
            <a:avLst/>
          </a:prstGeom>
          <a:ln w="19050">
            <a:gradFill flip="none" rotWithShape="1">
              <a:gsLst>
                <a:gs pos="50000">
                  <a:schemeClr val="bg1"/>
                </a:gs>
                <a:gs pos="100000">
                  <a:srgbClr val="4A452A"/>
                </a:gs>
                <a:gs pos="0">
                  <a:schemeClr val="bg2">
                    <a:lumMod val="25000"/>
                  </a:schemeClr>
                </a:gs>
                <a:gs pos="90000">
                  <a:schemeClr val="bg2">
                    <a:lumMod val="25000"/>
                  </a:schemeClr>
                </a:gs>
                <a:gs pos="10000">
                  <a:schemeClr val="bg2">
                    <a:lumMod val="2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agem 13">
            <a:extLst>
              <a:ext uri="{FF2B5EF4-FFF2-40B4-BE49-F238E27FC236}">
                <a16:creationId xmlns:a16="http://schemas.microsoft.com/office/drawing/2014/main" id="{7A3B8ED5-BDA9-2FB8-17B1-6B605BBF645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2320" y="3740315"/>
            <a:ext cx="3215190" cy="485274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AFAEA8E3-06DC-0DDE-7BA4-DA7ECECDC35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108" y="3775779"/>
            <a:ext cx="4807927" cy="4807927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3BF93383-AD85-74DE-CC57-0F98A053AB2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4346" y="3775779"/>
            <a:ext cx="4807927" cy="480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072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11270309" y="-902279"/>
            <a:ext cx="7017691" cy="7846874"/>
            <a:chOff x="-735478" y="12300671"/>
            <a:chExt cx="6869099" cy="7680725"/>
          </a:xfrm>
        </p:grpSpPr>
        <p:sp>
          <p:nvSpPr>
            <p:cNvPr id="12" name="Freeform 12"/>
            <p:cNvSpPr/>
            <p:nvPr/>
          </p:nvSpPr>
          <p:spPr>
            <a:xfrm>
              <a:off x="-735478" y="12300671"/>
              <a:ext cx="6869099" cy="7680725"/>
            </a:xfrm>
            <a:custGeom>
              <a:avLst/>
              <a:gdLst/>
              <a:ahLst/>
              <a:cxnLst/>
              <a:rect l="l" t="t" r="r" b="b"/>
              <a:pathLst>
                <a:path w="15544800" h="13118592">
                  <a:moveTo>
                    <a:pt x="0" y="0"/>
                  </a:moveTo>
                  <a:lnTo>
                    <a:pt x="15544800" y="0"/>
                  </a:lnTo>
                  <a:lnTo>
                    <a:pt x="15544800" y="13118592"/>
                  </a:lnTo>
                  <a:lnTo>
                    <a:pt x="0" y="1311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0798" r="-12630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3" name="Freeform 13"/>
          <p:cNvSpPr/>
          <p:nvPr/>
        </p:nvSpPr>
        <p:spPr>
          <a:xfrm>
            <a:off x="17017750" y="8376551"/>
            <a:ext cx="2266950" cy="742950"/>
          </a:xfrm>
          <a:custGeom>
            <a:avLst/>
            <a:gdLst/>
            <a:ahLst/>
            <a:cxnLst/>
            <a:rect l="l" t="t" r="r" b="b"/>
            <a:pathLst>
              <a:path w="2266950" h="742950">
                <a:moveTo>
                  <a:pt x="0" y="0"/>
                </a:moveTo>
                <a:lnTo>
                  <a:pt x="2266950" y="0"/>
                </a:lnTo>
                <a:lnTo>
                  <a:pt x="2266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20" r="-420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EE65171C-4ED5-BDA3-2389-8BB2DA0C84D8}"/>
              </a:ext>
            </a:extLst>
          </p:cNvPr>
          <p:cNvSpPr txBox="1"/>
          <p:nvPr/>
        </p:nvSpPr>
        <p:spPr>
          <a:xfrm>
            <a:off x="867934" y="1695021"/>
            <a:ext cx="6844831" cy="2026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6000" b="1" dirty="0" err="1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Programa</a:t>
            </a:r>
            <a:r>
              <a:rPr lang="en-US" sz="6000" b="1" dirty="0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 </a:t>
            </a:r>
            <a:r>
              <a:rPr lang="en-US" sz="6000" b="1" dirty="0" err="1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Gestão</a:t>
            </a:r>
            <a:r>
              <a:rPr lang="en-US" sz="6000" b="1" dirty="0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 de </a:t>
            </a:r>
            <a:r>
              <a:rPr lang="en-US" sz="6000" b="1" dirty="0" err="1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Negócios</a:t>
            </a:r>
            <a:endParaRPr lang="en-US" sz="6000" b="1" dirty="0">
              <a:solidFill>
                <a:srgbClr val="393939"/>
              </a:solidFill>
              <a:latin typeface="AMX Black" pitchFamily="2" charset="0"/>
              <a:ea typeface="ITC Franklin Gothic LT Semi-Bold"/>
              <a:cs typeface="ITC Franklin Gothic LT Semi-Bold"/>
              <a:sym typeface="ITC Franklin Gothic LT Semi-Bold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048A916A-90D2-3676-AE52-2E9BB2DAE25E}"/>
              </a:ext>
            </a:extLst>
          </p:cNvPr>
          <p:cNvSpPr txBox="1"/>
          <p:nvPr/>
        </p:nvSpPr>
        <p:spPr>
          <a:xfrm>
            <a:off x="788828" y="4090798"/>
            <a:ext cx="8355172" cy="48474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Um programa que já nasce aderente</a:t>
            </a:r>
            <a:br>
              <a:rPr lang="pt-BR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</a:br>
            <a:r>
              <a:rPr lang="pt-BR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ao propósito do Canal Mercados em Desenvolvimento.</a:t>
            </a:r>
          </a:p>
          <a:p>
            <a:endParaRPr lang="pt-BR" sz="3500" dirty="0">
              <a:solidFill>
                <a:srgbClr val="393939"/>
              </a:solidFill>
              <a:latin typeface="Amx"/>
              <a:ea typeface="Source Sans Pro"/>
              <a:cs typeface="Source Sans Pro"/>
              <a:sym typeface="Source Sans Pro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Líderes conectados com o mercado;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Diagnóstico que reflete o dia a dia e</a:t>
            </a:r>
            <a:br>
              <a:rPr lang="pt-BR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</a:br>
            <a:r>
              <a:rPr lang="pt-BR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o desejo de ser maior;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Um programa de qualificação profissional e pessoal.</a:t>
            </a:r>
          </a:p>
        </p:txBody>
      </p:sp>
      <p:cxnSp>
        <p:nvCxnSpPr>
          <p:cNvPr id="19" name="Conector Reto 30">
            <a:extLst>
              <a:ext uri="{FF2B5EF4-FFF2-40B4-BE49-F238E27FC236}">
                <a16:creationId xmlns:a16="http://schemas.microsoft.com/office/drawing/2014/main" id="{C7CBCF97-B095-5C9D-F78E-6E24CCABE52E}"/>
              </a:ext>
            </a:extLst>
          </p:cNvPr>
          <p:cNvCxnSpPr>
            <a:cxnSpLocks/>
          </p:cNvCxnSpPr>
          <p:nvPr/>
        </p:nvCxnSpPr>
        <p:spPr>
          <a:xfrm>
            <a:off x="534164" y="3735886"/>
            <a:ext cx="7343744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Imagem 20">
            <a:extLst>
              <a:ext uri="{FF2B5EF4-FFF2-40B4-BE49-F238E27FC236}">
                <a16:creationId xmlns:a16="http://schemas.microsoft.com/office/drawing/2014/main" id="{B363EA81-8646-9821-CD43-64E892AA5B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63" r="24507" b="8010"/>
          <a:stretch>
            <a:fillRect/>
          </a:stretch>
        </p:blipFill>
        <p:spPr>
          <a:xfrm>
            <a:off x="8515309" y="2593946"/>
            <a:ext cx="8725035" cy="769305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BD49C-9075-9AE4-8418-206B57835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3">
            <a:extLst>
              <a:ext uri="{FF2B5EF4-FFF2-40B4-BE49-F238E27FC236}">
                <a16:creationId xmlns:a16="http://schemas.microsoft.com/office/drawing/2014/main" id="{0A5A6C8D-3347-8D14-B075-24055948937E}"/>
              </a:ext>
            </a:extLst>
          </p:cNvPr>
          <p:cNvGrpSpPr/>
          <p:nvPr/>
        </p:nvGrpSpPr>
        <p:grpSpPr>
          <a:xfrm>
            <a:off x="10502598" y="-1820657"/>
            <a:ext cx="10942999" cy="10765426"/>
            <a:chOff x="0" y="0"/>
            <a:chExt cx="14755901" cy="14516456"/>
          </a:xfrm>
        </p:grpSpPr>
        <p:sp>
          <p:nvSpPr>
            <p:cNvPr id="10" name="Freeform 14" descr="Logotipo, nome da empresa  O conteúdo gerado por IA pode estar incorreto.">
              <a:extLst>
                <a:ext uri="{FF2B5EF4-FFF2-40B4-BE49-F238E27FC236}">
                  <a16:creationId xmlns:a16="http://schemas.microsoft.com/office/drawing/2014/main" id="{203915CF-0910-A8D1-8BFE-FA6DD5A4C3BD}"/>
                </a:ext>
              </a:extLst>
            </p:cNvPr>
            <p:cNvSpPr/>
            <p:nvPr/>
          </p:nvSpPr>
          <p:spPr>
            <a:xfrm>
              <a:off x="0" y="0"/>
              <a:ext cx="14755876" cy="14516481"/>
            </a:xfrm>
            <a:custGeom>
              <a:avLst/>
              <a:gdLst/>
              <a:ahLst/>
              <a:cxnLst/>
              <a:rect l="l" t="t" r="r" b="b"/>
              <a:pathLst>
                <a:path w="14755876" h="14516481">
                  <a:moveTo>
                    <a:pt x="0" y="0"/>
                  </a:moveTo>
                  <a:lnTo>
                    <a:pt x="14755876" y="0"/>
                  </a:lnTo>
                  <a:lnTo>
                    <a:pt x="14755876" y="14516481"/>
                  </a:lnTo>
                  <a:lnTo>
                    <a:pt x="0" y="14516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0934" r="-48146" b="-26131"/>
              </a:stretch>
            </a:blipFill>
          </p:spPr>
          <p:txBody>
            <a:bodyPr/>
            <a:lstStyle/>
            <a:p>
              <a:endParaRPr lang="pt-BR" sz="800" noProof="0" dirty="0"/>
            </a:p>
          </p:txBody>
        </p:sp>
      </p:grpSp>
      <p:pic>
        <p:nvPicPr>
          <p:cNvPr id="14" name="Imagem 13">
            <a:extLst>
              <a:ext uri="{FF2B5EF4-FFF2-40B4-BE49-F238E27FC236}">
                <a16:creationId xmlns:a16="http://schemas.microsoft.com/office/drawing/2014/main" id="{13BCC082-79B6-BBE0-D8EB-8567953F06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13" r="28105" b="2730"/>
          <a:stretch>
            <a:fillRect/>
          </a:stretch>
        </p:blipFill>
        <p:spPr>
          <a:xfrm>
            <a:off x="8799379" y="886134"/>
            <a:ext cx="10351653" cy="9400866"/>
          </a:xfrm>
          <a:prstGeom prst="rect">
            <a:avLst/>
          </a:prstGeom>
        </p:spPr>
      </p:pic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69DE7D22-C3A4-329D-5572-3CFF91D285C8}"/>
              </a:ext>
            </a:extLst>
          </p:cNvPr>
          <p:cNvSpPr/>
          <p:nvPr/>
        </p:nvSpPr>
        <p:spPr>
          <a:xfrm>
            <a:off x="1066109" y="4048113"/>
            <a:ext cx="4157354" cy="4157354"/>
          </a:xfrm>
          <a:prstGeom prst="roundRect">
            <a:avLst>
              <a:gd name="adj" fmla="val 1208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100" noProof="0" dirty="0">
              <a:solidFill>
                <a:srgbClr val="393939"/>
              </a:solidFill>
              <a:latin typeface="AMX" pitchFamily="2" charset="0"/>
            </a:endParaRP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B87FDE25-7FBA-C5A4-4885-774351D324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9379" y="2946873"/>
            <a:ext cx="3551089" cy="3780581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sp>
        <p:nvSpPr>
          <p:cNvPr id="22" name="TextBox 16">
            <a:extLst>
              <a:ext uri="{FF2B5EF4-FFF2-40B4-BE49-F238E27FC236}">
                <a16:creationId xmlns:a16="http://schemas.microsoft.com/office/drawing/2014/main" id="{DF0EA43B-8E9A-A9C8-3B11-9E219380A7F8}"/>
              </a:ext>
            </a:extLst>
          </p:cNvPr>
          <p:cNvSpPr txBox="1"/>
          <p:nvPr/>
        </p:nvSpPr>
        <p:spPr>
          <a:xfrm>
            <a:off x="1066109" y="1586826"/>
            <a:ext cx="7622471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b="1" spc="260" dirty="0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Um </a:t>
            </a:r>
            <a:r>
              <a:rPr lang="en-US" sz="5400" b="1" spc="260" dirty="0" err="1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convite</a:t>
            </a:r>
            <a:r>
              <a:rPr lang="en-US" sz="5400" b="1" spc="260" dirty="0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 </a:t>
            </a:r>
            <a:r>
              <a:rPr lang="en-US" sz="5400" b="1" spc="260" dirty="0" err="1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rumo</a:t>
            </a:r>
            <a:r>
              <a:rPr lang="en-US" sz="5400" b="1" spc="260" dirty="0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 a </a:t>
            </a:r>
            <a:r>
              <a:rPr lang="en-US" sz="5400" b="1" spc="260" dirty="0" err="1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seu</a:t>
            </a:r>
            <a:r>
              <a:rPr lang="en-US" sz="5400" b="1" spc="260" dirty="0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 </a:t>
            </a:r>
            <a:r>
              <a:rPr lang="en-US" sz="5400" b="1" spc="260" dirty="0" err="1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desenvolvimento</a:t>
            </a:r>
            <a:endParaRPr lang="en-US" sz="5400" b="1" spc="260" dirty="0">
              <a:solidFill>
                <a:schemeClr val="bg1"/>
              </a:solidFill>
              <a:latin typeface="AMX" pitchFamily="2" charset="0"/>
              <a:ea typeface="ITC Franklin Gothic LT Semi-Bold"/>
              <a:cs typeface="ITC Franklin Gothic LT Semi-Bold"/>
              <a:sym typeface="ITC Franklin Gothic LT Semi-Bold"/>
            </a:endParaRPr>
          </a:p>
        </p:txBody>
      </p:sp>
      <p:cxnSp>
        <p:nvCxnSpPr>
          <p:cNvPr id="23" name="Conector Reto 30">
            <a:extLst>
              <a:ext uri="{FF2B5EF4-FFF2-40B4-BE49-F238E27FC236}">
                <a16:creationId xmlns:a16="http://schemas.microsoft.com/office/drawing/2014/main" id="{8BBF9492-AF39-8BAE-C7C7-0D1922B752C0}"/>
              </a:ext>
            </a:extLst>
          </p:cNvPr>
          <p:cNvCxnSpPr>
            <a:cxnSpLocks/>
          </p:cNvCxnSpPr>
          <p:nvPr/>
        </p:nvCxnSpPr>
        <p:spPr>
          <a:xfrm>
            <a:off x="1066109" y="3402968"/>
            <a:ext cx="7622471" cy="0"/>
          </a:xfrm>
          <a:prstGeom prst="line">
            <a:avLst/>
          </a:prstGeom>
          <a:ln w="19050">
            <a:gradFill flip="none" rotWithShape="1">
              <a:gsLst>
                <a:gs pos="50000">
                  <a:schemeClr val="bg1"/>
                </a:gs>
                <a:gs pos="100000">
                  <a:srgbClr val="4A452A"/>
                </a:gs>
                <a:gs pos="0">
                  <a:schemeClr val="bg2">
                    <a:lumMod val="25000"/>
                  </a:schemeClr>
                </a:gs>
                <a:gs pos="90000">
                  <a:schemeClr val="bg2">
                    <a:lumMod val="25000"/>
                  </a:schemeClr>
                </a:gs>
                <a:gs pos="10000">
                  <a:schemeClr val="bg2">
                    <a:lumMod val="2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Imagem 23">
            <a:extLst>
              <a:ext uri="{FF2B5EF4-FFF2-40B4-BE49-F238E27FC236}">
                <a16:creationId xmlns:a16="http://schemas.microsoft.com/office/drawing/2014/main" id="{3CA0DF57-87AD-C4FA-1862-42C6B4F9E35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762" y="4398766"/>
            <a:ext cx="3456048" cy="345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55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eca_divulgacao_instagram">
            <a:hlinkClick r:id="" action="ppaction://media"/>
            <a:extLst>
              <a:ext uri="{FF2B5EF4-FFF2-40B4-BE49-F238E27FC236}">
                <a16:creationId xmlns:a16="http://schemas.microsoft.com/office/drawing/2014/main" id="{C9821F13-7899-F36A-AD49-1EECB12DB6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0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81AB8-7111-49BE-C64D-234A7E408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9">
            <a:extLst>
              <a:ext uri="{FF2B5EF4-FFF2-40B4-BE49-F238E27FC236}">
                <a16:creationId xmlns:a16="http://schemas.microsoft.com/office/drawing/2014/main" id="{88C4DC38-6078-10DF-C378-1F058AC2DF48}"/>
              </a:ext>
            </a:extLst>
          </p:cNvPr>
          <p:cNvGrpSpPr/>
          <p:nvPr/>
        </p:nvGrpSpPr>
        <p:grpSpPr>
          <a:xfrm>
            <a:off x="-9849" y="0"/>
            <a:ext cx="18307707" cy="10287000"/>
            <a:chOff x="0" y="0"/>
            <a:chExt cx="24410276" cy="13716000"/>
          </a:xfrm>
        </p:grpSpPr>
        <p:sp>
          <p:nvSpPr>
            <p:cNvPr id="23" name="Freeform 10" descr="Padrão do plano de fundo  O conteúdo gerado por IA pode estar incorreto.">
              <a:extLst>
                <a:ext uri="{FF2B5EF4-FFF2-40B4-BE49-F238E27FC236}">
                  <a16:creationId xmlns:a16="http://schemas.microsoft.com/office/drawing/2014/main" id="{8A2EDEFA-A9E2-8268-2988-E8CCB324F7B5}"/>
                </a:ext>
              </a:extLst>
            </p:cNvPr>
            <p:cNvSpPr/>
            <p:nvPr/>
          </p:nvSpPr>
          <p:spPr>
            <a:xfrm>
              <a:off x="0" y="0"/>
              <a:ext cx="24410288" cy="13716000"/>
            </a:xfrm>
            <a:custGeom>
              <a:avLst/>
              <a:gdLst/>
              <a:ahLst/>
              <a:cxnLst/>
              <a:rect l="l" t="t" r="r" b="b"/>
              <a:pathLst>
                <a:path w="24410288" h="13716000">
                  <a:moveTo>
                    <a:pt x="0" y="0"/>
                  </a:moveTo>
                  <a:lnTo>
                    <a:pt x="24410288" y="0"/>
                  </a:lnTo>
                  <a:lnTo>
                    <a:pt x="2441028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1" b="-31"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</p:grpSp>
      <p:grpSp>
        <p:nvGrpSpPr>
          <p:cNvPr id="27" name="Group 19">
            <a:extLst>
              <a:ext uri="{FF2B5EF4-FFF2-40B4-BE49-F238E27FC236}">
                <a16:creationId xmlns:a16="http://schemas.microsoft.com/office/drawing/2014/main" id="{E69865F9-73C2-569B-197E-6BD64BA0E157}"/>
              </a:ext>
            </a:extLst>
          </p:cNvPr>
          <p:cNvGrpSpPr/>
          <p:nvPr/>
        </p:nvGrpSpPr>
        <p:grpSpPr>
          <a:xfrm>
            <a:off x="0" y="8692663"/>
            <a:ext cx="2795550" cy="1594337"/>
            <a:chOff x="0" y="0"/>
            <a:chExt cx="3251200" cy="1854200"/>
          </a:xfrm>
        </p:grpSpPr>
        <p:sp>
          <p:nvSpPr>
            <p:cNvPr id="28" name="Freeform 20" descr="Uma imagem contendo Texto  O conteúdo gerado por IA pode estar incorreto.">
              <a:extLst>
                <a:ext uri="{FF2B5EF4-FFF2-40B4-BE49-F238E27FC236}">
                  <a16:creationId xmlns:a16="http://schemas.microsoft.com/office/drawing/2014/main" id="{91ECFF38-CB1C-A655-9D50-D2FE900E0A3A}"/>
                </a:ext>
              </a:extLst>
            </p:cNvPr>
            <p:cNvSpPr/>
            <p:nvPr/>
          </p:nvSpPr>
          <p:spPr>
            <a:xfrm>
              <a:off x="0" y="0"/>
              <a:ext cx="3251200" cy="1854200"/>
            </a:xfrm>
            <a:custGeom>
              <a:avLst/>
              <a:gdLst/>
              <a:ahLst/>
              <a:cxnLst/>
              <a:rect l="l" t="t" r="r" b="b"/>
              <a:pathLst>
                <a:path w="3251200" h="1854200">
                  <a:moveTo>
                    <a:pt x="0" y="0"/>
                  </a:moveTo>
                  <a:lnTo>
                    <a:pt x="3251200" y="0"/>
                  </a:lnTo>
                  <a:lnTo>
                    <a:pt x="3251200" y="1854200"/>
                  </a:lnTo>
                  <a:lnTo>
                    <a:pt x="0" y="1854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30" r="-13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30" name="Retângulo: Único Canto Arredondado 29">
            <a:extLst>
              <a:ext uri="{FF2B5EF4-FFF2-40B4-BE49-F238E27FC236}">
                <a16:creationId xmlns:a16="http://schemas.microsoft.com/office/drawing/2014/main" id="{7789EB17-0059-E4F1-8DDF-A1EEDA929E57}"/>
              </a:ext>
            </a:extLst>
          </p:cNvPr>
          <p:cNvSpPr/>
          <p:nvPr/>
        </p:nvSpPr>
        <p:spPr>
          <a:xfrm rot="10800000" flipH="1">
            <a:off x="-18288" y="-18287"/>
            <a:ext cx="2925593" cy="1403762"/>
          </a:xfrm>
          <a:prstGeom prst="round1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noProof="0" dirty="0"/>
          </a:p>
        </p:txBody>
      </p:sp>
      <p:pic>
        <p:nvPicPr>
          <p:cNvPr id="31" name="Gráfico 27">
            <a:extLst>
              <a:ext uri="{FF2B5EF4-FFF2-40B4-BE49-F238E27FC236}">
                <a16:creationId xmlns:a16="http://schemas.microsoft.com/office/drawing/2014/main" id="{A8EDE0F3-54D1-1221-B0B2-633D5A2F40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738" y="371131"/>
            <a:ext cx="1661896" cy="624925"/>
          </a:xfrm>
          <a:prstGeom prst="rect">
            <a:avLst/>
          </a:prstGeom>
        </p:spPr>
      </p:pic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F7F9C7CC-D73B-9572-1FBB-ECCEC0EBBC26}"/>
              </a:ext>
            </a:extLst>
          </p:cNvPr>
          <p:cNvSpPr/>
          <p:nvPr/>
        </p:nvSpPr>
        <p:spPr>
          <a:xfrm>
            <a:off x="1814021" y="2966440"/>
            <a:ext cx="11425818" cy="4145258"/>
          </a:xfrm>
          <a:prstGeom prst="roundRect">
            <a:avLst>
              <a:gd name="adj" fmla="val 3007"/>
            </a:avLst>
          </a:prstGeom>
          <a:gradFill flip="none" rotWithShape="1">
            <a:gsLst>
              <a:gs pos="45000">
                <a:srgbClr val="580008"/>
              </a:gs>
              <a:gs pos="97000">
                <a:srgbClr val="DA291C">
                  <a:shade val="675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CD0E794B-DA09-B3A2-8611-C528EBAB56F8}"/>
              </a:ext>
            </a:extLst>
          </p:cNvPr>
          <p:cNvSpPr txBox="1"/>
          <p:nvPr/>
        </p:nvSpPr>
        <p:spPr>
          <a:xfrm>
            <a:off x="2230379" y="3282223"/>
            <a:ext cx="677773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0" spc="600" dirty="0">
                <a:solidFill>
                  <a:schemeClr val="bg1"/>
                </a:solidFill>
                <a:latin typeface="AMX Black" pitchFamily="2" charset="0"/>
              </a:rPr>
              <a:t>PROGRAMA</a:t>
            </a:r>
            <a:r>
              <a:rPr lang="pt-BR" sz="7200" b="1" dirty="0">
                <a:solidFill>
                  <a:schemeClr val="bg1"/>
                </a:solidFill>
                <a:latin typeface="AMX" pitchFamily="2" charset="0"/>
              </a:rPr>
              <a:t> </a:t>
            </a:r>
            <a:r>
              <a:rPr lang="pt-BR" sz="8000" b="1" dirty="0">
                <a:solidFill>
                  <a:schemeClr val="bg1"/>
                </a:solidFill>
                <a:latin typeface="AMX Black" pitchFamily="2" charset="0"/>
              </a:rPr>
              <a:t>GESTÃO 360º</a:t>
            </a:r>
          </a:p>
        </p:txBody>
      </p:sp>
      <p:cxnSp>
        <p:nvCxnSpPr>
          <p:cNvPr id="18" name="Conector Reto 30">
            <a:extLst>
              <a:ext uri="{FF2B5EF4-FFF2-40B4-BE49-F238E27FC236}">
                <a16:creationId xmlns:a16="http://schemas.microsoft.com/office/drawing/2014/main" id="{DEEC86E0-3842-76C1-6BD9-6E1688BFD404}"/>
              </a:ext>
            </a:extLst>
          </p:cNvPr>
          <p:cNvCxnSpPr>
            <a:cxnSpLocks/>
          </p:cNvCxnSpPr>
          <p:nvPr/>
        </p:nvCxnSpPr>
        <p:spPr>
          <a:xfrm>
            <a:off x="1814021" y="5871042"/>
            <a:ext cx="7414332" cy="0"/>
          </a:xfrm>
          <a:prstGeom prst="line">
            <a:avLst/>
          </a:prstGeom>
          <a:ln w="19050">
            <a:gradFill flip="none" rotWithShape="1">
              <a:gsLst>
                <a:gs pos="50000">
                  <a:schemeClr val="bg1"/>
                </a:gs>
                <a:gs pos="100000">
                  <a:srgbClr val="4A452A">
                    <a:alpha val="0"/>
                  </a:srgbClr>
                </a:gs>
                <a:gs pos="0">
                  <a:schemeClr val="bg2">
                    <a:lumMod val="0"/>
                    <a:alpha val="0"/>
                  </a:schemeClr>
                </a:gs>
                <a:gs pos="90000">
                  <a:schemeClr val="bg2">
                    <a:lumMod val="25000"/>
                    <a:alpha val="0"/>
                  </a:schemeClr>
                </a:gs>
                <a:gs pos="10000">
                  <a:schemeClr val="bg2">
                    <a:lumMod val="25000"/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495E6022-72F0-7666-824F-BD85EB29AAFA}"/>
              </a:ext>
            </a:extLst>
          </p:cNvPr>
          <p:cNvSpPr txBox="1"/>
          <p:nvPr/>
        </p:nvSpPr>
        <p:spPr>
          <a:xfrm>
            <a:off x="2278323" y="5974645"/>
            <a:ext cx="74143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rgbClr val="FF3030"/>
                </a:solidFill>
                <a:latin typeface="AMX Medium" pitchFamily="2" charset="0"/>
              </a:rPr>
              <a:t>Mercados em Desenvolvimento</a:t>
            </a: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F5CA79EB-30EA-B7B8-F472-E0783B6D4DE0}"/>
              </a:ext>
            </a:extLst>
          </p:cNvPr>
          <p:cNvSpPr/>
          <p:nvPr/>
        </p:nvSpPr>
        <p:spPr>
          <a:xfrm rot="2520">
            <a:off x="3374578" y="9748696"/>
            <a:ext cx="14369138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9" name="Group 13">
            <a:extLst>
              <a:ext uri="{FF2B5EF4-FFF2-40B4-BE49-F238E27FC236}">
                <a16:creationId xmlns:a16="http://schemas.microsoft.com/office/drawing/2014/main" id="{0AF8C087-284E-2210-759D-AF5F65F553FF}"/>
              </a:ext>
            </a:extLst>
          </p:cNvPr>
          <p:cNvGrpSpPr/>
          <p:nvPr/>
        </p:nvGrpSpPr>
        <p:grpSpPr>
          <a:xfrm>
            <a:off x="12811095" y="-1835519"/>
            <a:ext cx="5509401" cy="7966761"/>
            <a:chOff x="0" y="0"/>
            <a:chExt cx="11060317" cy="15993554"/>
          </a:xfrm>
        </p:grpSpPr>
        <p:sp>
          <p:nvSpPr>
            <p:cNvPr id="20" name="Freeform 14" descr="Logotipo, nome da empresa  O conteúdo gerado por IA pode estar incorreto.">
              <a:extLst>
                <a:ext uri="{FF2B5EF4-FFF2-40B4-BE49-F238E27FC236}">
                  <a16:creationId xmlns:a16="http://schemas.microsoft.com/office/drawing/2014/main" id="{4F04083D-6645-96C4-F562-66AFB0E7AB18}"/>
                </a:ext>
              </a:extLst>
            </p:cNvPr>
            <p:cNvSpPr/>
            <p:nvPr/>
          </p:nvSpPr>
          <p:spPr>
            <a:xfrm>
              <a:off x="0" y="0"/>
              <a:ext cx="11060317" cy="15993554"/>
            </a:xfrm>
            <a:custGeom>
              <a:avLst/>
              <a:gdLst/>
              <a:ahLst/>
              <a:cxnLst/>
              <a:rect l="l" t="t" r="r" b="b"/>
              <a:pathLst>
                <a:path w="14755876" h="14516481">
                  <a:moveTo>
                    <a:pt x="0" y="0"/>
                  </a:moveTo>
                  <a:lnTo>
                    <a:pt x="14755876" y="0"/>
                  </a:lnTo>
                  <a:lnTo>
                    <a:pt x="14755876" y="14516481"/>
                  </a:lnTo>
                  <a:lnTo>
                    <a:pt x="0" y="14516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t="-37154" r="-97646" b="-14482"/>
              </a:stretch>
            </a:blipFill>
          </p:spPr>
          <p:txBody>
            <a:bodyPr/>
            <a:lstStyle/>
            <a:p>
              <a:endParaRPr lang="pt-BR" sz="800" noProof="0" dirty="0"/>
            </a:p>
          </p:txBody>
        </p:sp>
      </p:grpSp>
      <p:pic>
        <p:nvPicPr>
          <p:cNvPr id="14" name="Imagem 13">
            <a:extLst>
              <a:ext uri="{FF2B5EF4-FFF2-40B4-BE49-F238E27FC236}">
                <a16:creationId xmlns:a16="http://schemas.microsoft.com/office/drawing/2014/main" id="{62933BED-7DB0-2A53-F86A-29AF1E57AAF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552" t="-7358" r="-16047" b="3956"/>
          <a:stretch>
            <a:fillRect/>
          </a:stretch>
        </p:blipFill>
        <p:spPr>
          <a:xfrm flipV="1">
            <a:off x="7838427" y="3885605"/>
            <a:ext cx="10168576" cy="6685132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96DF9D02-46AC-7032-704E-0C97A319BBB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85378">
            <a:off x="7863096" y="1462204"/>
            <a:ext cx="10468644" cy="5842965"/>
          </a:xfrm>
          <a:prstGeom prst="rect">
            <a:avLst/>
          </a:prstGeom>
        </p:spPr>
      </p:pic>
      <p:sp>
        <p:nvSpPr>
          <p:cNvPr id="3" name="Freeform 13">
            <a:extLst>
              <a:ext uri="{FF2B5EF4-FFF2-40B4-BE49-F238E27FC236}">
                <a16:creationId xmlns:a16="http://schemas.microsoft.com/office/drawing/2014/main" id="{A67E5A90-C8BA-FF1C-AFA2-CAD7312D43D4}"/>
              </a:ext>
            </a:extLst>
          </p:cNvPr>
          <p:cNvSpPr/>
          <p:nvPr/>
        </p:nvSpPr>
        <p:spPr>
          <a:xfrm>
            <a:off x="1284941" y="6849418"/>
            <a:ext cx="2332353" cy="764384"/>
          </a:xfrm>
          <a:custGeom>
            <a:avLst/>
            <a:gdLst/>
            <a:ahLst/>
            <a:cxnLst/>
            <a:rect l="l" t="t" r="r" b="b"/>
            <a:pathLst>
              <a:path w="2266950" h="742950">
                <a:moveTo>
                  <a:pt x="0" y="0"/>
                </a:moveTo>
                <a:lnTo>
                  <a:pt x="2266950" y="0"/>
                </a:lnTo>
                <a:lnTo>
                  <a:pt x="2266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420" r="-420"/>
            </a:stretch>
          </a:blipFill>
        </p:spPr>
        <p:txBody>
          <a:bodyPr/>
          <a:lstStyle/>
          <a:p>
            <a:endParaRPr lang="pt-BR" sz="800" noProof="0" dirty="0"/>
          </a:p>
        </p:txBody>
      </p:sp>
    </p:spTree>
    <p:extLst>
      <p:ext uri="{BB962C8B-B14F-4D97-AF65-F5344CB8AC3E}">
        <p14:creationId xmlns:p14="http://schemas.microsoft.com/office/powerpoint/2010/main" val="104459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1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DA910-C2D2-2F6A-7578-C5C042996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m 35">
            <a:extLst>
              <a:ext uri="{FF2B5EF4-FFF2-40B4-BE49-F238E27FC236}">
                <a16:creationId xmlns:a16="http://schemas.microsoft.com/office/drawing/2014/main" id="{F96F5930-0D4A-AFF8-A6A2-18F89AFA61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566" r="34098"/>
          <a:stretch>
            <a:fillRect/>
          </a:stretch>
        </p:blipFill>
        <p:spPr>
          <a:xfrm>
            <a:off x="7349656" y="1868881"/>
            <a:ext cx="3864006" cy="7889358"/>
          </a:xfrm>
          <a:prstGeom prst="rect">
            <a:avLst/>
          </a:prstGeom>
        </p:spPr>
      </p:pic>
      <p:sp>
        <p:nvSpPr>
          <p:cNvPr id="37" name="Texto Explicativo: Linha Dobrada Dupla sem Borda 36">
            <a:extLst>
              <a:ext uri="{FF2B5EF4-FFF2-40B4-BE49-F238E27FC236}">
                <a16:creationId xmlns:a16="http://schemas.microsoft.com/office/drawing/2014/main" id="{066CB9BD-5151-1182-3444-F16FC8E9EC44}"/>
              </a:ext>
            </a:extLst>
          </p:cNvPr>
          <p:cNvSpPr/>
          <p:nvPr/>
        </p:nvSpPr>
        <p:spPr>
          <a:xfrm>
            <a:off x="14351773" y="7987925"/>
            <a:ext cx="914400" cy="612648"/>
          </a:xfrm>
          <a:prstGeom prst="callout3">
            <a:avLst>
              <a:gd name="adj1" fmla="val -262966"/>
              <a:gd name="adj2" fmla="val -498333"/>
              <a:gd name="adj3" fmla="val -263366"/>
              <a:gd name="adj4" fmla="val -499175"/>
              <a:gd name="adj5" fmla="val -82495"/>
              <a:gd name="adj6" fmla="val -415409"/>
              <a:gd name="adj7" fmla="val -82848"/>
              <a:gd name="adj8" fmla="val -358862"/>
            </a:avLst>
          </a:prstGeom>
          <a:noFill/>
          <a:ln w="28575">
            <a:solidFill>
              <a:srgbClr val="CD22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8" name="Texto Explicativo: Linha Dobrada Dupla sem Borda 37">
            <a:extLst>
              <a:ext uri="{FF2B5EF4-FFF2-40B4-BE49-F238E27FC236}">
                <a16:creationId xmlns:a16="http://schemas.microsoft.com/office/drawing/2014/main" id="{45340AF2-B40C-6888-4E94-483D967B7BA4}"/>
              </a:ext>
            </a:extLst>
          </p:cNvPr>
          <p:cNvSpPr/>
          <p:nvPr/>
        </p:nvSpPr>
        <p:spPr>
          <a:xfrm>
            <a:off x="14567465" y="5771934"/>
            <a:ext cx="914400" cy="612648"/>
          </a:xfrm>
          <a:prstGeom prst="callout3">
            <a:avLst>
              <a:gd name="adj1" fmla="val -262966"/>
              <a:gd name="adj2" fmla="val -498333"/>
              <a:gd name="adj3" fmla="val -263366"/>
              <a:gd name="adj4" fmla="val -499175"/>
              <a:gd name="adj5" fmla="val -200654"/>
              <a:gd name="adj6" fmla="val -409159"/>
              <a:gd name="adj7" fmla="val -202562"/>
              <a:gd name="adj8" fmla="val -318237"/>
            </a:avLst>
          </a:prstGeom>
          <a:noFill/>
          <a:ln w="28575">
            <a:solidFill>
              <a:srgbClr val="CD22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0" name="Texto Explicativo: Linha Dobrada Dupla sem Borda 39">
            <a:extLst>
              <a:ext uri="{FF2B5EF4-FFF2-40B4-BE49-F238E27FC236}">
                <a16:creationId xmlns:a16="http://schemas.microsoft.com/office/drawing/2014/main" id="{B60F44DC-422C-895C-6825-56E02572108F}"/>
              </a:ext>
            </a:extLst>
          </p:cNvPr>
          <p:cNvSpPr/>
          <p:nvPr/>
        </p:nvSpPr>
        <p:spPr>
          <a:xfrm>
            <a:off x="12350048" y="6057679"/>
            <a:ext cx="914400" cy="612648"/>
          </a:xfrm>
          <a:prstGeom prst="callout3">
            <a:avLst>
              <a:gd name="adj1" fmla="val -262966"/>
              <a:gd name="adj2" fmla="val -498333"/>
              <a:gd name="adj3" fmla="val -263366"/>
              <a:gd name="adj4" fmla="val -499175"/>
              <a:gd name="adj5" fmla="val -58507"/>
              <a:gd name="adj6" fmla="val -618980"/>
              <a:gd name="adj7" fmla="val -58861"/>
              <a:gd name="adj8" fmla="val -687434"/>
            </a:avLst>
          </a:prstGeom>
          <a:noFill/>
          <a:ln w="28575">
            <a:solidFill>
              <a:srgbClr val="CD22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1" name="Texto Explicativo: Linha Dobrada Dupla sem Borda 40">
            <a:extLst>
              <a:ext uri="{FF2B5EF4-FFF2-40B4-BE49-F238E27FC236}">
                <a16:creationId xmlns:a16="http://schemas.microsoft.com/office/drawing/2014/main" id="{C76E4B1C-5BD1-49DD-96A1-C1ECFA77A352}"/>
              </a:ext>
            </a:extLst>
          </p:cNvPr>
          <p:cNvSpPr/>
          <p:nvPr/>
        </p:nvSpPr>
        <p:spPr>
          <a:xfrm>
            <a:off x="13035848" y="8739436"/>
            <a:ext cx="914400" cy="612648"/>
          </a:xfrm>
          <a:prstGeom prst="callout3">
            <a:avLst>
              <a:gd name="adj1" fmla="val -262966"/>
              <a:gd name="adj2" fmla="val -498333"/>
              <a:gd name="adj3" fmla="val -263366"/>
              <a:gd name="adj4" fmla="val -499175"/>
              <a:gd name="adj5" fmla="val -133134"/>
              <a:gd name="adj6" fmla="val -624337"/>
              <a:gd name="adj7" fmla="val -133488"/>
              <a:gd name="adj8" fmla="val -710648"/>
            </a:avLst>
          </a:prstGeom>
          <a:noFill/>
          <a:ln w="28575">
            <a:solidFill>
              <a:srgbClr val="CD22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42" name="Group 6">
            <a:extLst>
              <a:ext uri="{FF2B5EF4-FFF2-40B4-BE49-F238E27FC236}">
                <a16:creationId xmlns:a16="http://schemas.microsoft.com/office/drawing/2014/main" id="{845CC004-2AEB-3664-DFAE-9EC00185617E}"/>
              </a:ext>
            </a:extLst>
          </p:cNvPr>
          <p:cNvGrpSpPr/>
          <p:nvPr/>
        </p:nvGrpSpPr>
        <p:grpSpPr>
          <a:xfrm>
            <a:off x="8214956" y="7053969"/>
            <a:ext cx="300447" cy="300447"/>
            <a:chOff x="0" y="0"/>
            <a:chExt cx="400596" cy="400596"/>
          </a:xfrm>
          <a:solidFill>
            <a:schemeClr val="bg1"/>
          </a:solidFill>
        </p:grpSpPr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AB055EE4-12C9-47BA-DBFA-7F087FD402E3}"/>
                </a:ext>
              </a:extLst>
            </p:cNvPr>
            <p:cNvSpPr/>
            <p:nvPr/>
          </p:nvSpPr>
          <p:spPr>
            <a:xfrm>
              <a:off x="0" y="0"/>
              <a:ext cx="400558" cy="400558"/>
            </a:xfrm>
            <a:custGeom>
              <a:avLst/>
              <a:gdLst/>
              <a:ahLst/>
              <a:cxnLst/>
              <a:rect l="l" t="t" r="r" b="b"/>
              <a:pathLst>
                <a:path w="400558" h="400558">
                  <a:moveTo>
                    <a:pt x="0" y="200279"/>
                  </a:moveTo>
                  <a:cubicBezTo>
                    <a:pt x="0" y="89662"/>
                    <a:pt x="89662" y="0"/>
                    <a:pt x="200279" y="0"/>
                  </a:cubicBezTo>
                  <a:cubicBezTo>
                    <a:pt x="310896" y="0"/>
                    <a:pt x="400558" y="89662"/>
                    <a:pt x="400558" y="200279"/>
                  </a:cubicBezTo>
                  <a:cubicBezTo>
                    <a:pt x="400558" y="310896"/>
                    <a:pt x="310896" y="400558"/>
                    <a:pt x="200279" y="400558"/>
                  </a:cubicBezTo>
                  <a:cubicBezTo>
                    <a:pt x="89662" y="400558"/>
                    <a:pt x="0" y="310896"/>
                    <a:pt x="0" y="200279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sp>
        <p:nvSpPr>
          <p:cNvPr id="44" name="TextBox 10">
            <a:extLst>
              <a:ext uri="{FF2B5EF4-FFF2-40B4-BE49-F238E27FC236}">
                <a16:creationId xmlns:a16="http://schemas.microsoft.com/office/drawing/2014/main" id="{746435CD-A497-E85A-464A-412487423241}"/>
              </a:ext>
            </a:extLst>
          </p:cNvPr>
          <p:cNvSpPr txBox="1"/>
          <p:nvPr/>
        </p:nvSpPr>
        <p:spPr>
          <a:xfrm>
            <a:off x="2819491" y="6972458"/>
            <a:ext cx="4921596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500" spc="-18" dirty="0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SATISFAÇÃO GERAL DO PROGRAMA </a:t>
            </a:r>
          </a:p>
          <a:p>
            <a:pPr>
              <a:lnSpc>
                <a:spcPts val="7200"/>
              </a:lnSpc>
            </a:pPr>
            <a:r>
              <a:rPr lang="en-US" sz="7200" b="1" spc="-36" dirty="0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99,9%</a:t>
            </a:r>
          </a:p>
        </p:txBody>
      </p:sp>
      <p:sp>
        <p:nvSpPr>
          <p:cNvPr id="45" name="TextBox 11">
            <a:extLst>
              <a:ext uri="{FF2B5EF4-FFF2-40B4-BE49-F238E27FC236}">
                <a16:creationId xmlns:a16="http://schemas.microsoft.com/office/drawing/2014/main" id="{399A3FA7-1DF0-4E82-7480-B02629972C87}"/>
              </a:ext>
            </a:extLst>
          </p:cNvPr>
          <p:cNvSpPr txBox="1"/>
          <p:nvPr/>
        </p:nvSpPr>
        <p:spPr>
          <a:xfrm>
            <a:off x="1273465" y="4935667"/>
            <a:ext cx="4710408" cy="1372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500" spc="-18" dirty="0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NÚMERO DE TREINADOS</a:t>
            </a:r>
          </a:p>
          <a:p>
            <a:pPr algn="l">
              <a:lnSpc>
                <a:spcPts val="7080"/>
              </a:lnSpc>
            </a:pPr>
            <a:r>
              <a:rPr lang="en-US" sz="6600" b="1" spc="-35" dirty="0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114 </a:t>
            </a:r>
          </a:p>
        </p:txBody>
      </p:sp>
      <p:sp>
        <p:nvSpPr>
          <p:cNvPr id="46" name="AutoShape 13">
            <a:extLst>
              <a:ext uri="{FF2B5EF4-FFF2-40B4-BE49-F238E27FC236}">
                <a16:creationId xmlns:a16="http://schemas.microsoft.com/office/drawing/2014/main" id="{B183F790-9350-B1FA-7E8A-9FC25E33EEDF}"/>
              </a:ext>
            </a:extLst>
          </p:cNvPr>
          <p:cNvSpPr/>
          <p:nvPr/>
        </p:nvSpPr>
        <p:spPr>
          <a:xfrm rot="10783680">
            <a:off x="11213640" y="9361618"/>
            <a:ext cx="4016331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47" name="TextBox 14">
            <a:extLst>
              <a:ext uri="{FF2B5EF4-FFF2-40B4-BE49-F238E27FC236}">
                <a16:creationId xmlns:a16="http://schemas.microsoft.com/office/drawing/2014/main" id="{C9FB3C08-4CCD-524B-3E27-E76CBE66A417}"/>
              </a:ext>
            </a:extLst>
          </p:cNvPr>
          <p:cNvSpPr txBox="1"/>
          <p:nvPr/>
        </p:nvSpPr>
        <p:spPr>
          <a:xfrm>
            <a:off x="11309771" y="6846462"/>
            <a:ext cx="5980082" cy="2090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60"/>
              </a:lnSpc>
              <a:spcBef>
                <a:spcPct val="0"/>
              </a:spcBef>
            </a:pPr>
            <a:r>
              <a:rPr lang="en-US" sz="3500" u="none" strike="noStrike" spc="-22" dirty="0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TOTAL DE ADESÃO</a:t>
            </a:r>
            <a:r>
              <a:rPr lang="en-US" sz="3500" spc="-22" dirty="0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 SÍNCRONOS + ASSÍNCRONOS</a:t>
            </a:r>
            <a:r>
              <a:rPr lang="en-US" sz="3500" u="none" strike="noStrike" spc="-22" dirty="0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 (</a:t>
            </a:r>
            <a:r>
              <a:rPr lang="en-US" sz="3500" u="none" strike="noStrike" spc="-23" dirty="0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32 </a:t>
            </a:r>
            <a:r>
              <a:rPr lang="en-US" sz="3500" u="none" strike="noStrike" spc="-23" dirty="0" err="1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cursos</a:t>
            </a:r>
            <a:r>
              <a:rPr lang="en-US" sz="3500" u="none" strike="noStrike" spc="-23" dirty="0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)</a:t>
            </a:r>
          </a:p>
          <a:p>
            <a:pPr lvl="0">
              <a:lnSpc>
                <a:spcPts val="7080"/>
              </a:lnSpc>
              <a:spcBef>
                <a:spcPct val="0"/>
              </a:spcBef>
            </a:pPr>
            <a:r>
              <a:rPr lang="en-US" sz="7200" b="1" spc="-35" dirty="0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82,21%</a:t>
            </a:r>
          </a:p>
        </p:txBody>
      </p:sp>
      <p:sp>
        <p:nvSpPr>
          <p:cNvPr id="48" name="AutoShape 18">
            <a:extLst>
              <a:ext uri="{FF2B5EF4-FFF2-40B4-BE49-F238E27FC236}">
                <a16:creationId xmlns:a16="http://schemas.microsoft.com/office/drawing/2014/main" id="{01B368FB-93CA-C6C7-063A-41E28CBAE35B}"/>
              </a:ext>
            </a:extLst>
          </p:cNvPr>
          <p:cNvSpPr/>
          <p:nvPr/>
        </p:nvSpPr>
        <p:spPr>
          <a:xfrm rot="-8317019">
            <a:off x="10383660" y="6195165"/>
            <a:ext cx="2064201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49" name="TextBox 20">
            <a:extLst>
              <a:ext uri="{FF2B5EF4-FFF2-40B4-BE49-F238E27FC236}">
                <a16:creationId xmlns:a16="http://schemas.microsoft.com/office/drawing/2014/main" id="{C4F7E66C-A8F6-3D2D-E182-44B3C1FD0CA5}"/>
              </a:ext>
            </a:extLst>
          </p:cNvPr>
          <p:cNvSpPr txBox="1"/>
          <p:nvPr/>
        </p:nvSpPr>
        <p:spPr>
          <a:xfrm>
            <a:off x="11889734" y="3809030"/>
            <a:ext cx="5984323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3500" spc="-22" dirty="0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QUANTIDADE DE TURMAS</a:t>
            </a:r>
          </a:p>
          <a:p>
            <a:pPr algn="l"/>
            <a:r>
              <a:rPr lang="en-US" sz="3500" spc="-22" dirty="0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SÍNCRONAS (TEAMS)</a:t>
            </a:r>
            <a:endParaRPr lang="en-US" sz="3500" b="1" spc="-22" dirty="0">
              <a:solidFill>
                <a:srgbClr val="C00000"/>
              </a:solidFill>
              <a:latin typeface="Amx"/>
              <a:ea typeface="TT Rounds Condensed Bold"/>
              <a:cs typeface="TT Rounds Condensed Bold"/>
              <a:sym typeface="TT Rounds Condensed Bold"/>
            </a:endParaRPr>
          </a:p>
          <a:p>
            <a:pPr algn="l"/>
            <a:r>
              <a:rPr lang="en-US" sz="7200" b="1" spc="-36" dirty="0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07</a:t>
            </a:r>
          </a:p>
        </p:txBody>
      </p:sp>
      <p:sp>
        <p:nvSpPr>
          <p:cNvPr id="50" name="TextBox 25">
            <a:extLst>
              <a:ext uri="{FF2B5EF4-FFF2-40B4-BE49-F238E27FC236}">
                <a16:creationId xmlns:a16="http://schemas.microsoft.com/office/drawing/2014/main" id="{9E6B0060-AB20-CBCA-D61F-B7B9C9E217CC}"/>
              </a:ext>
            </a:extLst>
          </p:cNvPr>
          <p:cNvSpPr txBox="1"/>
          <p:nvPr/>
        </p:nvSpPr>
        <p:spPr>
          <a:xfrm>
            <a:off x="705042" y="1620098"/>
            <a:ext cx="6952313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000" b="1" spc="-29" dirty="0" err="1">
                <a:solidFill>
                  <a:srgbClr val="393939"/>
                </a:solidFill>
                <a:latin typeface="AMX Black" pitchFamily="2" charset="0"/>
                <a:ea typeface="TT Rounds Condensed Bold"/>
                <a:cs typeface="TT Rounds Condensed Bold"/>
                <a:sym typeface="TT Rounds Condensed Bold"/>
              </a:rPr>
              <a:t>Programa</a:t>
            </a:r>
            <a:r>
              <a:rPr lang="en-US" sz="6000" b="1" spc="-29" dirty="0">
                <a:solidFill>
                  <a:srgbClr val="393939"/>
                </a:solidFill>
                <a:latin typeface="AMX Black" pitchFamily="2" charset="0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6000" b="1" spc="-29" dirty="0" err="1">
                <a:solidFill>
                  <a:srgbClr val="393939"/>
                </a:solidFill>
                <a:latin typeface="AMX Black" pitchFamily="2" charset="0"/>
                <a:ea typeface="TT Rounds Condensed Bold"/>
                <a:cs typeface="TT Rounds Condensed Bold"/>
                <a:sym typeface="TT Rounds Condensed Bold"/>
              </a:rPr>
              <a:t>Gestão</a:t>
            </a:r>
            <a:r>
              <a:rPr lang="en-US" sz="6000" b="1" spc="-29" dirty="0">
                <a:solidFill>
                  <a:srgbClr val="393939"/>
                </a:solidFill>
                <a:latin typeface="AMX Black" pitchFamily="2" charset="0"/>
                <a:ea typeface="TT Rounds Condensed Bold"/>
                <a:cs typeface="TT Rounds Condensed Bold"/>
                <a:sym typeface="TT Rounds Condensed Bold"/>
              </a:rPr>
              <a:t> de </a:t>
            </a:r>
            <a:r>
              <a:rPr lang="en-US" sz="6000" b="1" spc="-29" dirty="0" err="1">
                <a:solidFill>
                  <a:srgbClr val="393939"/>
                </a:solidFill>
                <a:latin typeface="AMX Black" pitchFamily="2" charset="0"/>
                <a:ea typeface="TT Rounds Condensed Bold"/>
                <a:cs typeface="TT Rounds Condensed Bold"/>
                <a:sym typeface="TT Rounds Condensed Bold"/>
              </a:rPr>
              <a:t>Negócios</a:t>
            </a:r>
            <a:r>
              <a:rPr lang="en-US" sz="6000" b="1" spc="-29" dirty="0">
                <a:solidFill>
                  <a:srgbClr val="393939"/>
                </a:solidFill>
                <a:latin typeface="AMX Black" pitchFamily="2" charset="0"/>
                <a:ea typeface="TT Rounds Condensed Bold"/>
                <a:cs typeface="TT Rounds Condensed Bold"/>
                <a:sym typeface="TT Rounds Condensed Bold"/>
              </a:rPr>
              <a:t> MD</a:t>
            </a:r>
          </a:p>
        </p:txBody>
      </p:sp>
      <p:sp>
        <p:nvSpPr>
          <p:cNvPr id="51" name="TextBox 26">
            <a:extLst>
              <a:ext uri="{FF2B5EF4-FFF2-40B4-BE49-F238E27FC236}">
                <a16:creationId xmlns:a16="http://schemas.microsoft.com/office/drawing/2014/main" id="{874F54CD-0254-52AC-EFEE-0AEA0A32ECCE}"/>
              </a:ext>
            </a:extLst>
          </p:cNvPr>
          <p:cNvSpPr txBox="1"/>
          <p:nvPr/>
        </p:nvSpPr>
        <p:spPr>
          <a:xfrm>
            <a:off x="705042" y="3831377"/>
            <a:ext cx="6584537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39"/>
              </a:lnSpc>
            </a:pPr>
            <a:r>
              <a:rPr lang="en-US" sz="3500" spc="-19" dirty="0">
                <a:latin typeface="Amx"/>
                <a:ea typeface="TT Rounds Condensed"/>
                <a:cs typeface="TT Rounds Condensed"/>
                <a:sym typeface="TT Rounds Condensed"/>
              </a:rPr>
              <a:t>2024 - 2026</a:t>
            </a:r>
          </a:p>
        </p:txBody>
      </p:sp>
      <p:grpSp>
        <p:nvGrpSpPr>
          <p:cNvPr id="52" name="Group 32">
            <a:extLst>
              <a:ext uri="{FF2B5EF4-FFF2-40B4-BE49-F238E27FC236}">
                <a16:creationId xmlns:a16="http://schemas.microsoft.com/office/drawing/2014/main" id="{FE8BA786-5A64-7C08-7874-313E6D5868E0}"/>
              </a:ext>
            </a:extLst>
          </p:cNvPr>
          <p:cNvGrpSpPr/>
          <p:nvPr/>
        </p:nvGrpSpPr>
        <p:grpSpPr>
          <a:xfrm>
            <a:off x="9664877" y="6247882"/>
            <a:ext cx="300447" cy="300447"/>
            <a:chOff x="0" y="0"/>
            <a:chExt cx="400596" cy="400596"/>
          </a:xfrm>
          <a:solidFill>
            <a:schemeClr val="bg1"/>
          </a:solidFill>
        </p:grpSpPr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A992C403-2816-A91B-1091-F959EC2E278C}"/>
                </a:ext>
              </a:extLst>
            </p:cNvPr>
            <p:cNvSpPr/>
            <p:nvPr/>
          </p:nvSpPr>
          <p:spPr>
            <a:xfrm>
              <a:off x="0" y="0"/>
              <a:ext cx="400558" cy="400558"/>
            </a:xfrm>
            <a:custGeom>
              <a:avLst/>
              <a:gdLst/>
              <a:ahLst/>
              <a:cxnLst/>
              <a:rect l="l" t="t" r="r" b="b"/>
              <a:pathLst>
                <a:path w="400558" h="400558">
                  <a:moveTo>
                    <a:pt x="0" y="200279"/>
                  </a:moveTo>
                  <a:cubicBezTo>
                    <a:pt x="0" y="89662"/>
                    <a:pt x="89662" y="0"/>
                    <a:pt x="200279" y="0"/>
                  </a:cubicBezTo>
                  <a:cubicBezTo>
                    <a:pt x="310896" y="0"/>
                    <a:pt x="400558" y="89662"/>
                    <a:pt x="400558" y="200279"/>
                  </a:cubicBezTo>
                  <a:cubicBezTo>
                    <a:pt x="400558" y="310896"/>
                    <a:pt x="310896" y="400558"/>
                    <a:pt x="200279" y="400558"/>
                  </a:cubicBezTo>
                  <a:cubicBezTo>
                    <a:pt x="89662" y="400558"/>
                    <a:pt x="0" y="310896"/>
                    <a:pt x="0" y="200279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sp>
        <p:nvSpPr>
          <p:cNvPr id="54" name="Retângulo: Cantos Diagonais Arredondados 53">
            <a:extLst>
              <a:ext uri="{FF2B5EF4-FFF2-40B4-BE49-F238E27FC236}">
                <a16:creationId xmlns:a16="http://schemas.microsoft.com/office/drawing/2014/main" id="{328BA0A5-FA49-925E-184E-0A2B4B962F61}"/>
              </a:ext>
            </a:extLst>
          </p:cNvPr>
          <p:cNvSpPr/>
          <p:nvPr/>
        </p:nvSpPr>
        <p:spPr>
          <a:xfrm>
            <a:off x="10966727" y="1889607"/>
            <a:ext cx="6323126" cy="1056057"/>
          </a:xfrm>
          <a:prstGeom prst="round2DiagRect">
            <a:avLst>
              <a:gd name="adj1" fmla="val 14510"/>
              <a:gd name="adj2" fmla="val 0"/>
            </a:avLst>
          </a:prstGeom>
          <a:gradFill flip="none" rotWithShape="1">
            <a:gsLst>
              <a:gs pos="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solidFill>
                  <a:srgbClr val="C00000"/>
                </a:solidFill>
                <a:latin typeface="AMX"/>
              </a:rPr>
              <a:t>Atualização de Conteúdos 2026</a:t>
            </a:r>
          </a:p>
        </p:txBody>
      </p:sp>
      <p:sp>
        <p:nvSpPr>
          <p:cNvPr id="55" name="Freeform 13">
            <a:extLst>
              <a:ext uri="{FF2B5EF4-FFF2-40B4-BE49-F238E27FC236}">
                <a16:creationId xmlns:a16="http://schemas.microsoft.com/office/drawing/2014/main" id="{A87CB5DF-68BC-868E-A5B4-3457AC229C76}"/>
              </a:ext>
            </a:extLst>
          </p:cNvPr>
          <p:cNvSpPr/>
          <p:nvPr/>
        </p:nvSpPr>
        <p:spPr>
          <a:xfrm>
            <a:off x="11213662" y="-201038"/>
            <a:ext cx="2603784" cy="853341"/>
          </a:xfrm>
          <a:custGeom>
            <a:avLst/>
            <a:gdLst/>
            <a:ahLst/>
            <a:cxnLst/>
            <a:rect l="l" t="t" r="r" b="b"/>
            <a:pathLst>
              <a:path w="2266950" h="742950">
                <a:moveTo>
                  <a:pt x="0" y="0"/>
                </a:moveTo>
                <a:lnTo>
                  <a:pt x="2266950" y="0"/>
                </a:lnTo>
                <a:lnTo>
                  <a:pt x="2266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20" r="-420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6" name="Group 15">
            <a:extLst>
              <a:ext uri="{FF2B5EF4-FFF2-40B4-BE49-F238E27FC236}">
                <a16:creationId xmlns:a16="http://schemas.microsoft.com/office/drawing/2014/main" id="{351D5024-6841-A226-73A5-7B40AFB7E9AF}"/>
              </a:ext>
            </a:extLst>
          </p:cNvPr>
          <p:cNvGrpSpPr/>
          <p:nvPr/>
        </p:nvGrpSpPr>
        <p:grpSpPr>
          <a:xfrm>
            <a:off x="9928506" y="4002806"/>
            <a:ext cx="319497" cy="319497"/>
            <a:chOff x="0" y="0"/>
            <a:chExt cx="425996" cy="425996"/>
          </a:xfrm>
          <a:solidFill>
            <a:schemeClr val="bg1"/>
          </a:solidFill>
        </p:grpSpPr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2BEECD96-E464-4EF5-11AB-FF6D8557BDA1}"/>
                </a:ext>
              </a:extLst>
            </p:cNvPr>
            <p:cNvSpPr/>
            <p:nvPr/>
          </p:nvSpPr>
          <p:spPr>
            <a:xfrm>
              <a:off x="12700" y="12700"/>
              <a:ext cx="400558" cy="400558"/>
            </a:xfrm>
            <a:custGeom>
              <a:avLst/>
              <a:gdLst/>
              <a:ahLst/>
              <a:cxnLst/>
              <a:rect l="l" t="t" r="r" b="b"/>
              <a:pathLst>
                <a:path w="400558" h="400558">
                  <a:moveTo>
                    <a:pt x="0" y="200279"/>
                  </a:moveTo>
                  <a:cubicBezTo>
                    <a:pt x="0" y="89662"/>
                    <a:pt x="89662" y="0"/>
                    <a:pt x="200279" y="0"/>
                  </a:cubicBezTo>
                  <a:cubicBezTo>
                    <a:pt x="310896" y="0"/>
                    <a:pt x="400558" y="89662"/>
                    <a:pt x="400558" y="200279"/>
                  </a:cubicBezTo>
                  <a:cubicBezTo>
                    <a:pt x="400558" y="310896"/>
                    <a:pt x="310896" y="400558"/>
                    <a:pt x="200279" y="400558"/>
                  </a:cubicBezTo>
                  <a:cubicBezTo>
                    <a:pt x="89662" y="400558"/>
                    <a:pt x="0" y="310896"/>
                    <a:pt x="0" y="200279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77EDA976-4B74-5C52-6875-4D359FC5ED17}"/>
                </a:ext>
              </a:extLst>
            </p:cNvPr>
            <p:cNvSpPr/>
            <p:nvPr/>
          </p:nvSpPr>
          <p:spPr>
            <a:xfrm>
              <a:off x="0" y="0"/>
              <a:ext cx="425958" cy="425958"/>
            </a:xfrm>
            <a:custGeom>
              <a:avLst/>
              <a:gdLst/>
              <a:ahLst/>
              <a:cxnLst/>
              <a:rect l="l" t="t" r="r" b="b"/>
              <a:pathLst>
                <a:path w="425958" h="425958">
                  <a:moveTo>
                    <a:pt x="0" y="212979"/>
                  </a:moveTo>
                  <a:cubicBezTo>
                    <a:pt x="0" y="95377"/>
                    <a:pt x="95377" y="0"/>
                    <a:pt x="212979" y="0"/>
                  </a:cubicBezTo>
                  <a:lnTo>
                    <a:pt x="212979" y="12700"/>
                  </a:lnTo>
                  <a:lnTo>
                    <a:pt x="212979" y="0"/>
                  </a:lnTo>
                  <a:cubicBezTo>
                    <a:pt x="330581" y="0"/>
                    <a:pt x="425958" y="95377"/>
                    <a:pt x="425958" y="212979"/>
                  </a:cubicBezTo>
                  <a:cubicBezTo>
                    <a:pt x="425958" y="330581"/>
                    <a:pt x="330581" y="425958"/>
                    <a:pt x="212979" y="425958"/>
                  </a:cubicBezTo>
                  <a:lnTo>
                    <a:pt x="212979" y="413258"/>
                  </a:lnTo>
                  <a:lnTo>
                    <a:pt x="212979" y="425958"/>
                  </a:lnTo>
                  <a:cubicBezTo>
                    <a:pt x="95377" y="425958"/>
                    <a:pt x="0" y="330581"/>
                    <a:pt x="0" y="212979"/>
                  </a:cubicBezTo>
                  <a:lnTo>
                    <a:pt x="12700" y="212979"/>
                  </a:lnTo>
                  <a:lnTo>
                    <a:pt x="23622" y="219456"/>
                  </a:lnTo>
                  <a:cubicBezTo>
                    <a:pt x="20701" y="224409"/>
                    <a:pt x="14859" y="226695"/>
                    <a:pt x="9398" y="225171"/>
                  </a:cubicBezTo>
                  <a:cubicBezTo>
                    <a:pt x="3937" y="223647"/>
                    <a:pt x="0" y="218694"/>
                    <a:pt x="0" y="212979"/>
                  </a:cubicBezTo>
                  <a:moveTo>
                    <a:pt x="25400" y="212979"/>
                  </a:moveTo>
                  <a:lnTo>
                    <a:pt x="12700" y="212979"/>
                  </a:lnTo>
                  <a:lnTo>
                    <a:pt x="1778" y="206502"/>
                  </a:lnTo>
                  <a:cubicBezTo>
                    <a:pt x="4699" y="201549"/>
                    <a:pt x="10541" y="199263"/>
                    <a:pt x="16002" y="200787"/>
                  </a:cubicBezTo>
                  <a:cubicBezTo>
                    <a:pt x="21463" y="202311"/>
                    <a:pt x="25400" y="207264"/>
                    <a:pt x="25400" y="212979"/>
                  </a:cubicBezTo>
                  <a:cubicBezTo>
                    <a:pt x="25400" y="316611"/>
                    <a:pt x="109347" y="400558"/>
                    <a:pt x="212979" y="400558"/>
                  </a:cubicBezTo>
                  <a:cubicBezTo>
                    <a:pt x="316611" y="400558"/>
                    <a:pt x="400558" y="316611"/>
                    <a:pt x="400558" y="212979"/>
                  </a:cubicBezTo>
                  <a:lnTo>
                    <a:pt x="413258" y="212979"/>
                  </a:lnTo>
                  <a:lnTo>
                    <a:pt x="400558" y="212979"/>
                  </a:lnTo>
                  <a:cubicBezTo>
                    <a:pt x="400558" y="109347"/>
                    <a:pt x="316611" y="25400"/>
                    <a:pt x="212979" y="25400"/>
                  </a:cubicBezTo>
                  <a:lnTo>
                    <a:pt x="212979" y="12700"/>
                  </a:lnTo>
                  <a:lnTo>
                    <a:pt x="212979" y="25400"/>
                  </a:lnTo>
                  <a:cubicBezTo>
                    <a:pt x="109347" y="25400"/>
                    <a:pt x="25400" y="109347"/>
                    <a:pt x="25400" y="212979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grpSp>
        <p:nvGrpSpPr>
          <p:cNvPr id="59" name="Group 29">
            <a:extLst>
              <a:ext uri="{FF2B5EF4-FFF2-40B4-BE49-F238E27FC236}">
                <a16:creationId xmlns:a16="http://schemas.microsoft.com/office/drawing/2014/main" id="{62C1DAFA-3D47-075E-5B83-5DF907F29A69}"/>
              </a:ext>
            </a:extLst>
          </p:cNvPr>
          <p:cNvGrpSpPr/>
          <p:nvPr/>
        </p:nvGrpSpPr>
        <p:grpSpPr>
          <a:xfrm>
            <a:off x="7665691" y="4262936"/>
            <a:ext cx="300447" cy="300447"/>
            <a:chOff x="0" y="0"/>
            <a:chExt cx="400596" cy="400596"/>
          </a:xfrm>
          <a:solidFill>
            <a:schemeClr val="bg1"/>
          </a:solidFill>
        </p:grpSpPr>
        <p:sp>
          <p:nvSpPr>
            <p:cNvPr id="60" name="Freeform 30">
              <a:extLst>
                <a:ext uri="{FF2B5EF4-FFF2-40B4-BE49-F238E27FC236}">
                  <a16:creationId xmlns:a16="http://schemas.microsoft.com/office/drawing/2014/main" id="{7CB8EB04-843A-3868-E20D-F1503D7CB0EC}"/>
                </a:ext>
              </a:extLst>
            </p:cNvPr>
            <p:cNvSpPr/>
            <p:nvPr/>
          </p:nvSpPr>
          <p:spPr>
            <a:xfrm>
              <a:off x="0" y="0"/>
              <a:ext cx="400558" cy="400558"/>
            </a:xfrm>
            <a:custGeom>
              <a:avLst/>
              <a:gdLst/>
              <a:ahLst/>
              <a:cxnLst/>
              <a:rect l="l" t="t" r="r" b="b"/>
              <a:pathLst>
                <a:path w="400558" h="400558">
                  <a:moveTo>
                    <a:pt x="0" y="200279"/>
                  </a:moveTo>
                  <a:cubicBezTo>
                    <a:pt x="0" y="89662"/>
                    <a:pt x="89662" y="0"/>
                    <a:pt x="200279" y="0"/>
                  </a:cubicBezTo>
                  <a:cubicBezTo>
                    <a:pt x="310896" y="0"/>
                    <a:pt x="400558" y="89662"/>
                    <a:pt x="400558" y="200279"/>
                  </a:cubicBezTo>
                  <a:cubicBezTo>
                    <a:pt x="400558" y="310896"/>
                    <a:pt x="310896" y="400558"/>
                    <a:pt x="200279" y="400558"/>
                  </a:cubicBezTo>
                  <a:cubicBezTo>
                    <a:pt x="89662" y="400558"/>
                    <a:pt x="0" y="310896"/>
                    <a:pt x="0" y="200279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cxnSp>
        <p:nvCxnSpPr>
          <p:cNvPr id="61" name="Conector Reto 30">
            <a:extLst>
              <a:ext uri="{FF2B5EF4-FFF2-40B4-BE49-F238E27FC236}">
                <a16:creationId xmlns:a16="http://schemas.microsoft.com/office/drawing/2014/main" id="{DBF7C431-4974-EFBA-38BC-ED88465AF5B5}"/>
              </a:ext>
            </a:extLst>
          </p:cNvPr>
          <p:cNvCxnSpPr>
            <a:cxnSpLocks/>
          </p:cNvCxnSpPr>
          <p:nvPr/>
        </p:nvCxnSpPr>
        <p:spPr>
          <a:xfrm>
            <a:off x="397343" y="3582883"/>
            <a:ext cx="6952313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4712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75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40" grpId="0" animBg="1"/>
      <p:bldP spid="41" grpId="0" animBg="1"/>
      <p:bldP spid="44" grpId="0"/>
      <p:bldP spid="45" grpId="0"/>
      <p:bldP spid="47" grpId="0"/>
      <p:bldP spid="49" grpId="0"/>
      <p:bldP spid="50" grpId="0"/>
      <p:bldP spid="51" grpId="0"/>
      <p:bldP spid="5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E554EC4-11F8-80DA-5C17-95BD0AA9E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115"/>
          <a:stretch>
            <a:fillRect/>
          </a:stretch>
        </p:blipFill>
        <p:spPr>
          <a:xfrm rot="548034">
            <a:off x="6358208" y="-2412859"/>
            <a:ext cx="7604576" cy="574868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E14D5BB-CAD5-06A8-E9EC-392FF354E000}"/>
              </a:ext>
            </a:extLst>
          </p:cNvPr>
          <p:cNvSpPr txBox="1"/>
          <p:nvPr/>
        </p:nvSpPr>
        <p:spPr>
          <a:xfrm>
            <a:off x="909471" y="1672136"/>
            <a:ext cx="4214400" cy="973782"/>
          </a:xfrm>
          <a:prstGeom prst="roundRect">
            <a:avLst>
              <a:gd name="adj" fmla="val 50000"/>
            </a:avLst>
          </a:prstGeom>
          <a:solidFill>
            <a:srgbClr val="D91313"/>
          </a:solidFill>
          <a:ln>
            <a:noFill/>
          </a:ln>
        </p:spPr>
        <p:txBody>
          <a:bodyPr wrap="square" lIns="137160" tIns="68580" rIns="137160" bIns="68580" rtlCol="0" anchor="ctr">
            <a:spAutoFit/>
          </a:bodyPr>
          <a:lstStyle>
            <a:defPPr>
              <a:defRPr lang="pt-B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 Black" pitchFamily="2" charset="0"/>
              </a:rPr>
              <a:t>Início da Jornada</a:t>
            </a:r>
            <a:endParaRPr kumimoji="0" lang="pt-BR" sz="3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MX Black" pitchFamily="2" charset="0"/>
              <a:cs typeface="Calibri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D09DBF9-2051-EE52-F620-928D7E0BE1D4}"/>
              </a:ext>
            </a:extLst>
          </p:cNvPr>
          <p:cNvSpPr txBox="1"/>
          <p:nvPr/>
        </p:nvSpPr>
        <p:spPr>
          <a:xfrm>
            <a:off x="1310901" y="2761532"/>
            <a:ext cx="4091823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845" marR="0" lvl="0" indent="-273845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X" pitchFamily="2" charset="0"/>
              </a:rPr>
              <a:t>Vídeo de abertura;</a:t>
            </a:r>
          </a:p>
          <a:p>
            <a:pPr marL="273845" marR="0" lvl="0" indent="-273845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X" pitchFamily="2" charset="0"/>
              </a:rPr>
              <a:t>Webinar de lançamento.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A9ECB0D-BC63-BA68-597B-CAC25A062D37}"/>
              </a:ext>
            </a:extLst>
          </p:cNvPr>
          <p:cNvSpPr txBox="1"/>
          <p:nvPr/>
        </p:nvSpPr>
        <p:spPr>
          <a:xfrm>
            <a:off x="1254763" y="4922378"/>
            <a:ext cx="3743017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845" marR="0" lvl="0" indent="-273845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X" pitchFamily="2" charset="0"/>
              </a:rPr>
              <a:t>Cultura e diretrizes Claro</a:t>
            </a:r>
          </a:p>
          <a:p>
            <a:pPr marL="273845" marR="0" lvl="0" indent="-273845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X" pitchFamily="2" charset="0"/>
              </a:rPr>
              <a:t>Atuação dos canais de venda da Claro</a:t>
            </a:r>
          </a:p>
          <a:p>
            <a:pPr marL="273845" marR="0" lvl="0" indent="-273845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400" dirty="0">
                <a:solidFill>
                  <a:srgbClr val="FFFFFF"/>
                </a:solidFill>
                <a:latin typeface="AMX" pitchFamily="2" charset="0"/>
              </a:rPr>
              <a:t>EMD: responsabilidades, atuação, limites</a:t>
            </a:r>
            <a:br>
              <a:rPr lang="pt-BR" sz="2400" dirty="0">
                <a:solidFill>
                  <a:srgbClr val="FFFFFF"/>
                </a:solidFill>
                <a:latin typeface="AMX" pitchFamily="2" charset="0"/>
              </a:rPr>
            </a:br>
            <a:r>
              <a:rPr lang="pt-BR" sz="2400" dirty="0">
                <a:solidFill>
                  <a:srgbClr val="FFFFFF"/>
                </a:solidFill>
                <a:latin typeface="AMX" pitchFamily="2" charset="0"/>
              </a:rPr>
              <a:t>e expectativas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X" pitchFamily="2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92F3E69-91A1-0FA6-072B-FB124F513CCF}"/>
              </a:ext>
            </a:extLst>
          </p:cNvPr>
          <p:cNvSpPr txBox="1"/>
          <p:nvPr/>
        </p:nvSpPr>
        <p:spPr>
          <a:xfrm>
            <a:off x="1424007" y="8368488"/>
            <a:ext cx="2617894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845" marR="0" lvl="0" indent="-273845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X" pitchFamily="2" charset="0"/>
              </a:rPr>
              <a:t>Protagonismo</a:t>
            </a:r>
          </a:p>
          <a:p>
            <a:pPr marL="273845" marR="0" lvl="0" indent="-273845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400" dirty="0">
                <a:solidFill>
                  <a:srgbClr val="FFFFFF"/>
                </a:solidFill>
                <a:latin typeface="AMX" pitchFamily="2" charset="0"/>
              </a:rPr>
              <a:t>Planejamento Estratégico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X" pitchFamily="2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8B190F5-D8BA-6B0D-6EE4-75CF7E1BF9EE}"/>
              </a:ext>
            </a:extLst>
          </p:cNvPr>
          <p:cNvSpPr txBox="1"/>
          <p:nvPr/>
        </p:nvSpPr>
        <p:spPr>
          <a:xfrm>
            <a:off x="5111427" y="7999157"/>
            <a:ext cx="3534229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845" marR="0" lvl="0" indent="-273845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X" pitchFamily="2" charset="0"/>
              </a:rPr>
              <a:t>Pensamento Analítico</a:t>
            </a:r>
          </a:p>
          <a:p>
            <a:pPr marL="273845" marR="0" lvl="0" indent="-273845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400" dirty="0">
                <a:solidFill>
                  <a:srgbClr val="FFFFFF"/>
                </a:solidFill>
                <a:latin typeface="AMX" pitchFamily="2" charset="0"/>
              </a:rPr>
              <a:t>Desdobramento e acompanhamento</a:t>
            </a:r>
            <a:br>
              <a:rPr lang="pt-BR" sz="2400" dirty="0">
                <a:solidFill>
                  <a:srgbClr val="FFFFFF"/>
                </a:solidFill>
                <a:latin typeface="AMX" pitchFamily="2" charset="0"/>
              </a:rPr>
            </a:br>
            <a:r>
              <a:rPr lang="pt-BR" sz="2400" dirty="0">
                <a:solidFill>
                  <a:srgbClr val="FFFFFF"/>
                </a:solidFill>
                <a:latin typeface="AMX" pitchFamily="2" charset="0"/>
              </a:rPr>
              <a:t>de resultados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X" pitchFamily="2" charset="0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9504184E-A56E-1111-8D21-2B5ECE74F403}"/>
              </a:ext>
            </a:extLst>
          </p:cNvPr>
          <p:cNvSpPr txBox="1"/>
          <p:nvPr/>
        </p:nvSpPr>
        <p:spPr>
          <a:xfrm>
            <a:off x="5714093" y="5020914"/>
            <a:ext cx="2888987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845" marR="0" lvl="0" indent="-273845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X" pitchFamily="2" charset="0"/>
              </a:rPr>
              <a:t>Desdobramento e acompanhamento de resultados</a:t>
            </a:r>
          </a:p>
          <a:p>
            <a:pPr marL="273845" marR="0" lvl="0" indent="-273845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400" dirty="0">
                <a:solidFill>
                  <a:srgbClr val="FFFFFF"/>
                </a:solidFill>
                <a:latin typeface="AMX" pitchFamily="2" charset="0"/>
              </a:rPr>
              <a:t>Negociação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X" pitchFamily="2" charset="0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2A43646A-7482-A615-03E7-F3C024957490}"/>
              </a:ext>
            </a:extLst>
          </p:cNvPr>
          <p:cNvSpPr txBox="1"/>
          <p:nvPr/>
        </p:nvSpPr>
        <p:spPr>
          <a:xfrm>
            <a:off x="9134306" y="7999157"/>
            <a:ext cx="3534229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845" marR="0" lvl="0" indent="-273845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X" pitchFamily="2" charset="0"/>
              </a:rPr>
              <a:t>Visão Sistêmica</a:t>
            </a:r>
          </a:p>
          <a:p>
            <a:pPr marL="273845" marR="0" lvl="0" indent="-273845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400" dirty="0">
                <a:solidFill>
                  <a:srgbClr val="FFFFFF"/>
                </a:solidFill>
                <a:latin typeface="AMX" pitchFamily="2" charset="0"/>
              </a:rPr>
              <a:t>Comunicação Assertiva</a:t>
            </a:r>
          </a:p>
          <a:p>
            <a:pPr marL="273845" marR="0" lvl="0" indent="-273845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X" pitchFamily="2" charset="0"/>
              </a:rPr>
              <a:t>Ambidestralidade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X" pitchFamily="2" charset="0"/>
            </a:endParaRPr>
          </a:p>
          <a:p>
            <a:pPr marL="273845" marR="0" lvl="0" indent="-273845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X" pitchFamily="2" charset="0"/>
              </a:rPr>
              <a:t>Finanças para JBP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D0809247-396A-E788-4851-F8FEB37381BC}"/>
              </a:ext>
            </a:extLst>
          </p:cNvPr>
          <p:cNvSpPr txBox="1"/>
          <p:nvPr/>
        </p:nvSpPr>
        <p:spPr>
          <a:xfrm>
            <a:off x="9274120" y="4477534"/>
            <a:ext cx="3321230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845" marR="0" lvl="0" indent="-273845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X" pitchFamily="2" charset="0"/>
              </a:rPr>
              <a:t>Relacionamento</a:t>
            </a:r>
          </a:p>
          <a:p>
            <a:pPr marL="273845" marR="0" lvl="0" indent="-273845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X" pitchFamily="2" charset="0"/>
              </a:rPr>
              <a:t>Análise de resultados</a:t>
            </a:r>
          </a:p>
          <a:p>
            <a:pPr marL="273845" marR="0" lvl="0" indent="-273845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400" dirty="0">
                <a:solidFill>
                  <a:srgbClr val="FFFFFF"/>
                </a:solidFill>
                <a:latin typeface="AMX" pitchFamily="2" charset="0"/>
              </a:rPr>
              <a:t>Expansão</a:t>
            </a:r>
          </a:p>
          <a:p>
            <a:pPr marL="273845" marR="0" lvl="0" indent="-273845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X" pitchFamily="2" charset="0"/>
              </a:rPr>
              <a:t>Mobilização</a:t>
            </a:r>
          </a:p>
          <a:p>
            <a:pPr marL="273845" marR="0" lvl="0" indent="-273845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400" dirty="0">
                <a:solidFill>
                  <a:srgbClr val="FFFFFF"/>
                </a:solidFill>
                <a:latin typeface="AMX" pitchFamily="2" charset="0"/>
              </a:rPr>
              <a:t>Visão Sistêmica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X" pitchFamily="2" charset="0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BC337EAF-3D92-07C2-6B71-79D1FB6FDB3D}"/>
              </a:ext>
            </a:extLst>
          </p:cNvPr>
          <p:cNvSpPr txBox="1"/>
          <p:nvPr/>
        </p:nvSpPr>
        <p:spPr>
          <a:xfrm>
            <a:off x="13613822" y="1811084"/>
            <a:ext cx="3244611" cy="908864"/>
          </a:xfrm>
          <a:prstGeom prst="roundRect">
            <a:avLst>
              <a:gd name="adj" fmla="val 50000"/>
            </a:avLst>
          </a:prstGeom>
          <a:solidFill>
            <a:srgbClr val="D91313"/>
          </a:soli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pt-B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 Black" pitchFamily="2" charset="0"/>
              </a:rPr>
              <a:t>Pós-Jornada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89978BB3-A422-CE36-15E6-64AF57D20D7C}"/>
              </a:ext>
            </a:extLst>
          </p:cNvPr>
          <p:cNvSpPr txBox="1"/>
          <p:nvPr/>
        </p:nvSpPr>
        <p:spPr>
          <a:xfrm>
            <a:off x="13911706" y="2844447"/>
            <a:ext cx="372675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845" marR="0" lvl="0" indent="-273845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X" pitchFamily="2" charset="0"/>
              </a:rPr>
              <a:t>Videocast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X" pitchFamily="2" charset="0"/>
              </a:rPr>
              <a:t>;</a:t>
            </a:r>
          </a:p>
          <a:p>
            <a:pPr marL="273845" marR="0" lvl="0" indent="-273845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X" pitchFamily="2" charset="0"/>
              </a:rPr>
              <a:t>Vídeo de encerramento. 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3085FFC-FF3D-5BBE-A0A4-3C16BA85E9AF}"/>
              </a:ext>
            </a:extLst>
          </p:cNvPr>
          <p:cNvSpPr txBox="1"/>
          <p:nvPr/>
        </p:nvSpPr>
        <p:spPr>
          <a:xfrm>
            <a:off x="13403400" y="7976781"/>
            <a:ext cx="3025962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845" marR="0" lvl="0" indent="-273845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X" pitchFamily="2" charset="0"/>
              </a:rPr>
              <a:t>Criatividade</a:t>
            </a:r>
          </a:p>
          <a:p>
            <a:pPr marL="273845" marR="0" lvl="0" indent="-273845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400" dirty="0">
                <a:solidFill>
                  <a:srgbClr val="FFFFFF"/>
                </a:solidFill>
                <a:latin typeface="AMX" pitchFamily="2" charset="0"/>
              </a:rPr>
              <a:t>Resiliência</a:t>
            </a:r>
          </a:p>
          <a:p>
            <a:pPr marL="273845" marR="0" lvl="0" indent="-273845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X" pitchFamily="2" charset="0"/>
              </a:rPr>
              <a:t>Marketing Local</a:t>
            </a:r>
          </a:p>
          <a:p>
            <a:pPr marL="273845" marR="0" lvl="0" indent="-273845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400" dirty="0">
                <a:solidFill>
                  <a:srgbClr val="FFFFFF"/>
                </a:solidFill>
                <a:latin typeface="AMX" pitchFamily="2" charset="0"/>
              </a:rPr>
              <a:t>Disciplina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492F0AE4-E9CE-1430-9ED8-BF72697F1360}"/>
              </a:ext>
            </a:extLst>
          </p:cNvPr>
          <p:cNvSpPr txBox="1"/>
          <p:nvPr/>
        </p:nvSpPr>
        <p:spPr>
          <a:xfrm>
            <a:off x="13911706" y="5181088"/>
            <a:ext cx="4062586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845" marR="0" lvl="0" indent="-273845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X" pitchFamily="2" charset="0"/>
              </a:rPr>
              <a:t>Disciplina</a:t>
            </a:r>
          </a:p>
          <a:p>
            <a:pPr marL="273845" marR="0" lvl="0" indent="-273845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400" dirty="0">
                <a:solidFill>
                  <a:srgbClr val="FFFFFF"/>
                </a:solidFill>
                <a:latin typeface="AMX" pitchFamily="2" charset="0"/>
              </a:rPr>
              <a:t>Influência sem autoridade</a:t>
            </a:r>
          </a:p>
          <a:p>
            <a:pPr marL="273845" marR="0" lvl="0" indent="-273845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400" dirty="0">
                <a:solidFill>
                  <a:srgbClr val="FFFFFF"/>
                </a:solidFill>
                <a:latin typeface="AMX" pitchFamily="2" charset="0"/>
              </a:rPr>
              <a:t>Atuação em Campo</a:t>
            </a:r>
          </a:p>
        </p:txBody>
      </p:sp>
      <p:sp>
        <p:nvSpPr>
          <p:cNvPr id="17" name="Forma Livre: Forma 16">
            <a:extLst>
              <a:ext uri="{FF2B5EF4-FFF2-40B4-BE49-F238E27FC236}">
                <a16:creationId xmlns:a16="http://schemas.microsoft.com/office/drawing/2014/main" id="{54210E95-FEC5-4B74-0BEF-A552BFD6AA31}"/>
              </a:ext>
            </a:extLst>
          </p:cNvPr>
          <p:cNvSpPr/>
          <p:nvPr/>
        </p:nvSpPr>
        <p:spPr>
          <a:xfrm>
            <a:off x="783467" y="4552950"/>
            <a:ext cx="640540" cy="3200400"/>
          </a:xfrm>
          <a:custGeom>
            <a:avLst/>
            <a:gdLst>
              <a:gd name="csX0" fmla="*/ 258841 w 582691"/>
              <a:gd name="csY0" fmla="*/ 0 h 3371850"/>
              <a:gd name="csX1" fmla="*/ 11191 w 582691"/>
              <a:gd name="csY1" fmla="*/ 2019300 h 3371850"/>
              <a:gd name="csX2" fmla="*/ 582691 w 582691"/>
              <a:gd name="csY2" fmla="*/ 3371850 h 33718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582691" h="3371850">
                <a:moveTo>
                  <a:pt x="258841" y="0"/>
                </a:moveTo>
                <a:cubicBezTo>
                  <a:pt x="108028" y="728662"/>
                  <a:pt x="-42784" y="1457325"/>
                  <a:pt x="11191" y="2019300"/>
                </a:cubicBezTo>
                <a:cubicBezTo>
                  <a:pt x="65166" y="2581275"/>
                  <a:pt x="360441" y="3146425"/>
                  <a:pt x="582691" y="3371850"/>
                </a:cubicBezTo>
              </a:path>
            </a:pathLst>
          </a:cu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Forma Livre: Forma 26">
            <a:extLst>
              <a:ext uri="{FF2B5EF4-FFF2-40B4-BE49-F238E27FC236}">
                <a16:creationId xmlns:a16="http://schemas.microsoft.com/office/drawing/2014/main" id="{D63572E7-6429-701A-8979-D8FF2B10E9EC}"/>
              </a:ext>
            </a:extLst>
          </p:cNvPr>
          <p:cNvSpPr/>
          <p:nvPr/>
        </p:nvSpPr>
        <p:spPr>
          <a:xfrm rot="16039360">
            <a:off x="3030771" y="6067425"/>
            <a:ext cx="582691" cy="3371850"/>
          </a:xfrm>
          <a:custGeom>
            <a:avLst/>
            <a:gdLst>
              <a:gd name="csX0" fmla="*/ 258841 w 582691"/>
              <a:gd name="csY0" fmla="*/ 0 h 3371850"/>
              <a:gd name="csX1" fmla="*/ 11191 w 582691"/>
              <a:gd name="csY1" fmla="*/ 2019300 h 3371850"/>
              <a:gd name="csX2" fmla="*/ 582691 w 582691"/>
              <a:gd name="csY2" fmla="*/ 3371850 h 33718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582691" h="3371850">
                <a:moveTo>
                  <a:pt x="258841" y="0"/>
                </a:moveTo>
                <a:cubicBezTo>
                  <a:pt x="108028" y="728662"/>
                  <a:pt x="-42784" y="1457325"/>
                  <a:pt x="11191" y="2019300"/>
                </a:cubicBezTo>
                <a:cubicBezTo>
                  <a:pt x="65166" y="2581275"/>
                  <a:pt x="360441" y="3146425"/>
                  <a:pt x="582691" y="3371850"/>
                </a:cubicBezTo>
              </a:path>
            </a:pathLst>
          </a:cu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Forma Livre: Forma 28">
            <a:extLst>
              <a:ext uri="{FF2B5EF4-FFF2-40B4-BE49-F238E27FC236}">
                <a16:creationId xmlns:a16="http://schemas.microsoft.com/office/drawing/2014/main" id="{2937C48C-6B58-4F38-A7A2-5EC4D7F3D45A}"/>
              </a:ext>
            </a:extLst>
          </p:cNvPr>
          <p:cNvSpPr/>
          <p:nvPr/>
        </p:nvSpPr>
        <p:spPr>
          <a:xfrm rot="1146127">
            <a:off x="5324101" y="4128679"/>
            <a:ext cx="556704" cy="3348613"/>
          </a:xfrm>
          <a:custGeom>
            <a:avLst/>
            <a:gdLst>
              <a:gd name="csX0" fmla="*/ 258841 w 582691"/>
              <a:gd name="csY0" fmla="*/ 0 h 3371850"/>
              <a:gd name="csX1" fmla="*/ 11191 w 582691"/>
              <a:gd name="csY1" fmla="*/ 2019300 h 3371850"/>
              <a:gd name="csX2" fmla="*/ 582691 w 582691"/>
              <a:gd name="csY2" fmla="*/ 3371850 h 33718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582691" h="3371850">
                <a:moveTo>
                  <a:pt x="258841" y="0"/>
                </a:moveTo>
                <a:cubicBezTo>
                  <a:pt x="108028" y="728662"/>
                  <a:pt x="-42784" y="1457325"/>
                  <a:pt x="11191" y="2019300"/>
                </a:cubicBezTo>
                <a:cubicBezTo>
                  <a:pt x="65166" y="2581275"/>
                  <a:pt x="360441" y="3146425"/>
                  <a:pt x="582691" y="3371850"/>
                </a:cubicBezTo>
              </a:path>
            </a:pathLst>
          </a:cu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Forma Livre: Forma 30">
            <a:extLst>
              <a:ext uri="{FF2B5EF4-FFF2-40B4-BE49-F238E27FC236}">
                <a16:creationId xmlns:a16="http://schemas.microsoft.com/office/drawing/2014/main" id="{9881BD09-D9B6-B916-7A13-1A983FD63A9F}"/>
              </a:ext>
            </a:extLst>
          </p:cNvPr>
          <p:cNvSpPr/>
          <p:nvPr/>
        </p:nvSpPr>
        <p:spPr>
          <a:xfrm rot="5400000">
            <a:off x="7376055" y="2355863"/>
            <a:ext cx="582691" cy="3371850"/>
          </a:xfrm>
          <a:custGeom>
            <a:avLst/>
            <a:gdLst>
              <a:gd name="csX0" fmla="*/ 258841 w 582691"/>
              <a:gd name="csY0" fmla="*/ 0 h 3371850"/>
              <a:gd name="csX1" fmla="*/ 11191 w 582691"/>
              <a:gd name="csY1" fmla="*/ 2019300 h 3371850"/>
              <a:gd name="csX2" fmla="*/ 582691 w 582691"/>
              <a:gd name="csY2" fmla="*/ 3371850 h 33718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582691" h="3371850">
                <a:moveTo>
                  <a:pt x="258841" y="0"/>
                </a:moveTo>
                <a:cubicBezTo>
                  <a:pt x="108028" y="728662"/>
                  <a:pt x="-42784" y="1457325"/>
                  <a:pt x="11191" y="2019300"/>
                </a:cubicBezTo>
                <a:cubicBezTo>
                  <a:pt x="65166" y="2581275"/>
                  <a:pt x="360441" y="3146425"/>
                  <a:pt x="582691" y="3371850"/>
                </a:cubicBezTo>
              </a:path>
            </a:pathLst>
          </a:cu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Forma Livre: Forma 32">
            <a:extLst>
              <a:ext uri="{FF2B5EF4-FFF2-40B4-BE49-F238E27FC236}">
                <a16:creationId xmlns:a16="http://schemas.microsoft.com/office/drawing/2014/main" id="{F556225F-47B1-BD40-98A4-B759D9B8BFDB}"/>
              </a:ext>
            </a:extLst>
          </p:cNvPr>
          <p:cNvSpPr/>
          <p:nvPr/>
        </p:nvSpPr>
        <p:spPr>
          <a:xfrm rot="21330037" flipV="1">
            <a:off x="8913239" y="4288713"/>
            <a:ext cx="582691" cy="3371850"/>
          </a:xfrm>
          <a:custGeom>
            <a:avLst/>
            <a:gdLst>
              <a:gd name="csX0" fmla="*/ 258841 w 582691"/>
              <a:gd name="csY0" fmla="*/ 0 h 3371850"/>
              <a:gd name="csX1" fmla="*/ 11191 w 582691"/>
              <a:gd name="csY1" fmla="*/ 2019300 h 3371850"/>
              <a:gd name="csX2" fmla="*/ 582691 w 582691"/>
              <a:gd name="csY2" fmla="*/ 3371850 h 33718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582691" h="3371850">
                <a:moveTo>
                  <a:pt x="258841" y="0"/>
                </a:moveTo>
                <a:cubicBezTo>
                  <a:pt x="108028" y="728662"/>
                  <a:pt x="-42784" y="1457325"/>
                  <a:pt x="11191" y="2019300"/>
                </a:cubicBezTo>
                <a:cubicBezTo>
                  <a:pt x="65166" y="2581275"/>
                  <a:pt x="360441" y="3146425"/>
                  <a:pt x="582691" y="3371850"/>
                </a:cubicBezTo>
              </a:path>
            </a:pathLst>
          </a:cu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Forma Livre: Forma 34">
            <a:extLst>
              <a:ext uri="{FF2B5EF4-FFF2-40B4-BE49-F238E27FC236}">
                <a16:creationId xmlns:a16="http://schemas.microsoft.com/office/drawing/2014/main" id="{2FED3DCE-F581-B197-7882-45BAA1955E27}"/>
              </a:ext>
            </a:extLst>
          </p:cNvPr>
          <p:cNvSpPr/>
          <p:nvPr/>
        </p:nvSpPr>
        <p:spPr>
          <a:xfrm rot="4890564" flipV="1">
            <a:off x="11038017" y="5570410"/>
            <a:ext cx="582691" cy="3371850"/>
          </a:xfrm>
          <a:custGeom>
            <a:avLst/>
            <a:gdLst>
              <a:gd name="csX0" fmla="*/ 258841 w 582691"/>
              <a:gd name="csY0" fmla="*/ 0 h 3371850"/>
              <a:gd name="csX1" fmla="*/ 11191 w 582691"/>
              <a:gd name="csY1" fmla="*/ 2019300 h 3371850"/>
              <a:gd name="csX2" fmla="*/ 582691 w 582691"/>
              <a:gd name="csY2" fmla="*/ 3371850 h 33718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582691" h="3371850">
                <a:moveTo>
                  <a:pt x="258841" y="0"/>
                </a:moveTo>
                <a:cubicBezTo>
                  <a:pt x="108028" y="728662"/>
                  <a:pt x="-42784" y="1457325"/>
                  <a:pt x="11191" y="2019300"/>
                </a:cubicBezTo>
                <a:cubicBezTo>
                  <a:pt x="65166" y="2581275"/>
                  <a:pt x="360441" y="3146425"/>
                  <a:pt x="582691" y="3371850"/>
                </a:cubicBezTo>
              </a:path>
            </a:pathLst>
          </a:cu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Forma Livre: Forma 35">
            <a:extLst>
              <a:ext uri="{FF2B5EF4-FFF2-40B4-BE49-F238E27FC236}">
                <a16:creationId xmlns:a16="http://schemas.microsoft.com/office/drawing/2014/main" id="{D167B22F-A54C-F875-10B0-BA8894552F5D}"/>
              </a:ext>
            </a:extLst>
          </p:cNvPr>
          <p:cNvSpPr/>
          <p:nvPr/>
        </p:nvSpPr>
        <p:spPr>
          <a:xfrm rot="876357">
            <a:off x="13432827" y="4599482"/>
            <a:ext cx="556704" cy="2750312"/>
          </a:xfrm>
          <a:custGeom>
            <a:avLst/>
            <a:gdLst>
              <a:gd name="csX0" fmla="*/ 258841 w 582691"/>
              <a:gd name="csY0" fmla="*/ 0 h 3371850"/>
              <a:gd name="csX1" fmla="*/ 11191 w 582691"/>
              <a:gd name="csY1" fmla="*/ 2019300 h 3371850"/>
              <a:gd name="csX2" fmla="*/ 582691 w 582691"/>
              <a:gd name="csY2" fmla="*/ 3371850 h 33718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582691" h="3371850">
                <a:moveTo>
                  <a:pt x="258841" y="0"/>
                </a:moveTo>
                <a:cubicBezTo>
                  <a:pt x="108028" y="728662"/>
                  <a:pt x="-42784" y="1457325"/>
                  <a:pt x="11191" y="2019300"/>
                </a:cubicBezTo>
                <a:cubicBezTo>
                  <a:pt x="65166" y="2581275"/>
                  <a:pt x="360441" y="3146425"/>
                  <a:pt x="582691" y="3371850"/>
                </a:cubicBezTo>
              </a:path>
            </a:pathLst>
          </a:cu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9A4C29E-8246-6D07-C24F-5578E15C109B}"/>
              </a:ext>
            </a:extLst>
          </p:cNvPr>
          <p:cNvSpPr txBox="1"/>
          <p:nvPr/>
        </p:nvSpPr>
        <p:spPr>
          <a:xfrm>
            <a:off x="1000376" y="4002875"/>
            <a:ext cx="842400" cy="8439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noAutofit/>
          </a:bodyPr>
          <a:lstStyle>
            <a:defPPr>
              <a:defRPr lang="pt-B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D91313"/>
                </a:solidFill>
                <a:effectLst/>
                <a:uLnTx/>
                <a:uFillTx/>
                <a:latin typeface="AMX Black" pitchFamily="2" charset="0"/>
              </a:rPr>
              <a:t>1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F2C4F87-CBDB-A840-C71F-42479707B245}"/>
              </a:ext>
            </a:extLst>
          </p:cNvPr>
          <p:cNvSpPr txBox="1"/>
          <p:nvPr/>
        </p:nvSpPr>
        <p:spPr>
          <a:xfrm>
            <a:off x="1176631" y="7482459"/>
            <a:ext cx="842400" cy="8439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wrap="square" lIns="137160" tIns="68580" rIns="137160" bIns="68580" rtlCol="0" anchor="t">
            <a:noAutofit/>
          </a:bodyPr>
          <a:lstStyle>
            <a:defPPr>
              <a:defRPr lang="pt-B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>
                <a:ln>
                  <a:noFill/>
                </a:ln>
                <a:solidFill>
                  <a:srgbClr val="D91313"/>
                </a:solidFill>
                <a:effectLst/>
                <a:uLnTx/>
                <a:uFillTx/>
                <a:latin typeface="AMX Black" pitchFamily="2" charset="0"/>
              </a:rPr>
              <a:t>2</a:t>
            </a:r>
            <a:endParaRPr kumimoji="0" lang="pt-BR" sz="3200" b="1" i="0" u="none" strike="noStrike" kern="1200" cap="none" spc="0" normalizeH="0" baseline="0" noProof="0">
              <a:ln>
                <a:noFill/>
              </a:ln>
              <a:solidFill>
                <a:srgbClr val="D91313"/>
              </a:solidFill>
              <a:effectLst/>
              <a:uLnTx/>
              <a:uFillTx/>
              <a:latin typeface="AMX Black" pitchFamily="2" charset="0"/>
              <a:cs typeface="Calibri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D32579E-DDD9-C4A5-A867-887F721135A8}"/>
              </a:ext>
            </a:extLst>
          </p:cNvPr>
          <p:cNvSpPr txBox="1"/>
          <p:nvPr/>
        </p:nvSpPr>
        <p:spPr>
          <a:xfrm>
            <a:off x="4831121" y="7132836"/>
            <a:ext cx="842400" cy="8439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noAutofit/>
          </a:bodyPr>
          <a:lstStyle>
            <a:defPPr>
              <a:defRPr lang="pt-B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>
                <a:ln>
                  <a:noFill/>
                </a:ln>
                <a:solidFill>
                  <a:srgbClr val="D91313"/>
                </a:solidFill>
                <a:effectLst/>
                <a:uLnTx/>
                <a:uFillTx/>
                <a:latin typeface="AMX Black" pitchFamily="2" charset="0"/>
              </a:rPr>
              <a:t>3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74086CDC-F6E8-549E-8E1B-13A1291D60BB}"/>
              </a:ext>
            </a:extLst>
          </p:cNvPr>
          <p:cNvSpPr txBox="1"/>
          <p:nvPr/>
        </p:nvSpPr>
        <p:spPr>
          <a:xfrm>
            <a:off x="5485290" y="4027976"/>
            <a:ext cx="842400" cy="8439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noAutofit/>
          </a:bodyPr>
          <a:lstStyle>
            <a:defPPr>
              <a:defRPr lang="pt-B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>
                <a:ln>
                  <a:noFill/>
                </a:ln>
                <a:solidFill>
                  <a:srgbClr val="D91313"/>
                </a:solidFill>
                <a:effectLst/>
                <a:uLnTx/>
                <a:uFillTx/>
                <a:latin typeface="AMX Black" pitchFamily="2" charset="0"/>
              </a:rPr>
              <a:t>4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2E4120DE-C9F6-4CB6-7886-AE21C45D43E2}"/>
              </a:ext>
            </a:extLst>
          </p:cNvPr>
          <p:cNvSpPr txBox="1"/>
          <p:nvPr/>
        </p:nvSpPr>
        <p:spPr>
          <a:xfrm>
            <a:off x="8834127" y="7064650"/>
            <a:ext cx="842400" cy="8439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noAutofit/>
          </a:bodyPr>
          <a:lstStyle>
            <a:defPPr>
              <a:defRPr lang="pt-B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>
                <a:ln>
                  <a:noFill/>
                </a:ln>
                <a:solidFill>
                  <a:srgbClr val="D91313"/>
                </a:solidFill>
                <a:effectLst/>
                <a:uLnTx/>
                <a:uFillTx/>
                <a:latin typeface="AMX Black" pitchFamily="2" charset="0"/>
              </a:rPr>
              <a:t>6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C2EB5839-3840-B255-2B73-2D0583BFB3EC}"/>
              </a:ext>
            </a:extLst>
          </p:cNvPr>
          <p:cNvSpPr txBox="1"/>
          <p:nvPr/>
        </p:nvSpPr>
        <p:spPr>
          <a:xfrm>
            <a:off x="8963689" y="3614294"/>
            <a:ext cx="842400" cy="8439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noAutofit/>
          </a:bodyPr>
          <a:lstStyle>
            <a:defPPr>
              <a:defRPr lang="pt-B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>
                <a:ln>
                  <a:noFill/>
                </a:ln>
                <a:solidFill>
                  <a:srgbClr val="D91313"/>
                </a:solidFill>
                <a:effectLst/>
                <a:uLnTx/>
                <a:uFillTx/>
                <a:latin typeface="AMX Black" pitchFamily="2" charset="0"/>
              </a:rPr>
              <a:t>5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2BA272F9-F08C-C15E-E864-FD858C9C26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77328">
            <a:off x="181758" y="3594255"/>
            <a:ext cx="1455426" cy="89796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F5F4060-606D-0B09-7D0B-3487CD69D316}"/>
              </a:ext>
            </a:extLst>
          </p:cNvPr>
          <p:cNvSpPr txBox="1"/>
          <p:nvPr/>
        </p:nvSpPr>
        <p:spPr>
          <a:xfrm>
            <a:off x="12982200" y="7119076"/>
            <a:ext cx="842400" cy="8439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noAutofit/>
          </a:bodyPr>
          <a:lstStyle>
            <a:defPPr>
              <a:defRPr lang="pt-B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D91313"/>
                </a:solidFill>
                <a:effectLst/>
                <a:uLnTx/>
                <a:uFillTx/>
                <a:latin typeface="AMX Black" pitchFamily="2" charset="0"/>
              </a:rPr>
              <a:t>7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3D2E91C-014A-602E-83F9-54F388776354}"/>
              </a:ext>
            </a:extLst>
          </p:cNvPr>
          <p:cNvSpPr txBox="1"/>
          <p:nvPr/>
        </p:nvSpPr>
        <p:spPr>
          <a:xfrm>
            <a:off x="13614093" y="4261967"/>
            <a:ext cx="842400" cy="8439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noAutofit/>
          </a:bodyPr>
          <a:lstStyle>
            <a:defPPr>
              <a:defRPr lang="pt-B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D91313"/>
                </a:solidFill>
                <a:effectLst/>
                <a:uLnTx/>
                <a:uFillTx/>
                <a:latin typeface="AMX Black" pitchFamily="2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03778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7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75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2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75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425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6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7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875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925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9750"/>
                            </p:stCondLst>
                            <p:childTnLst>
                              <p:par>
                                <p:cTn id="9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25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75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125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30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0" grpId="0"/>
      <p:bldP spid="14" grpId="0"/>
      <p:bldP spid="18" grpId="0"/>
      <p:bldP spid="22" grpId="0"/>
      <p:bldP spid="26" grpId="0"/>
      <p:bldP spid="30" grpId="0"/>
      <p:bldP spid="32" grpId="0" animBg="1"/>
      <p:bldP spid="34" grpId="0"/>
      <p:bldP spid="13" grpId="0"/>
      <p:bldP spid="21" grpId="0"/>
      <p:bldP spid="17" grpId="0" animBg="1"/>
      <p:bldP spid="27" grpId="0" animBg="1"/>
      <p:bldP spid="29" grpId="0" animBg="1"/>
      <p:bldP spid="31" grpId="0" animBg="1"/>
      <p:bldP spid="33" grpId="0" animBg="1"/>
      <p:bldP spid="35" grpId="0" animBg="1"/>
      <p:bldP spid="36" grpId="0" animBg="1"/>
      <p:bldP spid="8" grpId="0" animBg="1"/>
      <p:bldP spid="12" grpId="0" animBg="1"/>
      <p:bldP spid="16" grpId="0" animBg="1"/>
      <p:bldP spid="20" grpId="0" animBg="1"/>
      <p:bldP spid="24" grpId="0" animBg="1"/>
      <p:bldP spid="28" grpId="0" animBg="1"/>
      <p:bldP spid="7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Diagonais Arredondados 1">
            <a:extLst>
              <a:ext uri="{FF2B5EF4-FFF2-40B4-BE49-F238E27FC236}">
                <a16:creationId xmlns:a16="http://schemas.microsoft.com/office/drawing/2014/main" id="{EC556C52-78D6-8AC1-69D8-7D34BEB130C0}"/>
              </a:ext>
            </a:extLst>
          </p:cNvPr>
          <p:cNvSpPr/>
          <p:nvPr/>
        </p:nvSpPr>
        <p:spPr>
          <a:xfrm>
            <a:off x="2399516" y="5747957"/>
            <a:ext cx="3815493" cy="1056057"/>
          </a:xfrm>
          <a:prstGeom prst="round2DiagRect">
            <a:avLst>
              <a:gd name="adj1" fmla="val 14510"/>
              <a:gd name="adj2" fmla="val 0"/>
            </a:avLst>
          </a:prstGeom>
          <a:gradFill flip="none" rotWithShape="1">
            <a:gsLst>
              <a:gs pos="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500" b="1" dirty="0">
                <a:solidFill>
                  <a:srgbClr val="C00000"/>
                </a:solidFill>
                <a:latin typeface="AMX"/>
              </a:rPr>
              <a:t>         Dados do BI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3293F467-B515-303F-C098-BCC1A5FD7BA0}"/>
              </a:ext>
            </a:extLst>
          </p:cNvPr>
          <p:cNvSpPr txBox="1"/>
          <p:nvPr/>
        </p:nvSpPr>
        <p:spPr>
          <a:xfrm>
            <a:off x="595783" y="1756610"/>
            <a:ext cx="6199871" cy="148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32"/>
              </a:lnSpc>
            </a:pPr>
            <a:r>
              <a:rPr lang="en-US" sz="6000" b="1" spc="-29" dirty="0" err="1">
                <a:solidFill>
                  <a:srgbClr val="393939"/>
                </a:solidFill>
                <a:latin typeface="AMX Black" pitchFamily="2" charset="0"/>
                <a:ea typeface="TT Rounds Condensed Bold"/>
                <a:cs typeface="TT Rounds Condensed Bold"/>
                <a:sym typeface="TT Rounds Condensed Bold"/>
              </a:rPr>
              <a:t>Programa</a:t>
            </a:r>
            <a:r>
              <a:rPr lang="en-US" sz="6000" b="1" spc="-29" dirty="0">
                <a:solidFill>
                  <a:srgbClr val="393939"/>
                </a:solidFill>
                <a:latin typeface="AMX Black" pitchFamily="2" charset="0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6000" b="1" spc="-29" dirty="0" err="1">
                <a:solidFill>
                  <a:srgbClr val="393939"/>
                </a:solidFill>
                <a:latin typeface="AMX Black" pitchFamily="2" charset="0"/>
                <a:ea typeface="TT Rounds Condensed Bold"/>
                <a:cs typeface="TT Rounds Condensed Bold"/>
                <a:sym typeface="TT Rounds Condensed Bold"/>
              </a:rPr>
              <a:t>Gestão</a:t>
            </a:r>
            <a:r>
              <a:rPr lang="en-US" sz="6000" b="1" spc="-29" dirty="0">
                <a:solidFill>
                  <a:srgbClr val="393939"/>
                </a:solidFill>
                <a:latin typeface="AMX Black" pitchFamily="2" charset="0"/>
                <a:ea typeface="TT Rounds Condensed Bold"/>
                <a:cs typeface="TT Rounds Condensed Bold"/>
                <a:sym typeface="TT Rounds Condensed Bold"/>
              </a:rPr>
              <a:t> de </a:t>
            </a:r>
            <a:r>
              <a:rPr lang="en-US" sz="6000" b="1" spc="-29" dirty="0" err="1">
                <a:solidFill>
                  <a:srgbClr val="393939"/>
                </a:solidFill>
                <a:latin typeface="AMX Black" pitchFamily="2" charset="0"/>
                <a:ea typeface="TT Rounds Condensed Bold"/>
                <a:cs typeface="TT Rounds Condensed Bold"/>
                <a:sym typeface="TT Rounds Condensed Bold"/>
              </a:rPr>
              <a:t>Negócios</a:t>
            </a:r>
            <a:r>
              <a:rPr lang="en-US" sz="6000" b="1" spc="-29" dirty="0">
                <a:solidFill>
                  <a:srgbClr val="393939"/>
                </a:solidFill>
                <a:latin typeface="AMX Black" pitchFamily="2" charset="0"/>
                <a:ea typeface="TT Rounds Condensed Bold"/>
                <a:cs typeface="TT Rounds Condensed Bold"/>
                <a:sym typeface="TT Rounds Condensed Bold"/>
              </a:rPr>
              <a:t> MD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02154806-D7D2-5429-B3FB-91587DEAE7AB}"/>
              </a:ext>
            </a:extLst>
          </p:cNvPr>
          <p:cNvGrpSpPr/>
          <p:nvPr/>
        </p:nvGrpSpPr>
        <p:grpSpPr>
          <a:xfrm>
            <a:off x="595783" y="5143502"/>
            <a:ext cx="2278951" cy="2254826"/>
            <a:chOff x="595783" y="5143502"/>
            <a:chExt cx="2278951" cy="2254826"/>
          </a:xfrm>
        </p:grpSpPr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85231C31-9352-6D00-8A34-DB255254AA08}"/>
                </a:ext>
              </a:extLst>
            </p:cNvPr>
            <p:cNvSpPr/>
            <p:nvPr/>
          </p:nvSpPr>
          <p:spPr>
            <a:xfrm>
              <a:off x="595783" y="5143502"/>
              <a:ext cx="2278951" cy="2254826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200" b="1" dirty="0">
                <a:solidFill>
                  <a:srgbClr val="C00000"/>
                </a:solidFill>
                <a:latin typeface="AMX"/>
              </a:endParaRPr>
            </a:p>
          </p:txBody>
        </p:sp>
        <p:pic>
          <p:nvPicPr>
            <p:cNvPr id="6" name="Gráfico 5" descr="Internet estrutura de tópicos">
              <a:extLst>
                <a:ext uri="{FF2B5EF4-FFF2-40B4-BE49-F238E27FC236}">
                  <a16:creationId xmlns:a16="http://schemas.microsoft.com/office/drawing/2014/main" id="{CFFEF1AD-E0EF-4F30-2833-E5230FDE728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865754" y="5400742"/>
              <a:ext cx="1767301" cy="1767301"/>
            </a:xfrm>
            <a:prstGeom prst="rect">
              <a:avLst/>
            </a:prstGeom>
          </p:spPr>
        </p:pic>
      </p:grpSp>
      <p:cxnSp>
        <p:nvCxnSpPr>
          <p:cNvPr id="8" name="Conector Reto 30">
            <a:extLst>
              <a:ext uri="{FF2B5EF4-FFF2-40B4-BE49-F238E27FC236}">
                <a16:creationId xmlns:a16="http://schemas.microsoft.com/office/drawing/2014/main" id="{B24E8072-46C9-8C6F-BBE9-24920B27E748}"/>
              </a:ext>
            </a:extLst>
          </p:cNvPr>
          <p:cNvCxnSpPr>
            <a:cxnSpLocks/>
          </p:cNvCxnSpPr>
          <p:nvPr/>
        </p:nvCxnSpPr>
        <p:spPr>
          <a:xfrm>
            <a:off x="252810" y="3247729"/>
            <a:ext cx="6102645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m 8" descr="Tabela&#10;&#10;O conteúdo gerado por IA pode estar incorreto.">
            <a:extLst>
              <a:ext uri="{FF2B5EF4-FFF2-40B4-BE49-F238E27FC236}">
                <a16:creationId xmlns:a16="http://schemas.microsoft.com/office/drawing/2014/main" id="{76C41CB0-F265-CC41-50C3-FA8B6EF6D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9385" y="1544794"/>
            <a:ext cx="11058615" cy="834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27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5DA9E6-D1E8-F3C3-3036-7DC801B5DAE9}"/>
              </a:ext>
            </a:extLst>
          </p:cNvPr>
          <p:cNvSpPr txBox="1">
            <a:spLocks/>
          </p:cNvSpPr>
          <p:nvPr/>
        </p:nvSpPr>
        <p:spPr>
          <a:xfrm>
            <a:off x="424666" y="1350772"/>
            <a:ext cx="8656608" cy="996308"/>
          </a:xfrm>
          <a:prstGeom prst="rect">
            <a:avLst/>
          </a:prstGeom>
        </p:spPr>
        <p:txBody>
          <a:bodyPr lIns="137160" tIns="68580" rIns="137160" bIns="6858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000" b="1" dirty="0">
                <a:solidFill>
                  <a:schemeClr val="bg1"/>
                </a:solidFill>
                <a:latin typeface="AMX Black" pitchFamily="2" charset="0"/>
                <a:cs typeface="Calibri Light"/>
              </a:rPr>
              <a:t>Depoimentos </a:t>
            </a:r>
            <a:endParaRPr lang="pt-BR" sz="7200" dirty="0">
              <a:solidFill>
                <a:schemeClr val="bg1"/>
              </a:solidFill>
              <a:latin typeface="AMX Black" pitchFamily="2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0222B212-18B6-D976-F6BE-30C3985C1F43}"/>
              </a:ext>
            </a:extLst>
          </p:cNvPr>
          <p:cNvSpPr txBox="1">
            <a:spLocks/>
          </p:cNvSpPr>
          <p:nvPr/>
        </p:nvSpPr>
        <p:spPr>
          <a:xfrm>
            <a:off x="455534" y="2564569"/>
            <a:ext cx="9591789" cy="586435"/>
          </a:xfrm>
          <a:prstGeom prst="rect">
            <a:avLst/>
          </a:prstGeom>
        </p:spPr>
        <p:txBody>
          <a:bodyPr lIns="137160" tIns="68580" rIns="137160" bIns="6858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500" dirty="0">
                <a:solidFill>
                  <a:schemeClr val="bg1"/>
                </a:solidFill>
                <a:latin typeface="AMX" pitchFamily="2" charset="0"/>
                <a:cs typeface="Calibri Light"/>
              </a:rPr>
              <a:t>Whatsapp/Chat/Avaliação:</a:t>
            </a:r>
            <a:endParaRPr lang="pt-BR" sz="3500" dirty="0">
              <a:solidFill>
                <a:schemeClr val="bg1"/>
              </a:solidFill>
              <a:latin typeface="AMX" pitchFamily="2" charset="0"/>
            </a:endParaRPr>
          </a:p>
        </p:txBody>
      </p:sp>
      <p:grpSp>
        <p:nvGrpSpPr>
          <p:cNvPr id="4" name="Group 9">
            <a:extLst>
              <a:ext uri="{FF2B5EF4-FFF2-40B4-BE49-F238E27FC236}">
                <a16:creationId xmlns:a16="http://schemas.microsoft.com/office/drawing/2014/main" id="{D0B64389-FA5F-9DAF-4AF1-21952F545638}"/>
              </a:ext>
            </a:extLst>
          </p:cNvPr>
          <p:cNvGrpSpPr/>
          <p:nvPr/>
        </p:nvGrpSpPr>
        <p:grpSpPr>
          <a:xfrm rot="5400000">
            <a:off x="10097090" y="-1051646"/>
            <a:ext cx="4049782" cy="5230934"/>
            <a:chOff x="-15245829" y="10452013"/>
            <a:chExt cx="4355719" cy="5626100"/>
          </a:xfrm>
        </p:grpSpPr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3E21330B-04D9-91A9-22BE-AEC198595BD8}"/>
                </a:ext>
              </a:extLst>
            </p:cNvPr>
            <p:cNvSpPr/>
            <p:nvPr/>
          </p:nvSpPr>
          <p:spPr>
            <a:xfrm>
              <a:off x="-15245829" y="10452013"/>
              <a:ext cx="4355719" cy="5626100"/>
            </a:xfrm>
            <a:custGeom>
              <a:avLst/>
              <a:gdLst/>
              <a:ahLst/>
              <a:cxnLst/>
              <a:rect l="l" t="t" r="r" b="b"/>
              <a:pathLst>
                <a:path w="4355719" h="5626100">
                  <a:moveTo>
                    <a:pt x="0" y="0"/>
                  </a:moveTo>
                  <a:lnTo>
                    <a:pt x="4355719" y="0"/>
                  </a:lnTo>
                  <a:lnTo>
                    <a:pt x="4355719" y="5626100"/>
                  </a:lnTo>
                  <a:lnTo>
                    <a:pt x="0" y="5626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5B8B2012-35D6-5F88-AF21-6C4C05EFC5E4}"/>
              </a:ext>
            </a:extLst>
          </p:cNvPr>
          <p:cNvGrpSpPr/>
          <p:nvPr/>
        </p:nvGrpSpPr>
        <p:grpSpPr>
          <a:xfrm>
            <a:off x="582850" y="3792540"/>
            <a:ext cx="5766981" cy="3091933"/>
            <a:chOff x="268387" y="1373612"/>
            <a:chExt cx="5490450" cy="2193519"/>
          </a:xfrm>
        </p:grpSpPr>
        <p:sp>
          <p:nvSpPr>
            <p:cNvPr id="8" name="Retângulo: Cantos Diagonais Arredondados 7">
              <a:extLst>
                <a:ext uri="{FF2B5EF4-FFF2-40B4-BE49-F238E27FC236}">
                  <a16:creationId xmlns:a16="http://schemas.microsoft.com/office/drawing/2014/main" id="{778BCEEA-877F-9FBD-665F-7D48C656E153}"/>
                </a:ext>
              </a:extLst>
            </p:cNvPr>
            <p:cNvSpPr/>
            <p:nvPr/>
          </p:nvSpPr>
          <p:spPr>
            <a:xfrm>
              <a:off x="496986" y="1544107"/>
              <a:ext cx="5261851" cy="2023024"/>
            </a:xfrm>
            <a:prstGeom prst="round2DiagRect">
              <a:avLst>
                <a:gd name="adj1" fmla="val 44774"/>
                <a:gd name="adj2" fmla="val 0"/>
              </a:avLst>
            </a:pr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9" name="Retângulo: Cantos Diagonais Arredondados 8">
              <a:extLst>
                <a:ext uri="{FF2B5EF4-FFF2-40B4-BE49-F238E27FC236}">
                  <a16:creationId xmlns:a16="http://schemas.microsoft.com/office/drawing/2014/main" id="{00737CBF-5519-6BA8-DEF8-F322DD843627}"/>
                </a:ext>
              </a:extLst>
            </p:cNvPr>
            <p:cNvSpPr/>
            <p:nvPr/>
          </p:nvSpPr>
          <p:spPr>
            <a:xfrm>
              <a:off x="268387" y="1373612"/>
              <a:ext cx="5261851" cy="2023024"/>
            </a:xfrm>
            <a:prstGeom prst="round2DiagRect">
              <a:avLst>
                <a:gd name="adj1" fmla="val 34758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28A5FBC1-1F00-BC2C-F035-8633E3FBC7EA}"/>
                </a:ext>
              </a:extLst>
            </p:cNvPr>
            <p:cNvSpPr txBox="1"/>
            <p:nvPr/>
          </p:nvSpPr>
          <p:spPr>
            <a:xfrm>
              <a:off x="459412" y="1711383"/>
              <a:ext cx="4953086" cy="1364668"/>
            </a:xfrm>
            <a:prstGeom prst="rect">
              <a:avLst/>
            </a:prstGeom>
          </p:spPr>
          <p:txBody>
            <a:bodyPr wrap="square" lIns="288000" tIns="0" rIns="28800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pt-BR" sz="250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" Obrigado por todo o conteúdo, </a:t>
              </a:r>
              <a:br>
                <a:rPr lang="pt-BR" sz="250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</a:br>
              <a:r>
                <a:rPr lang="pt-BR" sz="250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informação e carinho. Aos pares</a:t>
              </a:r>
              <a:br>
                <a:rPr lang="pt-BR" sz="250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</a:br>
              <a:r>
                <a:rPr lang="pt-BR" sz="250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muito rica essa troca. Obrigado a</a:t>
              </a:r>
              <a:br>
                <a:rPr lang="pt-BR" sz="250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</a:br>
              <a:r>
                <a:rPr lang="pt-BR" sz="250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todos. E bora voltar pra gestão do</a:t>
              </a:r>
              <a:br>
                <a:rPr lang="pt-BR" sz="250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</a:br>
              <a:r>
                <a:rPr lang="pt-BR" sz="250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negócio e fazer acontecer." </a:t>
              </a:r>
            </a:p>
          </p:txBody>
        </p:sp>
      </p:grpSp>
      <p:cxnSp>
        <p:nvCxnSpPr>
          <p:cNvPr id="11" name="Conector Reto 30">
            <a:extLst>
              <a:ext uri="{FF2B5EF4-FFF2-40B4-BE49-F238E27FC236}">
                <a16:creationId xmlns:a16="http://schemas.microsoft.com/office/drawing/2014/main" id="{954DA6D4-7724-62DF-B353-443CA7381CEF}"/>
              </a:ext>
            </a:extLst>
          </p:cNvPr>
          <p:cNvCxnSpPr>
            <a:cxnSpLocks/>
          </p:cNvCxnSpPr>
          <p:nvPr/>
        </p:nvCxnSpPr>
        <p:spPr>
          <a:xfrm>
            <a:off x="-11375" y="2377199"/>
            <a:ext cx="6379876" cy="0"/>
          </a:xfrm>
          <a:prstGeom prst="line">
            <a:avLst/>
          </a:prstGeom>
          <a:ln w="19050">
            <a:gradFill flip="none" rotWithShape="1">
              <a:gsLst>
                <a:gs pos="50000">
                  <a:schemeClr val="bg1"/>
                </a:gs>
                <a:gs pos="100000">
                  <a:srgbClr val="4A452A"/>
                </a:gs>
                <a:gs pos="0">
                  <a:schemeClr val="bg2">
                    <a:lumMod val="25000"/>
                  </a:schemeClr>
                </a:gs>
                <a:gs pos="90000">
                  <a:schemeClr val="bg2">
                    <a:lumMod val="25000"/>
                  </a:schemeClr>
                </a:gs>
                <a:gs pos="10000">
                  <a:schemeClr val="bg2">
                    <a:lumMod val="2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444CA50E-B2A9-F9B8-5DD0-92AD262C564F}"/>
              </a:ext>
            </a:extLst>
          </p:cNvPr>
          <p:cNvGrpSpPr/>
          <p:nvPr/>
        </p:nvGrpSpPr>
        <p:grpSpPr>
          <a:xfrm>
            <a:off x="6815097" y="3692461"/>
            <a:ext cx="5738832" cy="3070510"/>
            <a:chOff x="268387" y="1373612"/>
            <a:chExt cx="5428651" cy="2206161"/>
          </a:xfrm>
        </p:grpSpPr>
        <p:sp>
          <p:nvSpPr>
            <p:cNvPr id="13" name="Retângulo: Cantos Diagonais Arredondados 12">
              <a:extLst>
                <a:ext uri="{FF2B5EF4-FFF2-40B4-BE49-F238E27FC236}">
                  <a16:creationId xmlns:a16="http://schemas.microsoft.com/office/drawing/2014/main" id="{FA36443F-051A-5B16-8219-16D066109498}"/>
                </a:ext>
              </a:extLst>
            </p:cNvPr>
            <p:cNvSpPr/>
            <p:nvPr/>
          </p:nvSpPr>
          <p:spPr>
            <a:xfrm>
              <a:off x="496986" y="1556749"/>
              <a:ext cx="5200052" cy="2023024"/>
            </a:xfrm>
            <a:prstGeom prst="round2DiagRect">
              <a:avLst>
                <a:gd name="adj1" fmla="val 44774"/>
                <a:gd name="adj2" fmla="val 0"/>
              </a:avLst>
            </a:pr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4" name="Retângulo: Cantos Diagonais Arredondados 13">
              <a:extLst>
                <a:ext uri="{FF2B5EF4-FFF2-40B4-BE49-F238E27FC236}">
                  <a16:creationId xmlns:a16="http://schemas.microsoft.com/office/drawing/2014/main" id="{A0948FD7-ABAA-F263-1770-C024430EC43D}"/>
                </a:ext>
              </a:extLst>
            </p:cNvPr>
            <p:cNvSpPr/>
            <p:nvPr/>
          </p:nvSpPr>
          <p:spPr>
            <a:xfrm>
              <a:off x="268387" y="1373612"/>
              <a:ext cx="5200052" cy="2023024"/>
            </a:xfrm>
            <a:prstGeom prst="round2DiagRect">
              <a:avLst>
                <a:gd name="adj1" fmla="val 34758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TextBox 12">
              <a:extLst>
                <a:ext uri="{FF2B5EF4-FFF2-40B4-BE49-F238E27FC236}">
                  <a16:creationId xmlns:a16="http://schemas.microsoft.com/office/drawing/2014/main" id="{75921309-855D-922D-FCB5-945A5A3E972F}"/>
                </a:ext>
              </a:extLst>
            </p:cNvPr>
            <p:cNvSpPr txBox="1"/>
            <p:nvPr/>
          </p:nvSpPr>
          <p:spPr>
            <a:xfrm>
              <a:off x="538879" y="1622903"/>
              <a:ext cx="4812069" cy="1658530"/>
            </a:xfrm>
            <a:prstGeom prst="rect">
              <a:avLst/>
            </a:prstGeom>
          </p:spPr>
          <p:txBody>
            <a:bodyPr wrap="square" lIns="288000" tIns="0" rIns="28800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“A experiência de mergulharmos de formas mais detalhada nas vivência do executivo de MD</a:t>
              </a:r>
              <a:b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</a:br>
              <a: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e o ampliar o conhecimento</a:t>
              </a:r>
              <a:b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</a:br>
              <a: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das diversas possibilidades</a:t>
              </a:r>
              <a:b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</a:br>
              <a: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de atuação.” </a:t>
              </a:r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D6F5846D-AFBA-6D0C-4ACF-3DF8DE050C38}"/>
              </a:ext>
            </a:extLst>
          </p:cNvPr>
          <p:cNvGrpSpPr/>
          <p:nvPr/>
        </p:nvGrpSpPr>
        <p:grpSpPr>
          <a:xfrm>
            <a:off x="582849" y="7100990"/>
            <a:ext cx="5785651" cy="2278102"/>
            <a:chOff x="268387" y="1373612"/>
            <a:chExt cx="5578538" cy="2232441"/>
          </a:xfrm>
        </p:grpSpPr>
        <p:sp>
          <p:nvSpPr>
            <p:cNvPr id="17" name="Retângulo: Cantos Diagonais Arredondados 16">
              <a:extLst>
                <a:ext uri="{FF2B5EF4-FFF2-40B4-BE49-F238E27FC236}">
                  <a16:creationId xmlns:a16="http://schemas.microsoft.com/office/drawing/2014/main" id="{7ADA5F0D-B8E6-4D2D-4956-E72ADFDE0AD2}"/>
                </a:ext>
              </a:extLst>
            </p:cNvPr>
            <p:cNvSpPr/>
            <p:nvPr/>
          </p:nvSpPr>
          <p:spPr>
            <a:xfrm>
              <a:off x="496986" y="1583029"/>
              <a:ext cx="5333998" cy="2023024"/>
            </a:xfrm>
            <a:prstGeom prst="round2DiagRect">
              <a:avLst>
                <a:gd name="adj1" fmla="val 44774"/>
                <a:gd name="adj2" fmla="val 0"/>
              </a:avLst>
            </a:pr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: Cantos Diagonais Arredondados 17">
              <a:extLst>
                <a:ext uri="{FF2B5EF4-FFF2-40B4-BE49-F238E27FC236}">
                  <a16:creationId xmlns:a16="http://schemas.microsoft.com/office/drawing/2014/main" id="{20EB57DB-528A-5980-EA3E-1B14042D4F62}"/>
                </a:ext>
              </a:extLst>
            </p:cNvPr>
            <p:cNvSpPr/>
            <p:nvPr/>
          </p:nvSpPr>
          <p:spPr>
            <a:xfrm>
              <a:off x="268387" y="1373612"/>
              <a:ext cx="5333998" cy="2023024"/>
            </a:xfrm>
            <a:prstGeom prst="round2DiagRect">
              <a:avLst>
                <a:gd name="adj1" fmla="val 34758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TextBox 12">
              <a:extLst>
                <a:ext uri="{FF2B5EF4-FFF2-40B4-BE49-F238E27FC236}">
                  <a16:creationId xmlns:a16="http://schemas.microsoft.com/office/drawing/2014/main" id="{00FC0CFE-501C-7610-3A75-5191B903386E}"/>
                </a:ext>
              </a:extLst>
            </p:cNvPr>
            <p:cNvSpPr txBox="1"/>
            <p:nvPr/>
          </p:nvSpPr>
          <p:spPr>
            <a:xfrm>
              <a:off x="460135" y="1625921"/>
              <a:ext cx="5386790" cy="1508038"/>
            </a:xfrm>
            <a:prstGeom prst="rect">
              <a:avLst/>
            </a:prstGeom>
          </p:spPr>
          <p:txBody>
            <a:bodyPr wrap="square" lIns="288000" tIns="0" rIns="28800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“Foram encontros valiosos para</a:t>
              </a:r>
              <a:b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</a:br>
              <a: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o nosso dia a dia. Sigo com a certeza e a confiança de que estamos no caminho certo.”</a:t>
              </a: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B512848A-FA63-E099-C3E0-B3C3A047A0D0}"/>
              </a:ext>
            </a:extLst>
          </p:cNvPr>
          <p:cNvGrpSpPr/>
          <p:nvPr/>
        </p:nvGrpSpPr>
        <p:grpSpPr>
          <a:xfrm>
            <a:off x="6699685" y="7104221"/>
            <a:ext cx="5854243" cy="2093829"/>
            <a:chOff x="268387" y="1373612"/>
            <a:chExt cx="5562597" cy="2232441"/>
          </a:xfrm>
        </p:grpSpPr>
        <p:sp>
          <p:nvSpPr>
            <p:cNvPr id="21" name="Retângulo: Cantos Diagonais Arredondados 20">
              <a:extLst>
                <a:ext uri="{FF2B5EF4-FFF2-40B4-BE49-F238E27FC236}">
                  <a16:creationId xmlns:a16="http://schemas.microsoft.com/office/drawing/2014/main" id="{2834E2ED-3ACB-290C-37F0-959C4A708332}"/>
                </a:ext>
              </a:extLst>
            </p:cNvPr>
            <p:cNvSpPr/>
            <p:nvPr/>
          </p:nvSpPr>
          <p:spPr>
            <a:xfrm>
              <a:off x="496986" y="1583029"/>
              <a:ext cx="5333998" cy="2023024"/>
            </a:xfrm>
            <a:prstGeom prst="round2DiagRect">
              <a:avLst>
                <a:gd name="adj1" fmla="val 44774"/>
                <a:gd name="adj2" fmla="val 0"/>
              </a:avLst>
            </a:pr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: Cantos Diagonais Arredondados 21">
              <a:extLst>
                <a:ext uri="{FF2B5EF4-FFF2-40B4-BE49-F238E27FC236}">
                  <a16:creationId xmlns:a16="http://schemas.microsoft.com/office/drawing/2014/main" id="{654BC437-A4DE-F80E-00B9-973143AA10FC}"/>
                </a:ext>
              </a:extLst>
            </p:cNvPr>
            <p:cNvSpPr/>
            <p:nvPr/>
          </p:nvSpPr>
          <p:spPr>
            <a:xfrm>
              <a:off x="268387" y="1373612"/>
              <a:ext cx="5333998" cy="2023024"/>
            </a:xfrm>
            <a:prstGeom prst="round2DiagRect">
              <a:avLst>
                <a:gd name="adj1" fmla="val 34758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22DEEBD1-E3D9-68C8-6C0B-8FCA371B8741}"/>
                </a:ext>
              </a:extLst>
            </p:cNvPr>
            <p:cNvSpPr txBox="1"/>
            <p:nvPr/>
          </p:nvSpPr>
          <p:spPr>
            <a:xfrm>
              <a:off x="509371" y="1804263"/>
              <a:ext cx="5158191" cy="1230568"/>
            </a:xfrm>
            <a:prstGeom prst="rect">
              <a:avLst/>
            </a:prstGeom>
          </p:spPr>
          <p:txBody>
            <a:bodyPr wrap="square" lIns="288000" tIns="0" rIns="28800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“A turma... turma unida e cheia</a:t>
              </a:r>
              <a:b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</a:br>
              <a: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de opiniões.. fazendo os debates ficarem rico de informações.”</a:t>
              </a:r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57E2CB8E-A66E-457F-9075-CD2E0BC0957E}"/>
              </a:ext>
            </a:extLst>
          </p:cNvPr>
          <p:cNvGrpSpPr/>
          <p:nvPr/>
        </p:nvGrpSpPr>
        <p:grpSpPr>
          <a:xfrm>
            <a:off x="13080998" y="3692461"/>
            <a:ext cx="4684766" cy="4177910"/>
            <a:chOff x="268387" y="1404811"/>
            <a:chExt cx="5562597" cy="2083488"/>
          </a:xfrm>
        </p:grpSpPr>
        <p:sp>
          <p:nvSpPr>
            <p:cNvPr id="25" name="Retângulo: Cantos Diagonais Arredondados 24">
              <a:extLst>
                <a:ext uri="{FF2B5EF4-FFF2-40B4-BE49-F238E27FC236}">
                  <a16:creationId xmlns:a16="http://schemas.microsoft.com/office/drawing/2014/main" id="{CA964F9A-7D85-2856-3B74-EFCF041A9736}"/>
                </a:ext>
              </a:extLst>
            </p:cNvPr>
            <p:cNvSpPr/>
            <p:nvPr/>
          </p:nvSpPr>
          <p:spPr>
            <a:xfrm>
              <a:off x="496986" y="1583029"/>
              <a:ext cx="5333998" cy="1905270"/>
            </a:xfrm>
            <a:prstGeom prst="round2DiagRect">
              <a:avLst>
                <a:gd name="adj1" fmla="val 27645"/>
                <a:gd name="adj2" fmla="val 0"/>
              </a:avLst>
            </a:pr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6" name="Retângulo: Cantos Diagonais Arredondados 25">
              <a:extLst>
                <a:ext uri="{FF2B5EF4-FFF2-40B4-BE49-F238E27FC236}">
                  <a16:creationId xmlns:a16="http://schemas.microsoft.com/office/drawing/2014/main" id="{2BA49943-22F7-638C-16F4-9B64C7FCDA7C}"/>
                </a:ext>
              </a:extLst>
            </p:cNvPr>
            <p:cNvSpPr/>
            <p:nvPr/>
          </p:nvSpPr>
          <p:spPr>
            <a:xfrm>
              <a:off x="268387" y="1404811"/>
              <a:ext cx="5333998" cy="1991825"/>
            </a:xfrm>
            <a:prstGeom prst="round2DiagRect">
              <a:avLst>
                <a:gd name="adj1" fmla="val 26046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7" name="TextBox 12">
              <a:extLst>
                <a:ext uri="{FF2B5EF4-FFF2-40B4-BE49-F238E27FC236}">
                  <a16:creationId xmlns:a16="http://schemas.microsoft.com/office/drawing/2014/main" id="{A9B8A7C2-63EC-E696-3DA0-3CC4351FA78C}"/>
                </a:ext>
              </a:extLst>
            </p:cNvPr>
            <p:cNvSpPr txBox="1"/>
            <p:nvPr/>
          </p:nvSpPr>
          <p:spPr>
            <a:xfrm>
              <a:off x="525896" y="1662000"/>
              <a:ext cx="5015970" cy="1645654"/>
            </a:xfrm>
            <a:prstGeom prst="rect">
              <a:avLst/>
            </a:prstGeom>
          </p:spPr>
          <p:txBody>
            <a:bodyPr wrap="square" lIns="288000" tIns="0" rIns="28800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pt-BR" sz="250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"Gostaria de participar</a:t>
              </a:r>
              <a:br>
                <a:rPr lang="pt-BR" sz="250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</a:br>
              <a:r>
                <a:rPr lang="pt-BR" sz="250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de um novo encontro</a:t>
              </a:r>
              <a:br>
                <a:rPr lang="pt-BR" sz="250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</a:br>
              <a:r>
                <a:rPr lang="pt-BR" sz="250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com a mesma turma, assim podendo ouvir e apresentar nossa evolução após os temas e boas práticas apresentadas durante o curso."</a:t>
              </a:r>
            </a:p>
          </p:txBody>
        </p:sp>
      </p:grpSp>
      <p:sp>
        <p:nvSpPr>
          <p:cNvPr id="28" name="Freeform 13">
            <a:extLst>
              <a:ext uri="{FF2B5EF4-FFF2-40B4-BE49-F238E27FC236}">
                <a16:creationId xmlns:a16="http://schemas.microsoft.com/office/drawing/2014/main" id="{5DFFEED0-6FFF-C343-C6AD-FC5A91C4F7F0}"/>
              </a:ext>
            </a:extLst>
          </p:cNvPr>
          <p:cNvSpPr/>
          <p:nvPr/>
        </p:nvSpPr>
        <p:spPr>
          <a:xfrm>
            <a:off x="14583873" y="9073043"/>
            <a:ext cx="3704127" cy="1213957"/>
          </a:xfrm>
          <a:custGeom>
            <a:avLst/>
            <a:gdLst/>
            <a:ahLst/>
            <a:cxnLst/>
            <a:rect l="l" t="t" r="r" b="b"/>
            <a:pathLst>
              <a:path w="2266950" h="742950">
                <a:moveTo>
                  <a:pt x="0" y="0"/>
                </a:moveTo>
                <a:lnTo>
                  <a:pt x="2266950" y="0"/>
                </a:lnTo>
                <a:lnTo>
                  <a:pt x="2266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20" r="-420"/>
            </a:stretch>
          </a:blipFill>
        </p:spPr>
        <p:txBody>
          <a:bodyPr/>
          <a:lstStyle/>
          <a:p>
            <a:endParaRPr lang="pt-BR" sz="800" noProof="0" dirty="0"/>
          </a:p>
        </p:txBody>
      </p:sp>
    </p:spTree>
    <p:extLst>
      <p:ext uri="{BB962C8B-B14F-4D97-AF65-F5344CB8AC3E}">
        <p14:creationId xmlns:p14="http://schemas.microsoft.com/office/powerpoint/2010/main" val="247205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A15BC-697D-E704-DA1E-C11CFBD96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9">
            <a:extLst>
              <a:ext uri="{FF2B5EF4-FFF2-40B4-BE49-F238E27FC236}">
                <a16:creationId xmlns:a16="http://schemas.microsoft.com/office/drawing/2014/main" id="{8B392F05-87E3-3FC9-9F71-5BFB124AD5DA}"/>
              </a:ext>
            </a:extLst>
          </p:cNvPr>
          <p:cNvGrpSpPr/>
          <p:nvPr/>
        </p:nvGrpSpPr>
        <p:grpSpPr>
          <a:xfrm>
            <a:off x="-9849" y="0"/>
            <a:ext cx="18307707" cy="10287000"/>
            <a:chOff x="0" y="0"/>
            <a:chExt cx="24410276" cy="13716000"/>
          </a:xfrm>
        </p:grpSpPr>
        <p:sp>
          <p:nvSpPr>
            <p:cNvPr id="23" name="Freeform 10" descr="Padrão do plano de fundo  O conteúdo gerado por IA pode estar incorreto.">
              <a:extLst>
                <a:ext uri="{FF2B5EF4-FFF2-40B4-BE49-F238E27FC236}">
                  <a16:creationId xmlns:a16="http://schemas.microsoft.com/office/drawing/2014/main" id="{80FE12F7-A267-43DF-B9C8-CE449AD9EB58}"/>
                </a:ext>
              </a:extLst>
            </p:cNvPr>
            <p:cNvSpPr/>
            <p:nvPr/>
          </p:nvSpPr>
          <p:spPr>
            <a:xfrm>
              <a:off x="0" y="0"/>
              <a:ext cx="24410288" cy="13716000"/>
            </a:xfrm>
            <a:custGeom>
              <a:avLst/>
              <a:gdLst/>
              <a:ahLst/>
              <a:cxnLst/>
              <a:rect l="l" t="t" r="r" b="b"/>
              <a:pathLst>
                <a:path w="24410288" h="13716000">
                  <a:moveTo>
                    <a:pt x="0" y="0"/>
                  </a:moveTo>
                  <a:lnTo>
                    <a:pt x="24410288" y="0"/>
                  </a:lnTo>
                  <a:lnTo>
                    <a:pt x="2441028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1" b="-31"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</p:grpSp>
      <p:grpSp>
        <p:nvGrpSpPr>
          <p:cNvPr id="27" name="Group 19">
            <a:extLst>
              <a:ext uri="{FF2B5EF4-FFF2-40B4-BE49-F238E27FC236}">
                <a16:creationId xmlns:a16="http://schemas.microsoft.com/office/drawing/2014/main" id="{4398698D-B3C8-844C-36D3-D30F110C6D62}"/>
              </a:ext>
            </a:extLst>
          </p:cNvPr>
          <p:cNvGrpSpPr/>
          <p:nvPr/>
        </p:nvGrpSpPr>
        <p:grpSpPr>
          <a:xfrm>
            <a:off x="0" y="8692663"/>
            <a:ext cx="2795550" cy="1594337"/>
            <a:chOff x="0" y="0"/>
            <a:chExt cx="3251200" cy="1854200"/>
          </a:xfrm>
        </p:grpSpPr>
        <p:sp>
          <p:nvSpPr>
            <p:cNvPr id="28" name="Freeform 20" descr="Uma imagem contendo Texto  O conteúdo gerado por IA pode estar incorreto.">
              <a:extLst>
                <a:ext uri="{FF2B5EF4-FFF2-40B4-BE49-F238E27FC236}">
                  <a16:creationId xmlns:a16="http://schemas.microsoft.com/office/drawing/2014/main" id="{F4505122-3C9F-D32B-9151-8B51B31784C1}"/>
                </a:ext>
              </a:extLst>
            </p:cNvPr>
            <p:cNvSpPr/>
            <p:nvPr/>
          </p:nvSpPr>
          <p:spPr>
            <a:xfrm>
              <a:off x="0" y="0"/>
              <a:ext cx="3251200" cy="1854200"/>
            </a:xfrm>
            <a:custGeom>
              <a:avLst/>
              <a:gdLst/>
              <a:ahLst/>
              <a:cxnLst/>
              <a:rect l="l" t="t" r="r" b="b"/>
              <a:pathLst>
                <a:path w="3251200" h="1854200">
                  <a:moveTo>
                    <a:pt x="0" y="0"/>
                  </a:moveTo>
                  <a:lnTo>
                    <a:pt x="3251200" y="0"/>
                  </a:lnTo>
                  <a:lnTo>
                    <a:pt x="3251200" y="1854200"/>
                  </a:lnTo>
                  <a:lnTo>
                    <a:pt x="0" y="1854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30" r="-13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30" name="Retângulo: Único Canto Arredondado 29">
            <a:extLst>
              <a:ext uri="{FF2B5EF4-FFF2-40B4-BE49-F238E27FC236}">
                <a16:creationId xmlns:a16="http://schemas.microsoft.com/office/drawing/2014/main" id="{F71DD6A9-5E93-7302-2B43-62FC8DEEEF0F}"/>
              </a:ext>
            </a:extLst>
          </p:cNvPr>
          <p:cNvSpPr/>
          <p:nvPr/>
        </p:nvSpPr>
        <p:spPr>
          <a:xfrm rot="10800000" flipH="1">
            <a:off x="-18288" y="-18287"/>
            <a:ext cx="2925593" cy="1403762"/>
          </a:xfrm>
          <a:prstGeom prst="round1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noProof="0" dirty="0"/>
          </a:p>
        </p:txBody>
      </p:sp>
      <p:pic>
        <p:nvPicPr>
          <p:cNvPr id="31" name="Gráfico 27">
            <a:extLst>
              <a:ext uri="{FF2B5EF4-FFF2-40B4-BE49-F238E27FC236}">
                <a16:creationId xmlns:a16="http://schemas.microsoft.com/office/drawing/2014/main" id="{2B91BE61-AAF7-8FC7-CB77-A046F56A4A0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738" y="371131"/>
            <a:ext cx="1661896" cy="624925"/>
          </a:xfrm>
          <a:prstGeom prst="rect">
            <a:avLst/>
          </a:prstGeom>
        </p:spPr>
      </p:pic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54B0AD8B-D3DF-082C-0FEB-EB49072A65DF}"/>
              </a:ext>
            </a:extLst>
          </p:cNvPr>
          <p:cNvSpPr/>
          <p:nvPr/>
        </p:nvSpPr>
        <p:spPr>
          <a:xfrm>
            <a:off x="1814021" y="2966440"/>
            <a:ext cx="11425818" cy="4145258"/>
          </a:xfrm>
          <a:prstGeom prst="roundRect">
            <a:avLst>
              <a:gd name="adj" fmla="val 3007"/>
            </a:avLst>
          </a:prstGeom>
          <a:gradFill flip="none" rotWithShape="1">
            <a:gsLst>
              <a:gs pos="45000">
                <a:srgbClr val="580008"/>
              </a:gs>
              <a:gs pos="97000">
                <a:srgbClr val="DA291C">
                  <a:shade val="675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91C8E27-8406-C6BC-CFA2-795CEC654338}"/>
              </a:ext>
            </a:extLst>
          </p:cNvPr>
          <p:cNvSpPr txBox="1"/>
          <p:nvPr/>
        </p:nvSpPr>
        <p:spPr>
          <a:xfrm>
            <a:off x="2230379" y="3282223"/>
            <a:ext cx="677773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0" spc="600" dirty="0">
                <a:solidFill>
                  <a:schemeClr val="bg1"/>
                </a:solidFill>
                <a:latin typeface="AMX Black" pitchFamily="2" charset="0"/>
              </a:rPr>
              <a:t>PROGRAMA</a:t>
            </a:r>
            <a:r>
              <a:rPr lang="pt-BR" sz="7200" b="1" dirty="0">
                <a:solidFill>
                  <a:schemeClr val="bg1"/>
                </a:solidFill>
                <a:latin typeface="AMX" pitchFamily="2" charset="0"/>
              </a:rPr>
              <a:t> </a:t>
            </a:r>
            <a:r>
              <a:rPr lang="pt-BR" sz="8000" b="1" dirty="0">
                <a:solidFill>
                  <a:schemeClr val="bg1"/>
                </a:solidFill>
                <a:latin typeface="AMX Black" pitchFamily="2" charset="0"/>
              </a:rPr>
              <a:t>GESTÃO 360º</a:t>
            </a:r>
          </a:p>
        </p:txBody>
      </p:sp>
      <p:cxnSp>
        <p:nvCxnSpPr>
          <p:cNvPr id="18" name="Conector Reto 30">
            <a:extLst>
              <a:ext uri="{FF2B5EF4-FFF2-40B4-BE49-F238E27FC236}">
                <a16:creationId xmlns:a16="http://schemas.microsoft.com/office/drawing/2014/main" id="{0CE65BBF-DDE8-8471-2DC6-2135376D65A8}"/>
              </a:ext>
            </a:extLst>
          </p:cNvPr>
          <p:cNvCxnSpPr>
            <a:cxnSpLocks/>
          </p:cNvCxnSpPr>
          <p:nvPr/>
        </p:nvCxnSpPr>
        <p:spPr>
          <a:xfrm>
            <a:off x="1814021" y="5871042"/>
            <a:ext cx="7414332" cy="0"/>
          </a:xfrm>
          <a:prstGeom prst="line">
            <a:avLst/>
          </a:prstGeom>
          <a:ln w="19050">
            <a:gradFill flip="none" rotWithShape="1">
              <a:gsLst>
                <a:gs pos="50000">
                  <a:schemeClr val="bg1"/>
                </a:gs>
                <a:gs pos="100000">
                  <a:srgbClr val="4A452A">
                    <a:alpha val="0"/>
                  </a:srgbClr>
                </a:gs>
                <a:gs pos="0">
                  <a:schemeClr val="bg2">
                    <a:lumMod val="0"/>
                    <a:alpha val="0"/>
                  </a:schemeClr>
                </a:gs>
                <a:gs pos="90000">
                  <a:schemeClr val="bg2">
                    <a:lumMod val="25000"/>
                    <a:alpha val="0"/>
                  </a:schemeClr>
                </a:gs>
                <a:gs pos="10000">
                  <a:schemeClr val="bg2">
                    <a:lumMod val="25000"/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D9FFFFC4-5A6D-58B6-6E80-6E5A3009D335}"/>
              </a:ext>
            </a:extLst>
          </p:cNvPr>
          <p:cNvSpPr txBox="1"/>
          <p:nvPr/>
        </p:nvSpPr>
        <p:spPr>
          <a:xfrm>
            <a:off x="2278323" y="5974645"/>
            <a:ext cx="74143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rgbClr val="FF3030"/>
                </a:solidFill>
                <a:latin typeface="AMX Medium" pitchFamily="2" charset="0"/>
              </a:rPr>
              <a:t>Mercados em Desenvolvimento</a:t>
            </a: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1A94B2D5-7FE5-A001-70FF-924F136517BA}"/>
              </a:ext>
            </a:extLst>
          </p:cNvPr>
          <p:cNvSpPr/>
          <p:nvPr/>
        </p:nvSpPr>
        <p:spPr>
          <a:xfrm rot="2520">
            <a:off x="3374578" y="9748696"/>
            <a:ext cx="14369138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9" name="Group 13">
            <a:extLst>
              <a:ext uri="{FF2B5EF4-FFF2-40B4-BE49-F238E27FC236}">
                <a16:creationId xmlns:a16="http://schemas.microsoft.com/office/drawing/2014/main" id="{66D59214-B76B-DD72-D110-5E29FE198D6F}"/>
              </a:ext>
            </a:extLst>
          </p:cNvPr>
          <p:cNvGrpSpPr/>
          <p:nvPr/>
        </p:nvGrpSpPr>
        <p:grpSpPr>
          <a:xfrm>
            <a:off x="12811095" y="-1835519"/>
            <a:ext cx="5509401" cy="7966761"/>
            <a:chOff x="0" y="0"/>
            <a:chExt cx="11060317" cy="15993554"/>
          </a:xfrm>
        </p:grpSpPr>
        <p:sp>
          <p:nvSpPr>
            <p:cNvPr id="20" name="Freeform 14" descr="Logotipo, nome da empresa  O conteúdo gerado por IA pode estar incorreto.">
              <a:extLst>
                <a:ext uri="{FF2B5EF4-FFF2-40B4-BE49-F238E27FC236}">
                  <a16:creationId xmlns:a16="http://schemas.microsoft.com/office/drawing/2014/main" id="{A2E80F0B-4C73-BA6C-37CE-E0866AE0FCB1}"/>
                </a:ext>
              </a:extLst>
            </p:cNvPr>
            <p:cNvSpPr/>
            <p:nvPr/>
          </p:nvSpPr>
          <p:spPr>
            <a:xfrm>
              <a:off x="0" y="0"/>
              <a:ext cx="11060317" cy="15993554"/>
            </a:xfrm>
            <a:custGeom>
              <a:avLst/>
              <a:gdLst/>
              <a:ahLst/>
              <a:cxnLst/>
              <a:rect l="l" t="t" r="r" b="b"/>
              <a:pathLst>
                <a:path w="14755876" h="14516481">
                  <a:moveTo>
                    <a:pt x="0" y="0"/>
                  </a:moveTo>
                  <a:lnTo>
                    <a:pt x="14755876" y="0"/>
                  </a:lnTo>
                  <a:lnTo>
                    <a:pt x="14755876" y="14516481"/>
                  </a:lnTo>
                  <a:lnTo>
                    <a:pt x="0" y="14516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t="-37154" r="-97646" b="-14482"/>
              </a:stretch>
            </a:blipFill>
          </p:spPr>
          <p:txBody>
            <a:bodyPr/>
            <a:lstStyle/>
            <a:p>
              <a:endParaRPr lang="pt-BR" sz="800" noProof="0" dirty="0"/>
            </a:p>
          </p:txBody>
        </p:sp>
      </p:grpSp>
      <p:pic>
        <p:nvPicPr>
          <p:cNvPr id="14" name="Imagem 13">
            <a:extLst>
              <a:ext uri="{FF2B5EF4-FFF2-40B4-BE49-F238E27FC236}">
                <a16:creationId xmlns:a16="http://schemas.microsoft.com/office/drawing/2014/main" id="{64D84806-0D58-B003-35CE-3230AA9E080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552" t="-7358" r="-16047" b="3956"/>
          <a:stretch>
            <a:fillRect/>
          </a:stretch>
        </p:blipFill>
        <p:spPr>
          <a:xfrm flipV="1">
            <a:off x="7838427" y="3885605"/>
            <a:ext cx="10168576" cy="6685132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C08FB373-DBB3-553E-75F4-F4296DE4AD3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85378">
            <a:off x="7863096" y="1462204"/>
            <a:ext cx="10468644" cy="5842965"/>
          </a:xfrm>
          <a:prstGeom prst="rect">
            <a:avLst/>
          </a:prstGeom>
        </p:spPr>
      </p:pic>
      <p:sp>
        <p:nvSpPr>
          <p:cNvPr id="3" name="Freeform 13">
            <a:extLst>
              <a:ext uri="{FF2B5EF4-FFF2-40B4-BE49-F238E27FC236}">
                <a16:creationId xmlns:a16="http://schemas.microsoft.com/office/drawing/2014/main" id="{EA2A304D-3EAE-CEC8-CF07-C622D3005653}"/>
              </a:ext>
            </a:extLst>
          </p:cNvPr>
          <p:cNvSpPr/>
          <p:nvPr/>
        </p:nvSpPr>
        <p:spPr>
          <a:xfrm>
            <a:off x="1284941" y="6849418"/>
            <a:ext cx="2332353" cy="764384"/>
          </a:xfrm>
          <a:custGeom>
            <a:avLst/>
            <a:gdLst/>
            <a:ahLst/>
            <a:cxnLst/>
            <a:rect l="l" t="t" r="r" b="b"/>
            <a:pathLst>
              <a:path w="2266950" h="742950">
                <a:moveTo>
                  <a:pt x="0" y="0"/>
                </a:moveTo>
                <a:lnTo>
                  <a:pt x="2266950" y="0"/>
                </a:lnTo>
                <a:lnTo>
                  <a:pt x="2266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420" r="-420"/>
            </a:stretch>
          </a:blipFill>
        </p:spPr>
        <p:txBody>
          <a:bodyPr/>
          <a:lstStyle/>
          <a:p>
            <a:endParaRPr lang="pt-BR" sz="800" noProof="0" dirty="0"/>
          </a:p>
        </p:txBody>
      </p:sp>
    </p:spTree>
    <p:extLst>
      <p:ext uri="{BB962C8B-B14F-4D97-AF65-F5344CB8AC3E}">
        <p14:creationId xmlns:p14="http://schemas.microsoft.com/office/powerpoint/2010/main" val="275529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1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/>
          <p:cNvSpPr/>
          <p:nvPr/>
        </p:nvSpPr>
        <p:spPr>
          <a:xfrm>
            <a:off x="15224312" y="4269296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C81F2E2E-625C-1445-623A-C64B3BC6F3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308" r="18137"/>
          <a:stretch>
            <a:fillRect/>
          </a:stretch>
        </p:blipFill>
        <p:spPr>
          <a:xfrm>
            <a:off x="11386477" y="0"/>
            <a:ext cx="7044869" cy="10343450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id="{943ED3F9-5DC8-6DF1-89A5-89456490479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39957" y="1827333"/>
            <a:ext cx="2310270" cy="2776564"/>
          </a:xfrm>
          <a:prstGeom prst="rect">
            <a:avLst/>
          </a:prstGeom>
        </p:spPr>
      </p:pic>
      <p:grpSp>
        <p:nvGrpSpPr>
          <p:cNvPr id="26" name="Agrupar 25">
            <a:extLst>
              <a:ext uri="{FF2B5EF4-FFF2-40B4-BE49-F238E27FC236}">
                <a16:creationId xmlns:a16="http://schemas.microsoft.com/office/drawing/2014/main" id="{C1E37C2B-FE12-3DE3-CE2E-124844AF5B63}"/>
              </a:ext>
            </a:extLst>
          </p:cNvPr>
          <p:cNvGrpSpPr/>
          <p:nvPr/>
        </p:nvGrpSpPr>
        <p:grpSpPr>
          <a:xfrm>
            <a:off x="756745" y="9549930"/>
            <a:ext cx="16478834" cy="369332"/>
            <a:chOff x="479426" y="6315815"/>
            <a:chExt cx="10985889" cy="246221"/>
          </a:xfrm>
        </p:grpSpPr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4FB8EB35-90AA-C61D-9252-7A834B26427F}"/>
                </a:ext>
              </a:extLst>
            </p:cNvPr>
            <p:cNvSpPr txBox="1"/>
            <p:nvPr userDrawn="1"/>
          </p:nvSpPr>
          <p:spPr>
            <a:xfrm>
              <a:off x="479426" y="6315815"/>
              <a:ext cx="249174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800" i="1" spc="450" dirty="0">
                  <a:solidFill>
                    <a:srgbClr val="393939"/>
                  </a:solidFill>
                  <a:latin typeface="AMX" pitchFamily="2" charset="77"/>
                </a:rPr>
                <a:t>GESTÃO 360°_MD</a:t>
              </a:r>
            </a:p>
          </p:txBody>
        </p:sp>
        <p:cxnSp>
          <p:nvCxnSpPr>
            <p:cNvPr id="28" name="Conector Reto 10">
              <a:extLst>
                <a:ext uri="{FF2B5EF4-FFF2-40B4-BE49-F238E27FC236}">
                  <a16:creationId xmlns:a16="http://schemas.microsoft.com/office/drawing/2014/main" id="{227C2B7E-10EE-FDDD-9ED2-FA1C50DF1E3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21647" y="6451601"/>
              <a:ext cx="8643668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Gráfico 28">
            <a:extLst>
              <a:ext uri="{FF2B5EF4-FFF2-40B4-BE49-F238E27FC236}">
                <a16:creationId xmlns:a16="http://schemas.microsoft.com/office/drawing/2014/main" id="{1CBC5A59-B702-A325-28C1-095CCEB4D36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242896" y="400096"/>
            <a:ext cx="1421932" cy="517065"/>
          </a:xfrm>
          <a:prstGeom prst="rect">
            <a:avLst/>
          </a:prstGeom>
        </p:spPr>
      </p:pic>
      <p:sp>
        <p:nvSpPr>
          <p:cNvPr id="30" name="TextBox 9">
            <a:extLst>
              <a:ext uri="{FF2B5EF4-FFF2-40B4-BE49-F238E27FC236}">
                <a16:creationId xmlns:a16="http://schemas.microsoft.com/office/drawing/2014/main" id="{093C4411-A6C1-CC17-96F8-2F309FD8315E}"/>
              </a:ext>
            </a:extLst>
          </p:cNvPr>
          <p:cNvSpPr txBox="1"/>
          <p:nvPr/>
        </p:nvSpPr>
        <p:spPr>
          <a:xfrm>
            <a:off x="867934" y="1695021"/>
            <a:ext cx="6844831" cy="2026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20"/>
              </a:lnSpc>
            </a:pPr>
            <a:r>
              <a:rPr lang="pt-BR" sz="6000" b="1" dirty="0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Programa Gestão de Negócios 360º </a:t>
            </a: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580008FE-12B5-2EBF-CAA8-63E0A7C03508}"/>
              </a:ext>
            </a:extLst>
          </p:cNvPr>
          <p:cNvSpPr txBox="1"/>
          <p:nvPr/>
        </p:nvSpPr>
        <p:spPr>
          <a:xfrm>
            <a:off x="788828" y="4090798"/>
            <a:ext cx="9250522" cy="4524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500" b="1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Uma missão para além dos limites do cosmos.</a:t>
            </a:r>
          </a:p>
          <a:p>
            <a:endParaRPr lang="pt-BR" sz="3500" dirty="0">
              <a:solidFill>
                <a:srgbClr val="393939"/>
              </a:solidFill>
              <a:latin typeface="Amx"/>
              <a:ea typeface="Source Sans Pro"/>
              <a:cs typeface="Source Sans Pro"/>
              <a:sym typeface="Source Sans Pro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Um programa otimizado, mais prático e personalizado, com cases, dados, depoimentos</a:t>
            </a:r>
            <a:br>
              <a:rPr lang="pt-BR" sz="32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</a:br>
            <a:r>
              <a:rPr lang="pt-BR" sz="32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e dinâmicas;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​Com foco TOTAL nas competências e</a:t>
            </a:r>
            <a:br>
              <a:rPr lang="pt-BR" sz="32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</a:br>
            <a:r>
              <a:rPr lang="pt-BR" sz="32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habilidades mais referenciadas no diagnóstico</a:t>
            </a:r>
            <a:br>
              <a:rPr lang="pt-BR" sz="32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</a:br>
            <a:r>
              <a:rPr lang="pt-BR" sz="32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e nas necessidades do canal reforçando as competências do programa e no foco nos cases.</a:t>
            </a:r>
          </a:p>
        </p:txBody>
      </p:sp>
      <p:cxnSp>
        <p:nvCxnSpPr>
          <p:cNvPr id="32" name="Conector Reto 30">
            <a:extLst>
              <a:ext uri="{FF2B5EF4-FFF2-40B4-BE49-F238E27FC236}">
                <a16:creationId xmlns:a16="http://schemas.microsoft.com/office/drawing/2014/main" id="{675AA6C7-277F-1380-31AA-422853BDD788}"/>
              </a:ext>
            </a:extLst>
          </p:cNvPr>
          <p:cNvCxnSpPr>
            <a:cxnSpLocks/>
          </p:cNvCxnSpPr>
          <p:nvPr/>
        </p:nvCxnSpPr>
        <p:spPr>
          <a:xfrm>
            <a:off x="534164" y="3735886"/>
            <a:ext cx="7343744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Freeform 13">
            <a:extLst>
              <a:ext uri="{FF2B5EF4-FFF2-40B4-BE49-F238E27FC236}">
                <a16:creationId xmlns:a16="http://schemas.microsoft.com/office/drawing/2014/main" id="{32FBA580-45F4-6537-473B-FF58C09356CA}"/>
              </a:ext>
            </a:extLst>
          </p:cNvPr>
          <p:cNvSpPr/>
          <p:nvPr/>
        </p:nvSpPr>
        <p:spPr>
          <a:xfrm>
            <a:off x="15128416" y="8956040"/>
            <a:ext cx="4233380" cy="1387410"/>
          </a:xfrm>
          <a:custGeom>
            <a:avLst/>
            <a:gdLst/>
            <a:ahLst/>
            <a:cxnLst/>
            <a:rect l="l" t="t" r="r" b="b"/>
            <a:pathLst>
              <a:path w="2266950" h="742950">
                <a:moveTo>
                  <a:pt x="0" y="0"/>
                </a:moveTo>
                <a:lnTo>
                  <a:pt x="2266950" y="0"/>
                </a:lnTo>
                <a:lnTo>
                  <a:pt x="2266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420" r="-420"/>
            </a:stretch>
          </a:blipFill>
        </p:spPr>
        <p:txBody>
          <a:bodyPr/>
          <a:lstStyle/>
          <a:p>
            <a:endParaRPr lang="pt-BR" sz="800" noProof="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Diagonais Arredondados 1">
            <a:extLst>
              <a:ext uri="{FF2B5EF4-FFF2-40B4-BE49-F238E27FC236}">
                <a16:creationId xmlns:a16="http://schemas.microsoft.com/office/drawing/2014/main" id="{DCC73CAC-789A-BB5C-ECAD-F08475BEFF15}"/>
              </a:ext>
            </a:extLst>
          </p:cNvPr>
          <p:cNvSpPr/>
          <p:nvPr/>
        </p:nvSpPr>
        <p:spPr>
          <a:xfrm>
            <a:off x="448449" y="4847753"/>
            <a:ext cx="6985286" cy="3062804"/>
          </a:xfrm>
          <a:prstGeom prst="round2DiagRect">
            <a:avLst>
              <a:gd name="adj1" fmla="val 14510"/>
              <a:gd name="adj2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200" b="1" dirty="0">
                <a:solidFill>
                  <a:srgbClr val="CD222B"/>
                </a:solidFill>
                <a:latin typeface="AMX" pitchFamily="2" charset="0"/>
              </a:rPr>
              <a:t>      A partir da escuta ativa de quem  </a:t>
            </a:r>
            <a:br>
              <a:rPr lang="pt-BR" sz="3200" b="1" dirty="0">
                <a:solidFill>
                  <a:srgbClr val="CD222B"/>
                </a:solidFill>
                <a:latin typeface="AMX" pitchFamily="2" charset="0"/>
              </a:rPr>
            </a:br>
            <a:r>
              <a:rPr lang="pt-BR" sz="3200" b="1" dirty="0">
                <a:solidFill>
                  <a:srgbClr val="CD222B"/>
                </a:solidFill>
                <a:latin typeface="AMX" pitchFamily="2" charset="0"/>
              </a:rPr>
              <a:t>      vive a operação no dia a dia. </a:t>
            </a:r>
          </a:p>
          <a:p>
            <a:endParaRPr lang="pt-BR" sz="3200" b="1" dirty="0">
              <a:solidFill>
                <a:srgbClr val="CD222B"/>
              </a:solidFill>
              <a:latin typeface="AMX" pitchFamily="2" charset="0"/>
            </a:endParaRPr>
          </a:p>
          <a:p>
            <a:r>
              <a:rPr lang="pt-BR" sz="3200" b="1" dirty="0">
                <a:solidFill>
                  <a:srgbClr val="CD222B"/>
                </a:solidFill>
                <a:latin typeface="AMX" pitchFamily="2" charset="0"/>
              </a:rPr>
              <a:t>     + Garantia de mais profundidade </a:t>
            </a:r>
            <a:br>
              <a:rPr lang="pt-BR" sz="3200" b="1" dirty="0">
                <a:solidFill>
                  <a:srgbClr val="CD222B"/>
                </a:solidFill>
                <a:latin typeface="AMX" pitchFamily="2" charset="0"/>
              </a:rPr>
            </a:br>
            <a:r>
              <a:rPr lang="pt-BR" sz="3200" b="1" dirty="0">
                <a:solidFill>
                  <a:srgbClr val="CD222B"/>
                </a:solidFill>
                <a:latin typeface="AMX" pitchFamily="2" charset="0"/>
              </a:rPr>
              <a:t>     e representatividade. </a:t>
            </a:r>
          </a:p>
        </p:txBody>
      </p:sp>
      <p:sp>
        <p:nvSpPr>
          <p:cNvPr id="3" name="AutoShape 7">
            <a:extLst>
              <a:ext uri="{FF2B5EF4-FFF2-40B4-BE49-F238E27FC236}">
                <a16:creationId xmlns:a16="http://schemas.microsoft.com/office/drawing/2014/main" id="{B44251E4-AC55-4320-775B-49B1E8E32A0B}"/>
              </a:ext>
            </a:extLst>
          </p:cNvPr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9DF739D5-4D34-59E2-3972-09CC5A56ACA7}"/>
              </a:ext>
            </a:extLst>
          </p:cNvPr>
          <p:cNvSpPr txBox="1"/>
          <p:nvPr/>
        </p:nvSpPr>
        <p:spPr>
          <a:xfrm>
            <a:off x="789862" y="1454527"/>
            <a:ext cx="6066483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6000" b="1" dirty="0" err="1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Gestão</a:t>
            </a:r>
            <a:r>
              <a:rPr lang="en-US" sz="6000" b="1" dirty="0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 360°</a:t>
            </a:r>
          </a:p>
          <a:p>
            <a:pPr algn="l"/>
            <a:r>
              <a:rPr lang="en-US" sz="3500" dirty="0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Etapa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Diagnóstico</a:t>
            </a:r>
            <a:endParaRPr lang="en-US" sz="3500" dirty="0">
              <a:solidFill>
                <a:srgbClr val="393939"/>
              </a:solidFill>
              <a:latin typeface="Amx"/>
              <a:ea typeface="ITC Franklin Gothic LT Semi-Bold"/>
              <a:cs typeface="ITC Franklin Gothic LT Semi-Bold"/>
              <a:sym typeface="ITC Franklin Gothic LT Semi-Bold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FD183095-6103-3CDA-22BC-BEFB7CD0E057}"/>
              </a:ext>
            </a:extLst>
          </p:cNvPr>
          <p:cNvSpPr txBox="1"/>
          <p:nvPr/>
        </p:nvSpPr>
        <p:spPr>
          <a:xfrm>
            <a:off x="978492" y="2529033"/>
            <a:ext cx="408432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endParaRPr>
              <a:latin typeface="Amx"/>
            </a:endParaRPr>
          </a:p>
          <a:p>
            <a:pPr algn="l">
              <a:lnSpc>
                <a:spcPts val="3600"/>
              </a:lnSpc>
            </a:pPr>
            <a:endParaRPr lang="en-US" sz="3000">
              <a:solidFill>
                <a:srgbClr val="3A3A3A"/>
              </a:solidFill>
              <a:latin typeface="Amx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" name="TextBox 17">
            <a:extLst>
              <a:ext uri="{FF2B5EF4-FFF2-40B4-BE49-F238E27FC236}">
                <a16:creationId xmlns:a16="http://schemas.microsoft.com/office/drawing/2014/main" id="{9FF383E9-37AE-29EA-E5EA-1C1EF3A35F38}"/>
              </a:ext>
            </a:extLst>
          </p:cNvPr>
          <p:cNvSpPr txBox="1"/>
          <p:nvPr/>
        </p:nvSpPr>
        <p:spPr>
          <a:xfrm>
            <a:off x="9144000" y="2790283"/>
            <a:ext cx="8655182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39"/>
              </a:lnSpc>
              <a:spcBef>
                <a:spcPct val="0"/>
              </a:spcBef>
            </a:pPr>
            <a:endParaRPr lang="en-US" sz="3199">
              <a:solidFill>
                <a:srgbClr val="3A3A3A"/>
              </a:solidFill>
              <a:latin typeface="Amx"/>
              <a:ea typeface="Source Sans Pro"/>
              <a:cs typeface="Source Sans Pro"/>
              <a:sym typeface="Source Sans Pro"/>
            </a:endParaRPr>
          </a:p>
          <a:p>
            <a:pPr marL="0" lvl="0" indent="0" algn="l">
              <a:lnSpc>
                <a:spcPts val="3839"/>
              </a:lnSpc>
              <a:spcBef>
                <a:spcPct val="0"/>
              </a:spcBef>
            </a:pPr>
            <a:endParaRPr lang="en-US" sz="3199">
              <a:solidFill>
                <a:srgbClr val="3A3A3A"/>
              </a:solidFill>
              <a:latin typeface="Amx"/>
              <a:ea typeface="Source Sans Pro"/>
              <a:cs typeface="Source Sans Pro"/>
              <a:sym typeface="Source Sans Pro"/>
            </a:endParaRPr>
          </a:p>
          <a:p>
            <a:pPr marL="0" lvl="0" indent="0" algn="l">
              <a:lnSpc>
                <a:spcPts val="3839"/>
              </a:lnSpc>
              <a:spcBef>
                <a:spcPct val="0"/>
              </a:spcBef>
            </a:pPr>
            <a:endParaRPr lang="en-US" sz="3199">
              <a:solidFill>
                <a:srgbClr val="3A3A3A"/>
              </a:solidFill>
              <a:latin typeface="Amx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6BDE420-B2CF-10B7-06D2-6E4F82D32BBE}"/>
              </a:ext>
            </a:extLst>
          </p:cNvPr>
          <p:cNvSpPr txBox="1"/>
          <p:nvPr/>
        </p:nvSpPr>
        <p:spPr>
          <a:xfrm>
            <a:off x="724307" y="3874955"/>
            <a:ext cx="5614865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800" dirty="0">
                <a:latin typeface="AMX" pitchFamily="2" charset="0"/>
              </a:rPr>
              <a:t>Período</a:t>
            </a:r>
          </a:p>
          <a:p>
            <a:r>
              <a:rPr lang="pt-BR" sz="2800" dirty="0">
                <a:latin typeface="AMX" pitchFamily="2" charset="0"/>
              </a:rPr>
              <a:t>OUTUBRO/2025 a FEVEREIRO/2026</a:t>
            </a:r>
          </a:p>
        </p:txBody>
      </p:sp>
      <p:cxnSp>
        <p:nvCxnSpPr>
          <p:cNvPr id="8" name="Conector Reto 30">
            <a:extLst>
              <a:ext uri="{FF2B5EF4-FFF2-40B4-BE49-F238E27FC236}">
                <a16:creationId xmlns:a16="http://schemas.microsoft.com/office/drawing/2014/main" id="{C3580CE4-084F-BF9D-BDFE-3DE046506A54}"/>
              </a:ext>
            </a:extLst>
          </p:cNvPr>
          <p:cNvCxnSpPr>
            <a:cxnSpLocks/>
          </p:cNvCxnSpPr>
          <p:nvPr/>
        </p:nvCxnSpPr>
        <p:spPr>
          <a:xfrm>
            <a:off x="516181" y="3058400"/>
            <a:ext cx="4703519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tângulo: Cantos Diagonais Arredondados 8">
            <a:extLst>
              <a:ext uri="{FF2B5EF4-FFF2-40B4-BE49-F238E27FC236}">
                <a16:creationId xmlns:a16="http://schemas.microsoft.com/office/drawing/2014/main" id="{B2084162-6F3F-C6AC-00DD-F2C30CBEC1C4}"/>
              </a:ext>
            </a:extLst>
          </p:cNvPr>
          <p:cNvSpPr/>
          <p:nvPr/>
        </p:nvSpPr>
        <p:spPr>
          <a:xfrm>
            <a:off x="8027045" y="1811693"/>
            <a:ext cx="4508631" cy="2856613"/>
          </a:xfrm>
          <a:prstGeom prst="round2DiagRect">
            <a:avLst>
              <a:gd name="adj1" fmla="val 12178"/>
              <a:gd name="adj2" fmla="val 0"/>
            </a:avLst>
          </a:prstGeom>
          <a:gradFill flip="none" rotWithShape="1">
            <a:gsLst>
              <a:gs pos="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600" dirty="0">
              <a:solidFill>
                <a:srgbClr val="393939"/>
              </a:solidFill>
            </a:endParaRPr>
          </a:p>
          <a:p>
            <a:pPr algn="ctr"/>
            <a:endParaRPr lang="pt-BR" sz="2600" dirty="0">
              <a:solidFill>
                <a:srgbClr val="393939"/>
              </a:solidFill>
            </a:endParaRPr>
          </a:p>
          <a:p>
            <a:pPr algn="ctr"/>
            <a:r>
              <a:rPr lang="pt-BR" sz="2600" dirty="0">
                <a:solidFill>
                  <a:srgbClr val="393939"/>
                </a:solidFill>
                <a:latin typeface="AMX" pitchFamily="2" charset="0"/>
              </a:rPr>
              <a:t>~15 reuniões de alinhamento</a:t>
            </a:r>
          </a:p>
        </p:txBody>
      </p:sp>
      <p:sp>
        <p:nvSpPr>
          <p:cNvPr id="10" name="Retângulo: Cantos Diagonais Arredondados 9">
            <a:extLst>
              <a:ext uri="{FF2B5EF4-FFF2-40B4-BE49-F238E27FC236}">
                <a16:creationId xmlns:a16="http://schemas.microsoft.com/office/drawing/2014/main" id="{8109BDCE-C1CB-8EAB-ACBE-721850B45619}"/>
              </a:ext>
            </a:extLst>
          </p:cNvPr>
          <p:cNvSpPr/>
          <p:nvPr/>
        </p:nvSpPr>
        <p:spPr>
          <a:xfrm>
            <a:off x="8026226" y="1811692"/>
            <a:ext cx="4522558" cy="1007905"/>
          </a:xfrm>
          <a:prstGeom prst="round2DiagRect">
            <a:avLst>
              <a:gd name="adj1" fmla="val 39399"/>
              <a:gd name="adj2" fmla="val 0"/>
            </a:avLst>
          </a:prstGeom>
          <a:solidFill>
            <a:srgbClr val="CD22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latin typeface="AMX" pitchFamily="2" charset="0"/>
              </a:rPr>
              <a:t>Número de reuniões</a:t>
            </a:r>
          </a:p>
        </p:txBody>
      </p:sp>
      <p:sp>
        <p:nvSpPr>
          <p:cNvPr id="11" name="Retângulo: Cantos Diagonais Arredondados 10">
            <a:extLst>
              <a:ext uri="{FF2B5EF4-FFF2-40B4-BE49-F238E27FC236}">
                <a16:creationId xmlns:a16="http://schemas.microsoft.com/office/drawing/2014/main" id="{A2137BDF-CE56-0E7E-EB2B-A3760D2AD77E}"/>
              </a:ext>
            </a:extLst>
          </p:cNvPr>
          <p:cNvSpPr/>
          <p:nvPr/>
        </p:nvSpPr>
        <p:spPr>
          <a:xfrm flipH="1">
            <a:off x="12839169" y="1782380"/>
            <a:ext cx="4724523" cy="2856614"/>
          </a:xfrm>
          <a:prstGeom prst="round2DiagRect">
            <a:avLst>
              <a:gd name="adj1" fmla="val 12178"/>
              <a:gd name="adj2" fmla="val 0"/>
            </a:avLst>
          </a:prstGeom>
          <a:gradFill flip="none" rotWithShape="1">
            <a:gsLst>
              <a:gs pos="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600" dirty="0">
              <a:solidFill>
                <a:srgbClr val="393939"/>
              </a:solidFill>
            </a:endParaRPr>
          </a:p>
          <a:p>
            <a:pPr algn="ctr"/>
            <a:endParaRPr lang="pt-BR" sz="2600" dirty="0">
              <a:solidFill>
                <a:srgbClr val="393939"/>
              </a:solidFill>
            </a:endParaRPr>
          </a:p>
          <a:p>
            <a:pPr algn="ctr"/>
            <a:r>
              <a:rPr lang="pt-BR" sz="2600" dirty="0">
                <a:solidFill>
                  <a:srgbClr val="393939"/>
                </a:solidFill>
                <a:latin typeface="AMX" pitchFamily="2" charset="0"/>
              </a:rPr>
              <a:t>~XX pessoas ouvidas</a:t>
            </a:r>
          </a:p>
          <a:p>
            <a:pPr algn="ctr"/>
            <a:r>
              <a:rPr lang="pt-BR" sz="2600" b="1" dirty="0">
                <a:solidFill>
                  <a:srgbClr val="393939"/>
                </a:solidFill>
                <a:latin typeface="AMX" pitchFamily="2" charset="0"/>
              </a:rPr>
              <a:t>Todas as regionais envolvidas</a:t>
            </a:r>
          </a:p>
        </p:txBody>
      </p:sp>
      <p:sp>
        <p:nvSpPr>
          <p:cNvPr id="12" name="Retângulo: Cantos Diagonais Arredondados 11">
            <a:extLst>
              <a:ext uri="{FF2B5EF4-FFF2-40B4-BE49-F238E27FC236}">
                <a16:creationId xmlns:a16="http://schemas.microsoft.com/office/drawing/2014/main" id="{E4743B1F-E70D-6D50-8862-6CE472D6A911}"/>
              </a:ext>
            </a:extLst>
          </p:cNvPr>
          <p:cNvSpPr/>
          <p:nvPr/>
        </p:nvSpPr>
        <p:spPr>
          <a:xfrm flipH="1">
            <a:off x="12839170" y="1782378"/>
            <a:ext cx="4724522" cy="1007905"/>
          </a:xfrm>
          <a:prstGeom prst="round2DiagRect">
            <a:avLst>
              <a:gd name="adj1" fmla="val 39399"/>
              <a:gd name="adj2" fmla="val 0"/>
            </a:avLst>
          </a:prstGeom>
          <a:solidFill>
            <a:srgbClr val="CD22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latin typeface="AMX" pitchFamily="2" charset="0"/>
              </a:rPr>
              <a:t>Quantidade de pessoas </a:t>
            </a:r>
          </a:p>
        </p:txBody>
      </p:sp>
      <p:sp>
        <p:nvSpPr>
          <p:cNvPr id="13" name="Retângulo: Cantos Diagonais Arredondados 12">
            <a:extLst>
              <a:ext uri="{FF2B5EF4-FFF2-40B4-BE49-F238E27FC236}">
                <a16:creationId xmlns:a16="http://schemas.microsoft.com/office/drawing/2014/main" id="{1648F6CB-D04C-A1BC-4FF3-710950C7B68A}"/>
              </a:ext>
            </a:extLst>
          </p:cNvPr>
          <p:cNvSpPr/>
          <p:nvPr/>
        </p:nvSpPr>
        <p:spPr>
          <a:xfrm flipH="1">
            <a:off x="8094133" y="5020997"/>
            <a:ext cx="4522558" cy="4139935"/>
          </a:xfrm>
          <a:prstGeom prst="round2DiagRect">
            <a:avLst>
              <a:gd name="adj1" fmla="val 12178"/>
              <a:gd name="adj2" fmla="val 0"/>
            </a:avLst>
          </a:prstGeom>
          <a:gradFill flip="none" rotWithShape="1">
            <a:gsLst>
              <a:gs pos="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600" dirty="0">
              <a:solidFill>
                <a:srgbClr val="393939"/>
              </a:solidFill>
            </a:endParaRPr>
          </a:p>
          <a:p>
            <a:pPr algn="ctr"/>
            <a:endParaRPr lang="pt-BR" sz="2600" dirty="0">
              <a:solidFill>
                <a:srgbClr val="393939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rgbClr val="393939"/>
                </a:solidFill>
                <a:latin typeface="AMX" pitchFamily="2" charset="0"/>
              </a:rPr>
              <a:t>Entrevistas Presencial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rgbClr val="393939"/>
                </a:solidFill>
                <a:latin typeface="AMX" pitchFamily="2" charset="0"/>
              </a:rPr>
              <a:t>Entrevistas via Teams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rgbClr val="393939"/>
                </a:solidFill>
                <a:latin typeface="AMX" pitchFamily="2" charset="0"/>
              </a:rPr>
              <a:t>Reuniões de trocas diversas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rgbClr val="393939"/>
                </a:solidFill>
                <a:latin typeface="AMX" pitchFamily="2" charset="0"/>
              </a:rPr>
              <a:t>Acompanhamento de evento do canal</a:t>
            </a:r>
          </a:p>
        </p:txBody>
      </p:sp>
      <p:sp>
        <p:nvSpPr>
          <p:cNvPr id="14" name="Retângulo: Cantos Diagonais Arredondados 13">
            <a:extLst>
              <a:ext uri="{FF2B5EF4-FFF2-40B4-BE49-F238E27FC236}">
                <a16:creationId xmlns:a16="http://schemas.microsoft.com/office/drawing/2014/main" id="{8CEEEEC9-7728-308B-1274-F403C3690880}"/>
              </a:ext>
            </a:extLst>
          </p:cNvPr>
          <p:cNvSpPr/>
          <p:nvPr/>
        </p:nvSpPr>
        <p:spPr>
          <a:xfrm flipH="1">
            <a:off x="8093176" y="5020996"/>
            <a:ext cx="4522558" cy="1007905"/>
          </a:xfrm>
          <a:prstGeom prst="round2DiagRect">
            <a:avLst>
              <a:gd name="adj1" fmla="val 39399"/>
              <a:gd name="adj2" fmla="val 0"/>
            </a:avLst>
          </a:prstGeom>
          <a:solidFill>
            <a:srgbClr val="CD22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latin typeface="AMX" pitchFamily="2" charset="0"/>
              </a:rPr>
              <a:t>Formato de Diagnóstico</a:t>
            </a:r>
          </a:p>
        </p:txBody>
      </p:sp>
      <p:sp>
        <p:nvSpPr>
          <p:cNvPr id="15" name="Retângulo: Cantos Diagonais Arredondados 14">
            <a:extLst>
              <a:ext uri="{FF2B5EF4-FFF2-40B4-BE49-F238E27FC236}">
                <a16:creationId xmlns:a16="http://schemas.microsoft.com/office/drawing/2014/main" id="{A9F0B9F3-9560-8DC7-1DBB-584AB18B6472}"/>
              </a:ext>
            </a:extLst>
          </p:cNvPr>
          <p:cNvSpPr/>
          <p:nvPr/>
        </p:nvSpPr>
        <p:spPr>
          <a:xfrm>
            <a:off x="12856103" y="5020343"/>
            <a:ext cx="4724522" cy="4139936"/>
          </a:xfrm>
          <a:prstGeom prst="round2DiagRect">
            <a:avLst>
              <a:gd name="adj1" fmla="val 12178"/>
              <a:gd name="adj2" fmla="val 0"/>
            </a:avLst>
          </a:prstGeom>
          <a:gradFill flip="none" rotWithShape="1">
            <a:gsLst>
              <a:gs pos="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pt-BR" sz="2600" dirty="0">
              <a:solidFill>
                <a:srgbClr val="393939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600" dirty="0">
              <a:solidFill>
                <a:srgbClr val="393939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rgbClr val="393939"/>
                </a:solidFill>
                <a:latin typeface="AMX" pitchFamily="2" charset="0"/>
              </a:rPr>
              <a:t>Executivos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rgbClr val="393939"/>
                </a:solidFill>
                <a:latin typeface="AMX" pitchFamily="2" charset="0"/>
              </a:rPr>
              <a:t>Gerentes Regionais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rgbClr val="393939"/>
                </a:solidFill>
                <a:latin typeface="AMX" pitchFamily="2" charset="0"/>
              </a:rPr>
              <a:t>Territoriais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rgbClr val="393939"/>
                </a:solidFill>
                <a:latin typeface="AMX" pitchFamily="2" charset="0"/>
              </a:rPr>
              <a:t>Analistas MKT matriz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rgbClr val="393939"/>
                </a:solidFill>
                <a:latin typeface="AMX" pitchFamily="2" charset="0"/>
              </a:rPr>
              <a:t>Analistas de MKT regional</a:t>
            </a:r>
          </a:p>
        </p:txBody>
      </p:sp>
      <p:sp>
        <p:nvSpPr>
          <p:cNvPr id="16" name="Retângulo: Cantos Diagonais Arredondados 15">
            <a:extLst>
              <a:ext uri="{FF2B5EF4-FFF2-40B4-BE49-F238E27FC236}">
                <a16:creationId xmlns:a16="http://schemas.microsoft.com/office/drawing/2014/main" id="{3027FD52-57B7-C13F-8B26-C6BEA604DECA}"/>
              </a:ext>
            </a:extLst>
          </p:cNvPr>
          <p:cNvSpPr/>
          <p:nvPr/>
        </p:nvSpPr>
        <p:spPr>
          <a:xfrm>
            <a:off x="12852278" y="5020342"/>
            <a:ext cx="4724522" cy="1007905"/>
          </a:xfrm>
          <a:prstGeom prst="round2DiagRect">
            <a:avLst>
              <a:gd name="adj1" fmla="val 39399"/>
              <a:gd name="adj2" fmla="val 0"/>
            </a:avLst>
          </a:prstGeom>
          <a:solidFill>
            <a:srgbClr val="CD22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latin typeface="AMX" pitchFamily="2" charset="0"/>
              </a:rPr>
              <a:t>Cargos ouvidos</a:t>
            </a:r>
          </a:p>
        </p:txBody>
      </p:sp>
      <p:sp>
        <p:nvSpPr>
          <p:cNvPr id="17" name="AutoShape 16">
            <a:extLst>
              <a:ext uri="{FF2B5EF4-FFF2-40B4-BE49-F238E27FC236}">
                <a16:creationId xmlns:a16="http://schemas.microsoft.com/office/drawing/2014/main" id="{50E7D5E5-C1E5-D3AA-7A08-AB42E0A6F0A0}"/>
              </a:ext>
            </a:extLst>
          </p:cNvPr>
          <p:cNvSpPr/>
          <p:nvPr/>
        </p:nvSpPr>
        <p:spPr>
          <a:xfrm rot="6060">
            <a:off x="798722" y="5114057"/>
            <a:ext cx="0" cy="2539824"/>
          </a:xfrm>
          <a:prstGeom prst="line">
            <a:avLst/>
          </a:prstGeom>
          <a:ln w="76200" cap="rnd">
            <a:solidFill>
              <a:srgbClr val="CD22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sz="800" noProof="0" dirty="0"/>
          </a:p>
        </p:txBody>
      </p:sp>
    </p:spTree>
    <p:extLst>
      <p:ext uri="{BB962C8B-B14F-4D97-AF65-F5344CB8AC3E}">
        <p14:creationId xmlns:p14="http://schemas.microsoft.com/office/powerpoint/2010/main" val="68227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ec3496-d55f-4088-b91d-c078abc80e92">
      <Terms xmlns="http://schemas.microsoft.com/office/infopath/2007/PartnerControls"/>
    </lcf76f155ced4ddcb4097134ff3c332f>
    <TaxCatchAll xmlns="81d509b4-a50c-4eb4-9c41-c741e6a7502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BAA0BFA4660643A687B2FDCEE2805C" ma:contentTypeVersion="16" ma:contentTypeDescription="Create a new document." ma:contentTypeScope="" ma:versionID="1d5f69d8b3838c0565fb8cd4008c8a79">
  <xsd:schema xmlns:xsd="http://www.w3.org/2001/XMLSchema" xmlns:xs="http://www.w3.org/2001/XMLSchema" xmlns:p="http://schemas.microsoft.com/office/2006/metadata/properties" xmlns:ns2="05ec3496-d55f-4088-b91d-c078abc80e92" xmlns:ns3="81d509b4-a50c-4eb4-9c41-c741e6a75022" targetNamespace="http://schemas.microsoft.com/office/2006/metadata/properties" ma:root="true" ma:fieldsID="587b7f1c84aae3f71b2b738d5c40d0be" ns2:_="" ns3:_="">
    <xsd:import namespace="05ec3496-d55f-4088-b91d-c078abc80e92"/>
    <xsd:import namespace="81d509b4-a50c-4eb4-9c41-c741e6a750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c3496-d55f-4088-b91d-c078abc80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62656bb-9f06-4eb9-a633-2fef78b9ad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509b4-a50c-4eb4-9c41-c741e6a750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19a5d-29b4-4c37-a0bc-18ab980d9013}" ma:internalName="TaxCatchAll" ma:showField="CatchAllData" ma:web="81d509b4-a50c-4eb4-9c41-c741e6a750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407F014-FAB9-407C-BB34-2B144413A85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1B75947-6FB4-4226-986D-ADFB2DF4F89F}">
  <ds:schemaRefs>
    <ds:schemaRef ds:uri="http://schemas.microsoft.com/office/2006/documentManagement/types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701f6f29-1a7e-41ed-afa4-deab67fb5249"/>
    <ds:schemaRef ds:uri="http://purl.org/dc/elements/1.1/"/>
    <ds:schemaRef ds:uri="25d93dd6-5485-4437-87e8-1b16c0814f2b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24D7F2E-B959-40B8-BBD4-990C0B3834CA}"/>
</file>

<file path=docProps/app.xml><?xml version="1.0" encoding="utf-8"?>
<Properties xmlns="http://schemas.openxmlformats.org/officeDocument/2006/extended-properties" xmlns:vt="http://schemas.openxmlformats.org/officeDocument/2006/docPropsVTypes">
  <TotalTime>544</TotalTime>
  <Words>1315</Words>
  <Application>Microsoft Office PowerPoint</Application>
  <PresentationFormat>Personalizar</PresentationFormat>
  <Paragraphs>286</Paragraphs>
  <Slides>22</Slides>
  <Notes>13</Notes>
  <HiddenSlides>0</HiddenSlides>
  <MMClips>1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31" baseType="lpstr">
      <vt:lpstr>AMX Medium</vt:lpstr>
      <vt:lpstr>Calibri</vt:lpstr>
      <vt:lpstr>Amx</vt:lpstr>
      <vt:lpstr>AMX Black</vt:lpstr>
      <vt:lpstr>Source Sans Pro Italics</vt:lpstr>
      <vt:lpstr>Aptos</vt:lpstr>
      <vt:lpstr>Arial</vt:lpstr>
      <vt:lpstr>Amx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Cópia de PGN 360_Encontros Síncronos- DI e DG_2026.pptx</dc:title>
  <dc:creator>Juliana Faria</dc:creator>
  <cp:lastModifiedBy>Juliana Faria</cp:lastModifiedBy>
  <cp:revision>95</cp:revision>
  <dcterms:created xsi:type="dcterms:W3CDTF">2006-08-16T00:00:00Z</dcterms:created>
  <dcterms:modified xsi:type="dcterms:W3CDTF">2026-06-11T19:51:41Z</dcterms:modified>
  <dc:identifier>DAHHlPgVJPA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0x01010030BAA0BFA4660643A687B2FDCEE2805C</vt:lpwstr>
  </property>
  <property fmtid="{D5CDD505-2E9C-101B-9397-08002B2CF9AE}" pid="3" name="MediaServiceImageTags">
    <vt:lpwstr/>
  </property>
</Properties>
</file>