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147376792" r:id="rId6"/>
    <p:sldId id="2147376793" r:id="rId7"/>
    <p:sldId id="2147376812" r:id="rId8"/>
    <p:sldId id="2147376811" r:id="rId9"/>
    <p:sldId id="348" r:id="rId10"/>
    <p:sldId id="2147376790" r:id="rId11"/>
    <p:sldId id="259" r:id="rId12"/>
    <p:sldId id="2147376804" r:id="rId13"/>
    <p:sldId id="2147376805" r:id="rId14"/>
    <p:sldId id="2147376807" r:id="rId15"/>
    <p:sldId id="2147472911" r:id="rId16"/>
    <p:sldId id="263" r:id="rId17"/>
    <p:sldId id="265" r:id="rId18"/>
    <p:sldId id="2147376809" r:id="rId19"/>
    <p:sldId id="260" r:id="rId20"/>
    <p:sldId id="2147376806" r:id="rId21"/>
    <p:sldId id="2147376808" r:id="rId22"/>
    <p:sldId id="2147376810" r:id="rId23"/>
  </p:sldIdLst>
  <p:sldSz cx="18288000" cy="10287000"/>
  <p:notesSz cx="6858000" cy="9144000"/>
  <p:embeddedFontLst>
    <p:embeddedFont>
      <p:font typeface="Amx" panose="020B0604020202020204" charset="0"/>
      <p:regular r:id="rId25"/>
      <p:bold r:id="rId26"/>
      <p:italic r:id="rId27"/>
      <p:boldItalic r:id="rId28"/>
    </p:embeddedFont>
    <p:embeddedFont>
      <p:font typeface="Amx" panose="020B0604020202020204" charset="0"/>
      <p:regular r:id="rId25"/>
      <p:bold r:id="rId26"/>
      <p:italic r:id="rId27"/>
      <p:boldItalic r:id="rId28"/>
    </p:embeddedFont>
    <p:embeddedFont>
      <p:font typeface="AMX Black" panose="020B0604020202020204" charset="0"/>
      <p:bold r:id="rId29"/>
      <p:boldItalic r:id="rId30"/>
    </p:embeddedFont>
    <p:embeddedFont>
      <p:font typeface="ITC Franklin Gothic LT Semi-Bold" panose="020B0604020202020204" charset="0"/>
      <p:regular r:id="rId31"/>
    </p:embeddedFont>
    <p:embeddedFont>
      <p:font typeface="Source Sans Pro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789B9-69C6-4D6D-8777-6DE6C696A150}" v="33" dt="2026-05-28T13:38:32.415"/>
    <p1510:client id="{7A0FC6A8-A272-1072-24B4-B76C49DC31BF}" v="8" dt="2026-05-28T13:59:21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300" y="108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ELE SANTOS DA SILVA" userId="S::franciele.silva@claro.com.br::117f7ae9-cbe8-4d6e-a529-a271df768fe5" providerId="AD" clId="Web-{E38AB393-DB40-1982-F507-FCF88FC1C0DB}"/>
    <pc:docChg chg="delSld modSld">
      <pc:chgData name="FRANCIELE SANTOS DA SILVA" userId="S::franciele.silva@claro.com.br::117f7ae9-cbe8-4d6e-a529-a271df768fe5" providerId="AD" clId="Web-{E38AB393-DB40-1982-F507-FCF88FC1C0DB}" dt="2026-05-04T12:43:17.898" v="145"/>
      <pc:docMkLst>
        <pc:docMk/>
      </pc:docMkLst>
      <pc:sldChg chg="del">
        <pc:chgData name="FRANCIELE SANTOS DA SILVA" userId="S::franciele.silva@claro.com.br::117f7ae9-cbe8-4d6e-a529-a271df768fe5" providerId="AD" clId="Web-{E38AB393-DB40-1982-F507-FCF88FC1C0DB}" dt="2026-05-04T12:43:17.883" v="143"/>
        <pc:sldMkLst>
          <pc:docMk/>
          <pc:sldMk cId="0" sldId="263"/>
        </pc:sldMkLst>
      </pc:sldChg>
      <pc:sldChg chg="del">
        <pc:chgData name="FRANCIELE SANTOS DA SILVA" userId="S::franciele.silva@claro.com.br::117f7ae9-cbe8-4d6e-a529-a271df768fe5" providerId="AD" clId="Web-{E38AB393-DB40-1982-F507-FCF88FC1C0DB}" dt="2026-05-04T12:43:17.883" v="141"/>
        <pc:sldMkLst>
          <pc:docMk/>
          <pc:sldMk cId="0" sldId="265"/>
        </pc:sldMkLst>
      </pc:sldChg>
      <pc:sldChg chg="addSp modSp">
        <pc:chgData name="FRANCIELE SANTOS DA SILVA" userId="S::franciele.silva@claro.com.br::117f7ae9-cbe8-4d6e-a529-a271df768fe5" providerId="AD" clId="Web-{E38AB393-DB40-1982-F507-FCF88FC1C0DB}" dt="2026-05-04T12:12:26.395" v="41" actId="1076"/>
        <pc:sldMkLst>
          <pc:docMk/>
          <pc:sldMk cId="1129807295" sldId="2147376806"/>
        </pc:sldMkLst>
      </pc:sldChg>
      <pc:sldChg chg="mod modShow">
        <pc:chgData name="FRANCIELE SANTOS DA SILVA" userId="S::franciele.silva@claro.com.br::117f7ae9-cbe8-4d6e-a529-a271df768fe5" providerId="AD" clId="Web-{E38AB393-DB40-1982-F507-FCF88FC1C0DB}" dt="2026-05-04T12:12:33.786" v="42"/>
        <pc:sldMkLst>
          <pc:docMk/>
          <pc:sldMk cId="2546055590" sldId="2147376808"/>
        </pc:sldMkLst>
      </pc:sldChg>
      <pc:sldChg chg="delSp modSp">
        <pc:chgData name="FRANCIELE SANTOS DA SILVA" userId="S::franciele.silva@claro.com.br::117f7ae9-cbe8-4d6e-a529-a271df768fe5" providerId="AD" clId="Web-{E38AB393-DB40-1982-F507-FCF88FC1C0DB}" dt="2026-05-04T12:43:07.382" v="59" actId="20577"/>
        <pc:sldMkLst>
          <pc:docMk/>
          <pc:sldMk cId="824081872" sldId="2147376810"/>
        </pc:sldMkLst>
        <pc:spChg chg="mod">
          <ac:chgData name="FRANCIELE SANTOS DA SILVA" userId="S::franciele.silva@claro.com.br::117f7ae9-cbe8-4d6e-a529-a271df768fe5" providerId="AD" clId="Web-{E38AB393-DB40-1982-F507-FCF88FC1C0DB}" dt="2026-05-04T12:43:07.382" v="59" actId="20577"/>
          <ac:spMkLst>
            <pc:docMk/>
            <pc:sldMk cId="824081872" sldId="2147376810"/>
            <ac:spMk id="9" creationId="{00000000-0000-0000-0000-000000000000}"/>
          </ac:spMkLst>
        </pc:spChg>
      </pc:sldChg>
    </pc:docChg>
  </pc:docChgLst>
  <pc:docChgLst>
    <pc:chgData name="FRANCIELE SANTOS DA SILVA" userId="S::franciele.silva@claro.com.br::117f7ae9-cbe8-4d6e-a529-a271df768fe5" providerId="AD" clId="Web-{7A0FC6A8-A272-1072-24B4-B76C49DC31BF}"/>
    <pc:docChg chg="modSld">
      <pc:chgData name="FRANCIELE SANTOS DA SILVA" userId="S::franciele.silva@claro.com.br::117f7ae9-cbe8-4d6e-a529-a271df768fe5" providerId="AD" clId="Web-{7A0FC6A8-A272-1072-24B4-B76C49DC31BF}" dt="2026-05-28T13:59:21.740" v="10" actId="14100"/>
      <pc:docMkLst>
        <pc:docMk/>
      </pc:docMkLst>
      <pc:sldChg chg="modSp">
        <pc:chgData name="FRANCIELE SANTOS DA SILVA" userId="S::franciele.silva@claro.com.br::117f7ae9-cbe8-4d6e-a529-a271df768fe5" providerId="AD" clId="Web-{7A0FC6A8-A272-1072-24B4-B76C49DC31BF}" dt="2026-05-28T13:56:09.155" v="5" actId="20577"/>
        <pc:sldMkLst>
          <pc:docMk/>
          <pc:sldMk cId="0" sldId="259"/>
        </pc:sldMkLst>
        <pc:spChg chg="mod">
          <ac:chgData name="FRANCIELE SANTOS DA SILVA" userId="S::franciele.silva@claro.com.br::117f7ae9-cbe8-4d6e-a529-a271df768fe5" providerId="AD" clId="Web-{7A0FC6A8-A272-1072-24B4-B76C49DC31BF}" dt="2026-05-28T13:56:09.155" v="5" actId="20577"/>
          <ac:spMkLst>
            <pc:docMk/>
            <pc:sldMk cId="0" sldId="259"/>
            <ac:spMk id="19" creationId="{4F73C49D-68B7-3986-3856-CB97AB8613FC}"/>
          </ac:spMkLst>
        </pc:spChg>
      </pc:sldChg>
      <pc:sldChg chg="modSp">
        <pc:chgData name="FRANCIELE SANTOS DA SILVA" userId="S::franciele.silva@claro.com.br::117f7ae9-cbe8-4d6e-a529-a271df768fe5" providerId="AD" clId="Web-{7A0FC6A8-A272-1072-24B4-B76C49DC31BF}" dt="2026-05-28T13:52:21.881" v="0" actId="20577"/>
        <pc:sldMkLst>
          <pc:docMk/>
          <pc:sldMk cId="964213228" sldId="348"/>
        </pc:sldMkLst>
        <pc:spChg chg="mod">
          <ac:chgData name="FRANCIELE SANTOS DA SILVA" userId="S::franciele.silva@claro.com.br::117f7ae9-cbe8-4d6e-a529-a271df768fe5" providerId="AD" clId="Web-{7A0FC6A8-A272-1072-24B4-B76C49DC31BF}" dt="2026-05-28T13:52:21.881" v="0" actId="20577"/>
          <ac:spMkLst>
            <pc:docMk/>
            <pc:sldMk cId="964213228" sldId="348"/>
            <ac:spMk id="22" creationId="{5312B2A7-66EE-56E9-05D5-01D1FDB315DA}"/>
          </ac:spMkLst>
        </pc:spChg>
      </pc:sldChg>
      <pc:sldChg chg="modSp">
        <pc:chgData name="FRANCIELE SANTOS DA SILVA" userId="S::franciele.silva@claro.com.br::117f7ae9-cbe8-4d6e-a529-a271df768fe5" providerId="AD" clId="Web-{7A0FC6A8-A272-1072-24B4-B76C49DC31BF}" dt="2026-05-28T13:59:05.115" v="8" actId="20577"/>
        <pc:sldMkLst>
          <pc:docMk/>
          <pc:sldMk cId="1356015218" sldId="2147376804"/>
        </pc:sldMkLst>
        <pc:graphicFrameChg chg="modGraphic">
          <ac:chgData name="FRANCIELE SANTOS DA SILVA" userId="S::franciele.silva@claro.com.br::117f7ae9-cbe8-4d6e-a529-a271df768fe5" providerId="AD" clId="Web-{7A0FC6A8-A272-1072-24B4-B76C49DC31BF}" dt="2026-05-28T13:59:05.115" v="8" actId="20577"/>
          <ac:graphicFrameMkLst>
            <pc:docMk/>
            <pc:sldMk cId="1356015218" sldId="2147376804"/>
            <ac:graphicFrameMk id="32" creationId="{A38CA6C8-22B6-06F7-1483-1406AE2E2967}"/>
          </ac:graphicFrameMkLst>
        </pc:graphicFrameChg>
      </pc:sldChg>
      <pc:sldChg chg="modSp">
        <pc:chgData name="FRANCIELE SANTOS DA SILVA" userId="S::franciele.silva@claro.com.br::117f7ae9-cbe8-4d6e-a529-a271df768fe5" providerId="AD" clId="Web-{7A0FC6A8-A272-1072-24B4-B76C49DC31BF}" dt="2026-05-28T13:59:21.740" v="10" actId="14100"/>
        <pc:sldMkLst>
          <pc:docMk/>
          <pc:sldMk cId="2397487318" sldId="2147376805"/>
        </pc:sldMkLst>
        <pc:spChg chg="mod">
          <ac:chgData name="FRANCIELE SANTOS DA SILVA" userId="S::franciele.silva@claro.com.br::117f7ae9-cbe8-4d6e-a529-a271df768fe5" providerId="AD" clId="Web-{7A0FC6A8-A272-1072-24B4-B76C49DC31BF}" dt="2026-05-28T13:59:14.849" v="9" actId="14100"/>
          <ac:spMkLst>
            <pc:docMk/>
            <pc:sldMk cId="2397487318" sldId="2147376805"/>
            <ac:spMk id="23" creationId="{66EF6669-3584-40A1-7432-BF95DD41DE31}"/>
          </ac:spMkLst>
        </pc:spChg>
        <pc:grpChg chg="mod">
          <ac:chgData name="FRANCIELE SANTOS DA SILVA" userId="S::franciele.silva@claro.com.br::117f7ae9-cbe8-4d6e-a529-a271df768fe5" providerId="AD" clId="Web-{7A0FC6A8-A272-1072-24B4-B76C49DC31BF}" dt="2026-05-28T13:59:21.740" v="10" actId="14100"/>
          <ac:grpSpMkLst>
            <pc:docMk/>
            <pc:sldMk cId="2397487318" sldId="2147376805"/>
            <ac:grpSpMk id="37" creationId="{BC696E0C-E61E-F8A8-6370-643D42B1B98B}"/>
          </ac:grpSpMkLst>
        </pc:grpChg>
      </pc:sldChg>
    </pc:docChg>
  </pc:docChgLst>
  <pc:docChgLst>
    <pc:chgData name="FRANCIELE SANTOS DA SILVA" userId="S::franciele.silva@claro.com.br::117f7ae9-cbe8-4d6e-a529-a271df768fe5" providerId="AD" clId="Web-{73E874C2-4C0B-FE9C-3658-B0F36FE2B21D}"/>
    <pc:docChg chg="delSld modSld">
      <pc:chgData name="FRANCIELE SANTOS DA SILVA" userId="S::franciele.silva@claro.com.br::117f7ae9-cbe8-4d6e-a529-a271df768fe5" providerId="AD" clId="Web-{73E874C2-4C0B-FE9C-3658-B0F36FE2B21D}" dt="2026-05-19T11:56:05.980" v="76" actId="20577"/>
      <pc:docMkLst>
        <pc:docMk/>
      </pc:docMkLst>
      <pc:sldChg chg="modSp">
        <pc:chgData name="FRANCIELE SANTOS DA SILVA" userId="S::franciele.silva@claro.com.br::117f7ae9-cbe8-4d6e-a529-a271df768fe5" providerId="AD" clId="Web-{73E874C2-4C0B-FE9C-3658-B0F36FE2B21D}" dt="2026-05-19T11:55:50.042" v="71" actId="20577"/>
        <pc:sldMkLst>
          <pc:docMk/>
          <pc:sldMk cId="0" sldId="263"/>
        </pc:sldMkLst>
        <pc:spChg chg="mod">
          <ac:chgData name="FRANCIELE SANTOS DA SILVA" userId="S::franciele.silva@claro.com.br::117f7ae9-cbe8-4d6e-a529-a271df768fe5" providerId="AD" clId="Web-{73E874C2-4C0B-FE9C-3658-B0F36FE2B21D}" dt="2026-05-19T11:55:50.042" v="71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">
        <pc:chgData name="FRANCIELE SANTOS DA SILVA" userId="S::franciele.silva@claro.com.br::117f7ae9-cbe8-4d6e-a529-a271df768fe5" providerId="AD" clId="Web-{73E874C2-4C0B-FE9C-3658-B0F36FE2B21D}" dt="2026-05-19T11:56:00.214" v="74" actId="20577"/>
        <pc:sldMkLst>
          <pc:docMk/>
          <pc:sldMk cId="0" sldId="265"/>
        </pc:sldMkLst>
        <pc:spChg chg="mod">
          <ac:chgData name="FRANCIELE SANTOS DA SILVA" userId="S::franciele.silva@claro.com.br::117f7ae9-cbe8-4d6e-a529-a271df768fe5" providerId="AD" clId="Web-{73E874C2-4C0B-FE9C-3658-B0F36FE2B21D}" dt="2026-05-19T11:56:00.214" v="74" actId="20577"/>
          <ac:spMkLst>
            <pc:docMk/>
            <pc:sldMk cId="0" sldId="265"/>
            <ac:spMk id="52" creationId="{A85DCC87-DA37-12C4-630A-EF75244405E0}"/>
          </ac:spMkLst>
        </pc:spChg>
      </pc:sldChg>
      <pc:sldChg chg="modSp">
        <pc:chgData name="FRANCIELE SANTOS DA SILVA" userId="S::franciele.silva@claro.com.br::117f7ae9-cbe8-4d6e-a529-a271df768fe5" providerId="AD" clId="Web-{73E874C2-4C0B-FE9C-3658-B0F36FE2B21D}" dt="2026-05-19T11:51:22.424" v="21" actId="20577"/>
        <pc:sldMkLst>
          <pc:docMk/>
          <pc:sldMk cId="0" sldId="2147376792"/>
        </pc:sldMkLst>
        <pc:spChg chg="mod">
          <ac:chgData name="FRANCIELE SANTOS DA SILVA" userId="S::franciele.silva@claro.com.br::117f7ae9-cbe8-4d6e-a529-a271df768fe5" providerId="AD" clId="Web-{73E874C2-4C0B-FE9C-3658-B0F36FE2B21D}" dt="2026-05-19T11:51:22.424" v="21" actId="20577"/>
          <ac:spMkLst>
            <pc:docMk/>
            <pc:sldMk cId="0" sldId="2147376792"/>
            <ac:spMk id="10" creationId="{00000000-0000-0000-0000-000000000000}"/>
          </ac:spMkLst>
        </pc:spChg>
      </pc:sldChg>
      <pc:sldChg chg="modSp">
        <pc:chgData name="FRANCIELE SANTOS DA SILVA" userId="S::franciele.silva@claro.com.br::117f7ae9-cbe8-4d6e-a529-a271df768fe5" providerId="AD" clId="Web-{73E874C2-4C0B-FE9C-3658-B0F36FE2B21D}" dt="2026-05-19T11:51:40.393" v="28" actId="20577"/>
        <pc:sldMkLst>
          <pc:docMk/>
          <pc:sldMk cId="0" sldId="2147376793"/>
        </pc:sldMkLst>
        <pc:spChg chg="mod">
          <ac:chgData name="FRANCIELE SANTOS DA SILVA" userId="S::franciele.silva@claro.com.br::117f7ae9-cbe8-4d6e-a529-a271df768fe5" providerId="AD" clId="Web-{73E874C2-4C0B-FE9C-3658-B0F36FE2B21D}" dt="2026-05-19T11:51:35.190" v="26" actId="20577"/>
          <ac:spMkLst>
            <pc:docMk/>
            <pc:sldMk cId="0" sldId="2147376793"/>
            <ac:spMk id="10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73E874C2-4C0B-FE9C-3658-B0F36FE2B21D}" dt="2026-05-19T11:51:31.581" v="23" actId="20577"/>
          <ac:spMkLst>
            <pc:docMk/>
            <pc:sldMk cId="0" sldId="2147376793"/>
            <ac:spMk id="11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73E874C2-4C0B-FE9C-3658-B0F36FE2B21D}" dt="2026-05-19T11:51:40.393" v="28" actId="20577"/>
          <ac:spMkLst>
            <pc:docMk/>
            <pc:sldMk cId="0" sldId="2147376793"/>
            <ac:spMk id="14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73E874C2-4C0B-FE9C-3658-B0F36FE2B21D}" dt="2026-05-19T11:51:34.534" v="24" actId="20577"/>
          <ac:spMkLst>
            <pc:docMk/>
            <pc:sldMk cId="0" sldId="2147376793"/>
            <ac:spMk id="20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73E874C2-4C0B-FE9C-3658-B0F36FE2B21D}" dt="2026-05-19T11:51:27.987" v="22" actId="20577"/>
          <ac:spMkLst>
            <pc:docMk/>
            <pc:sldMk cId="0" sldId="2147376793"/>
            <ac:spMk id="25" creationId="{00000000-0000-0000-0000-000000000000}"/>
          </ac:spMkLst>
        </pc:spChg>
      </pc:sldChg>
      <pc:sldChg chg="modSp">
        <pc:chgData name="FRANCIELE SANTOS DA SILVA" userId="S::franciele.silva@claro.com.br::117f7ae9-cbe8-4d6e-a529-a271df768fe5" providerId="AD" clId="Web-{73E874C2-4C0B-FE9C-3658-B0F36FE2B21D}" dt="2026-05-19T11:54:40.680" v="70" actId="20577"/>
        <pc:sldMkLst>
          <pc:docMk/>
          <pc:sldMk cId="1356015218" sldId="2147376804"/>
        </pc:sldMkLst>
        <pc:spChg chg="mod">
          <ac:chgData name="FRANCIELE SANTOS DA SILVA" userId="S::franciele.silva@claro.com.br::117f7ae9-cbe8-4d6e-a529-a271df768fe5" providerId="AD" clId="Web-{73E874C2-4C0B-FE9C-3658-B0F36FE2B21D}" dt="2026-05-19T11:52:21.817" v="33" actId="1076"/>
          <ac:spMkLst>
            <pc:docMk/>
            <pc:sldMk cId="1356015218" sldId="2147376804"/>
            <ac:spMk id="33" creationId="{144FAADA-6FC5-72EF-1FEA-77F8ED2F0443}"/>
          </ac:spMkLst>
        </pc:spChg>
        <pc:graphicFrameChg chg="mod modGraphic">
          <ac:chgData name="FRANCIELE SANTOS DA SILVA" userId="S::franciele.silva@claro.com.br::117f7ae9-cbe8-4d6e-a529-a271df768fe5" providerId="AD" clId="Web-{73E874C2-4C0B-FE9C-3658-B0F36FE2B21D}" dt="2026-05-19T11:54:40.680" v="70" actId="20577"/>
          <ac:graphicFrameMkLst>
            <pc:docMk/>
            <pc:sldMk cId="1356015218" sldId="2147376804"/>
            <ac:graphicFrameMk id="32" creationId="{A38CA6C8-22B6-06F7-1483-1406AE2E2967}"/>
          </ac:graphicFrameMkLst>
        </pc:graphicFrameChg>
      </pc:sldChg>
      <pc:sldChg chg="modSp">
        <pc:chgData name="FRANCIELE SANTOS DA SILVA" userId="S::franciele.silva@claro.com.br::117f7ae9-cbe8-4d6e-a529-a271df768fe5" providerId="AD" clId="Web-{73E874C2-4C0B-FE9C-3658-B0F36FE2B21D}" dt="2026-05-19T11:56:05.980" v="76" actId="20577"/>
        <pc:sldMkLst>
          <pc:docMk/>
          <pc:sldMk cId="3875292613" sldId="2147376809"/>
        </pc:sldMkLst>
        <pc:spChg chg="mod">
          <ac:chgData name="FRANCIELE SANTOS DA SILVA" userId="S::franciele.silva@claro.com.br::117f7ae9-cbe8-4d6e-a529-a271df768fe5" providerId="AD" clId="Web-{73E874C2-4C0B-FE9C-3658-B0F36FE2B21D}" dt="2026-05-19T11:56:05.980" v="76" actId="20577"/>
          <ac:spMkLst>
            <pc:docMk/>
            <pc:sldMk cId="3875292613" sldId="2147376809"/>
            <ac:spMk id="52" creationId="{49C2CF9A-8521-92F9-F319-AB0E76ACB2FE}"/>
          </ac:spMkLst>
        </pc:spChg>
      </pc:sldChg>
      <pc:sldChg chg="delSp modSp">
        <pc:chgData name="FRANCIELE SANTOS DA SILVA" userId="S::franciele.silva@claro.com.br::117f7ae9-cbe8-4d6e-a529-a271df768fe5" providerId="AD" clId="Web-{73E874C2-4C0B-FE9C-3658-B0F36FE2B21D}" dt="2026-05-19T11:51:52.144" v="31" actId="20577"/>
        <pc:sldMkLst>
          <pc:docMk/>
          <pc:sldMk cId="2080160554" sldId="2147376811"/>
        </pc:sldMkLst>
        <pc:spChg chg="mod">
          <ac:chgData name="FRANCIELE SANTOS DA SILVA" userId="S::franciele.silva@claro.com.br::117f7ae9-cbe8-4d6e-a529-a271df768fe5" providerId="AD" clId="Web-{73E874C2-4C0B-FE9C-3658-B0F36FE2B21D}" dt="2026-05-19T11:51:52.144" v="31" actId="20577"/>
          <ac:spMkLst>
            <pc:docMk/>
            <pc:sldMk cId="2080160554" sldId="2147376811"/>
            <ac:spMk id="5" creationId="{00000000-0000-0000-0000-000000000000}"/>
          </ac:spMkLst>
        </pc:spChg>
      </pc:sldChg>
    </pc:docChg>
  </pc:docChgLst>
  <pc:docChgLst>
    <pc:chgData name="FRANCIELE SANTOS DA SILVA" userId="S::franciele.silva@claro.com.br::117f7ae9-cbe8-4d6e-a529-a271df768fe5" providerId="AD" clId="Web-{A61A7C6E-0A2D-42FB-A1A0-3D2F7F76CF92}"/>
    <pc:docChg chg="addSld delSld modSld sldOrd">
      <pc:chgData name="FRANCIELE SANTOS DA SILVA" userId="S::franciele.silva@claro.com.br::117f7ae9-cbe8-4d6e-a529-a271df768fe5" providerId="AD" clId="Web-{A61A7C6E-0A2D-42FB-A1A0-3D2F7F76CF92}" dt="2026-05-04T14:35:04.766" v="282"/>
      <pc:docMkLst>
        <pc:docMk/>
      </pc:docMkLst>
      <pc:sldChg chg="modSp">
        <pc:chgData name="FRANCIELE SANTOS DA SILVA" userId="S::franciele.silva@claro.com.br::117f7ae9-cbe8-4d6e-a529-a271df768fe5" providerId="AD" clId="Web-{A61A7C6E-0A2D-42FB-A1A0-3D2F7F76CF92}" dt="2026-05-04T14:01:11.979" v="41" actId="20577"/>
        <pc:sldMkLst>
          <pc:docMk/>
          <pc:sldMk cId="0" sldId="260"/>
        </pc:sldMkLst>
        <pc:spChg chg="mod">
          <ac:chgData name="FRANCIELE SANTOS DA SILVA" userId="S::franciele.silva@claro.com.br::117f7ae9-cbe8-4d6e-a529-a271df768fe5" providerId="AD" clId="Web-{A61A7C6E-0A2D-42FB-A1A0-3D2F7F76CF92}" dt="2026-05-04T14:01:11.979" v="41" actId="20577"/>
          <ac:spMkLst>
            <pc:docMk/>
            <pc:sldMk cId="0" sldId="260"/>
            <ac:spMk id="16" creationId="{00000000-0000-0000-0000-000000000000}"/>
          </ac:spMkLst>
        </pc:spChg>
      </pc:sldChg>
      <pc:sldChg chg="modSp add">
        <pc:chgData name="FRANCIELE SANTOS DA SILVA" userId="S::franciele.silva@claro.com.br::117f7ae9-cbe8-4d6e-a529-a271df768fe5" providerId="AD" clId="Web-{A61A7C6E-0A2D-42FB-A1A0-3D2F7F76CF92}" dt="2026-05-04T14:35:01.610" v="281" actId="1076"/>
        <pc:sldMkLst>
          <pc:docMk/>
          <pc:sldMk cId="0" sldId="263"/>
        </pc:sldMkLst>
        <pc:spChg chg="mod">
          <ac:chgData name="FRANCIELE SANTOS DA SILVA" userId="S::franciele.silva@claro.com.br::117f7ae9-cbe8-4d6e-a529-a271df768fe5" providerId="AD" clId="Web-{A61A7C6E-0A2D-42FB-A1A0-3D2F7F76CF92}" dt="2026-05-04T14:33:09.791" v="245" actId="20577"/>
          <ac:spMkLst>
            <pc:docMk/>
            <pc:sldMk cId="0" sldId="263"/>
            <ac:spMk id="7" creationId="{1D45D1C2-CEA3-6E99-6E52-7DC4E13BA22D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32:17.913" v="233" actId="20577"/>
          <ac:spMkLst>
            <pc:docMk/>
            <pc:sldMk cId="0" sldId="263"/>
            <ac:spMk id="44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33:53.465" v="259" actId="20577"/>
          <ac:spMkLst>
            <pc:docMk/>
            <pc:sldMk cId="0" sldId="263"/>
            <ac:spMk id="45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33:59.044" v="261" actId="20577"/>
          <ac:spMkLst>
            <pc:docMk/>
            <pc:sldMk cId="0" sldId="263"/>
            <ac:spMk id="47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34:46.359" v="278" actId="20577"/>
          <ac:spMkLst>
            <pc:docMk/>
            <pc:sldMk cId="0" sldId="263"/>
            <ac:spMk id="60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34:55.828" v="280" actId="20577"/>
          <ac:spMkLst>
            <pc:docMk/>
            <pc:sldMk cId="0" sldId="263"/>
            <ac:spMk id="68" creationId="{6A74DC52-A06F-83F5-840D-9A4105D74D20}"/>
          </ac:spMkLst>
        </pc:spChg>
        <pc:grpChg chg="mod">
          <ac:chgData name="FRANCIELE SANTOS DA SILVA" userId="S::franciele.silva@claro.com.br::117f7ae9-cbe8-4d6e-a529-a271df768fe5" providerId="AD" clId="Web-{A61A7C6E-0A2D-42FB-A1A0-3D2F7F76CF92}" dt="2026-05-04T14:35:01.610" v="281" actId="1076"/>
          <ac:grpSpMkLst>
            <pc:docMk/>
            <pc:sldMk cId="0" sldId="263"/>
            <ac:grpSpMk id="2" creationId="{00000000-0000-0000-0000-000000000000}"/>
          </ac:grpSpMkLst>
        </pc:grpChg>
      </pc:sldChg>
      <pc:sldChg chg="addSp delSp modSp add">
        <pc:chgData name="FRANCIELE SANTOS DA SILVA" userId="S::franciele.silva@claro.com.br::117f7ae9-cbe8-4d6e-a529-a271df768fe5" providerId="AD" clId="Web-{A61A7C6E-0A2D-42FB-A1A0-3D2F7F76CF92}" dt="2026-05-04T14:26:10.615" v="180"/>
        <pc:sldMkLst>
          <pc:docMk/>
          <pc:sldMk cId="0" sldId="265"/>
        </pc:sldMkLst>
        <pc:spChg chg="add mod">
          <ac:chgData name="FRANCIELE SANTOS DA SILVA" userId="S::franciele.silva@claro.com.br::117f7ae9-cbe8-4d6e-a529-a271df768fe5" providerId="AD" clId="Web-{A61A7C6E-0A2D-42FB-A1A0-3D2F7F76CF92}" dt="2026-05-04T14:24:51.644" v="158" actId="20577"/>
          <ac:spMkLst>
            <pc:docMk/>
            <pc:sldMk cId="0" sldId="265"/>
            <ac:spMk id="19" creationId="{21AB380E-0BF2-5913-B5AE-CBAA9A8FE89D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0:09.573" v="78" actId="20577"/>
          <ac:spMkLst>
            <pc:docMk/>
            <pc:sldMk cId="0" sldId="265"/>
            <ac:spMk id="23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0:46.824" v="86" actId="20577"/>
          <ac:spMkLst>
            <pc:docMk/>
            <pc:sldMk cId="0" sldId="265"/>
            <ac:spMk id="26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1:18.856" v="93" actId="20577"/>
          <ac:spMkLst>
            <pc:docMk/>
            <pc:sldMk cId="0" sldId="265"/>
            <ac:spMk id="29" creationId="{00000000-0000-0000-0000-000000000000}"/>
          </ac:spMkLst>
        </pc:spChg>
        <pc:spChg chg="add mod">
          <ac:chgData name="FRANCIELE SANTOS DA SILVA" userId="S::franciele.silva@claro.com.br::117f7ae9-cbe8-4d6e-a529-a271df768fe5" providerId="AD" clId="Web-{A61A7C6E-0A2D-42FB-A1A0-3D2F7F76CF92}" dt="2026-05-04T14:26:00.645" v="174" actId="20577"/>
          <ac:spMkLst>
            <pc:docMk/>
            <pc:sldMk cId="0" sldId="265"/>
            <ac:spMk id="37" creationId="{9F380B77-D55C-8208-F987-AE6461006212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0:28.433" v="79" actId="20577"/>
          <ac:spMkLst>
            <pc:docMk/>
            <pc:sldMk cId="0" sldId="265"/>
            <ac:spMk id="57" creationId="{6B26279F-A695-6E39-35D2-7AFD97800B9A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3:26.845" v="128" actId="1076"/>
          <ac:spMkLst>
            <pc:docMk/>
            <pc:sldMk cId="0" sldId="265"/>
            <ac:spMk id="61" creationId="{214FD49D-ADFB-9E7D-D4FD-50F2E6F11C89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4:18.627" v="143" actId="20577"/>
          <ac:spMkLst>
            <pc:docMk/>
            <pc:sldMk cId="0" sldId="265"/>
            <ac:spMk id="62" creationId="{1984EAD7-C459-5CB2-B612-976EFBE2CD41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5:27.738" v="166" actId="1076"/>
          <ac:spMkLst>
            <pc:docMk/>
            <pc:sldMk cId="0" sldId="265"/>
            <ac:spMk id="63" creationId="{E042A37D-EE52-1F16-61AA-78EBB7DE6DCE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5:50.442" v="171" actId="1076"/>
          <ac:spMkLst>
            <pc:docMk/>
            <pc:sldMk cId="0" sldId="265"/>
            <ac:spMk id="64" creationId="{46AE7EE4-2BA5-DC4B-D50D-6D3F1303FCD5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5:21.238" v="165" actId="20577"/>
          <ac:spMkLst>
            <pc:docMk/>
            <pc:sldMk cId="0" sldId="265"/>
            <ac:spMk id="69" creationId="{651B9C49-1688-6306-1734-52E33F8B4E35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5:32.051" v="167" actId="1076"/>
          <ac:spMkLst>
            <pc:docMk/>
            <pc:sldMk cId="0" sldId="265"/>
            <ac:spMk id="75" creationId="{D8796AFF-B7CB-4032-A00A-C4444A29F521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2:07.280" v="115" actId="20577"/>
          <ac:spMkLst>
            <pc:docMk/>
            <pc:sldMk cId="0" sldId="265"/>
            <ac:spMk id="78" creationId="{5B41B101-CD9F-DC6A-F132-1196FCC8E425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4:03.799" v="134" actId="1076"/>
          <ac:spMkLst>
            <pc:docMk/>
            <pc:sldMk cId="0" sldId="265"/>
            <ac:spMk id="84" creationId="{035ED22A-703F-46F4-A8CB-A8926C799453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4:24:10.080" v="139" actId="20577"/>
          <ac:spMkLst>
            <pc:docMk/>
            <pc:sldMk cId="0" sldId="265"/>
            <ac:spMk id="85" creationId="{D8CB084E-2BAB-0749-0875-F5804D7B8A5B}"/>
          </ac:spMkLst>
        </pc:spChg>
        <pc:grpChg chg="add del mod">
          <ac:chgData name="FRANCIELE SANTOS DA SILVA" userId="S::franciele.silva@claro.com.br::117f7ae9-cbe8-4d6e-a529-a271df768fe5" providerId="AD" clId="Web-{A61A7C6E-0A2D-42FB-A1A0-3D2F7F76CF92}" dt="2026-05-04T14:26:08.724" v="179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FRANCIELE SANTOS DA SILVA" userId="S::franciele.silva@claro.com.br::117f7ae9-cbe8-4d6e-a529-a271df768fe5" providerId="AD" clId="Web-{A61A7C6E-0A2D-42FB-A1A0-3D2F7F76CF92}" dt="2026-05-04T14:25:42.848" v="169" actId="1076"/>
          <ac:grpSpMkLst>
            <pc:docMk/>
            <pc:sldMk cId="0" sldId="265"/>
            <ac:grpSpMk id="10" creationId="{00000000-0000-0000-0000-000000000000}"/>
          </ac:grpSpMkLst>
        </pc:grpChg>
        <pc:grpChg chg="mod">
          <ac:chgData name="FRANCIELE SANTOS DA SILVA" userId="S::franciele.silva@claro.com.br::117f7ae9-cbe8-4d6e-a529-a271df768fe5" providerId="AD" clId="Web-{A61A7C6E-0A2D-42FB-A1A0-3D2F7F76CF92}" dt="2026-05-04T14:23:38.329" v="130" actId="1076"/>
          <ac:grpSpMkLst>
            <pc:docMk/>
            <pc:sldMk cId="0" sldId="265"/>
            <ac:grpSpMk id="27" creationId="{00000000-0000-0000-0000-000000000000}"/>
          </ac:grpSpMkLst>
        </pc:grpChg>
        <pc:grpChg chg="add mod">
          <ac:chgData name="FRANCIELE SANTOS DA SILVA" userId="S::franciele.silva@claro.com.br::117f7ae9-cbe8-4d6e-a529-a271df768fe5" providerId="AD" clId="Web-{A61A7C6E-0A2D-42FB-A1A0-3D2F7F76CF92}" dt="2026-05-04T14:25:13.925" v="163" actId="1076"/>
          <ac:grpSpMkLst>
            <pc:docMk/>
            <pc:sldMk cId="0" sldId="265"/>
            <ac:grpSpMk id="33" creationId="{3E4C793A-8AF8-E891-7C64-FF22862E4533}"/>
          </ac:grpSpMkLst>
        </pc:grpChg>
        <pc:grpChg chg="mod">
          <ac:chgData name="FRANCIELE SANTOS DA SILVA" userId="S::franciele.silva@claro.com.br::117f7ae9-cbe8-4d6e-a529-a271df768fe5" providerId="AD" clId="Web-{A61A7C6E-0A2D-42FB-A1A0-3D2F7F76CF92}" dt="2026-05-04T14:25:00.925" v="159" actId="1076"/>
          <ac:grpSpMkLst>
            <pc:docMk/>
            <pc:sldMk cId="0" sldId="265"/>
            <ac:grpSpMk id="58" creationId="{E923F254-A743-EEE0-FB4E-BB248CB5AB26}"/>
          </ac:grpSpMkLst>
        </pc:grpChg>
        <pc:grpChg chg="mod">
          <ac:chgData name="FRANCIELE SANTOS DA SILVA" userId="S::franciele.silva@claro.com.br::117f7ae9-cbe8-4d6e-a529-a271df768fe5" providerId="AD" clId="Web-{A61A7C6E-0A2D-42FB-A1A0-3D2F7F76CF92}" dt="2026-05-04T14:25:39.692" v="168" actId="1076"/>
          <ac:grpSpMkLst>
            <pc:docMk/>
            <pc:sldMk cId="0" sldId="265"/>
            <ac:grpSpMk id="73" creationId="{EEFF28F8-9B4B-C8FB-8701-64F3B65A1672}"/>
          </ac:grpSpMkLst>
        </pc:grpChg>
      </pc:sldChg>
      <pc:sldChg chg="delSp modSp">
        <pc:chgData name="FRANCIELE SANTOS DA SILVA" userId="S::franciele.silva@claro.com.br::117f7ae9-cbe8-4d6e-a529-a271df768fe5" providerId="AD" clId="Web-{A61A7C6E-0A2D-42FB-A1A0-3D2F7F76CF92}" dt="2026-05-04T13:46:22.630" v="22" actId="20577"/>
        <pc:sldMkLst>
          <pc:docMk/>
          <pc:sldMk cId="964213228" sldId="348"/>
        </pc:sldMkLst>
        <pc:spChg chg="mod">
          <ac:chgData name="FRANCIELE SANTOS DA SILVA" userId="S::franciele.silva@claro.com.br::117f7ae9-cbe8-4d6e-a529-a271df768fe5" providerId="AD" clId="Web-{A61A7C6E-0A2D-42FB-A1A0-3D2F7F76CF92}" dt="2026-05-04T13:46:14.176" v="20" actId="20577"/>
          <ac:spMkLst>
            <pc:docMk/>
            <pc:sldMk cId="964213228" sldId="348"/>
            <ac:spMk id="21" creationId="{C8AA2E76-ADF3-80B6-E3C2-B0406AC78D17}"/>
          </ac:spMkLst>
        </pc:spChg>
        <pc:spChg chg="mod">
          <ac:chgData name="FRANCIELE SANTOS DA SILVA" userId="S::franciele.silva@claro.com.br::117f7ae9-cbe8-4d6e-a529-a271df768fe5" providerId="AD" clId="Web-{A61A7C6E-0A2D-42FB-A1A0-3D2F7F76CF92}" dt="2026-05-04T13:46:22.630" v="22" actId="20577"/>
          <ac:spMkLst>
            <pc:docMk/>
            <pc:sldMk cId="964213228" sldId="348"/>
            <ac:spMk id="22" creationId="{5312B2A7-66EE-56E9-05D5-01D1FDB315DA}"/>
          </ac:spMkLst>
        </pc:spChg>
      </pc:sldChg>
      <pc:sldChg chg="addSp delSp modSp">
        <pc:chgData name="FRANCIELE SANTOS DA SILVA" userId="S::franciele.silva@claro.com.br::117f7ae9-cbe8-4d6e-a529-a271df768fe5" providerId="AD" clId="Web-{A61A7C6E-0A2D-42FB-A1A0-3D2F7F76CF92}" dt="2026-05-04T13:43:54.640" v="4"/>
        <pc:sldMkLst>
          <pc:docMk/>
          <pc:sldMk cId="0" sldId="2147376793"/>
        </pc:sldMkLst>
        <pc:spChg chg="add mod">
          <ac:chgData name="FRANCIELE SANTOS DA SILVA" userId="S::franciele.silva@claro.com.br::117f7ae9-cbe8-4d6e-a529-a271df768fe5" providerId="AD" clId="Web-{A61A7C6E-0A2D-42FB-A1A0-3D2F7F76CF92}" dt="2026-05-04T13:43:45.045" v="3" actId="1076"/>
          <ac:spMkLst>
            <pc:docMk/>
            <pc:sldMk cId="0" sldId="2147376793"/>
            <ac:spMk id="39" creationId="{0B9D96CD-FA6A-AA7F-C97D-9799AFA3AA88}"/>
          </ac:spMkLst>
        </pc:spChg>
      </pc:sldChg>
      <pc:sldChg chg="modSp">
        <pc:chgData name="FRANCIELE SANTOS DA SILVA" userId="S::franciele.silva@claro.com.br::117f7ae9-cbe8-4d6e-a529-a271df768fe5" providerId="AD" clId="Web-{A61A7C6E-0A2D-42FB-A1A0-3D2F7F76CF92}" dt="2026-05-04T14:29:58.385" v="226"/>
        <pc:sldMkLst>
          <pc:docMk/>
          <pc:sldMk cId="1356015218" sldId="2147376804"/>
        </pc:sldMkLst>
        <pc:spChg chg="mod">
          <ac:chgData name="FRANCIELE SANTOS DA SILVA" userId="S::franciele.silva@claro.com.br::117f7ae9-cbe8-4d6e-a529-a271df768fe5" providerId="AD" clId="Web-{A61A7C6E-0A2D-42FB-A1A0-3D2F7F76CF92}" dt="2026-05-04T14:29:58.385" v="226"/>
          <ac:spMkLst>
            <pc:docMk/>
            <pc:sldMk cId="1356015218" sldId="2147376804"/>
            <ac:spMk id="6" creationId="{9EEC6E56-C21C-C7CF-534D-2B25C45F2103}"/>
          </ac:spMkLst>
        </pc:spChg>
      </pc:sldChg>
      <pc:sldChg chg="addSp delSp modSp">
        <pc:chgData name="FRANCIELE SANTOS DA SILVA" userId="S::franciele.silva@claro.com.br::117f7ae9-cbe8-4d6e-a529-a271df768fe5" providerId="AD" clId="Web-{A61A7C6E-0A2D-42FB-A1A0-3D2F7F76CF92}" dt="2026-05-04T14:26:59.813" v="212" actId="20577"/>
        <pc:sldMkLst>
          <pc:docMk/>
          <pc:sldMk cId="1129807295" sldId="2147376806"/>
        </pc:sldMkLst>
        <pc:spChg chg="add mod">
          <ac:chgData name="FRANCIELE SANTOS DA SILVA" userId="S::franciele.silva@claro.com.br::117f7ae9-cbe8-4d6e-a529-a271df768fe5" providerId="AD" clId="Web-{A61A7C6E-0A2D-42FB-A1A0-3D2F7F76CF92}" dt="2026-05-04T14:26:59.813" v="212" actId="20577"/>
          <ac:spMkLst>
            <pc:docMk/>
            <pc:sldMk cId="1129807295" sldId="2147376806"/>
            <ac:spMk id="9" creationId="{93019790-C6A9-18D9-F2C4-14ABBEE610AF}"/>
          </ac:spMkLst>
        </pc:spChg>
      </pc:sldChg>
      <pc:sldChg chg="delSp modSp modNotes">
        <pc:chgData name="FRANCIELE SANTOS DA SILVA" userId="S::franciele.silva@claro.com.br::117f7ae9-cbe8-4d6e-a529-a271df768fe5" providerId="AD" clId="Web-{A61A7C6E-0A2D-42FB-A1A0-3D2F7F76CF92}" dt="2026-05-04T14:19:14.055" v="71"/>
        <pc:sldMkLst>
          <pc:docMk/>
          <pc:sldMk cId="3678205317" sldId="2147376807"/>
        </pc:sldMkLst>
      </pc:sldChg>
      <pc:sldChg chg="mod modShow">
        <pc:chgData name="FRANCIELE SANTOS DA SILVA" userId="S::franciele.silva@claro.com.br::117f7ae9-cbe8-4d6e-a529-a271df768fe5" providerId="AD" clId="Web-{A61A7C6E-0A2D-42FB-A1A0-3D2F7F76CF92}" dt="2026-05-04T14:02:11.419" v="42"/>
        <pc:sldMkLst>
          <pc:docMk/>
          <pc:sldMk cId="2546055590" sldId="2147376808"/>
        </pc:sldMkLst>
      </pc:sldChg>
      <pc:sldChg chg="modSp">
        <pc:chgData name="FRANCIELE SANTOS DA SILVA" userId="S::franciele.silva@claro.com.br::117f7ae9-cbe8-4d6e-a529-a271df768fe5" providerId="AD" clId="Web-{A61A7C6E-0A2D-42FB-A1A0-3D2F7F76CF92}" dt="2026-05-04T13:57:21.247" v="38" actId="20577"/>
        <pc:sldMkLst>
          <pc:docMk/>
          <pc:sldMk cId="3875292613" sldId="2147376809"/>
        </pc:sldMkLst>
        <pc:spChg chg="mod">
          <ac:chgData name="FRANCIELE SANTOS DA SILVA" userId="S::franciele.silva@claro.com.br::117f7ae9-cbe8-4d6e-a529-a271df768fe5" providerId="AD" clId="Web-{A61A7C6E-0A2D-42FB-A1A0-3D2F7F76CF92}" dt="2026-05-04T13:57:21.247" v="38" actId="20577"/>
          <ac:spMkLst>
            <pc:docMk/>
            <pc:sldMk cId="3875292613" sldId="2147376809"/>
            <ac:spMk id="38" creationId="{78483333-6715-B323-FB36-7DE67E1379F2}"/>
          </ac:spMkLst>
        </pc:spChg>
      </pc:sldChg>
      <pc:sldChg chg="addSp delSp modSp add mod modShow">
        <pc:chgData name="FRANCIELE SANTOS DA SILVA" userId="S::franciele.silva@claro.com.br::117f7ae9-cbe8-4d6e-a529-a271df768fe5" providerId="AD" clId="Web-{A61A7C6E-0A2D-42FB-A1A0-3D2F7F76CF92}" dt="2026-05-04T14:14:26.523" v="56" actId="1076"/>
        <pc:sldMkLst>
          <pc:docMk/>
          <pc:sldMk cId="2080160554" sldId="2147376811"/>
        </pc:sldMkLst>
        <pc:spChg chg="mod">
          <ac:chgData name="FRANCIELE SANTOS DA SILVA" userId="S::franciele.silva@claro.com.br::117f7ae9-cbe8-4d6e-a529-a271df768fe5" providerId="AD" clId="Web-{A61A7C6E-0A2D-42FB-A1A0-3D2F7F76CF92}" dt="2026-05-04T14:14:09.178" v="52" actId="20577"/>
          <ac:spMkLst>
            <pc:docMk/>
            <pc:sldMk cId="2080160554" sldId="2147376811"/>
            <ac:spMk id="5" creationId="{00000000-0000-0000-0000-000000000000}"/>
          </ac:spMkLst>
        </pc:spChg>
      </pc:sldChg>
    </pc:docChg>
  </pc:docChgLst>
  <pc:docChgLst>
    <pc:chgData name="FRANCIELE SANTOS DA SILVA" userId="117f7ae9-cbe8-4d6e-a529-a271df768fe5" providerId="ADAL" clId="{21181D0B-B878-4BA0-A346-4F27AA4B727A}"/>
    <pc:docChg chg="undo custSel addSld delSld modSld sldOrd modMainMaster">
      <pc:chgData name="FRANCIELE SANTOS DA SILVA" userId="117f7ae9-cbe8-4d6e-a529-a271df768fe5" providerId="ADAL" clId="{21181D0B-B878-4BA0-A346-4F27AA4B727A}" dt="2026-05-28T14:20:13.652" v="2286" actId="1076"/>
      <pc:docMkLst>
        <pc:docMk/>
      </pc:docMkLst>
      <pc:sldChg chg="modSp mod ord modShow">
        <pc:chgData name="FRANCIELE SANTOS DA SILVA" userId="117f7ae9-cbe8-4d6e-a529-a271df768fe5" providerId="ADAL" clId="{21181D0B-B878-4BA0-A346-4F27AA4B727A}" dt="2026-04-30T14:32:11.776" v="1444" actId="1076"/>
        <pc:sldMkLst>
          <pc:docMk/>
          <pc:sldMk cId="0" sldId="259"/>
        </pc:sldMkLst>
        <pc:spChg chg="mod">
          <ac:chgData name="FRANCIELE SANTOS DA SILVA" userId="117f7ae9-cbe8-4d6e-a529-a271df768fe5" providerId="ADAL" clId="{21181D0B-B878-4BA0-A346-4F27AA4B727A}" dt="2026-04-29T18:55:48.182" v="391" actId="1076"/>
          <ac:spMkLst>
            <pc:docMk/>
            <pc:sldMk cId="0" sldId="259"/>
            <ac:spMk id="13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40:53.557" v="362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56:45.899" v="482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30T14:14:52.625" v="1370" actId="20577"/>
          <ac:spMkLst>
            <pc:docMk/>
            <pc:sldMk cId="0" sldId="259"/>
            <ac:spMk id="19" creationId="{4F73C49D-68B7-3986-3856-CB97AB8613FC}"/>
          </ac:spMkLst>
        </pc:spChg>
        <pc:spChg chg="mod">
          <ac:chgData name="FRANCIELE SANTOS DA SILVA" userId="117f7ae9-cbe8-4d6e-a529-a271df768fe5" providerId="ADAL" clId="{21181D0B-B878-4BA0-A346-4F27AA4B727A}" dt="2026-04-29T18:56:49.671" v="483" actId="1076"/>
          <ac:spMkLst>
            <pc:docMk/>
            <pc:sldMk cId="0" sldId="259"/>
            <ac:spMk id="20" creationId="{2ADD8FE7-C648-B0D7-8A4F-279A499AFC95}"/>
          </ac:spMkLst>
        </pc:spChg>
        <pc:spChg chg="mod">
          <ac:chgData name="FRANCIELE SANTOS DA SILVA" userId="117f7ae9-cbe8-4d6e-a529-a271df768fe5" providerId="ADAL" clId="{21181D0B-B878-4BA0-A346-4F27AA4B727A}" dt="2026-04-29T18:55:29.936" v="389" actId="1076"/>
          <ac:spMkLst>
            <pc:docMk/>
            <pc:sldMk cId="0" sldId="259"/>
            <ac:spMk id="21" creationId="{9223EB0D-AEB0-EE1D-132B-D5D68B753AE3}"/>
          </ac:spMkLst>
        </pc:spChg>
        <pc:grpChg chg="mod">
          <ac:chgData name="FRANCIELE SANTOS DA SILVA" userId="117f7ae9-cbe8-4d6e-a529-a271df768fe5" providerId="ADAL" clId="{21181D0B-B878-4BA0-A346-4F27AA4B727A}" dt="2026-04-30T14:32:11.776" v="1444" actId="1076"/>
          <ac:grpSpMkLst>
            <pc:docMk/>
            <pc:sldMk cId="0" sldId="259"/>
            <ac:grpSpMk id="2" creationId="{00000000-0000-0000-0000-000000000000}"/>
          </ac:grpSpMkLst>
        </pc:grpChg>
      </pc:sldChg>
      <pc:sldChg chg="addSp delSp modSp mod modShow">
        <pc:chgData name="FRANCIELE SANTOS DA SILVA" userId="117f7ae9-cbe8-4d6e-a529-a271df768fe5" providerId="ADAL" clId="{21181D0B-B878-4BA0-A346-4F27AA4B727A}" dt="2026-05-28T13:11:51.321" v="2061" actId="34476"/>
        <pc:sldMkLst>
          <pc:docMk/>
          <pc:sldMk cId="0" sldId="260"/>
        </pc:sldMkLst>
        <pc:spChg chg="mod">
          <ac:chgData name="FRANCIELE SANTOS DA SILVA" userId="117f7ae9-cbe8-4d6e-a529-a271df768fe5" providerId="ADAL" clId="{21181D0B-B878-4BA0-A346-4F27AA4B727A}" dt="2026-04-30T15:25:22.576" v="1910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30T15:08:28.714" v="1889" actId="1076"/>
          <ac:spMkLst>
            <pc:docMk/>
            <pc:sldMk cId="0" sldId="260"/>
            <ac:spMk id="16" creationId="{00000000-0000-0000-0000-000000000000}"/>
          </ac:spMkLst>
        </pc:spChg>
        <pc:spChg chg="add mod">
          <ac:chgData name="FRANCIELE SANTOS DA SILVA" userId="117f7ae9-cbe8-4d6e-a529-a271df768fe5" providerId="ADAL" clId="{21181D0B-B878-4BA0-A346-4F27AA4B727A}" dt="2026-04-30T15:08:35.635" v="1892" actId="20577"/>
          <ac:spMkLst>
            <pc:docMk/>
            <pc:sldMk cId="0" sldId="260"/>
            <ac:spMk id="19" creationId="{A2D0DF28-4232-2601-A155-B0CF5CB50FC3}"/>
          </ac:spMkLst>
        </pc:spChg>
        <pc:spChg chg="add mod">
          <ac:chgData name="FRANCIELE SANTOS DA SILVA" userId="117f7ae9-cbe8-4d6e-a529-a271df768fe5" providerId="ADAL" clId="{21181D0B-B878-4BA0-A346-4F27AA4B727A}" dt="2026-04-30T15:25:30.329" v="1911" actId="1076"/>
          <ac:spMkLst>
            <pc:docMk/>
            <pc:sldMk cId="0" sldId="260"/>
            <ac:spMk id="23" creationId="{2F669E15-8CDD-29F3-C191-E3CDFFBD0485}"/>
          </ac:spMkLst>
        </pc:spChg>
        <pc:picChg chg="add mod ord">
          <ac:chgData name="FRANCIELE SANTOS DA SILVA" userId="117f7ae9-cbe8-4d6e-a529-a271df768fe5" providerId="ADAL" clId="{21181D0B-B878-4BA0-A346-4F27AA4B727A}" dt="2026-04-30T15:25:59.697" v="1913" actId="14100"/>
          <ac:picMkLst>
            <pc:docMk/>
            <pc:sldMk cId="0" sldId="260"/>
            <ac:picMk id="22" creationId="{A8C101BC-40AD-1C14-2414-C9B20BCE89EE}"/>
          </ac:picMkLst>
        </pc:picChg>
      </pc:sldChg>
      <pc:sldChg chg="modSp mod">
        <pc:chgData name="FRANCIELE SANTOS DA SILVA" userId="117f7ae9-cbe8-4d6e-a529-a271df768fe5" providerId="ADAL" clId="{21181D0B-B878-4BA0-A346-4F27AA4B727A}" dt="2026-05-28T13:40:02.964" v="2214" actId="20577"/>
        <pc:sldMkLst>
          <pc:docMk/>
          <pc:sldMk cId="0" sldId="263"/>
        </pc:sldMkLst>
        <pc:spChg chg="mod">
          <ac:chgData name="FRANCIELE SANTOS DA SILVA" userId="117f7ae9-cbe8-4d6e-a529-a271df768fe5" providerId="ADAL" clId="{21181D0B-B878-4BA0-A346-4F27AA4B727A}" dt="2026-05-28T13:39:34.305" v="2189" actId="20577"/>
          <ac:spMkLst>
            <pc:docMk/>
            <pc:sldMk cId="0" sldId="263"/>
            <ac:spMk id="60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5-28T13:39:59.493" v="2212" actId="20577"/>
          <ac:spMkLst>
            <pc:docMk/>
            <pc:sldMk cId="0" sldId="263"/>
            <ac:spMk id="61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5-28T13:40:02.964" v="2214" actId="20577"/>
          <ac:spMkLst>
            <pc:docMk/>
            <pc:sldMk cId="0" sldId="263"/>
            <ac:spMk id="68" creationId="{6A74DC52-A06F-83F5-840D-9A4105D74D20}"/>
          </ac:spMkLst>
        </pc:spChg>
      </pc:sldChg>
      <pc:sldChg chg="modNotesTx">
        <pc:chgData name="FRANCIELE SANTOS DA SILVA" userId="117f7ae9-cbe8-4d6e-a529-a271df768fe5" providerId="ADAL" clId="{21181D0B-B878-4BA0-A346-4F27AA4B727A}" dt="2026-04-30T14:31:59.114" v="1443" actId="6549"/>
        <pc:sldMkLst>
          <pc:docMk/>
          <pc:sldMk cId="964213228" sldId="348"/>
        </pc:sldMkLst>
      </pc:sldChg>
      <pc:sldChg chg="modSp mod">
        <pc:chgData name="FRANCIELE SANTOS DA SILVA" userId="117f7ae9-cbe8-4d6e-a529-a271df768fe5" providerId="ADAL" clId="{21181D0B-B878-4BA0-A346-4F27AA4B727A}" dt="2026-04-30T19:16:15.634" v="1921" actId="122"/>
        <pc:sldMkLst>
          <pc:docMk/>
          <pc:sldMk cId="2755290599" sldId="2147376790"/>
        </pc:sldMkLst>
        <pc:spChg chg="mod">
          <ac:chgData name="FRANCIELE SANTOS DA SILVA" userId="117f7ae9-cbe8-4d6e-a529-a271df768fe5" providerId="ADAL" clId="{21181D0B-B878-4BA0-A346-4F27AA4B727A}" dt="2026-04-29T18:53:37.535" v="366" actId="1076"/>
          <ac:spMkLst>
            <pc:docMk/>
            <pc:sldMk cId="2755290599" sldId="2147376790"/>
            <ac:spMk id="15" creationId="{33C5D497-DAD0-A271-41E2-DF8664076446}"/>
          </ac:spMkLst>
        </pc:spChg>
        <pc:spChg chg="mod">
          <ac:chgData name="FRANCIELE SANTOS DA SILVA" userId="117f7ae9-cbe8-4d6e-a529-a271df768fe5" providerId="ADAL" clId="{21181D0B-B878-4BA0-A346-4F27AA4B727A}" dt="2026-04-30T19:16:15.634" v="1921" actId="122"/>
          <ac:spMkLst>
            <pc:docMk/>
            <pc:sldMk cId="2755290599" sldId="2147376790"/>
            <ac:spMk id="26" creationId="{A6F1FC91-CE5F-A6B1-D8D5-6305DFA6E4FA}"/>
          </ac:spMkLst>
        </pc:spChg>
      </pc:sldChg>
      <pc:sldChg chg="delSp modSp add mod">
        <pc:chgData name="FRANCIELE SANTOS DA SILVA" userId="117f7ae9-cbe8-4d6e-a529-a271df768fe5" providerId="ADAL" clId="{21181D0B-B878-4BA0-A346-4F27AA4B727A}" dt="2026-04-30T19:12:56.535" v="1918" actId="1076"/>
        <pc:sldMkLst>
          <pc:docMk/>
          <pc:sldMk cId="0" sldId="2147376792"/>
        </pc:sldMkLst>
        <pc:spChg chg="mod">
          <ac:chgData name="FRANCIELE SANTOS DA SILVA" userId="117f7ae9-cbe8-4d6e-a529-a271df768fe5" providerId="ADAL" clId="{21181D0B-B878-4BA0-A346-4F27AA4B727A}" dt="2026-04-29T18:54:46.628" v="380" actId="207"/>
          <ac:spMkLst>
            <pc:docMk/>
            <pc:sldMk cId="0" sldId="2147376792"/>
            <ac:spMk id="9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54:46.628" v="380" actId="207"/>
          <ac:spMkLst>
            <pc:docMk/>
            <pc:sldMk cId="0" sldId="2147376792"/>
            <ac:spMk id="10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30T19:12:56.535" v="1918" actId="1076"/>
          <ac:spMkLst>
            <pc:docMk/>
            <pc:sldMk cId="0" sldId="2147376792"/>
            <ac:spMk id="16" creationId="{00000000-0000-0000-0000-000000000000}"/>
          </ac:spMkLst>
        </pc:spChg>
        <pc:grpChg chg="mod">
          <ac:chgData name="FRANCIELE SANTOS DA SILVA" userId="117f7ae9-cbe8-4d6e-a529-a271df768fe5" providerId="ADAL" clId="{21181D0B-B878-4BA0-A346-4F27AA4B727A}" dt="2026-04-29T18:19:54.996" v="71" actId="1076"/>
          <ac:grpSpMkLst>
            <pc:docMk/>
            <pc:sldMk cId="0" sldId="2147376792"/>
            <ac:grpSpMk id="2" creationId="{00000000-0000-0000-0000-000000000000}"/>
          </ac:grpSpMkLst>
        </pc:grpChg>
      </pc:sldChg>
      <pc:sldChg chg="modSp add mod">
        <pc:chgData name="FRANCIELE SANTOS DA SILVA" userId="117f7ae9-cbe8-4d6e-a529-a271df768fe5" providerId="ADAL" clId="{21181D0B-B878-4BA0-A346-4F27AA4B727A}" dt="2026-04-30T19:13:35.147" v="1920" actId="1076"/>
        <pc:sldMkLst>
          <pc:docMk/>
          <pc:sldMk cId="0" sldId="2147376793"/>
        </pc:sldMkLst>
        <pc:spChg chg="mod">
          <ac:chgData name="FRANCIELE SANTOS DA SILVA" userId="117f7ae9-cbe8-4d6e-a529-a271df768fe5" providerId="ADAL" clId="{21181D0B-B878-4BA0-A346-4F27AA4B727A}" dt="2026-04-29T18:28:42.062" v="190" actId="113"/>
          <ac:spMkLst>
            <pc:docMk/>
            <pc:sldMk cId="0" sldId="2147376793"/>
            <ac:spMk id="10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29:46.507" v="226" actId="20577"/>
          <ac:spMkLst>
            <pc:docMk/>
            <pc:sldMk cId="0" sldId="2147376793"/>
            <ac:spMk id="11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29:55.192" v="227"/>
          <ac:spMkLst>
            <pc:docMk/>
            <pc:sldMk cId="0" sldId="2147376793"/>
            <ac:spMk id="14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24:15.744" v="155" actId="1076"/>
          <ac:spMkLst>
            <pc:docMk/>
            <pc:sldMk cId="0" sldId="2147376793"/>
            <ac:spMk id="19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30:12.716" v="228" actId="1076"/>
          <ac:spMkLst>
            <pc:docMk/>
            <pc:sldMk cId="0" sldId="2147376793"/>
            <ac:spMk id="20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28:26.790" v="186" actId="207"/>
          <ac:spMkLst>
            <pc:docMk/>
            <pc:sldMk cId="0" sldId="2147376793"/>
            <ac:spMk id="25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30T19:13:35.147" v="1920" actId="1076"/>
          <ac:spMkLst>
            <pc:docMk/>
            <pc:sldMk cId="0" sldId="2147376793"/>
            <ac:spMk id="26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23:48.592" v="153" actId="14100"/>
          <ac:spMkLst>
            <pc:docMk/>
            <pc:sldMk cId="0" sldId="2147376793"/>
            <ac:spMk id="31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24:15.744" v="155" actId="1076"/>
          <ac:spMkLst>
            <pc:docMk/>
            <pc:sldMk cId="0" sldId="2147376793"/>
            <ac:spMk id="34" creationId="{00000000-0000-0000-0000-000000000000}"/>
          </ac:spMkLst>
        </pc:spChg>
        <pc:spChg chg="mod">
          <ac:chgData name="FRANCIELE SANTOS DA SILVA" userId="117f7ae9-cbe8-4d6e-a529-a271df768fe5" providerId="ADAL" clId="{21181D0B-B878-4BA0-A346-4F27AA4B727A}" dt="2026-04-29T18:24:15.744" v="155" actId="1076"/>
          <ac:spMkLst>
            <pc:docMk/>
            <pc:sldMk cId="0" sldId="2147376793"/>
            <ac:spMk id="35" creationId="{00000000-0000-0000-0000-000000000000}"/>
          </ac:spMkLst>
        </pc:spChg>
        <pc:grpChg chg="mod">
          <ac:chgData name="FRANCIELE SANTOS DA SILVA" userId="117f7ae9-cbe8-4d6e-a529-a271df768fe5" providerId="ADAL" clId="{21181D0B-B878-4BA0-A346-4F27AA4B727A}" dt="2026-04-30T19:13:32.684" v="1919" actId="1076"/>
          <ac:grpSpMkLst>
            <pc:docMk/>
            <pc:sldMk cId="0" sldId="2147376793"/>
            <ac:grpSpMk id="2" creationId="{00000000-0000-0000-0000-000000000000}"/>
          </ac:grpSpMkLst>
        </pc:grpChg>
        <pc:grpChg chg="mod">
          <ac:chgData name="FRANCIELE SANTOS DA SILVA" userId="117f7ae9-cbe8-4d6e-a529-a271df768fe5" providerId="ADAL" clId="{21181D0B-B878-4BA0-A346-4F27AA4B727A}" dt="2026-04-29T18:24:15.744" v="155" actId="1076"/>
          <ac:grpSpMkLst>
            <pc:docMk/>
            <pc:sldMk cId="0" sldId="2147376793"/>
            <ac:grpSpMk id="32" creationId="{00000000-0000-0000-0000-000000000000}"/>
          </ac:grpSpMkLst>
        </pc:grpChg>
      </pc:sldChg>
      <pc:sldChg chg="addSp delSp modSp add mod modNotesTx">
        <pc:chgData name="FRANCIELE SANTOS DA SILVA" userId="117f7ae9-cbe8-4d6e-a529-a271df768fe5" providerId="ADAL" clId="{21181D0B-B878-4BA0-A346-4F27AA4B727A}" dt="2026-04-30T14:44:40.992" v="1496" actId="1076"/>
        <pc:sldMkLst>
          <pc:docMk/>
          <pc:sldMk cId="1356015218" sldId="2147376804"/>
        </pc:sldMkLst>
        <pc:spChg chg="mod">
          <ac:chgData name="FRANCIELE SANTOS DA SILVA" userId="117f7ae9-cbe8-4d6e-a529-a271df768fe5" providerId="ADAL" clId="{21181D0B-B878-4BA0-A346-4F27AA4B727A}" dt="2026-04-30T14:44:40.992" v="1496" actId="1076"/>
          <ac:spMkLst>
            <pc:docMk/>
            <pc:sldMk cId="1356015218" sldId="2147376804"/>
            <ac:spMk id="28" creationId="{5C3E6AE7-F48F-6B83-65A3-E66A13FA571B}"/>
          </ac:spMkLst>
        </pc:spChg>
        <pc:spChg chg="mod">
          <ac:chgData name="FRANCIELE SANTOS DA SILVA" userId="117f7ae9-cbe8-4d6e-a529-a271df768fe5" providerId="ADAL" clId="{21181D0B-B878-4BA0-A346-4F27AA4B727A}" dt="2026-04-30T13:49:27.062" v="1207" actId="1076"/>
          <ac:spMkLst>
            <pc:docMk/>
            <pc:sldMk cId="1356015218" sldId="2147376804"/>
            <ac:spMk id="30" creationId="{D9EF2C2D-28EF-61A2-D9A9-6E7990164A37}"/>
          </ac:spMkLst>
        </pc:spChg>
        <pc:spChg chg="add del mod">
          <ac:chgData name="FRANCIELE SANTOS DA SILVA" userId="117f7ae9-cbe8-4d6e-a529-a271df768fe5" providerId="ADAL" clId="{21181D0B-B878-4BA0-A346-4F27AA4B727A}" dt="2026-04-30T14:12:05.665" v="1341" actId="478"/>
          <ac:spMkLst>
            <pc:docMk/>
            <pc:sldMk cId="1356015218" sldId="2147376804"/>
            <ac:spMk id="33" creationId="{144FAADA-6FC5-72EF-1FEA-77F8ED2F0443}"/>
          </ac:spMkLst>
        </pc:spChg>
        <pc:graphicFrameChg chg="mod modGraphic">
          <ac:chgData name="FRANCIELE SANTOS DA SILVA" userId="117f7ae9-cbe8-4d6e-a529-a271df768fe5" providerId="ADAL" clId="{21181D0B-B878-4BA0-A346-4F27AA4B727A}" dt="2026-04-30T14:15:17.549" v="1372" actId="122"/>
          <ac:graphicFrameMkLst>
            <pc:docMk/>
            <pc:sldMk cId="1356015218" sldId="2147376804"/>
            <ac:graphicFrameMk id="32" creationId="{A38CA6C8-22B6-06F7-1483-1406AE2E2967}"/>
          </ac:graphicFrameMkLst>
        </pc:graphicFrameChg>
        <pc:picChg chg="add mod">
          <ac:chgData name="FRANCIELE SANTOS DA SILVA" userId="117f7ae9-cbe8-4d6e-a529-a271df768fe5" providerId="ADAL" clId="{21181D0B-B878-4BA0-A346-4F27AA4B727A}" dt="2026-04-30T14:44:34.873" v="1495" actId="1076"/>
          <ac:picMkLst>
            <pc:docMk/>
            <pc:sldMk cId="1356015218" sldId="2147376804"/>
            <ac:picMk id="11" creationId="{C29F900D-C935-84EA-E162-1A50927AA719}"/>
          </ac:picMkLst>
        </pc:picChg>
      </pc:sldChg>
      <pc:sldChg chg="addSp delSp modSp add mod modNotesTx">
        <pc:chgData name="FRANCIELE SANTOS DA SILVA" userId="117f7ae9-cbe8-4d6e-a529-a271df768fe5" providerId="ADAL" clId="{21181D0B-B878-4BA0-A346-4F27AA4B727A}" dt="2026-05-28T13:38:46.186" v="2174" actId="20577"/>
        <pc:sldMkLst>
          <pc:docMk/>
          <pc:sldMk cId="2397487318" sldId="2147376805"/>
        </pc:sldMkLst>
        <pc:spChg chg="add del mod">
          <ac:chgData name="FRANCIELE SANTOS DA SILVA" userId="117f7ae9-cbe8-4d6e-a529-a271df768fe5" providerId="ADAL" clId="{21181D0B-B878-4BA0-A346-4F27AA4B727A}" dt="2026-05-28T13:36:12.121" v="2113" actId="478"/>
          <ac:spMkLst>
            <pc:docMk/>
            <pc:sldMk cId="2397487318" sldId="2147376805"/>
            <ac:spMk id="6" creationId="{15201E59-E334-6A50-DE10-12DC95EDA71E}"/>
          </ac:spMkLst>
        </pc:spChg>
        <pc:spChg chg="mod">
          <ac:chgData name="FRANCIELE SANTOS DA SILVA" userId="117f7ae9-cbe8-4d6e-a529-a271df768fe5" providerId="ADAL" clId="{21181D0B-B878-4BA0-A346-4F27AA4B727A}" dt="2026-04-30T13:54:34.686" v="1316" actId="1076"/>
          <ac:spMkLst>
            <pc:docMk/>
            <pc:sldMk cId="2397487318" sldId="2147376805"/>
            <ac:spMk id="9" creationId="{DBB1B74A-0005-499C-D603-5361E257DD64}"/>
          </ac:spMkLst>
        </pc:spChg>
        <pc:spChg chg="mod">
          <ac:chgData name="FRANCIELE SANTOS DA SILVA" userId="117f7ae9-cbe8-4d6e-a529-a271df768fe5" providerId="ADAL" clId="{21181D0B-B878-4BA0-A346-4F27AA4B727A}" dt="2026-05-28T13:38:28.820" v="2144" actId="207"/>
          <ac:spMkLst>
            <pc:docMk/>
            <pc:sldMk cId="2397487318" sldId="2147376805"/>
            <ac:spMk id="11" creationId="{8285C7B4-6C8B-90CA-AC7A-C71726468582}"/>
          </ac:spMkLst>
        </pc:spChg>
        <pc:spChg chg="mod">
          <ac:chgData name="FRANCIELE SANTOS DA SILVA" userId="117f7ae9-cbe8-4d6e-a529-a271df768fe5" providerId="ADAL" clId="{21181D0B-B878-4BA0-A346-4F27AA4B727A}" dt="2026-04-30T13:58:30.388" v="1321"/>
          <ac:spMkLst>
            <pc:docMk/>
            <pc:sldMk cId="2397487318" sldId="2147376805"/>
            <ac:spMk id="13" creationId="{5FE45E49-16E6-D149-FE08-6FB6E6814F22}"/>
          </ac:spMkLst>
        </pc:spChg>
        <pc:spChg chg="del mod">
          <ac:chgData name="FRANCIELE SANTOS DA SILVA" userId="117f7ae9-cbe8-4d6e-a529-a271df768fe5" providerId="ADAL" clId="{21181D0B-B878-4BA0-A346-4F27AA4B727A}" dt="2026-05-28T13:35:45.503" v="2103" actId="478"/>
          <ac:spMkLst>
            <pc:docMk/>
            <pc:sldMk cId="2397487318" sldId="2147376805"/>
            <ac:spMk id="14" creationId="{3BC56E6B-9397-C8CF-3801-CC71E6719362}"/>
          </ac:spMkLst>
        </pc:spChg>
        <pc:spChg chg="del mod">
          <ac:chgData name="FRANCIELE SANTOS DA SILVA" userId="117f7ae9-cbe8-4d6e-a529-a271df768fe5" providerId="ADAL" clId="{21181D0B-B878-4BA0-A346-4F27AA4B727A}" dt="2026-05-28T13:35:49.200" v="2104" actId="478"/>
          <ac:spMkLst>
            <pc:docMk/>
            <pc:sldMk cId="2397487318" sldId="2147376805"/>
            <ac:spMk id="21" creationId="{B0EAE722-AE1B-20FD-91CA-54D770F61D6B}"/>
          </ac:spMkLst>
        </pc:spChg>
        <pc:spChg chg="mod">
          <ac:chgData name="FRANCIELE SANTOS DA SILVA" userId="117f7ae9-cbe8-4d6e-a529-a271df768fe5" providerId="ADAL" clId="{21181D0B-B878-4BA0-A346-4F27AA4B727A}" dt="2026-05-28T13:37:14.843" v="2133" actId="207"/>
          <ac:spMkLst>
            <pc:docMk/>
            <pc:sldMk cId="2397487318" sldId="2147376805"/>
            <ac:spMk id="23" creationId="{66EF6669-3584-40A1-7432-BF95DD41DE31}"/>
          </ac:spMkLst>
        </pc:spChg>
        <pc:spChg chg="mod">
          <ac:chgData name="FRANCIELE SANTOS DA SILVA" userId="117f7ae9-cbe8-4d6e-a529-a271df768fe5" providerId="ADAL" clId="{21181D0B-B878-4BA0-A346-4F27AA4B727A}" dt="2026-05-28T13:36:15.286" v="2114"/>
          <ac:spMkLst>
            <pc:docMk/>
            <pc:sldMk cId="2397487318" sldId="2147376805"/>
            <ac:spMk id="25" creationId="{3B583DF8-ABEE-F39E-22A0-2EE53E502E53}"/>
          </ac:spMkLst>
        </pc:spChg>
        <pc:spChg chg="mod">
          <ac:chgData name="FRANCIELE SANTOS DA SILVA" userId="117f7ae9-cbe8-4d6e-a529-a271df768fe5" providerId="ADAL" clId="{21181D0B-B878-4BA0-A346-4F27AA4B727A}" dt="2026-05-28T13:37:38.182" v="2136" actId="207"/>
          <ac:spMkLst>
            <pc:docMk/>
            <pc:sldMk cId="2397487318" sldId="2147376805"/>
            <ac:spMk id="28" creationId="{4A122437-B1AC-6181-A5C7-D5E93ACBC96D}"/>
          </ac:spMkLst>
        </pc:spChg>
        <pc:spChg chg="mod">
          <ac:chgData name="FRANCIELE SANTOS DA SILVA" userId="117f7ae9-cbe8-4d6e-a529-a271df768fe5" providerId="ADAL" clId="{21181D0B-B878-4BA0-A346-4F27AA4B727A}" dt="2026-05-28T13:36:18.173" v="2116"/>
          <ac:spMkLst>
            <pc:docMk/>
            <pc:sldMk cId="2397487318" sldId="2147376805"/>
            <ac:spMk id="32" creationId="{5500D89C-A876-9244-CB01-B9BDECB475C2}"/>
          </ac:spMkLst>
        </pc:spChg>
        <pc:spChg chg="mod">
          <ac:chgData name="FRANCIELE SANTOS DA SILVA" userId="117f7ae9-cbe8-4d6e-a529-a271df768fe5" providerId="ADAL" clId="{21181D0B-B878-4BA0-A346-4F27AA4B727A}" dt="2026-05-28T13:37:01.016" v="2130" actId="207"/>
          <ac:spMkLst>
            <pc:docMk/>
            <pc:sldMk cId="2397487318" sldId="2147376805"/>
            <ac:spMk id="34" creationId="{B98BFF1B-17B4-41F1-3428-CAFF52D60258}"/>
          </ac:spMkLst>
        </pc:spChg>
        <pc:spChg chg="mod">
          <ac:chgData name="FRANCIELE SANTOS DA SILVA" userId="117f7ae9-cbe8-4d6e-a529-a271df768fe5" providerId="ADAL" clId="{21181D0B-B878-4BA0-A346-4F27AA4B727A}" dt="2026-05-28T13:36:20.112" v="2118"/>
          <ac:spMkLst>
            <pc:docMk/>
            <pc:sldMk cId="2397487318" sldId="2147376805"/>
            <ac:spMk id="36" creationId="{A3D9BD96-E2EC-0116-6589-0BCF10093A1D}"/>
          </ac:spMkLst>
        </pc:spChg>
        <pc:spChg chg="mod">
          <ac:chgData name="FRANCIELE SANTOS DA SILVA" userId="117f7ae9-cbe8-4d6e-a529-a271df768fe5" providerId="ADAL" clId="{21181D0B-B878-4BA0-A346-4F27AA4B727A}" dt="2026-05-28T13:38:46.186" v="2174" actId="20577"/>
          <ac:spMkLst>
            <pc:docMk/>
            <pc:sldMk cId="2397487318" sldId="2147376805"/>
            <ac:spMk id="38" creationId="{F9795CF8-251E-496E-67C0-0ADAC965ABE4}"/>
          </ac:spMkLst>
        </pc:spChg>
        <pc:spChg chg="mod">
          <ac:chgData name="FRANCIELE SANTOS DA SILVA" userId="117f7ae9-cbe8-4d6e-a529-a271df768fe5" providerId="ADAL" clId="{21181D0B-B878-4BA0-A346-4F27AA4B727A}" dt="2026-05-28T13:36:25.644" v="2122"/>
          <ac:spMkLst>
            <pc:docMk/>
            <pc:sldMk cId="2397487318" sldId="2147376805"/>
            <ac:spMk id="40" creationId="{E54DBDD1-0EB5-C899-00D2-B499E019DC3B}"/>
          </ac:spMkLst>
        </pc:spChg>
        <pc:spChg chg="mod">
          <ac:chgData name="FRANCIELE SANTOS DA SILVA" userId="117f7ae9-cbe8-4d6e-a529-a271df768fe5" providerId="ADAL" clId="{21181D0B-B878-4BA0-A346-4F27AA4B727A}" dt="2026-04-30T19:17:39.484" v="1922" actId="1076"/>
          <ac:spMkLst>
            <pc:docMk/>
            <pc:sldMk cId="2397487318" sldId="2147376805"/>
            <ac:spMk id="47" creationId="{BC21218C-8B0B-14E5-6F2F-ED2595799567}"/>
          </ac:spMkLst>
        </pc:spChg>
        <pc:spChg chg="add del">
          <ac:chgData name="FRANCIELE SANTOS DA SILVA" userId="117f7ae9-cbe8-4d6e-a529-a271df768fe5" providerId="ADAL" clId="{21181D0B-B878-4BA0-A346-4F27AA4B727A}" dt="2026-05-28T13:38:26.534" v="2142" actId="22"/>
          <ac:spMkLst>
            <pc:docMk/>
            <pc:sldMk cId="2397487318" sldId="2147376805"/>
            <ac:spMk id="48" creationId="{4054769B-030D-FFC1-5E37-100D084C1B6D}"/>
          </ac:spMkLst>
        </pc:spChg>
        <pc:grpChg chg="mod">
          <ac:chgData name="FRANCIELE SANTOS DA SILVA" userId="117f7ae9-cbe8-4d6e-a529-a271df768fe5" providerId="ADAL" clId="{21181D0B-B878-4BA0-A346-4F27AA4B727A}" dt="2026-04-30T13:58:30.388" v="1321"/>
          <ac:grpSpMkLst>
            <pc:docMk/>
            <pc:sldMk cId="2397487318" sldId="2147376805"/>
            <ac:grpSpMk id="12" creationId="{6DA51ACF-FD24-1AA7-D154-E7E86C952A99}"/>
          </ac:grpSpMkLst>
        </pc:grpChg>
        <pc:grpChg chg="mod">
          <ac:chgData name="FRANCIELE SANTOS DA SILVA" userId="117f7ae9-cbe8-4d6e-a529-a271df768fe5" providerId="ADAL" clId="{21181D0B-B878-4BA0-A346-4F27AA4B727A}" dt="2026-05-28T13:36:25.115" v="2121" actId="1076"/>
          <ac:grpSpMkLst>
            <pc:docMk/>
            <pc:sldMk cId="2397487318" sldId="2147376805"/>
            <ac:grpSpMk id="15" creationId="{50F91AAB-80EF-3010-CB8A-482A8A8CA3BE}"/>
          </ac:grpSpMkLst>
        </pc:grpChg>
        <pc:grpChg chg="add mod">
          <ac:chgData name="FRANCIELE SANTOS DA SILVA" userId="117f7ae9-cbe8-4d6e-a529-a271df768fe5" providerId="ADAL" clId="{21181D0B-B878-4BA0-A346-4F27AA4B727A}" dt="2026-05-28T13:36:31.299" v="2124" actId="1076"/>
          <ac:grpSpMkLst>
            <pc:docMk/>
            <pc:sldMk cId="2397487318" sldId="2147376805"/>
            <ac:grpSpMk id="16" creationId="{A96144E0-C0C6-E01F-F67D-5A7C6A504F26}"/>
          </ac:grpSpMkLst>
        </pc:grpChg>
        <pc:grpChg chg="del mod">
          <ac:chgData name="FRANCIELE SANTOS DA SILVA" userId="117f7ae9-cbe8-4d6e-a529-a271df768fe5" providerId="ADAL" clId="{21181D0B-B878-4BA0-A346-4F27AA4B727A}" dt="2026-05-28T13:35:58.806" v="2108" actId="478"/>
          <ac:grpSpMkLst>
            <pc:docMk/>
            <pc:sldMk cId="2397487318" sldId="2147376805"/>
            <ac:grpSpMk id="18" creationId="{51E55843-B38B-890D-61D9-54F4E9380325}"/>
          </ac:grpSpMkLst>
        </pc:grpChg>
        <pc:grpChg chg="mod">
          <ac:chgData name="FRANCIELE SANTOS DA SILVA" userId="117f7ae9-cbe8-4d6e-a529-a271df768fe5" providerId="ADAL" clId="{21181D0B-B878-4BA0-A346-4F27AA4B727A}" dt="2026-05-28T13:36:15.286" v="2114"/>
          <ac:grpSpMkLst>
            <pc:docMk/>
            <pc:sldMk cId="2397487318" sldId="2147376805"/>
            <ac:grpSpMk id="24" creationId="{0E6979D5-3E67-5E08-E863-AB4EA1405734}"/>
          </ac:grpSpMkLst>
        </pc:grpChg>
        <pc:grpChg chg="add mod">
          <ac:chgData name="FRANCIELE SANTOS DA SILVA" userId="117f7ae9-cbe8-4d6e-a529-a271df768fe5" providerId="ADAL" clId="{21181D0B-B878-4BA0-A346-4F27AA4B727A}" dt="2026-05-28T13:36:23.694" v="2120" actId="1076"/>
          <ac:grpSpMkLst>
            <pc:docMk/>
            <pc:sldMk cId="2397487318" sldId="2147376805"/>
            <ac:grpSpMk id="26" creationId="{D89DBD32-3BEA-E7AE-6BCD-C2574BF3D6E9}"/>
          </ac:grpSpMkLst>
        </pc:grpChg>
        <pc:grpChg chg="mod">
          <ac:chgData name="FRANCIELE SANTOS DA SILVA" userId="117f7ae9-cbe8-4d6e-a529-a271df768fe5" providerId="ADAL" clId="{21181D0B-B878-4BA0-A346-4F27AA4B727A}" dt="2026-04-30T13:54:12.990" v="1313" actId="1076"/>
          <ac:grpSpMkLst>
            <pc:docMk/>
            <pc:sldMk cId="2397487318" sldId="2147376805"/>
            <ac:grpSpMk id="29" creationId="{6BAD0E72-310C-262A-C306-FBC9E9C41776}"/>
          </ac:grpSpMkLst>
        </pc:grpChg>
        <pc:grpChg chg="mod">
          <ac:chgData name="FRANCIELE SANTOS DA SILVA" userId="117f7ae9-cbe8-4d6e-a529-a271df768fe5" providerId="ADAL" clId="{21181D0B-B878-4BA0-A346-4F27AA4B727A}" dt="2026-05-28T13:36:18.173" v="2116"/>
          <ac:grpSpMkLst>
            <pc:docMk/>
            <pc:sldMk cId="2397487318" sldId="2147376805"/>
            <ac:grpSpMk id="31" creationId="{BCA01B67-EA29-AD66-0F48-BDF3DF482B8C}"/>
          </ac:grpSpMkLst>
        </pc:grpChg>
        <pc:grpChg chg="add mod">
          <ac:chgData name="FRANCIELE SANTOS DA SILVA" userId="117f7ae9-cbe8-4d6e-a529-a271df768fe5" providerId="ADAL" clId="{21181D0B-B878-4BA0-A346-4F27AA4B727A}" dt="2026-05-28T13:36:20.112" v="2118"/>
          <ac:grpSpMkLst>
            <pc:docMk/>
            <pc:sldMk cId="2397487318" sldId="2147376805"/>
            <ac:grpSpMk id="33" creationId="{8386885A-830B-F10C-0E9B-F73B90925E5B}"/>
          </ac:grpSpMkLst>
        </pc:grpChg>
        <pc:grpChg chg="mod">
          <ac:chgData name="FRANCIELE SANTOS DA SILVA" userId="117f7ae9-cbe8-4d6e-a529-a271df768fe5" providerId="ADAL" clId="{21181D0B-B878-4BA0-A346-4F27AA4B727A}" dt="2026-05-28T13:36:20.112" v="2118"/>
          <ac:grpSpMkLst>
            <pc:docMk/>
            <pc:sldMk cId="2397487318" sldId="2147376805"/>
            <ac:grpSpMk id="35" creationId="{4462E252-33CB-5971-0B93-828DA184A322}"/>
          </ac:grpSpMkLst>
        </pc:grpChg>
        <pc:grpChg chg="add mod">
          <ac:chgData name="FRANCIELE SANTOS DA SILVA" userId="117f7ae9-cbe8-4d6e-a529-a271df768fe5" providerId="ADAL" clId="{21181D0B-B878-4BA0-A346-4F27AA4B727A}" dt="2026-05-28T13:36:28.605" v="2123" actId="1076"/>
          <ac:grpSpMkLst>
            <pc:docMk/>
            <pc:sldMk cId="2397487318" sldId="2147376805"/>
            <ac:grpSpMk id="37" creationId="{BC696E0C-E61E-F8A8-6370-643D42B1B98B}"/>
          </ac:grpSpMkLst>
        </pc:grpChg>
        <pc:grpChg chg="mod">
          <ac:chgData name="FRANCIELE SANTOS DA SILVA" userId="117f7ae9-cbe8-4d6e-a529-a271df768fe5" providerId="ADAL" clId="{21181D0B-B878-4BA0-A346-4F27AA4B727A}" dt="2026-05-28T13:36:25.644" v="2122"/>
          <ac:grpSpMkLst>
            <pc:docMk/>
            <pc:sldMk cId="2397487318" sldId="2147376805"/>
            <ac:grpSpMk id="39" creationId="{60AEF8D8-8DD2-ABCB-B232-4A205859153B}"/>
          </ac:grpSpMkLst>
        </pc:grpChg>
        <pc:graphicFrameChg chg="add mod">
          <ac:chgData name="FRANCIELE SANTOS DA SILVA" userId="117f7ae9-cbe8-4d6e-a529-a271df768fe5" providerId="ADAL" clId="{21181D0B-B878-4BA0-A346-4F27AA4B727A}" dt="2026-05-28T13:36:41.503" v="2125"/>
          <ac:graphicFrameMkLst>
            <pc:docMk/>
            <pc:sldMk cId="2397487318" sldId="2147376805"/>
            <ac:graphicFrameMk id="41" creationId="{F8B9FB68-3878-76F4-BE9E-7655A5F8ACC5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37:10.029" v="2131"/>
          <ac:graphicFrameMkLst>
            <pc:docMk/>
            <pc:sldMk cId="2397487318" sldId="2147376805"/>
            <ac:graphicFrameMk id="42" creationId="{9E080924-8529-DA85-D007-77820333C41B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37:32.665" v="2134"/>
          <ac:graphicFrameMkLst>
            <pc:docMk/>
            <pc:sldMk cId="2397487318" sldId="2147376805"/>
            <ac:graphicFrameMk id="43" creationId="{035185DE-60BE-7ABC-E007-1F4068765048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37:58.312" v="2137"/>
          <ac:graphicFrameMkLst>
            <pc:docMk/>
            <pc:sldMk cId="2397487318" sldId="2147376805"/>
            <ac:graphicFrameMk id="44" creationId="{5A0F1BD5-1287-2691-44A8-B5297417F9BE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38:22.700" v="2140"/>
          <ac:graphicFrameMkLst>
            <pc:docMk/>
            <pc:sldMk cId="2397487318" sldId="2147376805"/>
            <ac:graphicFrameMk id="45" creationId="{037B1B2D-5E14-F9FD-8D1E-16A9FB12817C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38:30.597" v="2145"/>
          <ac:graphicFrameMkLst>
            <pc:docMk/>
            <pc:sldMk cId="2397487318" sldId="2147376805"/>
            <ac:graphicFrameMk id="49" creationId="{7DC33B5B-7340-A4B0-F317-74D88F4A6A72}"/>
          </ac:graphicFrameMkLst>
        </pc:graphicFrameChg>
      </pc:sldChg>
      <pc:sldChg chg="delSp modSp add mod">
        <pc:chgData name="FRANCIELE SANTOS DA SILVA" userId="117f7ae9-cbe8-4d6e-a529-a271df768fe5" providerId="ADAL" clId="{21181D0B-B878-4BA0-A346-4F27AA4B727A}" dt="2026-04-30T18:06:33.628" v="1917" actId="14100"/>
        <pc:sldMkLst>
          <pc:docMk/>
          <pc:sldMk cId="1129807295" sldId="2147376806"/>
        </pc:sldMkLst>
        <pc:spChg chg="mod">
          <ac:chgData name="FRANCIELE SANTOS DA SILVA" userId="117f7ae9-cbe8-4d6e-a529-a271df768fe5" providerId="ADAL" clId="{21181D0B-B878-4BA0-A346-4F27AA4B727A}" dt="2026-04-30T18:06:33.628" v="1917" actId="14100"/>
          <ac:spMkLst>
            <pc:docMk/>
            <pc:sldMk cId="1129807295" sldId="2147376806"/>
            <ac:spMk id="16" creationId="{08E4728B-5307-6D22-FEFA-0EAE298692BE}"/>
          </ac:spMkLst>
        </pc:spChg>
      </pc:sldChg>
      <pc:sldChg chg="addSp delSp modSp add mod">
        <pc:chgData name="FRANCIELE SANTOS DA SILVA" userId="117f7ae9-cbe8-4d6e-a529-a271df768fe5" providerId="ADAL" clId="{21181D0B-B878-4BA0-A346-4F27AA4B727A}" dt="2026-05-28T14:05:50.778" v="2273" actId="20577"/>
        <pc:sldMkLst>
          <pc:docMk/>
          <pc:sldMk cId="3678205317" sldId="2147376807"/>
        </pc:sldMkLst>
        <pc:spChg chg="add mod">
          <ac:chgData name="FRANCIELE SANTOS DA SILVA" userId="117f7ae9-cbe8-4d6e-a529-a271df768fe5" providerId="ADAL" clId="{21181D0B-B878-4BA0-A346-4F27AA4B727A}" dt="2026-05-28T13:08:11.001" v="2014" actId="113"/>
          <ac:spMkLst>
            <pc:docMk/>
            <pc:sldMk cId="3678205317" sldId="2147376807"/>
            <ac:spMk id="5" creationId="{9FB5E324-7E08-A45C-6F5E-5645B32531EB}"/>
          </ac:spMkLst>
        </pc:spChg>
        <pc:spChg chg="add mod">
          <ac:chgData name="FRANCIELE SANTOS DA SILVA" userId="117f7ae9-cbe8-4d6e-a529-a271df768fe5" providerId="ADAL" clId="{21181D0B-B878-4BA0-A346-4F27AA4B727A}" dt="2026-05-28T13:31:05.541" v="2087" actId="20577"/>
          <ac:spMkLst>
            <pc:docMk/>
            <pc:sldMk cId="3678205317" sldId="2147376807"/>
            <ac:spMk id="9" creationId="{90AB5472-EC86-0178-EFA6-BC86BFAE002E}"/>
          </ac:spMkLst>
        </pc:spChg>
        <pc:spChg chg="add mod">
          <ac:chgData name="FRANCIELE SANTOS DA SILVA" userId="117f7ae9-cbe8-4d6e-a529-a271df768fe5" providerId="ADAL" clId="{21181D0B-B878-4BA0-A346-4F27AA4B727A}" dt="2026-05-28T14:05:50.778" v="2273" actId="20577"/>
          <ac:spMkLst>
            <pc:docMk/>
            <pc:sldMk cId="3678205317" sldId="2147376807"/>
            <ac:spMk id="12" creationId="{BA40162B-3905-6C19-0949-83C8AA0D9C93}"/>
          </ac:spMkLst>
        </pc:spChg>
        <pc:spChg chg="mod">
          <ac:chgData name="FRANCIELE SANTOS DA SILVA" userId="117f7ae9-cbe8-4d6e-a529-a271df768fe5" providerId="ADAL" clId="{21181D0B-B878-4BA0-A346-4F27AA4B727A}" dt="2026-05-28T13:07:05.689" v="1999" actId="1076"/>
          <ac:spMkLst>
            <pc:docMk/>
            <pc:sldMk cId="3678205317" sldId="2147376807"/>
            <ac:spMk id="17" creationId="{8C3D5ED7-D69E-558B-8E0F-7A767B3D310C}"/>
          </ac:spMkLst>
        </pc:spChg>
        <pc:spChg chg="add mod">
          <ac:chgData name="FRANCIELE SANTOS DA SILVA" userId="117f7ae9-cbe8-4d6e-a529-a271df768fe5" providerId="ADAL" clId="{21181D0B-B878-4BA0-A346-4F27AA4B727A}" dt="2026-05-28T13:31:27.912" v="2102" actId="20577"/>
          <ac:spMkLst>
            <pc:docMk/>
            <pc:sldMk cId="3678205317" sldId="2147376807"/>
            <ac:spMk id="18" creationId="{430031D6-130B-F747-6D78-C16B1CEB943E}"/>
          </ac:spMkLst>
        </pc:spChg>
        <pc:graphicFrameChg chg="add mod">
          <ac:chgData name="FRANCIELE SANTOS DA SILVA" userId="117f7ae9-cbe8-4d6e-a529-a271df768fe5" providerId="ADAL" clId="{21181D0B-B878-4BA0-A346-4F27AA4B727A}" dt="2026-05-28T13:03:45.119" v="1927"/>
          <ac:graphicFrameMkLst>
            <pc:docMk/>
            <pc:sldMk cId="3678205317" sldId="2147376807"/>
            <ac:graphicFrameMk id="2" creationId="{B2F87EC7-6125-9B01-FA4D-883EEC65A153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04:26.178" v="1942"/>
          <ac:graphicFrameMkLst>
            <pc:docMk/>
            <pc:sldMk cId="3678205317" sldId="2147376807"/>
            <ac:graphicFrameMk id="6" creationId="{AD586FFB-9DF0-5A26-BB70-597BF98DDE3B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05:33.846" v="1968"/>
          <ac:graphicFrameMkLst>
            <pc:docMk/>
            <pc:sldMk cId="3678205317" sldId="2147376807"/>
            <ac:graphicFrameMk id="10" creationId="{18D59CF4-2896-BA67-FD75-AADF75AC1A28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07:48.961" v="2011"/>
          <ac:graphicFrameMkLst>
            <pc:docMk/>
            <pc:sldMk cId="3678205317" sldId="2147376807"/>
            <ac:graphicFrameMk id="14" creationId="{91EABE4F-3B7A-A64B-2913-80A592171D8C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08:19.938" v="2015"/>
          <ac:graphicFrameMkLst>
            <pc:docMk/>
            <pc:sldMk cId="3678205317" sldId="2147376807"/>
            <ac:graphicFrameMk id="15" creationId="{635D5B48-3892-8D6A-E46D-8BCF72BBB5EC}"/>
          </ac:graphicFrameMkLst>
        </pc:graphicFrameChg>
        <pc:graphicFrameChg chg="add mod">
          <ac:chgData name="FRANCIELE SANTOS DA SILVA" userId="117f7ae9-cbe8-4d6e-a529-a271df768fe5" providerId="ADAL" clId="{21181D0B-B878-4BA0-A346-4F27AA4B727A}" dt="2026-05-28T13:09:45.107" v="2050"/>
          <ac:graphicFrameMkLst>
            <pc:docMk/>
            <pc:sldMk cId="3678205317" sldId="2147376807"/>
            <ac:graphicFrameMk id="19" creationId="{4CD83F63-15A2-FCE0-A0F2-5662C445836E}"/>
          </ac:graphicFrameMkLst>
        </pc:graphicFrameChg>
      </pc:sldChg>
      <pc:sldChg chg="add">
        <pc:chgData name="FRANCIELE SANTOS DA SILVA" userId="117f7ae9-cbe8-4d6e-a529-a271df768fe5" providerId="ADAL" clId="{21181D0B-B878-4BA0-A346-4F27AA4B727A}" dt="2026-04-30T15:06:47.108" v="1865" actId="2890"/>
        <pc:sldMkLst>
          <pc:docMk/>
          <pc:sldMk cId="2546055590" sldId="2147376808"/>
        </pc:sldMkLst>
      </pc:sldChg>
      <pc:sldChg chg="modSp mod modShow">
        <pc:chgData name="FRANCIELE SANTOS DA SILVA" userId="117f7ae9-cbe8-4d6e-a529-a271df768fe5" providerId="ADAL" clId="{21181D0B-B878-4BA0-A346-4F27AA4B727A}" dt="2026-05-28T13:28:54.435" v="2075" actId="20577"/>
        <pc:sldMkLst>
          <pc:docMk/>
          <pc:sldMk cId="3875292613" sldId="2147376809"/>
        </pc:sldMkLst>
        <pc:spChg chg="mod">
          <ac:chgData name="FRANCIELE SANTOS DA SILVA" userId="117f7ae9-cbe8-4d6e-a529-a271df768fe5" providerId="ADAL" clId="{21181D0B-B878-4BA0-A346-4F27AA4B727A}" dt="2026-05-28T13:28:54.435" v="2075" actId="20577"/>
          <ac:spMkLst>
            <pc:docMk/>
            <pc:sldMk cId="3875292613" sldId="2147376809"/>
            <ac:spMk id="19" creationId="{E5E9C1E5-98EF-23C0-8426-1AD7E6236A16}"/>
          </ac:spMkLst>
        </pc:spChg>
      </pc:sldChg>
      <pc:sldChg chg="modSp mod">
        <pc:chgData name="FRANCIELE SANTOS DA SILVA" userId="117f7ae9-cbe8-4d6e-a529-a271df768fe5" providerId="ADAL" clId="{21181D0B-B878-4BA0-A346-4F27AA4B727A}" dt="2026-05-28T14:20:13.652" v="2286" actId="1076"/>
        <pc:sldMkLst>
          <pc:docMk/>
          <pc:sldMk cId="824081872" sldId="2147376810"/>
        </pc:sldMkLst>
        <pc:spChg chg="mod">
          <ac:chgData name="FRANCIELE SANTOS DA SILVA" userId="117f7ae9-cbe8-4d6e-a529-a271df768fe5" providerId="ADAL" clId="{21181D0B-B878-4BA0-A346-4F27AA4B727A}" dt="2026-05-28T14:20:13.652" v="2286" actId="1076"/>
          <ac:spMkLst>
            <pc:docMk/>
            <pc:sldMk cId="824081872" sldId="2147376810"/>
            <ac:spMk id="16" creationId="{00000000-0000-0000-0000-000000000000}"/>
          </ac:spMkLst>
        </pc:spChg>
      </pc:sldChg>
      <pc:sldChg chg="del">
        <pc:chgData name="FRANCIELE SANTOS DA SILVA" userId="117f7ae9-cbe8-4d6e-a529-a271df768fe5" providerId="ADAL" clId="{21181D0B-B878-4BA0-A346-4F27AA4B727A}" dt="2026-05-28T13:11:06.866" v="2058" actId="47"/>
        <pc:sldMkLst>
          <pc:docMk/>
          <pc:sldMk cId="2286385923" sldId="2147472910"/>
        </pc:sldMkLst>
      </pc:sldChg>
      <pc:sldChg chg="delSp modSp add mod">
        <pc:chgData name="FRANCIELE SANTOS DA SILVA" userId="117f7ae9-cbe8-4d6e-a529-a271df768fe5" providerId="ADAL" clId="{21181D0B-B878-4BA0-A346-4F27AA4B727A}" dt="2026-05-28T14:11:34.053" v="2285" actId="20577"/>
        <pc:sldMkLst>
          <pc:docMk/>
          <pc:sldMk cId="87379880" sldId="2147472911"/>
        </pc:sldMkLst>
        <pc:spChg chg="del">
          <ac:chgData name="FRANCIELE SANTOS DA SILVA" userId="117f7ae9-cbe8-4d6e-a529-a271df768fe5" providerId="ADAL" clId="{21181D0B-B878-4BA0-A346-4F27AA4B727A}" dt="2026-05-28T13:11:09.639" v="2059" actId="478"/>
          <ac:spMkLst>
            <pc:docMk/>
            <pc:sldMk cId="87379880" sldId="2147472911"/>
            <ac:spMk id="5" creationId="{2A937BEC-6F62-B190-A285-FCF2FD608E0D}"/>
          </ac:spMkLst>
        </pc:spChg>
        <pc:spChg chg="mod">
          <ac:chgData name="FRANCIELE SANTOS DA SILVA" userId="117f7ae9-cbe8-4d6e-a529-a271df768fe5" providerId="ADAL" clId="{21181D0B-B878-4BA0-A346-4F27AA4B727A}" dt="2026-05-28T14:11:34.053" v="2285" actId="20577"/>
          <ac:spMkLst>
            <pc:docMk/>
            <pc:sldMk cId="87379880" sldId="2147472911"/>
            <ac:spMk id="18" creationId="{8C142B52-1526-8522-6F82-702E91EACC61}"/>
          </ac:spMkLst>
        </pc:spChg>
        <pc:picChg chg="del">
          <ac:chgData name="FRANCIELE SANTOS DA SILVA" userId="117f7ae9-cbe8-4d6e-a529-a271df768fe5" providerId="ADAL" clId="{21181D0B-B878-4BA0-A346-4F27AA4B727A}" dt="2026-05-28T13:11:12.546" v="2060" actId="478"/>
          <ac:picMkLst>
            <pc:docMk/>
            <pc:sldMk cId="87379880" sldId="2147472911"/>
            <ac:picMk id="9" creationId="{E7D70723-6E91-A817-5BE7-40DEB7B86A3B}"/>
          </ac:picMkLst>
        </pc:picChg>
      </pc:sldChg>
      <pc:sldMasterChg chg="modSldLayout">
        <pc:chgData name="FRANCIELE SANTOS DA SILVA" userId="117f7ae9-cbe8-4d6e-a529-a271df768fe5" providerId="ADAL" clId="{21181D0B-B878-4BA0-A346-4F27AA4B727A}" dt="2026-05-28T14:03:29.872" v="2233" actId="20577"/>
        <pc:sldMasterMkLst>
          <pc:docMk/>
          <pc:sldMasterMk cId="0" sldId="2147483648"/>
        </pc:sldMasterMkLst>
        <pc:sldLayoutChg chg="addSp delSp modSp mod">
          <pc:chgData name="FRANCIELE SANTOS DA SILVA" userId="117f7ae9-cbe8-4d6e-a529-a271df768fe5" providerId="ADAL" clId="{21181D0B-B878-4BA0-A346-4F27AA4B727A}" dt="2026-05-28T14:03:29.872" v="2233" actId="20577"/>
          <pc:sldLayoutMkLst>
            <pc:docMk/>
            <pc:sldMasterMk cId="0" sldId="2147483648"/>
            <pc:sldLayoutMk cId="1468804546" sldId="2147483660"/>
          </pc:sldLayoutMkLst>
          <pc:spChg chg="add del mod topLvl">
            <ac:chgData name="FRANCIELE SANTOS DA SILVA" userId="117f7ae9-cbe8-4d6e-a529-a271df768fe5" providerId="ADAL" clId="{21181D0B-B878-4BA0-A346-4F27AA4B727A}" dt="2026-05-28T14:03:29.872" v="2233" actId="20577"/>
            <ac:spMkLst>
              <pc:docMk/>
              <pc:sldMasterMk cId="0" sldId="2147483648"/>
              <pc:sldLayoutMk cId="1468804546" sldId="2147483660"/>
              <ac:spMk id="10" creationId="{963BD50E-BA53-0B11-C505-9945EF069AFF}"/>
            </ac:spMkLst>
          </pc:spChg>
          <pc:grpChg chg="add del">
            <ac:chgData name="FRANCIELE SANTOS DA SILVA" userId="117f7ae9-cbe8-4d6e-a529-a271df768fe5" providerId="ADAL" clId="{21181D0B-B878-4BA0-A346-4F27AA4B727A}" dt="2026-05-28T14:03:03.210" v="2219" actId="478"/>
            <ac:grpSpMkLst>
              <pc:docMk/>
              <pc:sldMasterMk cId="0" sldId="2147483648"/>
              <pc:sldLayoutMk cId="1468804546" sldId="2147483660"/>
              <ac:grpSpMk id="9" creationId="{DBD3020A-B496-3427-17B2-53F8FDDB28E2}"/>
            </ac:grpSpMkLst>
          </pc:grpChg>
          <pc:cxnChg chg="mod topLvl">
            <ac:chgData name="FRANCIELE SANTOS DA SILVA" userId="117f7ae9-cbe8-4d6e-a529-a271df768fe5" providerId="ADAL" clId="{21181D0B-B878-4BA0-A346-4F27AA4B727A}" dt="2026-05-28T14:03:03.210" v="2219" actId="478"/>
            <ac:cxnSpMkLst>
              <pc:docMk/>
              <pc:sldMasterMk cId="0" sldId="2147483648"/>
              <pc:sldLayoutMk cId="1468804546" sldId="2147483660"/>
              <ac:cxnSpMk id="11" creationId="{75DD6C7F-2D19-43E8-B26D-53697C3D1A14}"/>
            </ac:cxnSpMkLst>
          </pc:cxnChg>
        </pc:sldLayoutChg>
      </pc:sldMasterChg>
    </pc:docChg>
  </pc:docChgLst>
  <pc:docChgLst>
    <pc:chgData name="FRANCIELE SANTOS DA SILVA" userId="S::franciele.silva@claro.com.br::117f7ae9-cbe8-4d6e-a529-a271df768fe5" providerId="AD" clId="Web-{81D6805A-15E6-DFCC-137C-9E77FEDADC88}"/>
    <pc:docChg chg="addSld delSld modSld">
      <pc:chgData name="FRANCIELE SANTOS DA SILVA" userId="S::franciele.silva@claro.com.br::117f7ae9-cbe8-4d6e-a529-a271df768fe5" providerId="AD" clId="Web-{81D6805A-15E6-DFCC-137C-9E77FEDADC88}" dt="2026-05-21T13:54:22.433" v="179"/>
      <pc:docMkLst>
        <pc:docMk/>
      </pc:docMkLst>
      <pc:sldChg chg="mod modShow">
        <pc:chgData name="FRANCIELE SANTOS DA SILVA" userId="S::franciele.silva@claro.com.br::117f7ae9-cbe8-4d6e-a529-a271df768fe5" providerId="AD" clId="Web-{81D6805A-15E6-DFCC-137C-9E77FEDADC88}" dt="2026-05-21T13:53:38.401" v="170"/>
        <pc:sldMkLst>
          <pc:docMk/>
          <pc:sldMk cId="0" sldId="260"/>
        </pc:sldMkLst>
      </pc:sldChg>
      <pc:sldChg chg="modSp">
        <pc:chgData name="FRANCIELE SANTOS DA SILVA" userId="S::franciele.silva@claro.com.br::117f7ae9-cbe8-4d6e-a529-a271df768fe5" providerId="AD" clId="Web-{81D6805A-15E6-DFCC-137C-9E77FEDADC88}" dt="2026-05-21T13:45:49.280" v="122" actId="1076"/>
        <pc:sldMkLst>
          <pc:docMk/>
          <pc:sldMk cId="0" sldId="263"/>
        </pc:sldMkLst>
        <pc:spChg chg="mod">
          <ac:chgData name="FRANCIELE SANTOS DA SILVA" userId="S::franciele.silva@claro.com.br::117f7ae9-cbe8-4d6e-a529-a271df768fe5" providerId="AD" clId="Web-{81D6805A-15E6-DFCC-137C-9E77FEDADC88}" dt="2026-05-21T13:45:49.280" v="122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5:20.139" v="115" actId="20577"/>
          <ac:spMkLst>
            <pc:docMk/>
            <pc:sldMk cId="0" sldId="263"/>
            <ac:spMk id="7" creationId="{1D45D1C2-CEA3-6E99-6E52-7DC4E13BA22D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5:25.780" v="117" actId="20577"/>
          <ac:spMkLst>
            <pc:docMk/>
            <pc:sldMk cId="0" sldId="263"/>
            <ac:spMk id="45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5:45.186" v="121" actId="20577"/>
          <ac:spMkLst>
            <pc:docMk/>
            <pc:sldMk cId="0" sldId="263"/>
            <ac:spMk id="47" creationId="{00000000-0000-0000-0000-000000000000}"/>
          </ac:spMkLst>
        </pc:spChg>
      </pc:sldChg>
      <pc:sldChg chg="addSp delSp modSp">
        <pc:chgData name="FRANCIELE SANTOS DA SILVA" userId="S::franciele.silva@claro.com.br::117f7ae9-cbe8-4d6e-a529-a271df768fe5" providerId="AD" clId="Web-{81D6805A-15E6-DFCC-137C-9E77FEDADC88}" dt="2026-05-21T13:51:37.803" v="168" actId="20577"/>
        <pc:sldMkLst>
          <pc:docMk/>
          <pc:sldMk cId="0" sldId="265"/>
        </pc:sldMkLst>
        <pc:spChg chg="mod">
          <ac:chgData name="FRANCIELE SANTOS DA SILVA" userId="S::franciele.silva@claro.com.br::117f7ae9-cbe8-4d6e-a529-a271df768fe5" providerId="AD" clId="Web-{81D6805A-15E6-DFCC-137C-9E77FEDADC88}" dt="2026-05-21T13:45:57.702" v="126" actId="20577"/>
          <ac:spMkLst>
            <pc:docMk/>
            <pc:sldMk cId="0" sldId="265"/>
            <ac:spMk id="23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6:11.546" v="141" actId="20577"/>
          <ac:spMkLst>
            <pc:docMk/>
            <pc:sldMk cId="0" sldId="265"/>
            <ac:spMk id="26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6:32.375" v="152" actId="20577"/>
          <ac:spMkLst>
            <pc:docMk/>
            <pc:sldMk cId="0" sldId="265"/>
            <ac:spMk id="29" creationId="{00000000-0000-0000-0000-000000000000}"/>
          </ac:spMkLst>
        </pc:spChg>
        <pc:spChg chg="add del">
          <ac:chgData name="FRANCIELE SANTOS DA SILVA" userId="S::franciele.silva@claro.com.br::117f7ae9-cbe8-4d6e-a529-a271df768fe5" providerId="AD" clId="Web-{81D6805A-15E6-DFCC-137C-9E77FEDADC88}" dt="2026-05-21T13:51:30.177" v="161"/>
          <ac:spMkLst>
            <pc:docMk/>
            <pc:sldMk cId="0" sldId="265"/>
            <ac:spMk id="34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6:03.686" v="130" actId="20577"/>
          <ac:spMkLst>
            <pc:docMk/>
            <pc:sldMk cId="0" sldId="265"/>
            <ac:spMk id="57" creationId="{6B26279F-A695-6E39-35D2-7AFD97800B9A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51:31.959" v="165" actId="20577"/>
          <ac:spMkLst>
            <pc:docMk/>
            <pc:sldMk cId="0" sldId="265"/>
            <ac:spMk id="69" creationId="{651B9C49-1688-6306-1734-52E33F8B4E35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51:35.006" v="166" actId="20577"/>
          <ac:spMkLst>
            <pc:docMk/>
            <pc:sldMk cId="0" sldId="265"/>
            <ac:spMk id="75" creationId="{D8796AFF-B7CB-4032-A00A-C4444A29F521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51:37.803" v="168" actId="20577"/>
          <ac:spMkLst>
            <pc:docMk/>
            <pc:sldMk cId="0" sldId="265"/>
            <ac:spMk id="78" creationId="{5B41B101-CD9F-DC6A-F132-1196FCC8E425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6:23.733" v="145" actId="20577"/>
          <ac:spMkLst>
            <pc:docMk/>
            <pc:sldMk cId="0" sldId="265"/>
            <ac:spMk id="84" creationId="{035ED22A-703F-46F4-A8CB-A8926C799453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49:12.061" v="157" actId="20577"/>
          <ac:spMkLst>
            <pc:docMk/>
            <pc:sldMk cId="0" sldId="265"/>
            <ac:spMk id="85" creationId="{D8CB084E-2BAB-0749-0875-F5804D7B8A5B}"/>
          </ac:spMkLst>
        </pc:spChg>
        <pc:grpChg chg="mod">
          <ac:chgData name="FRANCIELE SANTOS DA SILVA" userId="S::franciele.silva@claro.com.br::117f7ae9-cbe8-4d6e-a529-a271df768fe5" providerId="AD" clId="Web-{81D6805A-15E6-DFCC-137C-9E77FEDADC88}" dt="2026-05-21T13:46:05.014" v="131" actId="1076"/>
          <ac:grpSpMkLst>
            <pc:docMk/>
            <pc:sldMk cId="0" sldId="265"/>
            <ac:grpSpMk id="55" creationId="{184F186A-73FC-D7D5-AD49-1AAE6AFD5D6C}"/>
          </ac:grpSpMkLst>
        </pc:grpChg>
      </pc:sldChg>
      <pc:sldChg chg="modSp">
        <pc:chgData name="FRANCIELE SANTOS DA SILVA" userId="S::franciele.silva@claro.com.br::117f7ae9-cbe8-4d6e-a529-a271df768fe5" providerId="AD" clId="Web-{81D6805A-15E6-DFCC-137C-9E77FEDADC88}" dt="2026-05-21T13:37:35.163" v="61" actId="20577"/>
        <pc:sldMkLst>
          <pc:docMk/>
          <pc:sldMk cId="964213228" sldId="348"/>
        </pc:sldMkLst>
        <pc:spChg chg="mod">
          <ac:chgData name="FRANCIELE SANTOS DA SILVA" userId="S::franciele.silva@claro.com.br::117f7ae9-cbe8-4d6e-a529-a271df768fe5" providerId="AD" clId="Web-{81D6805A-15E6-DFCC-137C-9E77FEDADC88}" dt="2026-05-21T13:31:46.507" v="37" actId="20577"/>
          <ac:spMkLst>
            <pc:docMk/>
            <pc:sldMk cId="964213228" sldId="348"/>
            <ac:spMk id="21" creationId="{C8AA2E76-ADF3-80B6-E3C2-B0406AC78D17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37:35.163" v="61" actId="20577"/>
          <ac:spMkLst>
            <pc:docMk/>
            <pc:sldMk cId="964213228" sldId="348"/>
            <ac:spMk id="22" creationId="{5312B2A7-66EE-56E9-05D5-01D1FDB315DA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36:54.818" v="50" actId="20577"/>
          <ac:spMkLst>
            <pc:docMk/>
            <pc:sldMk cId="964213228" sldId="348"/>
            <ac:spMk id="23" creationId="{9113B51F-5880-9AC7-6C7B-1A1552CA8D77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33:31.216" v="40" actId="20577"/>
          <ac:spMkLst>
            <pc:docMk/>
            <pc:sldMk cId="964213228" sldId="348"/>
            <ac:spMk id="24" creationId="{8542C230-10A4-5710-5BB9-2CBC9C24521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37:03.146" v="53" actId="20577"/>
          <ac:spMkLst>
            <pc:docMk/>
            <pc:sldMk cId="964213228" sldId="348"/>
            <ac:spMk id="29" creationId="{AA5DCB1C-E125-1617-22AE-2DF934CCF082}"/>
          </ac:spMkLst>
        </pc:spChg>
      </pc:sldChg>
      <pc:sldChg chg="modSp">
        <pc:chgData name="FRANCIELE SANTOS DA SILVA" userId="S::franciele.silva@claro.com.br::117f7ae9-cbe8-4d6e-a529-a271df768fe5" providerId="AD" clId="Web-{81D6805A-15E6-DFCC-137C-9E77FEDADC88}" dt="2026-05-21T13:26:49.819" v="13" actId="20577"/>
        <pc:sldMkLst>
          <pc:docMk/>
          <pc:sldMk cId="0" sldId="2147376793"/>
        </pc:sldMkLst>
        <pc:spChg chg="mod">
          <ac:chgData name="FRANCIELE SANTOS DA SILVA" userId="S::franciele.silva@claro.com.br::117f7ae9-cbe8-4d6e-a529-a271df768fe5" providerId="AD" clId="Web-{81D6805A-15E6-DFCC-137C-9E77FEDADC88}" dt="2026-05-21T13:26:36.554" v="11" actId="20577"/>
          <ac:spMkLst>
            <pc:docMk/>
            <pc:sldMk cId="0" sldId="2147376793"/>
            <ac:spMk id="10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26:29.194" v="4" actId="20577"/>
          <ac:spMkLst>
            <pc:docMk/>
            <pc:sldMk cId="0" sldId="2147376793"/>
            <ac:spMk id="11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26:49.819" v="13" actId="20577"/>
          <ac:spMkLst>
            <pc:docMk/>
            <pc:sldMk cId="0" sldId="2147376793"/>
            <ac:spMk id="14" creationId="{00000000-0000-0000-0000-000000000000}"/>
          </ac:spMkLst>
        </pc:spChg>
        <pc:spChg chg="mod">
          <ac:chgData name="FRANCIELE SANTOS DA SILVA" userId="S::franciele.silva@claro.com.br::117f7ae9-cbe8-4d6e-a529-a271df768fe5" providerId="AD" clId="Web-{81D6805A-15E6-DFCC-137C-9E77FEDADC88}" dt="2026-05-21T13:26:25.366" v="3" actId="20577"/>
          <ac:spMkLst>
            <pc:docMk/>
            <pc:sldMk cId="0" sldId="2147376793"/>
            <ac:spMk id="20" creationId="{00000000-0000-0000-0000-000000000000}"/>
          </ac:spMkLst>
        </pc:spChg>
      </pc:sldChg>
      <pc:sldChg chg="modSp">
        <pc:chgData name="FRANCIELE SANTOS DA SILVA" userId="S::franciele.silva@claro.com.br::117f7ae9-cbe8-4d6e-a529-a271df768fe5" providerId="AD" clId="Web-{81D6805A-15E6-DFCC-137C-9E77FEDADC88}" dt="2026-05-21T13:39:25.087" v="69" actId="20577"/>
        <pc:sldMkLst>
          <pc:docMk/>
          <pc:sldMk cId="1356015218" sldId="2147376804"/>
        </pc:sldMkLst>
        <pc:spChg chg="mod">
          <ac:chgData name="FRANCIELE SANTOS DA SILVA" userId="S::franciele.silva@claro.com.br::117f7ae9-cbe8-4d6e-a529-a271df768fe5" providerId="AD" clId="Web-{81D6805A-15E6-DFCC-137C-9E77FEDADC88}" dt="2026-05-21T13:39:25.087" v="69" actId="20577"/>
          <ac:spMkLst>
            <pc:docMk/>
            <pc:sldMk cId="1356015218" sldId="2147376804"/>
            <ac:spMk id="6" creationId="{9EEC6E56-C21C-C7CF-534D-2B25C45F2103}"/>
          </ac:spMkLst>
        </pc:spChg>
      </pc:sldChg>
      <pc:sldChg chg="mod modShow">
        <pc:chgData name="FRANCIELE SANTOS DA SILVA" userId="S::franciele.silva@claro.com.br::117f7ae9-cbe8-4d6e-a529-a271df768fe5" providerId="AD" clId="Web-{81D6805A-15E6-DFCC-137C-9E77FEDADC88}" dt="2026-05-21T13:42:47.528" v="76"/>
        <pc:sldMkLst>
          <pc:docMk/>
          <pc:sldMk cId="2397487318" sldId="2147376805"/>
        </pc:sldMkLst>
      </pc:sldChg>
      <pc:sldChg chg="delSp modSp delAnim modNotes">
        <pc:chgData name="FRANCIELE SANTOS DA SILVA" userId="S::franciele.silva@claro.com.br::117f7ae9-cbe8-4d6e-a529-a271df768fe5" providerId="AD" clId="Web-{81D6805A-15E6-DFCC-137C-9E77FEDADC88}" dt="2026-05-21T13:42:56.215" v="78"/>
        <pc:sldMkLst>
          <pc:docMk/>
          <pc:sldMk cId="3678205317" sldId="2147376807"/>
        </pc:sldMkLst>
      </pc:sldChg>
      <pc:sldChg chg="mod modShow modNotes">
        <pc:chgData name="FRANCIELE SANTOS DA SILVA" userId="S::franciele.silva@claro.com.br::117f7ae9-cbe8-4d6e-a529-a271df768fe5" providerId="AD" clId="Web-{81D6805A-15E6-DFCC-137C-9E77FEDADC88}" dt="2026-05-21T13:54:22.433" v="179"/>
        <pc:sldMkLst>
          <pc:docMk/>
          <pc:sldMk cId="3875292613" sldId="2147376809"/>
        </pc:sldMkLst>
      </pc:sldChg>
      <pc:sldChg chg="addSp modSp modNotes">
        <pc:chgData name="FRANCIELE SANTOS DA SILVA" userId="S::franciele.silva@claro.com.br::117f7ae9-cbe8-4d6e-a529-a271df768fe5" providerId="AD" clId="Web-{81D6805A-15E6-DFCC-137C-9E77FEDADC88}" dt="2026-05-21T13:43:03.278" v="79"/>
        <pc:sldMkLst>
          <pc:docMk/>
          <pc:sldMk cId="2080160554" sldId="2147376811"/>
        </pc:sldMkLst>
        <pc:grpChg chg="mod">
          <ac:chgData name="FRANCIELE SANTOS DA SILVA" userId="S::franciele.silva@claro.com.br::117f7ae9-cbe8-4d6e-a529-a271df768fe5" providerId="AD" clId="Web-{81D6805A-15E6-DFCC-137C-9E77FEDADC88}" dt="2026-05-21T13:29:03.196" v="17" actId="1076"/>
          <ac:grpSpMkLst>
            <pc:docMk/>
            <pc:sldMk cId="2080160554" sldId="2147376811"/>
            <ac:grpSpMk id="2" creationId="{00000000-0000-0000-0000-000000000000}"/>
          </ac:grpSpMkLst>
        </pc:grpChg>
        <pc:picChg chg="add mod">
          <ac:chgData name="FRANCIELE SANTOS DA SILVA" userId="S::franciele.silva@claro.com.br::117f7ae9-cbe8-4d6e-a529-a271df768fe5" providerId="AD" clId="Web-{81D6805A-15E6-DFCC-137C-9E77FEDADC88}" dt="2026-05-21T13:29:41.214" v="23" actId="1076"/>
          <ac:picMkLst>
            <pc:docMk/>
            <pc:sldMk cId="2080160554" sldId="2147376811"/>
            <ac:picMk id="4" creationId="{E2BE4CD7-5C8B-E8A9-74E4-F99AB40FA3C6}"/>
          </ac:picMkLst>
        </pc:picChg>
      </pc:sldChg>
      <pc:sldChg chg="add modNotes">
        <pc:chgData name="FRANCIELE SANTOS DA SILVA" userId="S::franciele.silva@claro.com.br::117f7ae9-cbe8-4d6e-a529-a271df768fe5" providerId="AD" clId="Web-{81D6805A-15E6-DFCC-137C-9E77FEDADC88}" dt="2026-05-21T13:43:16.700" v="81"/>
        <pc:sldMkLst>
          <pc:docMk/>
          <pc:sldMk cId="1037788132" sldId="2147376812"/>
        </pc:sldMkLst>
      </pc:sldChg>
    </pc:docChg>
  </pc:docChgLst>
  <pc:docChgLst>
    <pc:chgData name="FRANCIELE SANTOS DA SILVA" userId="S::franciele.silva@claro.com.br::117f7ae9-cbe8-4d6e-a529-a271df768fe5" providerId="AD" clId="Web-{84F6C713-B73B-7D51-680E-F603D19FF8E2}"/>
    <pc:docChg chg="addSld">
      <pc:chgData name="FRANCIELE SANTOS DA SILVA" userId="S::franciele.silva@claro.com.br::117f7ae9-cbe8-4d6e-a529-a271df768fe5" providerId="AD" clId="Web-{84F6C713-B73B-7D51-680E-F603D19FF8E2}" dt="2026-04-30T11:44:28.855" v="3"/>
      <pc:docMkLst>
        <pc:docMk/>
      </pc:docMkLst>
    </pc:docChg>
  </pc:docChgLst>
  <pc:docChgLst>
    <pc:chgData name="FRANCIELE SANTOS DA SILVA" userId="S::franciele.silva@claro.com.br::117f7ae9-cbe8-4d6e-a529-a271df768fe5" providerId="AD" clId="Web-{1D3A8AE1-5275-CC07-E700-EDE610D2947A}"/>
    <pc:docChg chg="addSld modSld">
      <pc:chgData name="FRANCIELE SANTOS DA SILVA" userId="S::franciele.silva@claro.com.br::117f7ae9-cbe8-4d6e-a529-a271df768fe5" providerId="AD" clId="Web-{1D3A8AE1-5275-CC07-E700-EDE610D2947A}" dt="2026-05-04T12:08:52.438" v="43"/>
      <pc:docMkLst>
        <pc:docMk/>
      </pc:docMkLst>
      <pc:sldChg chg="modNotes">
        <pc:chgData name="FRANCIELE SANTOS DA SILVA" userId="S::franciele.silva@claro.com.br::117f7ae9-cbe8-4d6e-a529-a271df768fe5" providerId="AD" clId="Web-{1D3A8AE1-5275-CC07-E700-EDE610D2947A}" dt="2026-05-04T12:08:11.906" v="37"/>
        <pc:sldMkLst>
          <pc:docMk/>
          <pc:sldMk cId="0" sldId="260"/>
        </pc:sldMkLst>
      </pc:sldChg>
      <pc:sldChg chg="addSp modSp">
        <pc:chgData name="FRANCIELE SANTOS DA SILVA" userId="S::franciele.silva@claro.com.br::117f7ae9-cbe8-4d6e-a529-a271df768fe5" providerId="AD" clId="Web-{1D3A8AE1-5275-CC07-E700-EDE610D2947A}" dt="2026-05-04T12:08:40.688" v="42" actId="20577"/>
        <pc:sldMkLst>
          <pc:docMk/>
          <pc:sldMk cId="2546055590" sldId="2147376808"/>
        </pc:sldMkLst>
        <pc:spChg chg="add mod">
          <ac:chgData name="FRANCIELE SANTOS DA SILVA" userId="S::franciele.silva@claro.com.br::117f7ae9-cbe8-4d6e-a529-a271df768fe5" providerId="AD" clId="Web-{1D3A8AE1-5275-CC07-E700-EDE610D2947A}" dt="2026-05-04T12:08:40.688" v="42" actId="20577"/>
          <ac:spMkLst>
            <pc:docMk/>
            <pc:sldMk cId="2546055590" sldId="2147376808"/>
            <ac:spMk id="6" creationId="{F3B96FD0-4131-E22F-6739-78FBD4F6D13E}"/>
          </ac:spMkLst>
        </pc:spChg>
      </pc:sldChg>
      <pc:sldChg chg="modSp add modNotes">
        <pc:chgData name="FRANCIELE SANTOS DA SILVA" userId="S::franciele.silva@claro.com.br::117f7ae9-cbe8-4d6e-a529-a271df768fe5" providerId="AD" clId="Web-{1D3A8AE1-5275-CC07-E700-EDE610D2947A}" dt="2026-05-04T12:08:07.218" v="36"/>
        <pc:sldMkLst>
          <pc:docMk/>
          <pc:sldMk cId="3875292613" sldId="2147376809"/>
        </pc:sldMkLst>
        <pc:spChg chg="mod">
          <ac:chgData name="FRANCIELE SANTOS DA SILVA" userId="S::franciele.silva@claro.com.br::117f7ae9-cbe8-4d6e-a529-a271df768fe5" providerId="AD" clId="Web-{1D3A8AE1-5275-CC07-E700-EDE610D2947A}" dt="2026-05-04T12:07:38.482" v="4" actId="20577"/>
          <ac:spMkLst>
            <pc:docMk/>
            <pc:sldMk cId="3875292613" sldId="2147376809"/>
            <ac:spMk id="32" creationId="{3C7D32DE-7C19-E793-F7FB-6F261DA86272}"/>
          </ac:spMkLst>
        </pc:spChg>
        <pc:spChg chg="mod">
          <ac:chgData name="FRANCIELE SANTOS DA SILVA" userId="S::franciele.silva@claro.com.br::117f7ae9-cbe8-4d6e-a529-a271df768fe5" providerId="AD" clId="Web-{1D3A8AE1-5275-CC07-E700-EDE610D2947A}" dt="2026-05-04T12:07:49.608" v="5" actId="20577"/>
          <ac:spMkLst>
            <pc:docMk/>
            <pc:sldMk cId="3875292613" sldId="2147376809"/>
            <ac:spMk id="38" creationId="{78483333-6715-B323-FB36-7DE67E1379F2}"/>
          </ac:spMkLst>
        </pc:spChg>
      </pc:sldChg>
      <pc:sldChg chg="add">
        <pc:chgData name="FRANCIELE SANTOS DA SILVA" userId="S::franciele.silva@claro.com.br::117f7ae9-cbe8-4d6e-a529-a271df768fe5" providerId="AD" clId="Web-{1D3A8AE1-5275-CC07-E700-EDE610D2947A}" dt="2026-05-04T12:08:52.438" v="43"/>
        <pc:sldMkLst>
          <pc:docMk/>
          <pc:sldMk cId="824081872" sldId="2147376810"/>
        </pc:sldMkLst>
      </pc:sldChg>
    </pc:docChg>
  </pc:docChgLst>
  <pc:docChgLst>
    <pc:chgData name="VANESSA GABRIELA DE OLIVEIRA FERREIRA FERNAN" userId="d43cafe1-80cd-4039-9f26-cdda76ff3540" providerId="ADAL" clId="{834C6A47-8631-4773-A72C-342970405718}"/>
    <pc:docChg chg="custSel modSld sldOrd">
      <pc:chgData name="VANESSA GABRIELA DE OLIVEIRA FERREIRA FERNAN" userId="d43cafe1-80cd-4039-9f26-cdda76ff3540" providerId="ADAL" clId="{834C6A47-8631-4773-A72C-342970405718}" dt="2026-05-04T13:20:11.103" v="218" actId="113"/>
      <pc:docMkLst>
        <pc:docMk/>
      </pc:docMkLst>
      <pc:sldChg chg="modSp mod">
        <pc:chgData name="VANESSA GABRIELA DE OLIVEIRA FERREIRA FERNAN" userId="d43cafe1-80cd-4039-9f26-cdda76ff3540" providerId="ADAL" clId="{834C6A47-8631-4773-A72C-342970405718}" dt="2026-05-04T13:12:32.071" v="90"/>
        <pc:sldMkLst>
          <pc:docMk/>
          <pc:sldMk cId="964213228" sldId="348"/>
        </pc:sldMkLst>
        <pc:spChg chg="mod">
          <ac:chgData name="VANESSA GABRIELA DE OLIVEIRA FERREIRA FERNAN" userId="d43cafe1-80cd-4039-9f26-cdda76ff3540" providerId="ADAL" clId="{834C6A47-8631-4773-A72C-342970405718}" dt="2026-05-04T13:10:00.961" v="70"/>
          <ac:spMkLst>
            <pc:docMk/>
            <pc:sldMk cId="964213228" sldId="348"/>
            <ac:spMk id="21" creationId="{C8AA2E76-ADF3-80B6-E3C2-B0406AC78D17}"/>
          </ac:spMkLst>
        </pc:spChg>
        <pc:spChg chg="mod">
          <ac:chgData name="VANESSA GABRIELA DE OLIVEIRA FERREIRA FERNAN" userId="d43cafe1-80cd-4039-9f26-cdda76ff3540" providerId="ADAL" clId="{834C6A47-8631-4773-A72C-342970405718}" dt="2026-05-04T13:12:32.071" v="90"/>
          <ac:spMkLst>
            <pc:docMk/>
            <pc:sldMk cId="964213228" sldId="348"/>
            <ac:spMk id="22" creationId="{5312B2A7-66EE-56E9-05D5-01D1FDB315DA}"/>
          </ac:spMkLst>
        </pc:spChg>
        <pc:spChg chg="mod">
          <ac:chgData name="VANESSA GABRIELA DE OLIVEIRA FERREIRA FERNAN" userId="d43cafe1-80cd-4039-9f26-cdda76ff3540" providerId="ADAL" clId="{834C6A47-8631-4773-A72C-342970405718}" dt="2026-05-04T13:10:27.906" v="72"/>
          <ac:spMkLst>
            <pc:docMk/>
            <pc:sldMk cId="964213228" sldId="348"/>
            <ac:spMk id="23" creationId="{9113B51F-5880-9AC7-6C7B-1A1552CA8D77}"/>
          </ac:spMkLst>
        </pc:spChg>
        <pc:spChg chg="mod">
          <ac:chgData name="VANESSA GABRIELA DE OLIVEIRA FERREIRA FERNAN" userId="d43cafe1-80cd-4039-9f26-cdda76ff3540" providerId="ADAL" clId="{834C6A47-8631-4773-A72C-342970405718}" dt="2026-05-04T13:10:14.447" v="71"/>
          <ac:spMkLst>
            <pc:docMk/>
            <pc:sldMk cId="964213228" sldId="348"/>
            <ac:spMk id="24" creationId="{8542C230-10A4-5710-5BB9-2CBC9C245210}"/>
          </ac:spMkLst>
        </pc:spChg>
        <pc:spChg chg="mod">
          <ac:chgData name="VANESSA GABRIELA DE OLIVEIRA FERREIRA FERNAN" userId="d43cafe1-80cd-4039-9f26-cdda76ff3540" providerId="ADAL" clId="{834C6A47-8631-4773-A72C-342970405718}" dt="2026-05-04T13:11:03.560" v="77"/>
          <ac:spMkLst>
            <pc:docMk/>
            <pc:sldMk cId="964213228" sldId="348"/>
            <ac:spMk id="29" creationId="{AA5DCB1C-E125-1617-22AE-2DF934CCF082}"/>
          </ac:spMkLst>
        </pc:spChg>
        <pc:spChg chg="mod">
          <ac:chgData name="VANESSA GABRIELA DE OLIVEIRA FERREIRA FERNAN" userId="d43cafe1-80cd-4039-9f26-cdda76ff3540" providerId="ADAL" clId="{834C6A47-8631-4773-A72C-342970405718}" dt="2026-05-04T13:10:59.677" v="76" actId="1076"/>
          <ac:spMkLst>
            <pc:docMk/>
            <pc:sldMk cId="964213228" sldId="348"/>
            <ac:spMk id="30" creationId="{0F67BABF-69B5-A4AF-1799-A93D608B1767}"/>
          </ac:spMkLst>
        </pc:spChg>
      </pc:sldChg>
      <pc:sldChg chg="addSp modSp mod ord">
        <pc:chgData name="VANESSA GABRIELA DE OLIVEIRA FERREIRA FERNAN" userId="d43cafe1-80cd-4039-9f26-cdda76ff3540" providerId="ADAL" clId="{834C6A47-8631-4773-A72C-342970405718}" dt="2026-05-04T13:05:57.652" v="65" actId="1076"/>
        <pc:sldMkLst>
          <pc:docMk/>
          <pc:sldMk cId="1356015218" sldId="2147376804"/>
        </pc:sldMkLst>
        <pc:spChg chg="add mod">
          <ac:chgData name="VANESSA GABRIELA DE OLIVEIRA FERREIRA FERNAN" userId="d43cafe1-80cd-4039-9f26-cdda76ff3540" providerId="ADAL" clId="{834C6A47-8631-4773-A72C-342970405718}" dt="2026-05-04T13:05:57.652" v="65" actId="1076"/>
          <ac:spMkLst>
            <pc:docMk/>
            <pc:sldMk cId="1356015218" sldId="2147376804"/>
            <ac:spMk id="6" creationId="{9EEC6E56-C21C-C7CF-534D-2B25C45F2103}"/>
          </ac:spMkLst>
        </pc:spChg>
      </pc:sldChg>
      <pc:sldChg chg="ord">
        <pc:chgData name="VANESSA GABRIELA DE OLIVEIRA FERREIRA FERNAN" userId="d43cafe1-80cd-4039-9f26-cdda76ff3540" providerId="ADAL" clId="{834C6A47-8631-4773-A72C-342970405718}" dt="2026-05-04T13:06:09.018" v="67"/>
        <pc:sldMkLst>
          <pc:docMk/>
          <pc:sldMk cId="2397487318" sldId="2147376805"/>
        </pc:sldMkLst>
      </pc:sldChg>
      <pc:sldChg chg="addSp modSp mod ord">
        <pc:chgData name="VANESSA GABRIELA DE OLIVEIRA FERREIRA FERNAN" userId="d43cafe1-80cd-4039-9f26-cdda76ff3540" providerId="ADAL" clId="{834C6A47-8631-4773-A72C-342970405718}" dt="2026-05-04T13:20:11.103" v="218" actId="113"/>
        <pc:sldMkLst>
          <pc:docMk/>
          <pc:sldMk cId="3678205317" sldId="21473768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9ADEE-088A-4E8C-99A5-1F3FC8F06B93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D953F750-43FE-4B3B-B82C-F08F20DE64B0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 b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Número</a:t>
          </a:r>
          <a:r>
            <a:rPr lang="en-US" b="1">
              <a:solidFill>
                <a:schemeClr val="tx1">
                  <a:lumMod val="75000"/>
                  <a:lumOff val="25000"/>
                </a:schemeClr>
              </a:solidFill>
            </a:rPr>
            <a:t> de reuniões</a:t>
          </a:r>
        </a:p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~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15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 reuniões de alinhamento</a:t>
          </a:r>
          <a:endParaRPr lang="pt-BR" dirty="0" err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AE76B5-A06C-4EE6-BEAF-A521A4D77EA5}" type="parTrans" cxnId="{64A54395-E083-4520-B6DD-7189F3E17B7B}">
      <dgm:prSet/>
      <dgm:spPr/>
      <dgm:t>
        <a:bodyPr/>
        <a:lstStyle/>
        <a:p>
          <a:endParaRPr lang="pt-BR"/>
        </a:p>
      </dgm:t>
    </dgm:pt>
    <dgm:pt modelId="{02E74ECF-0386-47D3-95AF-DEC54E2A69D2}" type="sibTrans" cxnId="{64A54395-E083-4520-B6DD-7189F3E17B7B}">
      <dgm:prSet/>
      <dgm:spPr/>
      <dgm:t>
        <a:bodyPr/>
        <a:lstStyle/>
        <a:p>
          <a:endParaRPr lang="pt-BR"/>
        </a:p>
      </dgm:t>
    </dgm:pt>
    <dgm:pt modelId="{0F513F9E-66D9-4271-8CA6-539EDF046C05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pt-BR" b="1">
              <a:solidFill>
                <a:schemeClr val="tx1">
                  <a:lumMod val="75000"/>
                  <a:lumOff val="25000"/>
                </a:schemeClr>
              </a:solidFill>
            </a:rPr>
            <a:t>Quantidade de pessoas </a:t>
          </a:r>
        </a:p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~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xx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pessoas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ouvidas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pt-BR" b="1">
              <a:solidFill>
                <a:schemeClr val="tx1">
                  <a:lumMod val="75000"/>
                  <a:lumOff val="25000"/>
                </a:schemeClr>
              </a:solidFill>
            </a:rPr>
            <a:t>Todas as regionais envolvidas</a:t>
          </a:r>
        </a:p>
      </dgm:t>
    </dgm:pt>
    <dgm:pt modelId="{FAD8F23A-D4BC-4712-BEAC-CE462D3A2A8C}" type="parTrans" cxnId="{6A0724A8-33DA-4C10-9DC4-A7D212501D18}">
      <dgm:prSet/>
      <dgm:spPr/>
      <dgm:t>
        <a:bodyPr/>
        <a:lstStyle/>
        <a:p>
          <a:endParaRPr lang="pt-BR"/>
        </a:p>
      </dgm:t>
    </dgm:pt>
    <dgm:pt modelId="{F37C62A4-DF6B-49C5-BF58-42005BCBC140}" type="sibTrans" cxnId="{6A0724A8-33DA-4C10-9DC4-A7D212501D18}">
      <dgm:prSet/>
      <dgm:spPr/>
      <dgm:t>
        <a:bodyPr/>
        <a:lstStyle/>
        <a:p>
          <a:endParaRPr lang="pt-BR"/>
        </a:p>
      </dgm:t>
    </dgm:pt>
    <dgm:pt modelId="{5F019ADD-E56F-4353-AF86-BBCC25CB6F97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Formato de </a:t>
          </a:r>
          <a:r>
            <a:rPr lang="en-US" b="1" dirty="0" err="1">
              <a:solidFill>
                <a:schemeClr val="tx1">
                  <a:lumMod val="75000"/>
                  <a:lumOff val="25000"/>
                </a:schemeClr>
              </a:solidFill>
            </a:rPr>
            <a:t>Diagnóstico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FC79C3-A5A6-4516-B53D-59AFAB9CFB5C}" type="parTrans" cxnId="{C183E649-AA66-416E-92DB-77DAA7217DE7}">
      <dgm:prSet/>
      <dgm:spPr/>
      <dgm:t>
        <a:bodyPr/>
        <a:lstStyle/>
        <a:p>
          <a:endParaRPr lang="pt-BR"/>
        </a:p>
      </dgm:t>
    </dgm:pt>
    <dgm:pt modelId="{1F54AE6C-D711-493D-AAB2-520D85C970FA}" type="sibTrans" cxnId="{C183E649-AA66-416E-92DB-77DAA7217DE7}">
      <dgm:prSet/>
      <dgm:spPr/>
      <dgm:t>
        <a:bodyPr/>
        <a:lstStyle/>
        <a:p>
          <a:endParaRPr lang="pt-BR"/>
        </a:p>
      </dgm:t>
    </dgm:pt>
    <dgm:pt modelId="{05B8E6DA-4143-41AF-9063-79BD963F5918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Entrevistas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Presencial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65D93A-9672-40DF-A2C2-28174EAA7DC6}" type="parTrans" cxnId="{5910689D-0A56-45E1-B18B-7709403FBC5C}">
      <dgm:prSet/>
      <dgm:spPr/>
      <dgm:t>
        <a:bodyPr/>
        <a:lstStyle/>
        <a:p>
          <a:endParaRPr lang="pt-BR"/>
        </a:p>
      </dgm:t>
    </dgm:pt>
    <dgm:pt modelId="{13A978E2-0B85-4B24-9081-633F5A4B3D7A}" type="sibTrans" cxnId="{5910689D-0A56-45E1-B18B-7709403FBC5C}">
      <dgm:prSet/>
      <dgm:spPr/>
      <dgm:t>
        <a:bodyPr/>
        <a:lstStyle/>
        <a:p>
          <a:endParaRPr lang="pt-BR"/>
        </a:p>
      </dgm:t>
    </dgm:pt>
    <dgm:pt modelId="{F9C63DBF-BEEA-4FDC-B77D-4BE5EC16F958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Entrevistas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via teams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F3F971-E5D9-4D04-BD4F-343C7FFD3E0E}" type="parTrans" cxnId="{5BE3592B-9706-471B-835C-EDCAC9F8254D}">
      <dgm:prSet/>
      <dgm:spPr/>
      <dgm:t>
        <a:bodyPr/>
        <a:lstStyle/>
        <a:p>
          <a:endParaRPr lang="pt-BR"/>
        </a:p>
      </dgm:t>
    </dgm:pt>
    <dgm:pt modelId="{11D826B5-0657-429B-A5CA-883AF42FE53A}" type="sibTrans" cxnId="{5BE3592B-9706-471B-835C-EDCAC9F8254D}">
      <dgm:prSet/>
      <dgm:spPr/>
      <dgm:t>
        <a:bodyPr/>
        <a:lstStyle/>
        <a:p>
          <a:endParaRPr lang="pt-BR"/>
        </a:p>
      </dgm:t>
    </dgm:pt>
    <dgm:pt modelId="{753769EC-D932-45BB-99F0-A52F96368B9A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Reuniões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de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trocas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diversas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EAAED7B-D9E2-43A0-9895-22DA1E464A3A}" type="parTrans" cxnId="{BCD7301B-D0E8-4CB3-9F62-CA147D698EC2}">
      <dgm:prSet/>
      <dgm:spPr/>
      <dgm:t>
        <a:bodyPr/>
        <a:lstStyle/>
        <a:p>
          <a:endParaRPr lang="pt-BR"/>
        </a:p>
      </dgm:t>
    </dgm:pt>
    <dgm:pt modelId="{AEEAC9AE-D012-487C-91B8-6492448100BC}" type="sibTrans" cxnId="{BCD7301B-D0E8-4CB3-9F62-CA147D698EC2}">
      <dgm:prSet/>
      <dgm:spPr/>
      <dgm:t>
        <a:bodyPr/>
        <a:lstStyle/>
        <a:p>
          <a:endParaRPr lang="pt-BR"/>
        </a:p>
      </dgm:t>
    </dgm:pt>
    <dgm:pt modelId="{88F983E3-3053-4CBD-9C30-371BB29EAA42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Cargos </a:t>
          </a:r>
          <a:r>
            <a:rPr lang="en-US" b="1" dirty="0" err="1">
              <a:solidFill>
                <a:schemeClr val="tx1">
                  <a:lumMod val="75000"/>
                  <a:lumOff val="25000"/>
                </a:schemeClr>
              </a:solidFill>
            </a:rPr>
            <a:t>ouvidos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05F9A2-22DF-4E70-86D9-A4438101465E}" type="parTrans" cxnId="{97A3B3AC-7A06-4F64-B965-390637C7B1EF}">
      <dgm:prSet/>
      <dgm:spPr/>
      <dgm:t>
        <a:bodyPr/>
        <a:lstStyle/>
        <a:p>
          <a:endParaRPr lang="pt-BR"/>
        </a:p>
      </dgm:t>
    </dgm:pt>
    <dgm:pt modelId="{D3C603B9-3889-41F0-BEBF-3729C823B01B}" type="sibTrans" cxnId="{97A3B3AC-7A06-4F64-B965-390637C7B1EF}">
      <dgm:prSet/>
      <dgm:spPr/>
      <dgm:t>
        <a:bodyPr/>
        <a:lstStyle/>
        <a:p>
          <a:endParaRPr lang="pt-BR"/>
        </a:p>
      </dgm:t>
    </dgm:pt>
    <dgm:pt modelId="{00504B74-7024-4859-872E-88AAB171E768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 rtl="0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Executivos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90A431-3D41-426E-B3F8-43653CB0169B}" type="parTrans" cxnId="{FEA2F0B9-3192-489D-BB81-C82AE4EBAE90}">
      <dgm:prSet/>
      <dgm:spPr/>
      <dgm:t>
        <a:bodyPr/>
        <a:lstStyle/>
        <a:p>
          <a:endParaRPr lang="pt-BR"/>
        </a:p>
      </dgm:t>
    </dgm:pt>
    <dgm:pt modelId="{B522B6B2-80A1-4B96-9CC3-73CA92554BCC}" type="sibTrans" cxnId="{FEA2F0B9-3192-489D-BB81-C82AE4EBAE90}">
      <dgm:prSet/>
      <dgm:spPr/>
      <dgm:t>
        <a:bodyPr/>
        <a:lstStyle/>
        <a:p>
          <a:endParaRPr lang="pt-BR"/>
        </a:p>
      </dgm:t>
    </dgm:pt>
    <dgm:pt modelId="{90CDA7D5-7979-4E8C-9CCF-066E34B47E32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Gerentes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Regionais</a:t>
          </a:r>
          <a:endParaRPr lang="pt-BR" dirty="0" err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46D16D-92F6-4AF6-B163-42961D111C81}" type="parTrans" cxnId="{8783EC80-ED02-44CD-9DB6-BD0F25A1F304}">
      <dgm:prSet/>
      <dgm:spPr/>
      <dgm:t>
        <a:bodyPr/>
        <a:lstStyle/>
        <a:p>
          <a:endParaRPr lang="pt-BR"/>
        </a:p>
      </dgm:t>
    </dgm:pt>
    <dgm:pt modelId="{4DC48105-4933-444A-92C9-6FF61F727E8E}" type="sibTrans" cxnId="{8783EC80-ED02-44CD-9DB6-BD0F25A1F304}">
      <dgm:prSet/>
      <dgm:spPr/>
      <dgm:t>
        <a:bodyPr/>
        <a:lstStyle/>
        <a:p>
          <a:endParaRPr lang="pt-BR"/>
        </a:p>
      </dgm:t>
    </dgm:pt>
    <dgm:pt modelId="{585C8F83-9320-4FAB-A3F9-DC73065AF2FF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Territoriais</a:t>
          </a:r>
          <a:endParaRPr lang="en-US" dirty="0" err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871C035-C188-4590-AC5F-4B0AD1DAA204}" type="parTrans" cxnId="{DE82D55F-3D20-4009-AA2B-D4FF83404569}">
      <dgm:prSet/>
      <dgm:spPr/>
      <dgm:t>
        <a:bodyPr/>
        <a:lstStyle/>
        <a:p>
          <a:endParaRPr lang="pt-BR"/>
        </a:p>
      </dgm:t>
    </dgm:pt>
    <dgm:pt modelId="{3F0C725E-3F69-4DAF-B84C-A60515836084}" type="sibTrans" cxnId="{DE82D55F-3D20-4009-AA2B-D4FF83404569}">
      <dgm:prSet/>
      <dgm:spPr/>
      <dgm:t>
        <a:bodyPr/>
        <a:lstStyle/>
        <a:p>
          <a:endParaRPr lang="pt-BR"/>
        </a:p>
      </dgm:t>
    </dgm:pt>
    <dgm:pt modelId="{26F36B35-F5BF-48A7-84FA-D49B7E9151CA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 rtl="0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Analistas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mkt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matriz</a:t>
          </a:r>
        </a:p>
      </dgm:t>
    </dgm:pt>
    <dgm:pt modelId="{B9031C1F-DBEF-4AD1-8A5E-84AE8B783D2D}" type="parTrans" cxnId="{DABE9209-450B-4F9A-8F5A-88C06C8D9376}">
      <dgm:prSet/>
      <dgm:spPr/>
      <dgm:t>
        <a:bodyPr/>
        <a:lstStyle/>
        <a:p>
          <a:endParaRPr lang="pt-BR"/>
        </a:p>
      </dgm:t>
    </dgm:pt>
    <dgm:pt modelId="{BC0412FF-7B92-4801-BBB7-6244AAFF7BDA}" type="sibTrans" cxnId="{DABE9209-450B-4F9A-8F5A-88C06C8D9376}">
      <dgm:prSet/>
      <dgm:spPr/>
      <dgm:t>
        <a:bodyPr/>
        <a:lstStyle/>
        <a:p>
          <a:endParaRPr lang="pt-BR"/>
        </a:p>
      </dgm:t>
    </dgm:pt>
    <dgm:pt modelId="{27D3540F-188F-40FC-A5C0-F5304C3EE224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pPr algn="l" rtl="0"/>
          <a:r>
            <a: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Acompanhamento</a:t>
          </a:r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 de </a:t>
          </a:r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evento do canal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3ADB03-C8DD-4AE2-992C-3611DD4986D1}" type="parTrans" cxnId="{5BC7EC9B-4E07-41AB-876B-2E7A902E64FF}">
      <dgm:prSet/>
      <dgm:spPr/>
      <dgm:t>
        <a:bodyPr/>
        <a:lstStyle/>
        <a:p>
          <a:endParaRPr lang="pt-BR"/>
        </a:p>
      </dgm:t>
    </dgm:pt>
    <dgm:pt modelId="{9E9EE5A0-7D19-43F2-984E-F77CFBB809D6}" type="sibTrans" cxnId="{5BC7EC9B-4E07-41AB-876B-2E7A902E64FF}">
      <dgm:prSet/>
      <dgm:spPr/>
      <dgm:t>
        <a:bodyPr/>
        <a:lstStyle/>
        <a:p>
          <a:endParaRPr lang="pt-BR"/>
        </a:p>
      </dgm:t>
    </dgm:pt>
    <dgm:pt modelId="{6D88C771-6064-42AE-AD18-A4008E8D4BE1}">
      <dgm:prSet phldrT="[Texto]" phldr="0"/>
      <dgm:spPr/>
      <dgm:t>
        <a:bodyPr/>
        <a:lstStyle/>
        <a:p>
          <a:pPr rtl="0"/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Analistas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 de </a:t>
          </a:r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MKt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 regional</a:t>
          </a:r>
          <a:endParaRPr lang="pt-BR" dirty="0"/>
        </a:p>
      </dgm:t>
    </dgm:pt>
    <dgm:pt modelId="{D8C00D93-C14C-44CB-869E-44942A7EDD6E}" type="parTrans" cxnId="{D34CE2B3-73A7-4F0C-B804-E39D59042E70}">
      <dgm:prSet/>
      <dgm:spPr/>
    </dgm:pt>
    <dgm:pt modelId="{31160078-6CE6-4AA4-BFB2-1BFEF9E995F2}" type="sibTrans" cxnId="{D34CE2B3-73A7-4F0C-B804-E39D59042E70}">
      <dgm:prSet/>
      <dgm:spPr/>
    </dgm:pt>
    <dgm:pt modelId="{DAADD0FE-1159-44EB-9AE1-03762D809971}" type="pres">
      <dgm:prSet presAssocID="{3DF9ADEE-088A-4E8C-99A5-1F3FC8F06B93}" presName="matrix" presStyleCnt="0">
        <dgm:presLayoutVars>
          <dgm:chMax val="1"/>
          <dgm:dir/>
          <dgm:resizeHandles val="exact"/>
        </dgm:presLayoutVars>
      </dgm:prSet>
      <dgm:spPr/>
    </dgm:pt>
    <dgm:pt modelId="{C803B5EE-B76F-4DD6-B4F4-CBBAD4FDA8BF}" type="pres">
      <dgm:prSet presAssocID="{3DF9ADEE-088A-4E8C-99A5-1F3FC8F06B93}" presName="diamond" presStyleLbl="bgShp" presStyleIdx="0" presStyleCnt="1" custLinFactNeighborX="992"/>
      <dgm:spPr>
        <a:solidFill>
          <a:srgbClr val="B6202E"/>
        </a:solidFill>
      </dgm:spPr>
    </dgm:pt>
    <dgm:pt modelId="{969AD118-EE33-4A10-BE0A-8263D40E9C3B}" type="pres">
      <dgm:prSet presAssocID="{3DF9ADEE-088A-4E8C-99A5-1F3FC8F06B9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E63732-D8C0-4B97-9F3F-30DD6BAE2FA0}" type="pres">
      <dgm:prSet presAssocID="{3DF9ADEE-088A-4E8C-99A5-1F3FC8F06B9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E874BE1-9B9F-49EA-84D7-4C47F84F4113}" type="pres">
      <dgm:prSet presAssocID="{3DF9ADEE-088A-4E8C-99A5-1F3FC8F06B9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643703B-F92E-4C28-9FD2-A32507D2C6A0}" type="pres">
      <dgm:prSet presAssocID="{3DF9ADEE-088A-4E8C-99A5-1F3FC8F06B9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BE9209-450B-4F9A-8F5A-88C06C8D9376}" srcId="{88F983E3-3053-4CBD-9C30-371BB29EAA42}" destId="{26F36B35-F5BF-48A7-84FA-D49B7E9151CA}" srcOrd="3" destOrd="0" parTransId="{B9031C1F-DBEF-4AD1-8A5E-84AE8B783D2D}" sibTransId="{BC0412FF-7B92-4801-BBB7-6244AAFF7BDA}"/>
    <dgm:cxn modelId="{6F33FC17-7135-4B35-BF6E-BAFD359F7DF1}" type="presOf" srcId="{5F019ADD-E56F-4353-AF86-BBCC25CB6F97}" destId="{BE874BE1-9B9F-49EA-84D7-4C47F84F4113}" srcOrd="0" destOrd="0" presId="urn:microsoft.com/office/officeart/2005/8/layout/matrix3"/>
    <dgm:cxn modelId="{BCD7301B-D0E8-4CB3-9F62-CA147D698EC2}" srcId="{5F019ADD-E56F-4353-AF86-BBCC25CB6F97}" destId="{753769EC-D932-45BB-99F0-A52F96368B9A}" srcOrd="2" destOrd="0" parTransId="{7EAAED7B-D9E2-43A0-9895-22DA1E464A3A}" sibTransId="{AEEAC9AE-D012-487C-91B8-6492448100BC}"/>
    <dgm:cxn modelId="{4AFC2622-91F0-4E74-A80A-FBF7210F6789}" type="presOf" srcId="{753769EC-D932-45BB-99F0-A52F96368B9A}" destId="{BE874BE1-9B9F-49EA-84D7-4C47F84F4113}" srcOrd="0" destOrd="3" presId="urn:microsoft.com/office/officeart/2005/8/layout/matrix3"/>
    <dgm:cxn modelId="{5BE3592B-9706-471B-835C-EDCAC9F8254D}" srcId="{5F019ADD-E56F-4353-AF86-BBCC25CB6F97}" destId="{F9C63DBF-BEEA-4FDC-B77D-4BE5EC16F958}" srcOrd="1" destOrd="0" parTransId="{73F3F971-E5D9-4D04-BD4F-343C7FFD3E0E}" sibTransId="{11D826B5-0657-429B-A5CA-883AF42FE53A}"/>
    <dgm:cxn modelId="{B7439A5D-E29B-44CC-B850-F29438695BA4}" type="presOf" srcId="{26F36B35-F5BF-48A7-84FA-D49B7E9151CA}" destId="{C643703B-F92E-4C28-9FD2-A32507D2C6A0}" srcOrd="0" destOrd="4" presId="urn:microsoft.com/office/officeart/2005/8/layout/matrix3"/>
    <dgm:cxn modelId="{DE82D55F-3D20-4009-AA2B-D4FF83404569}" srcId="{88F983E3-3053-4CBD-9C30-371BB29EAA42}" destId="{585C8F83-9320-4FAB-A3F9-DC73065AF2FF}" srcOrd="2" destOrd="0" parTransId="{E871C035-C188-4590-AC5F-4B0AD1DAA204}" sibTransId="{3F0C725E-3F69-4DAF-B84C-A60515836084}"/>
    <dgm:cxn modelId="{DAD44D67-4D08-495B-B4B4-1296A30C10D8}" type="presOf" srcId="{27D3540F-188F-40FC-A5C0-F5304C3EE224}" destId="{BE874BE1-9B9F-49EA-84D7-4C47F84F4113}" srcOrd="0" destOrd="4" presId="urn:microsoft.com/office/officeart/2005/8/layout/matrix3"/>
    <dgm:cxn modelId="{C183E649-AA66-416E-92DB-77DAA7217DE7}" srcId="{3DF9ADEE-088A-4E8C-99A5-1F3FC8F06B93}" destId="{5F019ADD-E56F-4353-AF86-BBCC25CB6F97}" srcOrd="2" destOrd="0" parTransId="{9FFC79C3-A5A6-4516-B53D-59AFAB9CFB5C}" sibTransId="{1F54AE6C-D711-493D-AAB2-520D85C970FA}"/>
    <dgm:cxn modelId="{B8B4C471-1A4D-4295-8E54-51C4FFDE1992}" type="presOf" srcId="{90CDA7D5-7979-4E8C-9CCF-066E34B47E32}" destId="{C643703B-F92E-4C28-9FD2-A32507D2C6A0}" srcOrd="0" destOrd="2" presId="urn:microsoft.com/office/officeart/2005/8/layout/matrix3"/>
    <dgm:cxn modelId="{0A746B79-BB4C-4EDC-BACA-BDE0395CD254}" type="presOf" srcId="{3DF9ADEE-088A-4E8C-99A5-1F3FC8F06B93}" destId="{DAADD0FE-1159-44EB-9AE1-03762D809971}" srcOrd="0" destOrd="0" presId="urn:microsoft.com/office/officeart/2005/8/layout/matrix3"/>
    <dgm:cxn modelId="{8783EC80-ED02-44CD-9DB6-BD0F25A1F304}" srcId="{88F983E3-3053-4CBD-9C30-371BB29EAA42}" destId="{90CDA7D5-7979-4E8C-9CCF-066E34B47E32}" srcOrd="1" destOrd="0" parTransId="{A046D16D-92F6-4AF6-B163-42961D111C81}" sibTransId="{4DC48105-4933-444A-92C9-6FF61F727E8E}"/>
    <dgm:cxn modelId="{C4455886-9553-4461-97F4-FA46046FEE88}" type="presOf" srcId="{585C8F83-9320-4FAB-A3F9-DC73065AF2FF}" destId="{C643703B-F92E-4C28-9FD2-A32507D2C6A0}" srcOrd="0" destOrd="3" presId="urn:microsoft.com/office/officeart/2005/8/layout/matrix3"/>
    <dgm:cxn modelId="{0197758A-453B-40CC-A49C-617F2BBAB8F1}" type="presOf" srcId="{05B8E6DA-4143-41AF-9063-79BD963F5918}" destId="{BE874BE1-9B9F-49EA-84D7-4C47F84F4113}" srcOrd="0" destOrd="1" presId="urn:microsoft.com/office/officeart/2005/8/layout/matrix3"/>
    <dgm:cxn modelId="{64A54395-E083-4520-B6DD-7189F3E17B7B}" srcId="{3DF9ADEE-088A-4E8C-99A5-1F3FC8F06B93}" destId="{D953F750-43FE-4B3B-B82C-F08F20DE64B0}" srcOrd="0" destOrd="0" parTransId="{C6AE76B5-A06C-4EE6-BEAF-A521A4D77EA5}" sibTransId="{02E74ECF-0386-47D3-95AF-DEC54E2A69D2}"/>
    <dgm:cxn modelId="{5BC7EC9B-4E07-41AB-876B-2E7A902E64FF}" srcId="{5F019ADD-E56F-4353-AF86-BBCC25CB6F97}" destId="{27D3540F-188F-40FC-A5C0-F5304C3EE224}" srcOrd="3" destOrd="0" parTransId="{403ADB03-C8DD-4AE2-992C-3611DD4986D1}" sibTransId="{9E9EE5A0-7D19-43F2-984E-F77CFBB809D6}"/>
    <dgm:cxn modelId="{5910689D-0A56-45E1-B18B-7709403FBC5C}" srcId="{5F019ADD-E56F-4353-AF86-BBCC25CB6F97}" destId="{05B8E6DA-4143-41AF-9063-79BD963F5918}" srcOrd="0" destOrd="0" parTransId="{4565D93A-9672-40DF-A2C2-28174EAA7DC6}" sibTransId="{13A978E2-0B85-4B24-9081-633F5A4B3D7A}"/>
    <dgm:cxn modelId="{6A0724A8-33DA-4C10-9DC4-A7D212501D18}" srcId="{3DF9ADEE-088A-4E8C-99A5-1F3FC8F06B93}" destId="{0F513F9E-66D9-4271-8CA6-539EDF046C05}" srcOrd="1" destOrd="0" parTransId="{FAD8F23A-D4BC-4712-BEAC-CE462D3A2A8C}" sibTransId="{F37C62A4-DF6B-49C5-BF58-42005BCBC140}"/>
    <dgm:cxn modelId="{97A3B3AC-7A06-4F64-B965-390637C7B1EF}" srcId="{3DF9ADEE-088A-4E8C-99A5-1F3FC8F06B93}" destId="{88F983E3-3053-4CBD-9C30-371BB29EAA42}" srcOrd="3" destOrd="0" parTransId="{0405F9A2-22DF-4E70-86D9-A4438101465E}" sibTransId="{D3C603B9-3889-41F0-BEBF-3729C823B01B}"/>
    <dgm:cxn modelId="{E10ADEB1-A8E2-43FA-88D4-8CF3518B1AF7}" type="presOf" srcId="{F9C63DBF-BEEA-4FDC-B77D-4BE5EC16F958}" destId="{BE874BE1-9B9F-49EA-84D7-4C47F84F4113}" srcOrd="0" destOrd="2" presId="urn:microsoft.com/office/officeart/2005/8/layout/matrix3"/>
    <dgm:cxn modelId="{D34CE2B3-73A7-4F0C-B804-E39D59042E70}" srcId="{88F983E3-3053-4CBD-9C30-371BB29EAA42}" destId="{6D88C771-6064-42AE-AD18-A4008E8D4BE1}" srcOrd="4" destOrd="0" parTransId="{D8C00D93-C14C-44CB-869E-44942A7EDD6E}" sibTransId="{31160078-6CE6-4AA4-BFB2-1BFEF9E995F2}"/>
    <dgm:cxn modelId="{FEA2F0B9-3192-489D-BB81-C82AE4EBAE90}" srcId="{88F983E3-3053-4CBD-9C30-371BB29EAA42}" destId="{00504B74-7024-4859-872E-88AAB171E768}" srcOrd="0" destOrd="0" parTransId="{ED90A431-3D41-426E-B3F8-43653CB0169B}" sibTransId="{B522B6B2-80A1-4B96-9CC3-73CA92554BCC}"/>
    <dgm:cxn modelId="{14AADBDE-EC22-4185-9E3B-90D2D6FD7A3F}" type="presOf" srcId="{0F513F9E-66D9-4271-8CA6-539EDF046C05}" destId="{4AE63732-D8C0-4B97-9F3F-30DD6BAE2FA0}" srcOrd="0" destOrd="0" presId="urn:microsoft.com/office/officeart/2005/8/layout/matrix3"/>
    <dgm:cxn modelId="{481AEFEF-4AA5-4082-883B-D6DB035B826C}" type="presOf" srcId="{D953F750-43FE-4B3B-B82C-F08F20DE64B0}" destId="{969AD118-EE33-4A10-BE0A-8263D40E9C3B}" srcOrd="0" destOrd="0" presId="urn:microsoft.com/office/officeart/2005/8/layout/matrix3"/>
    <dgm:cxn modelId="{35E79DF0-17E3-4A93-9B50-592E192E1AF0}" type="presOf" srcId="{6D88C771-6064-42AE-AD18-A4008E8D4BE1}" destId="{C643703B-F92E-4C28-9FD2-A32507D2C6A0}" srcOrd="0" destOrd="5" presId="urn:microsoft.com/office/officeart/2005/8/layout/matrix3"/>
    <dgm:cxn modelId="{0D3738F5-BECF-453C-BEFE-0B9C713FDE4E}" type="presOf" srcId="{88F983E3-3053-4CBD-9C30-371BB29EAA42}" destId="{C643703B-F92E-4C28-9FD2-A32507D2C6A0}" srcOrd="0" destOrd="0" presId="urn:microsoft.com/office/officeart/2005/8/layout/matrix3"/>
    <dgm:cxn modelId="{09F801FE-B812-4F6A-86B3-672ED76FC1D9}" type="presOf" srcId="{00504B74-7024-4859-872E-88AAB171E768}" destId="{C643703B-F92E-4C28-9FD2-A32507D2C6A0}" srcOrd="0" destOrd="1" presId="urn:microsoft.com/office/officeart/2005/8/layout/matrix3"/>
    <dgm:cxn modelId="{F4473892-526D-4C12-BC5B-25BD5A4995CC}" type="presParOf" srcId="{DAADD0FE-1159-44EB-9AE1-03762D809971}" destId="{C803B5EE-B76F-4DD6-B4F4-CBBAD4FDA8BF}" srcOrd="0" destOrd="0" presId="urn:microsoft.com/office/officeart/2005/8/layout/matrix3"/>
    <dgm:cxn modelId="{46E661BA-A231-4AC4-847B-FF8E6BC2E7D0}" type="presParOf" srcId="{DAADD0FE-1159-44EB-9AE1-03762D809971}" destId="{969AD118-EE33-4A10-BE0A-8263D40E9C3B}" srcOrd="1" destOrd="0" presId="urn:microsoft.com/office/officeart/2005/8/layout/matrix3"/>
    <dgm:cxn modelId="{3780D08E-5E27-4D03-8387-ED13D92CBA4B}" type="presParOf" srcId="{DAADD0FE-1159-44EB-9AE1-03762D809971}" destId="{4AE63732-D8C0-4B97-9F3F-30DD6BAE2FA0}" srcOrd="2" destOrd="0" presId="urn:microsoft.com/office/officeart/2005/8/layout/matrix3"/>
    <dgm:cxn modelId="{F127365B-E46D-49B6-B7D8-00A6C085F98F}" type="presParOf" srcId="{DAADD0FE-1159-44EB-9AE1-03762D809971}" destId="{BE874BE1-9B9F-49EA-84D7-4C47F84F4113}" srcOrd="3" destOrd="0" presId="urn:microsoft.com/office/officeart/2005/8/layout/matrix3"/>
    <dgm:cxn modelId="{EE2036E3-41FD-4347-B581-22C7007B7D63}" type="presParOf" srcId="{DAADD0FE-1159-44EB-9AE1-03762D809971}" destId="{C643703B-F92E-4C28-9FD2-A32507D2C6A0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B5EE-B76F-4DD6-B4F4-CBBAD4FDA8BF}">
      <dsp:nvSpPr>
        <dsp:cNvPr id="0" name=""/>
        <dsp:cNvSpPr/>
      </dsp:nvSpPr>
      <dsp:spPr>
        <a:xfrm>
          <a:off x="177888" y="0"/>
          <a:ext cx="8964734" cy="8964734"/>
        </a:xfrm>
        <a:prstGeom prst="diamond">
          <a:avLst/>
        </a:prstGeom>
        <a:solidFill>
          <a:srgbClr val="B62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AD118-EE33-4A10-BE0A-8263D40E9C3B}">
      <dsp:nvSpPr>
        <dsp:cNvPr id="0" name=""/>
        <dsp:cNvSpPr/>
      </dsp:nvSpPr>
      <dsp:spPr>
        <a:xfrm>
          <a:off x="940608" y="851649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Número</a:t>
          </a:r>
          <a:r>
            <a:rPr lang="en-US" sz="2800" b="1" kern="1200">
              <a:solidFill>
                <a:schemeClr val="tx1">
                  <a:lumMod val="75000"/>
                  <a:lumOff val="25000"/>
                </a:schemeClr>
              </a:solidFill>
            </a:rPr>
            <a:t> de reuniões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>
                  <a:lumMod val="75000"/>
                  <a:lumOff val="25000"/>
                </a:schemeClr>
              </a:solidFill>
            </a:rPr>
            <a:t>~</a:t>
          </a:r>
          <a:r>
            <a:rPr lang="en-US" sz="2800" kern="120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15</a:t>
          </a:r>
          <a:r>
            <a:rPr lang="en-US" sz="2800" kern="1200">
              <a:solidFill>
                <a:schemeClr val="tx1">
                  <a:lumMod val="75000"/>
                  <a:lumOff val="25000"/>
                </a:schemeClr>
              </a:solidFill>
            </a:rPr>
            <a:t> reuniões de alinhamento</a:t>
          </a:r>
          <a:endParaRPr lang="pt-BR" sz="2800" kern="1200" dirty="0" err="1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11281" y="1022322"/>
        <a:ext cx="3154900" cy="3154900"/>
      </dsp:txXfrm>
    </dsp:sp>
    <dsp:sp modelId="{4AE63732-D8C0-4B97-9F3F-30DD6BAE2FA0}">
      <dsp:nvSpPr>
        <dsp:cNvPr id="0" name=""/>
        <dsp:cNvSpPr/>
      </dsp:nvSpPr>
      <dsp:spPr>
        <a:xfrm>
          <a:off x="4705796" y="851649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solidFill>
                <a:schemeClr val="tx1">
                  <a:lumMod val="75000"/>
                  <a:lumOff val="25000"/>
                </a:schemeClr>
              </a:solidFill>
            </a:rPr>
            <a:t>Quantidade de pessoas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~</a:t>
          </a: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xx</a:t>
          </a: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pessoas</a:t>
          </a: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ouvidas</a:t>
          </a:r>
          <a:endParaRPr lang="en-US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solidFill>
                <a:schemeClr val="tx1">
                  <a:lumMod val="75000"/>
                  <a:lumOff val="25000"/>
                </a:schemeClr>
              </a:solidFill>
            </a:rPr>
            <a:t>Todas as regionais envolvidas</a:t>
          </a:r>
        </a:p>
      </dsp:txBody>
      <dsp:txXfrm>
        <a:off x="4876469" y="1022322"/>
        <a:ext cx="3154900" cy="3154900"/>
      </dsp:txXfrm>
    </dsp:sp>
    <dsp:sp modelId="{BE874BE1-9B9F-49EA-84D7-4C47F84F4113}">
      <dsp:nvSpPr>
        <dsp:cNvPr id="0" name=""/>
        <dsp:cNvSpPr/>
      </dsp:nvSpPr>
      <dsp:spPr>
        <a:xfrm>
          <a:off x="940608" y="4616838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Formato de </a:t>
          </a:r>
          <a:r>
            <a:rPr lang="en-US" sz="28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Diagnóstico</a:t>
          </a:r>
          <a:endParaRPr lang="pt-BR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Entrevistas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Presencial</a:t>
          </a:r>
          <a:endParaRPr lang="pt-BR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Entrevistas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 via teams</a:t>
          </a:r>
          <a:endParaRPr lang="pt-BR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Reuniões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 de </a:t>
          </a: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trocas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diversas</a:t>
          </a:r>
          <a:endParaRPr lang="pt-BR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Acompanhamento</a:t>
          </a:r>
          <a:r>
            <a:rPr lang="pt-BR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 de </a:t>
          </a:r>
          <a:r>
            <a:rPr lang="pt-BR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evento do canal</a:t>
          </a:r>
          <a:endParaRPr lang="pt-BR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11281" y="4787511"/>
        <a:ext cx="3154900" cy="3154900"/>
      </dsp:txXfrm>
    </dsp:sp>
    <dsp:sp modelId="{C643703B-F92E-4C28-9FD2-A32507D2C6A0}">
      <dsp:nvSpPr>
        <dsp:cNvPr id="0" name=""/>
        <dsp:cNvSpPr/>
      </dsp:nvSpPr>
      <dsp:spPr>
        <a:xfrm>
          <a:off x="4705796" y="4616838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Cargos </a:t>
          </a:r>
          <a:r>
            <a:rPr lang="en-US" sz="28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ouvidos</a:t>
          </a:r>
          <a:endParaRPr lang="pt-BR" sz="2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Executivos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 </a:t>
          </a: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Gerentes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Regionais</a:t>
          </a:r>
          <a:endParaRPr lang="pt-BR" sz="2200" kern="1200" dirty="0" err="1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Territoriais</a:t>
          </a:r>
          <a:endParaRPr lang="en-US" sz="2200" kern="1200" dirty="0" err="1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Analistas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mkt </a:t>
          </a: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matriz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Analistas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 de </a:t>
          </a:r>
          <a:r>
            <a:rPr lang="en-US" sz="22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MKt</a:t>
          </a: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rPr>
            <a:t> regional</a:t>
          </a:r>
          <a:endParaRPr lang="pt-BR" sz="2200" kern="1200" dirty="0"/>
        </a:p>
      </dsp:txBody>
      <dsp:txXfrm>
        <a:off x="4876469" y="4787511"/>
        <a:ext cx="3154900" cy="315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https://forms.office.com/Pages/ShareFormPage.aspx?id=S30kVTW0pUeIG8p2J0NOeU3gFz61GPZLjnBjl12aY8ZUME1XNEJXQVlWTldVRVJQTEhGTVFCVUtLNS4u&amp;sharetoken=R58U2Ikrz4hR0KcMr2vO</a:t>
            </a:r>
          </a:p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MD </a:t>
            </a:r>
            <a:r>
              <a:rPr lang="en-US" dirty="0" err="1">
                <a:ea typeface="Calibri"/>
                <a:cs typeface="Calibri"/>
              </a:rPr>
              <a:t>terá</a:t>
            </a:r>
            <a:r>
              <a:rPr lang="en-US" dirty="0">
                <a:ea typeface="Calibri"/>
                <a:cs typeface="Calibri"/>
              </a:rPr>
              <a:t> 3 </a:t>
            </a:r>
            <a:r>
              <a:rPr lang="en-US" dirty="0" err="1">
                <a:ea typeface="Calibri"/>
                <a:cs typeface="Calibri"/>
              </a:rPr>
              <a:t>turmas</a:t>
            </a:r>
            <a:r>
              <a:rPr lang="en-US" dirty="0">
                <a:ea typeface="Calibri"/>
                <a:cs typeface="Calibri"/>
              </a:rPr>
              <a:t> de PGN 360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exemplo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53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0413-D4BF-59F3-D595-D3AF1069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765FEB-DE06-AE15-4E58-4E2FBC249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349E26-95DD-E51E-D2AF-03BA3F891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6 episódios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C0F78D-FD8E-EC49-A0FE-8AF900CE8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768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6CEA1-7F86-26FD-2C13-07E008097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38A6ED2-0F87-398E-337B-224CA750B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1E5CA1-E504-4E16-3862-F524624AE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6 episódios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A7CC28-2765-7205-0C98-26F1B8A64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93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Legenda deste apoio de fala: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Normal: indica o que o Facilitador deve FAZER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1" dirty="0"/>
              <a:t>Itálico: indica o que o Facilitador deve FALAR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0" dirty="0"/>
              <a:t>Negrito: pontos de ATENÇÃO</a:t>
            </a:r>
          </a:p>
          <a:p>
            <a:endParaRPr lang="pt-BR" dirty="0"/>
          </a:p>
          <a:p>
            <a:endParaRPr lang="pt-BR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3E68B-5A6C-45D4-813C-01C6B7A8529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12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err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6EFC9-3E27-489D-9643-3D6121A1B3C4}" type="slidenum"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52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1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42FAC-B5CE-F573-BF00-FF3A6BCF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CD3830-F18C-2E8D-DFD1-B86BF0419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BD249-DDDD-77E0-49D0-120FA15CF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66384B-DCD8-DBB4-08BE-0F3148084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6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47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AD8CE-5191-8045-C608-F31E0FBD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0200FF-3C2A-A78D-F8F3-0362B8639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868890-DB0F-DDC3-5FED-25F36B077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E7AEAE-5949-6DE7-B48F-A3498106B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3E68B-5A6C-45D4-813C-01C6B7A8529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6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82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0C52156-113C-2C0A-E223-7E4C4C163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9074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BD3020A-B496-3427-17B2-53F8FDDB28E2}"/>
              </a:ext>
            </a:extLst>
          </p:cNvPr>
          <p:cNvGrpSpPr/>
          <p:nvPr userDrawn="1"/>
        </p:nvGrpSpPr>
        <p:grpSpPr>
          <a:xfrm>
            <a:off x="227162" y="9549930"/>
            <a:ext cx="17008416" cy="369332"/>
            <a:chOff x="126371" y="6315815"/>
            <a:chExt cx="11338944" cy="246221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63BD50E-BA53-0B11-C505-9945EF069AFF}"/>
                </a:ext>
              </a:extLst>
            </p:cNvPr>
            <p:cNvSpPr txBox="1"/>
            <p:nvPr userDrawn="1"/>
          </p:nvSpPr>
          <p:spPr>
            <a:xfrm>
              <a:off x="126371" y="6315815"/>
              <a:ext cx="284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i="1" spc="450" dirty="0">
                  <a:solidFill>
                    <a:schemeClr val="bg1"/>
                  </a:solidFill>
                  <a:latin typeface="AMX" pitchFamily="2" charset="77"/>
                </a:rPr>
                <a:t>PGN 360º MD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5DD6C7F-2D19-43E8-B26D-53697C3D1A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1647" y="6451601"/>
              <a:ext cx="8643668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áfico 12">
            <a:extLst>
              <a:ext uri="{FF2B5EF4-FFF2-40B4-BE49-F238E27FC236}">
                <a16:creationId xmlns:a16="http://schemas.microsoft.com/office/drawing/2014/main" id="{013F1DAB-90F3-FB46-DF30-2C15E75EA5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725" y="634537"/>
            <a:ext cx="1840131" cy="6900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473BF3-CBCA-2E4B-7539-4058B0F614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1999" y="628985"/>
            <a:ext cx="1413545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.jpe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10" Type="http://schemas.openxmlformats.org/officeDocument/2006/relationships/image" Target="../media/image51.png"/><Relationship Id="rId4" Type="http://schemas.openxmlformats.org/officeDocument/2006/relationships/image" Target="../media/image5.png"/><Relationship Id="rId9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6.sv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5.svg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31.png"/><Relationship Id="rId5" Type="http://schemas.openxmlformats.org/officeDocument/2006/relationships/image" Target="../media/image33.svg"/><Relationship Id="rId15" Type="http://schemas.openxmlformats.org/officeDocument/2006/relationships/image" Target="../media/image37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-9849" y="0"/>
            <a:ext cx="18307707" cy="10287000"/>
            <a:chOff x="0" y="0"/>
            <a:chExt cx="24410276" cy="13716000"/>
          </a:xfrm>
        </p:grpSpPr>
        <p:sp>
          <p:nvSpPr>
            <p:cNvPr id="10" name="Freeform 10" descr="Padrão do plano de fundo  O conteúdo gerado por IA pode estar incorreto."/>
            <p:cNvSpPr/>
            <p:nvPr/>
          </p:nvSpPr>
          <p:spPr>
            <a:xfrm>
              <a:off x="0" y="0"/>
              <a:ext cx="24410288" cy="13716000"/>
            </a:xfrm>
            <a:custGeom>
              <a:avLst/>
              <a:gdLst/>
              <a:ahLst/>
              <a:cxnLst/>
              <a:rect l="l" t="t" r="r" b="b"/>
              <a:pathLst>
                <a:path w="24410288" h="13716000">
                  <a:moveTo>
                    <a:pt x="0" y="0"/>
                  </a:moveTo>
                  <a:lnTo>
                    <a:pt x="24410288" y="0"/>
                  </a:lnTo>
                  <a:lnTo>
                    <a:pt x="244102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1" b="-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795715" y="2426562"/>
            <a:ext cx="2857500" cy="2400300"/>
            <a:chOff x="0" y="0"/>
            <a:chExt cx="3810000" cy="3200400"/>
          </a:xfrm>
        </p:grpSpPr>
        <p:sp>
          <p:nvSpPr>
            <p:cNvPr id="12" name="Freeform 12" descr="Gráfico  O conteúdo gerado por IA pode estar incorreto."/>
            <p:cNvSpPr/>
            <p:nvPr/>
          </p:nvSpPr>
          <p:spPr>
            <a:xfrm>
              <a:off x="0" y="0"/>
              <a:ext cx="3810000" cy="3200400"/>
            </a:xfrm>
            <a:custGeom>
              <a:avLst/>
              <a:gdLst/>
              <a:ahLst/>
              <a:cxnLst/>
              <a:rect l="l" t="t" r="r" b="b"/>
              <a:pathLst>
                <a:path w="3810000" h="3200400">
                  <a:moveTo>
                    <a:pt x="0" y="0"/>
                  </a:moveTo>
                  <a:lnTo>
                    <a:pt x="3810000" y="0"/>
                  </a:lnTo>
                  <a:lnTo>
                    <a:pt x="3810000" y="32004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1" r="-11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175311" y="-600342"/>
            <a:ext cx="11066926" cy="10887342"/>
            <a:chOff x="0" y="0"/>
            <a:chExt cx="14755901" cy="14516456"/>
          </a:xfrm>
        </p:grpSpPr>
        <p:sp>
          <p:nvSpPr>
            <p:cNvPr id="14" name="Freeform 14" descr="Logotipo, nome da empresa  O conteúdo gerado por IA pode estar incorreto."/>
            <p:cNvSpPr/>
            <p:nvPr/>
          </p:nvSpPr>
          <p:spPr>
            <a:xfrm>
              <a:off x="0" y="0"/>
              <a:ext cx="14755876" cy="14516481"/>
            </a:xfrm>
            <a:custGeom>
              <a:avLst/>
              <a:gdLst/>
              <a:ahLst/>
              <a:cxnLst/>
              <a:rect l="l" t="t" r="r" b="b"/>
              <a:pathLst>
                <a:path w="14755876" h="14516481">
                  <a:moveTo>
                    <a:pt x="0" y="0"/>
                  </a:moveTo>
                  <a:lnTo>
                    <a:pt x="14755876" y="0"/>
                  </a:lnTo>
                  <a:lnTo>
                    <a:pt x="14755876" y="14516481"/>
                  </a:lnTo>
                  <a:lnTo>
                    <a:pt x="0" y="14516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0934" r="-48146" b="-261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605424" y="1325880"/>
            <a:ext cx="15139774" cy="9203321"/>
            <a:chOff x="20572252" y="824574"/>
            <a:chExt cx="12714968" cy="1668624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/>
            <a:srcRect t="5085" b="5085"/>
            <a:stretch>
              <a:fillRect/>
            </a:stretch>
          </p:blipFill>
          <p:spPr>
            <a:xfrm>
              <a:off x="20572252" y="824574"/>
              <a:ext cx="12714968" cy="16686245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0" y="8896350"/>
            <a:ext cx="2438400" cy="1390650"/>
            <a:chOff x="0" y="0"/>
            <a:chExt cx="3251200" cy="1854200"/>
          </a:xfrm>
        </p:grpSpPr>
        <p:sp>
          <p:nvSpPr>
            <p:cNvPr id="20" name="Freeform 20" descr="Uma imagem contendo Texto  O conteúdo gerado por IA pode estar incorreto."/>
            <p:cNvSpPr/>
            <p:nvPr/>
          </p:nvSpPr>
          <p:spPr>
            <a:xfrm>
              <a:off x="0" y="0"/>
              <a:ext cx="3251200" cy="1854200"/>
            </a:xfrm>
            <a:custGeom>
              <a:avLst/>
              <a:gdLst/>
              <a:ahLst/>
              <a:cxnLst/>
              <a:rect l="l" t="t" r="r" b="b"/>
              <a:pathLst>
                <a:path w="3251200" h="1854200">
                  <a:moveTo>
                    <a:pt x="0" y="0"/>
                  </a:moveTo>
                  <a:lnTo>
                    <a:pt x="3251200" y="0"/>
                  </a:lnTo>
                  <a:lnTo>
                    <a:pt x="3251200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30" r="-13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4AE661-A2B4-073E-58D3-306498C9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22" y="533406"/>
            <a:ext cx="7151092" cy="76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6">
            <a:extLst>
              <a:ext uri="{FF2B5EF4-FFF2-40B4-BE49-F238E27FC236}">
                <a16:creationId xmlns:a16="http://schemas.microsoft.com/office/drawing/2014/main" id="{7915564C-7C91-2606-30DE-2AF2FEDDA3F6}"/>
              </a:ext>
            </a:extLst>
          </p:cNvPr>
          <p:cNvSpPr/>
          <p:nvPr/>
        </p:nvSpPr>
        <p:spPr>
          <a:xfrm>
            <a:off x="386599" y="529691"/>
            <a:ext cx="2461051" cy="1032409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9F32E66-EF6C-45B2-2031-62FC261F9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54224B-72D1-1B89-1A45-82290DB62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734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0EFE248E-04E3-298C-5D06-22AFFDBB49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 sz="105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3B2DC16-A522-EEFC-935F-AACD43DD015F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30149F71-710D-F705-0B02-15C673BC00A6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728541E5-90D6-8FEC-2DCF-63F5B55BAE2D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68394B3-270A-28D6-5B93-F82713D9BFA4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BB1B74A-0005-499C-D603-5361E257DD64}"/>
              </a:ext>
            </a:extLst>
          </p:cNvPr>
          <p:cNvSpPr txBox="1"/>
          <p:nvPr/>
        </p:nvSpPr>
        <p:spPr>
          <a:xfrm>
            <a:off x="827575" y="170071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Diagnóstico_Vozes</a:t>
            </a:r>
            <a:r>
              <a:rPr lang="en-US" sz="3600" i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da </a:t>
            </a:r>
            <a:r>
              <a:rPr lang="en-US" sz="3600" i="1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operação</a:t>
            </a:r>
            <a:endParaRPr lang="en-US" sz="3600" i="1">
              <a:solidFill>
                <a:srgbClr val="262626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A80B02F-365E-E5A5-25A5-DF68277E4052}"/>
              </a:ext>
            </a:extLst>
          </p:cNvPr>
          <p:cNvSpPr txBox="1"/>
          <p:nvPr/>
        </p:nvSpPr>
        <p:spPr>
          <a:xfrm>
            <a:off x="978492" y="2529033"/>
            <a:ext cx="408432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>
              <a:latin typeface="Amx"/>
            </a:endParaRP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A283910-3CC2-5C9E-54C9-5D28316F2B16}"/>
              </a:ext>
            </a:extLst>
          </p:cNvPr>
          <p:cNvSpPr txBox="1"/>
          <p:nvPr/>
        </p:nvSpPr>
        <p:spPr>
          <a:xfrm>
            <a:off x="8654326" y="2161043"/>
            <a:ext cx="865518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84BFB432-7D97-3438-BDCB-EBCB761806DC}"/>
              </a:ext>
            </a:extLst>
          </p:cNvPr>
          <p:cNvSpPr/>
          <p:nvPr/>
        </p:nvSpPr>
        <p:spPr>
          <a:xfrm>
            <a:off x="16300320" y="1893964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6BAD0E72-310C-262A-C306-FBC9E9C41776}"/>
              </a:ext>
            </a:extLst>
          </p:cNvPr>
          <p:cNvGrpSpPr/>
          <p:nvPr/>
        </p:nvGrpSpPr>
        <p:grpSpPr>
          <a:xfrm>
            <a:off x="8873631" y="-3295093"/>
            <a:ext cx="10598086" cy="10156127"/>
            <a:chOff x="-13209860" y="1093827"/>
            <a:chExt cx="14130782" cy="13541502"/>
          </a:xfrm>
        </p:grpSpPr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9481E8F9-007A-A558-0171-E774277121E6}"/>
                </a:ext>
              </a:extLst>
            </p:cNvPr>
            <p:cNvSpPr/>
            <p:nvPr/>
          </p:nvSpPr>
          <p:spPr>
            <a:xfrm>
              <a:off x="-13209860" y="1093827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0F91AAB-80EF-3010-CB8A-482A8A8CA3BE}"/>
              </a:ext>
            </a:extLst>
          </p:cNvPr>
          <p:cNvGrpSpPr/>
          <p:nvPr/>
        </p:nvGrpSpPr>
        <p:grpSpPr>
          <a:xfrm>
            <a:off x="6803338" y="8053946"/>
            <a:ext cx="5961859" cy="1955656"/>
            <a:chOff x="-1767175" y="1990725"/>
            <a:chExt cx="9006533" cy="387607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285C7B4-6C8B-90CA-AC7A-C71726468582}"/>
                </a:ext>
              </a:extLst>
            </p:cNvPr>
            <p:cNvSpPr/>
            <p:nvPr/>
          </p:nvSpPr>
          <p:spPr>
            <a:xfrm>
              <a:off x="362447" y="2683433"/>
              <a:ext cx="6876911" cy="246006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Amx"/>
                </a:rPr>
                <a:t>“Como não são equipes diretas, a gente precisa conquistar espaço e confiança o tempo todo.”</a:t>
              </a: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6DA51ACF-FD24-1AA7-D154-E7E86C952A99}"/>
                </a:ext>
              </a:extLst>
            </p:cNvPr>
            <p:cNvGrpSpPr/>
            <p:nvPr/>
          </p:nvGrpSpPr>
          <p:grpSpPr>
            <a:xfrm rot="-10800000">
              <a:off x="-1767175" y="1990725"/>
              <a:ext cx="2848543" cy="3876074"/>
              <a:chOff x="0" y="0"/>
              <a:chExt cx="4355719" cy="56261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5FE45E49-16E6-D149-FE08-6FB6E6814F22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C21218C-8B0B-14E5-6F2F-ED2595799567}"/>
              </a:ext>
            </a:extLst>
          </p:cNvPr>
          <p:cNvSpPr txBox="1"/>
          <p:nvPr/>
        </p:nvSpPr>
        <p:spPr>
          <a:xfrm>
            <a:off x="889722" y="3977935"/>
            <a:ext cx="7895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Amx"/>
              </a:rPr>
              <a:t>Os insights levantados traduzem os principais pontos de alavancagem para evolução do canal.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96144E0-C0C6-E01F-F67D-5A7C6A504F26}"/>
              </a:ext>
            </a:extLst>
          </p:cNvPr>
          <p:cNvGrpSpPr/>
          <p:nvPr/>
        </p:nvGrpSpPr>
        <p:grpSpPr>
          <a:xfrm>
            <a:off x="6803338" y="5430950"/>
            <a:ext cx="6695104" cy="1955656"/>
            <a:chOff x="-1767175" y="1990725"/>
            <a:chExt cx="10114241" cy="3876074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66EF6669-3584-40A1-7432-BF95DD41DE31}"/>
                </a:ext>
              </a:extLst>
            </p:cNvPr>
            <p:cNvSpPr/>
            <p:nvPr/>
          </p:nvSpPr>
          <p:spPr>
            <a:xfrm>
              <a:off x="362448" y="2683433"/>
              <a:ext cx="7984618" cy="24600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Amx"/>
                </a:rPr>
                <a:t>“As decisões acabam acontecendo no ritmo da urgência.”</a:t>
              </a:r>
            </a:p>
          </p:txBody>
        </p: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0E6979D5-3E67-5E08-E863-AB4EA1405734}"/>
                </a:ext>
              </a:extLst>
            </p:cNvPr>
            <p:cNvGrpSpPr/>
            <p:nvPr/>
          </p:nvGrpSpPr>
          <p:grpSpPr>
            <a:xfrm rot="-10800000">
              <a:off x="-1767175" y="1990725"/>
              <a:ext cx="2848543" cy="3876074"/>
              <a:chOff x="0" y="0"/>
              <a:chExt cx="4355719" cy="5626100"/>
            </a:xfrm>
          </p:grpSpPr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3B583DF8-ABEE-F39E-22A0-2EE53E502E53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89DBD32-3BEA-E7AE-6BCD-C2574BF3D6E9}"/>
              </a:ext>
            </a:extLst>
          </p:cNvPr>
          <p:cNvGrpSpPr/>
          <p:nvPr/>
        </p:nvGrpSpPr>
        <p:grpSpPr>
          <a:xfrm>
            <a:off x="585536" y="8053946"/>
            <a:ext cx="5961859" cy="1955656"/>
            <a:chOff x="-1767175" y="1990725"/>
            <a:chExt cx="9006533" cy="3876074"/>
          </a:xfrm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4A122437-B1AC-6181-A5C7-D5E93ACBC96D}"/>
                </a:ext>
              </a:extLst>
            </p:cNvPr>
            <p:cNvSpPr/>
            <p:nvPr/>
          </p:nvSpPr>
          <p:spPr>
            <a:xfrm>
              <a:off x="362447" y="2683433"/>
              <a:ext cx="6876911" cy="246006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Amx"/>
                </a:rPr>
                <a:t>“O parceiro cresce… mas o resultado nem sempre acompanha.”</a:t>
              </a:r>
            </a:p>
          </p:txBody>
        </p:sp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BCA01B67-EA29-AD66-0F48-BDF3DF482B8C}"/>
                </a:ext>
              </a:extLst>
            </p:cNvPr>
            <p:cNvGrpSpPr/>
            <p:nvPr/>
          </p:nvGrpSpPr>
          <p:grpSpPr>
            <a:xfrm rot="-10800000">
              <a:off x="-1767175" y="1990725"/>
              <a:ext cx="2848543" cy="3876074"/>
              <a:chOff x="0" y="0"/>
              <a:chExt cx="4355719" cy="5626100"/>
            </a:xfrm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5500D89C-A876-9244-CB01-B9BDECB475C2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386885A-830B-F10C-0E9B-F73B90925E5B}"/>
              </a:ext>
            </a:extLst>
          </p:cNvPr>
          <p:cNvGrpSpPr/>
          <p:nvPr/>
        </p:nvGrpSpPr>
        <p:grpSpPr>
          <a:xfrm>
            <a:off x="585536" y="5610014"/>
            <a:ext cx="5961859" cy="1955656"/>
            <a:chOff x="-1767175" y="1990725"/>
            <a:chExt cx="9006533" cy="3876074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B98BFF1B-17B4-41F1-3428-CAFF52D60258}"/>
                </a:ext>
              </a:extLst>
            </p:cNvPr>
            <p:cNvSpPr/>
            <p:nvPr/>
          </p:nvSpPr>
          <p:spPr>
            <a:xfrm>
              <a:off x="362447" y="2683433"/>
              <a:ext cx="6876911" cy="246006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Amx"/>
                </a:rPr>
                <a:t>“A gente faz muita coisa… mas nem sempre o que é mais importante.”</a:t>
              </a:r>
            </a:p>
          </p:txBody>
        </p:sp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4462E252-33CB-5971-0B93-828DA184A322}"/>
                </a:ext>
              </a:extLst>
            </p:cNvPr>
            <p:cNvGrpSpPr/>
            <p:nvPr/>
          </p:nvGrpSpPr>
          <p:grpSpPr>
            <a:xfrm rot="-10800000">
              <a:off x="-1767175" y="1990725"/>
              <a:ext cx="2848543" cy="3876074"/>
              <a:chOff x="0" y="0"/>
              <a:chExt cx="4355719" cy="5626100"/>
            </a:xfrm>
          </p:grpSpPr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A3D9BD96-E2EC-0116-6589-0BCF10093A1D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BC696E0C-E61E-F8A8-6370-643D42B1B98B}"/>
              </a:ext>
            </a:extLst>
          </p:cNvPr>
          <p:cNvGrpSpPr/>
          <p:nvPr/>
        </p:nvGrpSpPr>
        <p:grpSpPr>
          <a:xfrm>
            <a:off x="11854560" y="6871859"/>
            <a:ext cx="6285349" cy="1869391"/>
            <a:chOff x="-1767175" y="1990725"/>
            <a:chExt cx="9006533" cy="3876074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F9795CF8-251E-496E-67C0-0ADAC965ABE4}"/>
                </a:ext>
              </a:extLst>
            </p:cNvPr>
            <p:cNvSpPr/>
            <p:nvPr/>
          </p:nvSpPr>
          <p:spPr>
            <a:xfrm>
              <a:off x="362447" y="2683433"/>
              <a:ext cx="6876911" cy="246006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Amx"/>
                </a:rPr>
                <a:t>“Dependemos de muita gente para fazer as coisas acontecerem.”</a:t>
              </a:r>
            </a:p>
          </p:txBody>
        </p:sp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0AEF8D8-8DD2-ABCB-B232-4A205859153B}"/>
                </a:ext>
              </a:extLst>
            </p:cNvPr>
            <p:cNvGrpSpPr/>
            <p:nvPr/>
          </p:nvGrpSpPr>
          <p:grpSpPr>
            <a:xfrm rot="-10800000">
              <a:off x="-1767175" y="1990725"/>
              <a:ext cx="2848543" cy="3876074"/>
              <a:chOff x="0" y="0"/>
              <a:chExt cx="4355719" cy="5626100"/>
            </a:xfrm>
          </p:grpSpPr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E54DBDD1-0EB5-C899-00D2-B499E019DC3B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48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A330-5B82-D64E-69F8-BF1EBBE3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C8B90F-0352-3242-36B0-D1434FDEC37F}"/>
              </a:ext>
            </a:extLst>
          </p:cNvPr>
          <p:cNvSpPr txBox="1"/>
          <p:nvPr/>
        </p:nvSpPr>
        <p:spPr>
          <a:xfrm>
            <a:off x="7104990" y="11368070"/>
            <a:ext cx="3766089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1600" b="1" i="1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F92A59-88BE-9D40-AE4F-782FAC017FED}"/>
              </a:ext>
            </a:extLst>
          </p:cNvPr>
          <p:cNvSpPr txBox="1"/>
          <p:nvPr/>
        </p:nvSpPr>
        <p:spPr>
          <a:xfrm>
            <a:off x="12208723" y="10287000"/>
            <a:ext cx="4146359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1600" b="1" i="1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7B10821-B898-54C9-BABA-69A37BA65FB9}"/>
              </a:ext>
            </a:extLst>
          </p:cNvPr>
          <p:cNvCxnSpPr>
            <a:cxnSpLocks/>
          </p:cNvCxnSpPr>
          <p:nvPr/>
        </p:nvCxnSpPr>
        <p:spPr>
          <a:xfrm>
            <a:off x="2210253" y="2371968"/>
            <a:ext cx="12772416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3D5ED7-D69E-558B-8E0F-7A767B3D310C}"/>
              </a:ext>
            </a:extLst>
          </p:cNvPr>
          <p:cNvSpPr txBox="1"/>
          <p:nvPr/>
        </p:nvSpPr>
        <p:spPr>
          <a:xfrm>
            <a:off x="3819323" y="663162"/>
            <a:ext cx="10649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AMX" pitchFamily="2" charset="77"/>
              </a:rPr>
              <a:t>MACROANÁLISE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B5E324-7E08-A45C-6F5E-5645B32531EB}"/>
              </a:ext>
            </a:extLst>
          </p:cNvPr>
          <p:cNvSpPr txBox="1"/>
          <p:nvPr/>
        </p:nvSpPr>
        <p:spPr>
          <a:xfrm>
            <a:off x="1462178" y="1724378"/>
            <a:ext cx="15238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Um canal em crescimento e transformação</a:t>
            </a:r>
          </a:p>
          <a:p>
            <a:r>
              <a:rPr lang="pt-BR" sz="2400" dirty="0">
                <a:solidFill>
                  <a:schemeClr val="bg1"/>
                </a:solidFill>
              </a:rPr>
              <a:t>O canal de </a:t>
            </a:r>
            <a:r>
              <a:rPr lang="pt-BR" sz="2400" b="1" dirty="0">
                <a:solidFill>
                  <a:schemeClr val="bg1"/>
                </a:solidFill>
              </a:rPr>
              <a:t>Mercados em Desenvolvimento </a:t>
            </a:r>
            <a:r>
              <a:rPr lang="pt-BR" sz="2400" dirty="0">
                <a:solidFill>
                  <a:schemeClr val="bg1"/>
                </a:solidFill>
              </a:rPr>
              <a:t>apresenta forte atuação no território, com alta presença no campo e proximidade com parceiros e operação.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AB5472-EC86-0178-EFA6-BC86BFAE002E}"/>
              </a:ext>
            </a:extLst>
          </p:cNvPr>
          <p:cNvSpPr txBox="1"/>
          <p:nvPr/>
        </p:nvSpPr>
        <p:spPr>
          <a:xfrm>
            <a:off x="514231" y="3837168"/>
            <a:ext cx="58185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 Um padrão de atuação identificado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Atuação intensa na rotina e nas demandas do dia a dia;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Forte envolvimento na operação e resolução de problemas;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Proximidade com parceiros e equipes.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Dificuldade em estruturar decisões de forma consistente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40162B-3905-6C19-0949-83C8AA0D9C93}"/>
              </a:ext>
            </a:extLst>
          </p:cNvPr>
          <p:cNvSpPr txBox="1"/>
          <p:nvPr/>
        </p:nvSpPr>
        <p:spPr>
          <a:xfrm>
            <a:off x="6614037" y="3815365"/>
            <a:ext cx="55438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 Tensões do dia a dia</a:t>
            </a: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Agenda pressionada por múltiplas demandas;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Dificuldade de priorização;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Decisões muitas vezes guiadas pela urgência;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Atuação em um ecossistema com múltiplos atores e interesses;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Dúvidas sobre limites de atuação.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O volume de ações não se traduz, necessariamente, em resultado sustentável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30031D6-130B-F747-6D78-C16B1CEB943E}"/>
              </a:ext>
            </a:extLst>
          </p:cNvPr>
          <p:cNvSpPr txBox="1"/>
          <p:nvPr/>
        </p:nvSpPr>
        <p:spPr>
          <a:xfrm>
            <a:off x="12536960" y="3815365"/>
            <a:ext cx="54208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 ponto de evolução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Evoluir da atuação reativa para uma atuação mais estratégica: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Mais clareza nas decisões;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Mais critério na priorização;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Maior capacidade de influência;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Melhor leitura do território e do negócio.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O desafio não é fazer mais, mas sim atuar de forma mais estruturada, conectando território, pessoas e decisões.</a:t>
            </a:r>
          </a:p>
        </p:txBody>
      </p:sp>
    </p:spTree>
    <p:extLst>
      <p:ext uri="{BB962C8B-B14F-4D97-AF65-F5344CB8AC3E}">
        <p14:creationId xmlns:p14="http://schemas.microsoft.com/office/powerpoint/2010/main" val="36782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3BAC-7B4D-CF4A-A187-17442514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DE8B37E9-2D08-5868-97B5-E0D9D136B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63"/>
            <a:ext cx="18656588" cy="104943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DA22143-10A2-7536-2359-CAAFE5E8B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498" y="-5134758"/>
            <a:ext cx="10598093" cy="101561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E40D2CA-DE0C-0DA9-75F8-92148ED165E8}"/>
              </a:ext>
            </a:extLst>
          </p:cNvPr>
          <p:cNvSpPr txBox="1"/>
          <p:nvPr/>
        </p:nvSpPr>
        <p:spPr>
          <a:xfrm>
            <a:off x="1054293" y="-40018"/>
            <a:ext cx="4214400" cy="1752808"/>
          </a:xfrm>
          <a:prstGeom prst="roundRect">
            <a:avLst>
              <a:gd name="adj" fmla="val 50000"/>
            </a:avLst>
          </a:prstGeom>
          <a:solidFill>
            <a:srgbClr val="D91313"/>
          </a:solidFill>
          <a:ln>
            <a:noFill/>
          </a:ln>
        </p:spPr>
        <p:txBody>
          <a:bodyPr wrap="square" lIns="137160" tIns="68580" rIns="137160" bIns="68580" rtlCol="0" anchor="ctr">
            <a:spAutoFit/>
          </a:bodyPr>
          <a:lstStyle/>
          <a:p>
            <a:pPr algn="ctr" defTabSz="1371600">
              <a:defRPr/>
            </a:pPr>
            <a:r>
              <a:rPr lang="pt-BR" sz="3600" b="1">
                <a:solidFill>
                  <a:prstClr val="white"/>
                </a:solidFill>
                <a:latin typeface="Calibri" panose="020F0502020204030204"/>
              </a:rPr>
              <a:t>Início da Jornada</a:t>
            </a:r>
            <a:endParaRPr lang="pt-BR" sz="3600" b="1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06B38D-1E5C-7C33-DA1A-555B927B222A}"/>
              </a:ext>
            </a:extLst>
          </p:cNvPr>
          <p:cNvSpPr txBox="1"/>
          <p:nvPr/>
        </p:nvSpPr>
        <p:spPr>
          <a:xfrm>
            <a:off x="1244586" y="3724001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defTabSz="1371600">
              <a:defRPr/>
            </a:pPr>
            <a:r>
              <a:rPr lang="pt-BR" sz="3000" b="1" dirty="0">
                <a:solidFill>
                  <a:srgbClr val="D91313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FE3D2C-2968-D584-1E56-B20E957931AB}"/>
              </a:ext>
            </a:extLst>
          </p:cNvPr>
          <p:cNvSpPr txBox="1"/>
          <p:nvPr/>
        </p:nvSpPr>
        <p:spPr>
          <a:xfrm>
            <a:off x="8345062" y="2563625"/>
            <a:ext cx="4670801" cy="8171468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pt-BR" sz="2100" b="1">
                <a:solidFill>
                  <a:srgbClr val="FFFFFF"/>
                </a:solidFill>
              </a:rPr>
              <a:t>Mapa de Influência</a:t>
            </a:r>
            <a:endParaRPr lang="pt-BR" sz="2700">
              <a:ea typeface="Calibri" panose="020F0502020204030204"/>
              <a:cs typeface="Calibri" panose="020F0502020204030204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Atores do território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Onde atuar x onde não atuar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Influência </a:t>
            </a:r>
            <a:r>
              <a:rPr lang="pt-BR" sz="21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vs</a:t>
            </a:r>
            <a:r>
              <a:rPr lang="pt-BR" sz="21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execução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Construção de diálogo com atores</a:t>
            </a:r>
            <a:endParaRPr lang="pt-BR" sz="21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Alinhamento de expectativas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Direcionamento estratégico</a:t>
            </a:r>
            <a:endParaRPr lang="pt-BR" sz="2700"/>
          </a:p>
          <a:p>
            <a:pPr marL="273368" indent="-273368" defTabSz="1371600">
              <a:buFont typeface="Arial" panose="020B0604020202020204" pitchFamily="34" charset="0"/>
              <a:buChar char="•"/>
              <a:defRPr/>
            </a:pPr>
            <a:endParaRPr lang="pt-BR" sz="210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Marketing como Ferramenta de Influência</a:t>
            </a:r>
            <a:endParaRPr lang="pt-BR" sz="210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Leitura do território (vivência)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Identificação de oportunidades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Estruturação para marketing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Fluxo: executivo → regional → decisão</a:t>
            </a:r>
            <a:endParaRPr lang="pt-BR" sz="270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b="1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pt-BR" sz="21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Diagnóstico </a:t>
            </a:r>
            <a:endParaRPr lang="pt-BR" sz="27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28625" indent="-428625">
              <a:buFont typeface="Arial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Como transformar leitura em ação estruturada</a:t>
            </a:r>
            <a:endParaRPr lang="pt-BR" sz="2700">
              <a:ea typeface="Calibri"/>
              <a:cs typeface="Calibri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Papel do executivo no processo</a:t>
            </a:r>
            <a:endParaRPr lang="pt-BR" sz="2700">
              <a:ea typeface="Calibri" panose="020F0502020204030204"/>
              <a:cs typeface="Calibri" panose="020F0502020204030204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pt-BR" sz="21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Limite entre influenciar x executar</a:t>
            </a:r>
            <a:endParaRPr lang="pt-BR" sz="2700">
              <a:ea typeface="Calibri" panose="020F0502020204030204"/>
              <a:cs typeface="Calibri" panose="020F0502020204030204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b="1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73845" indent="-273845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30AE9F-DBE0-E8CE-7CB6-11FB3ABC8F59}"/>
              </a:ext>
            </a:extLst>
          </p:cNvPr>
          <p:cNvSpPr txBox="1"/>
          <p:nvPr/>
        </p:nvSpPr>
        <p:spPr>
          <a:xfrm>
            <a:off x="7318757" y="2571360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defTabSz="1371600">
              <a:defRPr/>
            </a:pPr>
            <a:r>
              <a:rPr lang="pt-BR" sz="3000" b="1" dirty="0">
                <a:solidFill>
                  <a:srgbClr val="D91313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C142B52-1526-8522-6F82-702E91EACC61}"/>
              </a:ext>
            </a:extLst>
          </p:cNvPr>
          <p:cNvSpPr txBox="1"/>
          <p:nvPr/>
        </p:nvSpPr>
        <p:spPr>
          <a:xfrm>
            <a:off x="2083420" y="3029201"/>
            <a:ext cx="5140544" cy="7571303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pt-BR" sz="2100" b="1" dirty="0">
                <a:solidFill>
                  <a:srgbClr val="FFFFFF"/>
                </a:solidFill>
              </a:rPr>
              <a:t>Papel do Executivo no MD</a:t>
            </a:r>
            <a:endParaRPr lang="pt-BR" sz="2700" dirty="0">
              <a:ea typeface="Calibri" panose="020F0502020204030204"/>
              <a:cs typeface="Calibri" panose="020F0502020204030204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Papel do Executivo de MD  como influenciador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Agenda real x agenda ideal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Prioridades </a:t>
            </a:r>
            <a:r>
              <a:rPr lang="pt-BR" sz="21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vs</a:t>
            </a: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urgências</a:t>
            </a:r>
            <a:endParaRPr lang="pt-BR" sz="2700" dirty="0"/>
          </a:p>
          <a:p>
            <a:pPr marL="273368" indent="-273368" defTabSz="1371600">
              <a:buFont typeface="Arial" panose="020B0604020202020204" pitchFamily="34" charset="0"/>
              <a:buChar char="•"/>
              <a:defRPr/>
            </a:pPr>
            <a:endParaRPr lang="pt-BR" sz="210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pt-BR" sz="2100" b="1" dirty="0">
                <a:solidFill>
                  <a:srgbClr val="FFFFFF"/>
                </a:solidFill>
              </a:rPr>
              <a:t>Pensamento Analítico</a:t>
            </a:r>
            <a:endParaRPr lang="pt-BR" sz="2100" b="1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Leitura de território e indicadores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Identificação de problemas reais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Tomada de decisão baseada em cenário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b="1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pt-BR" sz="2100" b="1" dirty="0">
                <a:solidFill>
                  <a:srgbClr val="FFFFFF"/>
                </a:solidFill>
              </a:rPr>
              <a:t>Gestão do Parceiro</a:t>
            </a:r>
            <a:endParaRPr lang="pt-BR" sz="2100" b="1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Diagnóstico do negócio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Receita x custo x negativos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Papel do executivo na orientação (não execução)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pt-BR" sz="2100" b="1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Organização da Atuação</a:t>
            </a: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Planejamento semanal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Priorização de demandas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r>
              <a:rPr lang="pt-BR" sz="2100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</a:rPr>
              <a:t>Direcionamento da rotina</a:t>
            </a:r>
            <a:endParaRPr lang="pt-BR" sz="2700" dirty="0"/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73368" indent="-273368">
              <a:buFont typeface="Arial" panose="020B0604020202020204" pitchFamily="34" charset="0"/>
              <a:buChar char="•"/>
              <a:defRPr/>
            </a:pPr>
            <a:endParaRPr lang="pt-BR" sz="2100" b="1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8504B6-A155-12F7-FC1A-615BF73EF396}"/>
              </a:ext>
            </a:extLst>
          </p:cNvPr>
          <p:cNvSpPr txBox="1"/>
          <p:nvPr/>
        </p:nvSpPr>
        <p:spPr>
          <a:xfrm>
            <a:off x="14562006" y="3784578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defTabSz="1371600">
              <a:defRPr/>
            </a:pPr>
            <a:r>
              <a:rPr lang="pt-BR" sz="3000" b="1" dirty="0">
                <a:solidFill>
                  <a:srgbClr val="D91313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723C70E-576C-0C2F-3963-0532C94782A5}"/>
              </a:ext>
            </a:extLst>
          </p:cNvPr>
          <p:cNvSpPr txBox="1"/>
          <p:nvPr/>
        </p:nvSpPr>
        <p:spPr>
          <a:xfrm>
            <a:off x="14770321" y="5124924"/>
            <a:ext cx="3365201" cy="1246495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 anchor="t">
            <a:spAutoFit/>
          </a:bodyPr>
          <a:lstStyle/>
          <a:p>
            <a:pPr marL="273845" indent="-273845" defTabSz="137160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</a:rPr>
              <a:t>Trilha de alta performance – Giovane Gávio</a:t>
            </a:r>
          </a:p>
          <a:p>
            <a:pPr defTabSz="1371600">
              <a:defRPr/>
            </a:pPr>
            <a:endParaRPr lang="pt-BR" dirty="0">
              <a:solidFill>
                <a:srgbClr val="FFFFFF"/>
              </a:solidFill>
              <a:latin typeface="Calibri" panose="020F0502020204030204"/>
            </a:endParaRPr>
          </a:p>
          <a:p>
            <a:pPr marL="257175" indent="-257175" defTabSz="1371600"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</a:rPr>
              <a:t>Selo de reconhecimento</a:t>
            </a:r>
            <a:endParaRPr lang="pt-BR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8288C75-95D3-E586-7DA5-80B204ED91B9}"/>
              </a:ext>
            </a:extLst>
          </p:cNvPr>
          <p:cNvSpPr txBox="1"/>
          <p:nvPr/>
        </p:nvSpPr>
        <p:spPr>
          <a:xfrm>
            <a:off x="13644428" y="3817708"/>
            <a:ext cx="1334981" cy="8225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defTabSz="1371600">
              <a:defRPr/>
            </a:pPr>
            <a:r>
              <a:rPr lang="pt-BR" sz="3000" b="1" dirty="0">
                <a:solidFill>
                  <a:srgbClr val="D91313"/>
                </a:solidFill>
                <a:latin typeface="Calibri" panose="020F0502020204030204"/>
              </a:rPr>
              <a:t>EAD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CF717E7-1730-77EE-5F7F-9FFC5AA3DDD1}"/>
              </a:ext>
            </a:extLst>
          </p:cNvPr>
          <p:cNvSpPr txBox="1"/>
          <p:nvPr/>
        </p:nvSpPr>
        <p:spPr>
          <a:xfrm>
            <a:off x="14764519" y="6647960"/>
            <a:ext cx="258056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3845" indent="-273845" defTabSz="137160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</a:rPr>
              <a:t>Sprint de vendas Performance</a:t>
            </a:r>
          </a:p>
          <a:p>
            <a:pPr marL="273845" indent="-273845" defTabSz="137160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</a:rPr>
              <a:t>Trilha NRF 2025</a:t>
            </a:r>
          </a:p>
          <a:p>
            <a:pPr marL="273845" indent="-273845" defTabSz="137160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FFFFFF"/>
              </a:solidFill>
              <a:latin typeface="Calibri" panose="020F0502020204030204"/>
            </a:endParaRPr>
          </a:p>
          <a:p>
            <a:pPr defTabSz="1371600">
              <a:defRPr/>
            </a:pPr>
            <a:endParaRPr lang="pt-BR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848BFD1-0F7E-BDEF-DC0F-8913F5D6030F}"/>
              </a:ext>
            </a:extLst>
          </p:cNvPr>
          <p:cNvSpPr txBox="1"/>
          <p:nvPr/>
        </p:nvSpPr>
        <p:spPr>
          <a:xfrm>
            <a:off x="14748755" y="3770354"/>
            <a:ext cx="3244611" cy="908864"/>
          </a:xfrm>
          <a:prstGeom prst="roundRect">
            <a:avLst>
              <a:gd name="adj" fmla="val 50000"/>
            </a:avLst>
          </a:prstGeom>
          <a:solidFill>
            <a:srgbClr val="D9131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defTabSz="1371600">
              <a:defRPr/>
            </a:pPr>
            <a:r>
              <a:rPr lang="pt-BR" sz="3600" b="1">
                <a:solidFill>
                  <a:prstClr val="white"/>
                </a:solidFill>
                <a:latin typeface="Calibri" panose="020F0502020204030204"/>
              </a:rPr>
              <a:t>Pós Jornada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CE4EB93-5F73-0D18-42A4-968330034D5A}"/>
              </a:ext>
            </a:extLst>
          </p:cNvPr>
          <p:cNvGrpSpPr/>
          <p:nvPr/>
        </p:nvGrpSpPr>
        <p:grpSpPr>
          <a:xfrm>
            <a:off x="14197242" y="9385946"/>
            <a:ext cx="1755138" cy="585038"/>
            <a:chOff x="10090655" y="152927"/>
            <a:chExt cx="1022956" cy="340980"/>
          </a:xfrm>
        </p:grpSpPr>
        <p:pic>
          <p:nvPicPr>
            <p:cNvPr id="19" name="Imagem 18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7587E263-B4FA-2506-1F38-16C2C9ED3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4" t="18322" r="13847" b="20334"/>
            <a:stretch/>
          </p:blipFill>
          <p:spPr>
            <a:xfrm>
              <a:off x="10090655" y="152927"/>
              <a:ext cx="846162" cy="340980"/>
            </a:xfrm>
            <a:prstGeom prst="rect">
              <a:avLst/>
            </a:prstGeom>
          </p:spPr>
        </p:pic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8DA297A6-AF59-816B-2C47-4B8E7980CAAC}"/>
                </a:ext>
              </a:extLst>
            </p:cNvPr>
            <p:cNvCxnSpPr>
              <a:cxnSpLocks/>
            </p:cNvCxnSpPr>
            <p:nvPr/>
          </p:nvCxnSpPr>
          <p:spPr>
            <a:xfrm>
              <a:off x="11113611" y="202918"/>
              <a:ext cx="0" cy="240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m 2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C149A9BF-EC3A-92FA-57CA-E5D9FFEB58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2"/>
          <a:stretch/>
        </p:blipFill>
        <p:spPr>
          <a:xfrm>
            <a:off x="16255715" y="9438706"/>
            <a:ext cx="393986" cy="477794"/>
          </a:xfrm>
          <a:prstGeom prst="rect">
            <a:avLst/>
          </a:prstGeom>
        </p:spPr>
      </p:pic>
      <p:pic>
        <p:nvPicPr>
          <p:cNvPr id="35" name="Imagem 3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DC509B58-3C99-7BC4-20A6-1BB15AA526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2"/>
          <a:stretch/>
        </p:blipFill>
        <p:spPr>
          <a:xfrm>
            <a:off x="16605509" y="9351635"/>
            <a:ext cx="1296729" cy="6353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C14309-6443-5C43-E3B6-EAD83E4B2F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328">
            <a:off x="283477" y="2782784"/>
            <a:ext cx="1525031" cy="94091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86109D-4566-685A-0CF7-99B9C3E0B381}"/>
              </a:ext>
            </a:extLst>
          </p:cNvPr>
          <p:cNvSpPr txBox="1"/>
          <p:nvPr/>
        </p:nvSpPr>
        <p:spPr>
          <a:xfrm>
            <a:off x="1054293" y="1523963"/>
            <a:ext cx="9911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845" indent="-273845" defTabSz="137160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</a:rPr>
              <a:t>02 encontros via TEAMS  de 3h ou 3 encontros de 2h e 15min</a:t>
            </a:r>
          </a:p>
          <a:p>
            <a:pPr marL="273845" indent="-273845" defTabSz="137160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Calibri" panose="020F0502020204030204"/>
              </a:rPr>
              <a:t>Lançamento com todo o canal + convidado -  Data a definir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87180D-F847-0CB9-911E-1D3AC29109BA}"/>
              </a:ext>
            </a:extLst>
          </p:cNvPr>
          <p:cNvSpPr txBox="1"/>
          <p:nvPr/>
        </p:nvSpPr>
        <p:spPr>
          <a:xfrm>
            <a:off x="6424218" y="9733334"/>
            <a:ext cx="727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chemeClr val="bg1"/>
                </a:solidFill>
              </a:rPr>
              <a:t>* Sujeito a alterações na construção do conteúdo </a:t>
            </a:r>
          </a:p>
        </p:txBody>
      </p:sp>
    </p:spTree>
    <p:extLst>
      <p:ext uri="{BB962C8B-B14F-4D97-AF65-F5344CB8AC3E}">
        <p14:creationId xmlns:p14="http://schemas.microsoft.com/office/powerpoint/2010/main" val="873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206" y="-101043"/>
            <a:ext cx="18576731" cy="10723931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310872" y="10097300"/>
            <a:ext cx="5929798" cy="394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000" i="1" spc="699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GESTÃO 360°_MD</a:t>
            </a:r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1995697" y="5541035"/>
            <a:ext cx="3266770" cy="4219575"/>
            <a:chOff x="0" y="0"/>
            <a:chExt cx="4355694" cy="5626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09310" y="4517954"/>
            <a:ext cx="2437695" cy="2437702"/>
            <a:chOff x="0" y="0"/>
            <a:chExt cx="3250260" cy="3250270"/>
          </a:xfrm>
        </p:grpSpPr>
        <p:sp>
          <p:nvSpPr>
            <p:cNvPr id="15" name="Freeform 15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EF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3250260" cy="3250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6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97862" y="5277373"/>
            <a:ext cx="3005985" cy="1816684"/>
          </a:xfrm>
          <a:custGeom>
            <a:avLst/>
            <a:gdLst/>
            <a:ahLst/>
            <a:cxnLst/>
            <a:rect l="l" t="t" r="r" b="b"/>
            <a:pathLst>
              <a:path w="3005985" h="1816684">
                <a:moveTo>
                  <a:pt x="0" y="0"/>
                </a:moveTo>
                <a:lnTo>
                  <a:pt x="3005985" y="0"/>
                </a:lnTo>
                <a:lnTo>
                  <a:pt x="3005985" y="1816684"/>
                </a:lnTo>
                <a:lnTo>
                  <a:pt x="0" y="1816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3589400" y="4585191"/>
            <a:ext cx="2437695" cy="2437702"/>
            <a:chOff x="0" y="0"/>
            <a:chExt cx="3250260" cy="3250270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EF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3250260" cy="3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3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03673" y="4585191"/>
            <a:ext cx="2437695" cy="2437703"/>
            <a:chOff x="0" y="0"/>
            <a:chExt cx="3250260" cy="325027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8575"/>
              <a:ext cx="3250260" cy="3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3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3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417947" y="4585191"/>
            <a:ext cx="2437695" cy="2437702"/>
            <a:chOff x="0" y="0"/>
            <a:chExt cx="3250260" cy="3250270"/>
          </a:xfrm>
        </p:grpSpPr>
        <p:sp>
          <p:nvSpPr>
            <p:cNvPr id="28" name="Freeform 28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EF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3250260" cy="3250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4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832220" y="4585191"/>
            <a:ext cx="2437695" cy="2437702"/>
            <a:chOff x="0" y="0"/>
            <a:chExt cx="3250260" cy="325027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3250260" cy="3250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5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33353" y="4585191"/>
            <a:ext cx="2437695" cy="2437702"/>
            <a:chOff x="0" y="0"/>
            <a:chExt cx="3250260" cy="3250270"/>
          </a:xfrm>
        </p:grpSpPr>
        <p:sp>
          <p:nvSpPr>
            <p:cNvPr id="36" name="Freeform 36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76200"/>
              <a:ext cx="3250260" cy="3174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87"/>
                </a:lnSpc>
              </a:pPr>
              <a:r>
                <a:rPr lang="en-US" sz="6099" b="1">
                  <a:solidFill>
                    <a:srgbClr val="880000"/>
                  </a:solidFill>
                  <a:latin typeface="Amx"/>
                  <a:ea typeface="Source Sans Pro Bold"/>
                  <a:cs typeface="Source Sans Pro Bold"/>
                  <a:sym typeface="Source Sans Pro Bold"/>
                </a:rPr>
                <a:t>1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10612297" y="4362763"/>
            <a:ext cx="3005985" cy="1816675"/>
          </a:xfrm>
          <a:custGeom>
            <a:avLst/>
            <a:gdLst/>
            <a:ahLst/>
            <a:cxnLst/>
            <a:rect l="l" t="t" r="r" b="b"/>
            <a:pathLst>
              <a:path w="3005985" h="1816675">
                <a:moveTo>
                  <a:pt x="0" y="0"/>
                </a:moveTo>
                <a:lnTo>
                  <a:pt x="3005985" y="0"/>
                </a:lnTo>
                <a:lnTo>
                  <a:pt x="3005985" y="1816675"/>
                </a:lnTo>
                <a:lnTo>
                  <a:pt x="0" y="1816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8207349" y="5428649"/>
            <a:ext cx="3005985" cy="1816684"/>
          </a:xfrm>
          <a:custGeom>
            <a:avLst/>
            <a:gdLst/>
            <a:ahLst/>
            <a:cxnLst/>
            <a:rect l="l" t="t" r="r" b="b"/>
            <a:pathLst>
              <a:path w="3005985" h="1816684">
                <a:moveTo>
                  <a:pt x="0" y="0"/>
                </a:moveTo>
                <a:lnTo>
                  <a:pt x="3005985" y="0"/>
                </a:lnTo>
                <a:lnTo>
                  <a:pt x="3005985" y="1816684"/>
                </a:lnTo>
                <a:lnTo>
                  <a:pt x="0" y="1816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5787151" y="4362763"/>
            <a:ext cx="3005985" cy="1816675"/>
          </a:xfrm>
          <a:custGeom>
            <a:avLst/>
            <a:gdLst/>
            <a:ahLst/>
            <a:cxnLst/>
            <a:rect l="l" t="t" r="r" b="b"/>
            <a:pathLst>
              <a:path w="3005985" h="1816675">
                <a:moveTo>
                  <a:pt x="0" y="0"/>
                </a:moveTo>
                <a:lnTo>
                  <a:pt x="3005985" y="0"/>
                </a:lnTo>
                <a:lnTo>
                  <a:pt x="3005985" y="1816675"/>
                </a:lnTo>
                <a:lnTo>
                  <a:pt x="0" y="1816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3382203" y="5428649"/>
            <a:ext cx="3005985" cy="1816684"/>
          </a:xfrm>
          <a:custGeom>
            <a:avLst/>
            <a:gdLst/>
            <a:ahLst/>
            <a:cxnLst/>
            <a:rect l="l" t="t" r="r" b="b"/>
            <a:pathLst>
              <a:path w="3005985" h="1816684">
                <a:moveTo>
                  <a:pt x="0" y="0"/>
                </a:moveTo>
                <a:lnTo>
                  <a:pt x="3005985" y="0"/>
                </a:lnTo>
                <a:lnTo>
                  <a:pt x="3005985" y="1816684"/>
                </a:lnTo>
                <a:lnTo>
                  <a:pt x="0" y="1816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1020241" y="4362763"/>
            <a:ext cx="3005985" cy="1816675"/>
          </a:xfrm>
          <a:custGeom>
            <a:avLst/>
            <a:gdLst/>
            <a:ahLst/>
            <a:cxnLst/>
            <a:rect l="l" t="t" r="r" b="b"/>
            <a:pathLst>
              <a:path w="3005985" h="1816675">
                <a:moveTo>
                  <a:pt x="0" y="0"/>
                </a:moveTo>
                <a:lnTo>
                  <a:pt x="3005985" y="0"/>
                </a:lnTo>
                <a:lnTo>
                  <a:pt x="3005985" y="1816675"/>
                </a:lnTo>
                <a:lnTo>
                  <a:pt x="0" y="1816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78389" y="3365060"/>
            <a:ext cx="3152265" cy="47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5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Set/25 kick-off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50628" y="2293050"/>
            <a:ext cx="4766910" cy="98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Mar -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Abr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/26</a:t>
            </a:r>
          </a:p>
          <a:p>
            <a:pPr algn="ctr">
              <a:lnSpc>
                <a:spcPts val="4031"/>
              </a:lnSpc>
            </a:pP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Estrutura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aprendizagem</a:t>
            </a:r>
            <a:endParaRPr lang="en-US" dirty="0" err="1"/>
          </a:p>
        </p:txBody>
      </p:sp>
      <p:sp>
        <p:nvSpPr>
          <p:cNvPr id="47" name="TextBox 47"/>
          <p:cNvSpPr txBox="1"/>
          <p:nvPr/>
        </p:nvSpPr>
        <p:spPr>
          <a:xfrm>
            <a:off x="7215126" y="7996011"/>
            <a:ext cx="4973159" cy="943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Maio</a:t>
            </a:r>
          </a:p>
          <a:p>
            <a:pPr algn="ctr"/>
            <a:r>
              <a:rPr lang="en-US" sz="280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Construção</a:t>
            </a:r>
            <a:r>
              <a:rPr lang="en-US" sz="280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 e </a:t>
            </a:r>
            <a:r>
              <a:rPr lang="en-US" sz="280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Validação</a:t>
            </a:r>
            <a:endParaRPr lang="en-US" sz="2800" dirty="0" err="1">
              <a:solidFill>
                <a:srgbClr val="000000"/>
              </a:solidFill>
              <a:latin typeface="Amx"/>
              <a:ea typeface="Source Sans Pro"/>
              <a:cs typeface="Source Sans Pro"/>
            </a:endParaRPr>
          </a:p>
        </p:txBody>
      </p:sp>
      <p:sp>
        <p:nvSpPr>
          <p:cNvPr id="48" name="AutoShape 48"/>
          <p:cNvSpPr/>
          <p:nvPr/>
        </p:nvSpPr>
        <p:spPr>
          <a:xfrm flipV="1">
            <a:off x="2386551" y="3978429"/>
            <a:ext cx="38106" cy="777736"/>
          </a:xfrm>
          <a:prstGeom prst="line">
            <a:avLst/>
          </a:prstGeom>
          <a:ln w="19050" cap="rnd">
            <a:solidFill>
              <a:srgbClr val="88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9" name="AutoShape 49"/>
          <p:cNvSpPr/>
          <p:nvPr/>
        </p:nvSpPr>
        <p:spPr>
          <a:xfrm flipV="1">
            <a:off x="7215098" y="3840793"/>
            <a:ext cx="38106" cy="777736"/>
          </a:xfrm>
          <a:prstGeom prst="line">
            <a:avLst/>
          </a:prstGeom>
          <a:ln w="19050" cap="rnd">
            <a:solidFill>
              <a:srgbClr val="88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0" name="AutoShape 50"/>
          <p:cNvSpPr/>
          <p:nvPr/>
        </p:nvSpPr>
        <p:spPr>
          <a:xfrm flipV="1">
            <a:off x="12169232" y="3840793"/>
            <a:ext cx="38106" cy="777736"/>
          </a:xfrm>
          <a:prstGeom prst="line">
            <a:avLst/>
          </a:prstGeom>
          <a:ln w="19050" cap="rnd">
            <a:solidFill>
              <a:srgbClr val="88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1" name="AutoShape 51"/>
          <p:cNvSpPr/>
          <p:nvPr/>
        </p:nvSpPr>
        <p:spPr>
          <a:xfrm flipV="1">
            <a:off x="4795348" y="6917092"/>
            <a:ext cx="38106" cy="777736"/>
          </a:xfrm>
          <a:prstGeom prst="line">
            <a:avLst/>
          </a:prstGeom>
          <a:ln w="19050" cap="rnd">
            <a:solidFill>
              <a:srgbClr val="52525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2" name="AutoShape 52"/>
          <p:cNvSpPr/>
          <p:nvPr/>
        </p:nvSpPr>
        <p:spPr>
          <a:xfrm flipV="1">
            <a:off x="9655403" y="6951334"/>
            <a:ext cx="38106" cy="777736"/>
          </a:xfrm>
          <a:prstGeom prst="line">
            <a:avLst/>
          </a:prstGeom>
          <a:ln w="19050" cap="rnd">
            <a:solidFill>
              <a:srgbClr val="52525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8" name="Freeform 58"/>
          <p:cNvSpPr/>
          <p:nvPr/>
        </p:nvSpPr>
        <p:spPr>
          <a:xfrm>
            <a:off x="4177109" y="726137"/>
            <a:ext cx="7090582" cy="1299356"/>
          </a:xfrm>
          <a:custGeom>
            <a:avLst/>
            <a:gdLst/>
            <a:ahLst/>
            <a:cxnLst/>
            <a:rect l="l" t="t" r="r" b="b"/>
            <a:pathLst>
              <a:path w="9454110" h="1732477">
                <a:moveTo>
                  <a:pt x="0" y="0"/>
                </a:moveTo>
                <a:lnTo>
                  <a:pt x="9454110" y="0"/>
                </a:lnTo>
                <a:lnTo>
                  <a:pt x="9454110" y="1732477"/>
                </a:lnTo>
                <a:lnTo>
                  <a:pt x="0" y="1732477"/>
                </a:lnTo>
                <a:close/>
              </a:path>
            </a:pathLst>
          </a:custGeom>
          <a:blipFill>
            <a:blip r:embed="rId9">
              <a:alphaModFix amt="0"/>
            </a:blip>
            <a:stretch>
              <a:fillRect t="-58363" b="-54295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0086045" y="2734715"/>
            <a:ext cx="4432011" cy="14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Jun</a:t>
            </a:r>
          </a:p>
          <a:p>
            <a:pPr algn="ctr">
              <a:lnSpc>
                <a:spcPts val="4031"/>
              </a:lnSpc>
            </a:pP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Lançamento</a:t>
            </a:r>
            <a:endParaRPr lang="en-US" sz="2750" dirty="0">
              <a:solidFill>
                <a:srgbClr val="880000"/>
              </a:solidFill>
              <a:latin typeface="Amx"/>
              <a:ea typeface="Source Sans Pro"/>
              <a:cs typeface="Source Sans Pro"/>
            </a:endParaRPr>
          </a:p>
          <a:p>
            <a:pPr algn="ctr">
              <a:lnSpc>
                <a:spcPts val="4031"/>
              </a:lnSpc>
            </a:pPr>
            <a:endParaRPr lang="en-US" sz="2799" dirty="0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2607737" y="7813042"/>
            <a:ext cx="3564360" cy="98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Jul - Out</a:t>
            </a:r>
          </a:p>
          <a:p>
            <a:pPr algn="ctr">
              <a:lnSpc>
                <a:spcPts val="4031"/>
              </a:lnSpc>
            </a:pPr>
            <a:r>
              <a:rPr lang="en-US" sz="2799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Piloto +  Rollout</a:t>
            </a:r>
          </a:p>
        </p:txBody>
      </p:sp>
      <p:sp>
        <p:nvSpPr>
          <p:cNvPr id="62" name="AutoShape 62"/>
          <p:cNvSpPr/>
          <p:nvPr/>
        </p:nvSpPr>
        <p:spPr>
          <a:xfrm flipV="1">
            <a:off x="14504981" y="6853360"/>
            <a:ext cx="38106" cy="777736"/>
          </a:xfrm>
          <a:prstGeom prst="line">
            <a:avLst/>
          </a:prstGeom>
          <a:ln w="19050" cap="rnd">
            <a:solidFill>
              <a:srgbClr val="52525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63" name="Group 63"/>
          <p:cNvGrpSpPr/>
          <p:nvPr/>
        </p:nvGrpSpPr>
        <p:grpSpPr>
          <a:xfrm>
            <a:off x="12116505" y="-5163287"/>
            <a:ext cx="10598086" cy="677108"/>
            <a:chOff x="0" y="0"/>
            <a:chExt cx="14130782" cy="902811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lIns="0" tIns="0" rIns="0" bIns="0" rtlCol="0" anchor="t">
              <a:spAutoFit/>
            </a:bodyPr>
            <a:lstStyle/>
            <a:p>
              <a:endParaRPr lang="pt-BR" sz="4400" b="1">
                <a:solidFill>
                  <a:srgbClr val="262626"/>
                </a:solidFill>
                <a:latin typeface="Amx"/>
              </a:endParaRPr>
            </a:p>
          </p:txBody>
        </p:sp>
      </p:grpSp>
      <p:sp>
        <p:nvSpPr>
          <p:cNvPr id="7" name="TextBox 44">
            <a:extLst>
              <a:ext uri="{FF2B5EF4-FFF2-40B4-BE49-F238E27FC236}">
                <a16:creationId xmlns:a16="http://schemas.microsoft.com/office/drawing/2014/main" id="{1D45D1C2-CEA3-6E99-6E52-7DC4E13BA22D}"/>
              </a:ext>
            </a:extLst>
          </p:cNvPr>
          <p:cNvSpPr txBox="1"/>
          <p:nvPr/>
        </p:nvSpPr>
        <p:spPr>
          <a:xfrm>
            <a:off x="3417395" y="7928161"/>
            <a:ext cx="3152265" cy="1494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Out - 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Fev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/26 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linhamento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inicio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diagnóstico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  </a:t>
            </a:r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F00A4B6F-585F-3680-C846-7CB4137AD7A8}"/>
              </a:ext>
            </a:extLst>
          </p:cNvPr>
          <p:cNvCxnSpPr>
            <a:cxnSpLocks/>
          </p:cNvCxnSpPr>
          <p:nvPr/>
        </p:nvCxnSpPr>
        <p:spPr>
          <a:xfrm>
            <a:off x="9307814" y="9931115"/>
            <a:ext cx="7416000" cy="0"/>
          </a:xfrm>
          <a:prstGeom prst="straightConnector1">
            <a:avLst/>
          </a:prstGeom>
          <a:ln w="57150">
            <a:prstDash val="dashDot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0">
            <a:extLst>
              <a:ext uri="{FF2B5EF4-FFF2-40B4-BE49-F238E27FC236}">
                <a16:creationId xmlns:a16="http://schemas.microsoft.com/office/drawing/2014/main" id="{6A74DC52-A06F-83F5-840D-9A4105D74D20}"/>
              </a:ext>
            </a:extLst>
          </p:cNvPr>
          <p:cNvSpPr txBox="1"/>
          <p:nvPr/>
        </p:nvSpPr>
        <p:spPr>
          <a:xfrm>
            <a:off x="9139687" y="9631836"/>
            <a:ext cx="8199463" cy="98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endParaRPr lang="en-US" sz="2799" dirty="0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4031"/>
              </a:lnSpc>
            </a:pPr>
            <a:r>
              <a:rPr lang="en-US" sz="275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Jul 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-Out– Dez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Acompanhamento</a:t>
            </a:r>
            <a:r>
              <a:rPr lang="en-US" sz="2750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, KPIS e </a:t>
            </a:r>
            <a:r>
              <a:rPr lang="en-US" sz="2750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resultados</a:t>
            </a:r>
            <a:endParaRPr lang="en-US" sz="2750" dirty="0">
              <a:solidFill>
                <a:srgbClr val="880000"/>
              </a:solidFill>
              <a:latin typeface="Amx"/>
              <a:ea typeface="Source Sans Pro"/>
              <a:cs typeface="Source Sans Pro"/>
            </a:endParaRPr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id="{07F2E79F-B84C-A328-A4FF-CFEF49C900D7}"/>
              </a:ext>
            </a:extLst>
          </p:cNvPr>
          <p:cNvSpPr txBox="1"/>
          <p:nvPr/>
        </p:nvSpPr>
        <p:spPr>
          <a:xfrm>
            <a:off x="3285525" y="548704"/>
            <a:ext cx="709058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Cronograma de construção - projeto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7971" y="-77668"/>
            <a:ext cx="18620018" cy="10477542"/>
            <a:chOff x="0" y="0"/>
            <a:chExt cx="24384000" cy="1372095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776477" y="2857500"/>
            <a:ext cx="191796" cy="860276"/>
            <a:chOff x="0" y="0"/>
            <a:chExt cx="255728" cy="1147035"/>
          </a:xfrm>
        </p:grpSpPr>
        <p:sp>
          <p:nvSpPr>
            <p:cNvPr id="5" name="AutoShape 5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25626" y="6623498"/>
            <a:ext cx="191796" cy="860276"/>
            <a:chOff x="0" y="0"/>
            <a:chExt cx="255728" cy="1147035"/>
          </a:xfrm>
        </p:grpSpPr>
        <p:sp>
          <p:nvSpPr>
            <p:cNvPr id="8" name="AutoShape 8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62099" y="6599924"/>
            <a:ext cx="191796" cy="860276"/>
            <a:chOff x="0" y="0"/>
            <a:chExt cx="255728" cy="1147035"/>
          </a:xfrm>
        </p:grpSpPr>
        <p:sp>
          <p:nvSpPr>
            <p:cNvPr id="11" name="AutoShape 11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99328" y="6616253"/>
            <a:ext cx="191796" cy="860276"/>
            <a:chOff x="0" y="0"/>
            <a:chExt cx="255728" cy="1147035"/>
          </a:xfrm>
        </p:grpSpPr>
        <p:sp>
          <p:nvSpPr>
            <p:cNvPr id="14" name="AutoShape 14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2520981" y="6616253"/>
            <a:ext cx="12997855" cy="53783"/>
          </a:xfrm>
          <a:prstGeom prst="rect">
            <a:avLst/>
          </a:prstGeom>
          <a:solidFill>
            <a:srgbClr val="DA291C"/>
          </a:solid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2760327" y="3865921"/>
            <a:ext cx="3146962" cy="1010519"/>
            <a:chOff x="0" y="-28575"/>
            <a:chExt cx="4195949" cy="134736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28575"/>
              <a:ext cx="41959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Lançamento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00523"/>
              <a:ext cx="4195949" cy="518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50" spc="109">
                  <a:solidFill>
                    <a:srgbClr val="F8F8F8"/>
                  </a:solidFill>
                  <a:latin typeface="Amx"/>
                  <a:sym typeface="Aileron"/>
                </a:rPr>
                <a:t>XXX</a:t>
              </a:r>
              <a:endParaRPr lang="pt-B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600053" y="3814206"/>
            <a:ext cx="3242860" cy="1470941"/>
            <a:chOff x="-127864" y="-28575"/>
            <a:chExt cx="4323813" cy="196125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28575"/>
              <a:ext cx="4195949" cy="1387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1 (PILOTO)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-127864" y="1421685"/>
              <a:ext cx="4195949" cy="510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50" spc="109">
                  <a:solidFill>
                    <a:srgbClr val="F8F8F8"/>
                  </a:solidFill>
                  <a:latin typeface="Amx"/>
                  <a:ea typeface="Aileron"/>
                  <a:cs typeface="Aileron"/>
                </a:rPr>
                <a:t>xxx</a:t>
              </a:r>
              <a:endParaRPr lang="en-US" sz="2150" spc="109" dirty="0">
                <a:solidFill>
                  <a:srgbClr val="F8F8F8"/>
                </a:solidFill>
                <a:latin typeface="Amx"/>
                <a:ea typeface="Aileron"/>
                <a:cs typeface="Aileron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566739" y="3863192"/>
            <a:ext cx="3280312" cy="1010519"/>
            <a:chOff x="0" y="-28575"/>
            <a:chExt cx="4373749" cy="1347360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28575"/>
              <a:ext cx="43737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2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800523"/>
              <a:ext cx="4373749" cy="518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50" spc="109" dirty="0" err="1">
                  <a:solidFill>
                    <a:srgbClr val="F8F8F8"/>
                  </a:solidFill>
                  <a:latin typeface="Amx"/>
                  <a:sym typeface="Aileron"/>
                </a:rPr>
                <a:t>xxxx</a:t>
              </a:r>
              <a:endParaRPr lang="pt-BR" dirty="0" err="1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70387" y="7921993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endParaRPr lang="en-US" sz="3200" spc="160">
              <a:solidFill>
                <a:srgbClr val="FFFFFF"/>
              </a:solidFill>
              <a:latin typeface="Amx"/>
              <a:ea typeface="Aileron"/>
              <a:cs typeface="Aileron"/>
              <a:sym typeface="Aileron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106730" y="7879454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endParaRPr lang="en-US" sz="3200" spc="160">
              <a:solidFill>
                <a:srgbClr val="FFFFFF"/>
              </a:solidFill>
              <a:latin typeface="Amx"/>
              <a:ea typeface="Aileron"/>
              <a:cs typeface="Aileron"/>
              <a:sym typeface="Aileron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4091788" y="2857500"/>
            <a:ext cx="191796" cy="860276"/>
            <a:chOff x="0" y="0"/>
            <a:chExt cx="255728" cy="1147035"/>
          </a:xfrm>
        </p:grpSpPr>
        <p:sp>
          <p:nvSpPr>
            <p:cNvPr id="46" name="AutoShape 46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204568" y="2857500"/>
            <a:ext cx="191796" cy="860276"/>
            <a:chOff x="0" y="0"/>
            <a:chExt cx="255728" cy="1147035"/>
          </a:xfrm>
        </p:grpSpPr>
        <p:sp>
          <p:nvSpPr>
            <p:cNvPr id="49" name="AutoShape 49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BDBDB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51" name="AutoShape 51"/>
          <p:cNvSpPr/>
          <p:nvPr/>
        </p:nvSpPr>
        <p:spPr>
          <a:xfrm>
            <a:off x="2360762" y="2838576"/>
            <a:ext cx="13212000" cy="61403"/>
          </a:xfrm>
          <a:prstGeom prst="rect">
            <a:avLst/>
          </a:prstGeom>
          <a:solidFill>
            <a:srgbClr val="DA291C"/>
          </a:solid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A85DCC87-DA37-12C4-630A-EF75244405E0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</a:t>
            </a:r>
            <a:r>
              <a:rPr lang="en-US" i="1" spc="45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MD</a:t>
            </a:r>
            <a:endParaRPr lang="en-US" sz="1800" i="1" spc="450">
              <a:solidFill>
                <a:srgbClr val="FFFFFF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</p:txBody>
      </p:sp>
      <p:sp>
        <p:nvSpPr>
          <p:cNvPr id="53" name="AutoShape 5">
            <a:extLst>
              <a:ext uri="{FF2B5EF4-FFF2-40B4-BE49-F238E27FC236}">
                <a16:creationId xmlns:a16="http://schemas.microsoft.com/office/drawing/2014/main" id="{D8659AD6-7A45-F2C6-A167-3D962FC62180}"/>
              </a:ext>
            </a:extLst>
          </p:cNvPr>
          <p:cNvSpPr/>
          <p:nvPr/>
        </p:nvSpPr>
        <p:spPr>
          <a:xfrm flipV="1">
            <a:off x="4265316" y="9728987"/>
            <a:ext cx="9270024" cy="19857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EA25A429-185F-5E7B-A67C-7C7BFFB1605D}"/>
              </a:ext>
            </a:extLst>
          </p:cNvPr>
          <p:cNvSpPr/>
          <p:nvPr/>
        </p:nvSpPr>
        <p:spPr>
          <a:xfrm>
            <a:off x="857944" y="615406"/>
            <a:ext cx="1840135" cy="690048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184F186A-73FC-D7D5-AD49-1AAE6AFD5D6C}"/>
              </a:ext>
            </a:extLst>
          </p:cNvPr>
          <p:cNvGrpSpPr/>
          <p:nvPr/>
        </p:nvGrpSpPr>
        <p:grpSpPr>
          <a:xfrm>
            <a:off x="5198210" y="3869960"/>
            <a:ext cx="3174982" cy="1043891"/>
            <a:chOff x="792013" y="-96634"/>
            <a:chExt cx="4233309" cy="1391856"/>
          </a:xfrm>
        </p:grpSpPr>
        <p:sp>
          <p:nvSpPr>
            <p:cNvPr id="56" name="TextBox 22">
              <a:extLst>
                <a:ext uri="{FF2B5EF4-FFF2-40B4-BE49-F238E27FC236}">
                  <a16:creationId xmlns:a16="http://schemas.microsoft.com/office/drawing/2014/main" id="{BF8C11DC-D4C3-806E-0254-7425E37607CC}"/>
                </a:ext>
              </a:extLst>
            </p:cNvPr>
            <p:cNvSpPr txBox="1"/>
            <p:nvPr/>
          </p:nvSpPr>
          <p:spPr>
            <a:xfrm>
              <a:off x="829373" y="-96634"/>
              <a:ext cx="41959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Repasse</a:t>
              </a:r>
            </a:p>
          </p:txBody>
        </p:sp>
        <p:sp>
          <p:nvSpPr>
            <p:cNvPr id="57" name="TextBox 23">
              <a:extLst>
                <a:ext uri="{FF2B5EF4-FFF2-40B4-BE49-F238E27FC236}">
                  <a16:creationId xmlns:a16="http://schemas.microsoft.com/office/drawing/2014/main" id="{6B26279F-A695-6E39-35D2-7AFD97800B9A}"/>
                </a:ext>
              </a:extLst>
            </p:cNvPr>
            <p:cNvSpPr txBox="1"/>
            <p:nvPr/>
          </p:nvSpPr>
          <p:spPr>
            <a:xfrm>
              <a:off x="792013" y="776960"/>
              <a:ext cx="4195949" cy="518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50" spc="109">
                  <a:solidFill>
                    <a:srgbClr val="F8F8F8"/>
                  </a:solidFill>
                  <a:latin typeface="Amx"/>
                  <a:sym typeface="Aileron"/>
                </a:rPr>
                <a:t>xxx</a:t>
              </a:r>
              <a:endParaRPr lang="pt-BR"/>
            </a:p>
          </p:txBody>
        </p:sp>
      </p:grpSp>
      <p:grpSp>
        <p:nvGrpSpPr>
          <p:cNvPr id="58" name="Group 45">
            <a:extLst>
              <a:ext uri="{FF2B5EF4-FFF2-40B4-BE49-F238E27FC236}">
                <a16:creationId xmlns:a16="http://schemas.microsoft.com/office/drawing/2014/main" id="{E923F254-A743-EEE0-FB4E-BB248CB5AB26}"/>
              </a:ext>
            </a:extLst>
          </p:cNvPr>
          <p:cNvGrpSpPr/>
          <p:nvPr/>
        </p:nvGrpSpPr>
        <p:grpSpPr>
          <a:xfrm>
            <a:off x="6681647" y="2841171"/>
            <a:ext cx="191796" cy="860276"/>
            <a:chOff x="0" y="0"/>
            <a:chExt cx="255728" cy="1147035"/>
          </a:xfrm>
        </p:grpSpPr>
        <p:sp>
          <p:nvSpPr>
            <p:cNvPr id="59" name="AutoShape 46">
              <a:extLst>
                <a:ext uri="{FF2B5EF4-FFF2-40B4-BE49-F238E27FC236}">
                  <a16:creationId xmlns:a16="http://schemas.microsoft.com/office/drawing/2014/main" id="{A7FBD6C3-0768-10D4-399A-0DEDF2155F69}"/>
                </a:ext>
              </a:extLst>
            </p:cNvPr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91472613-D04F-3730-88D4-F743BFF97D58}"/>
                </a:ext>
              </a:extLst>
            </p:cNvPr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1" name="TextBox 25">
            <a:extLst>
              <a:ext uri="{FF2B5EF4-FFF2-40B4-BE49-F238E27FC236}">
                <a16:creationId xmlns:a16="http://schemas.microsoft.com/office/drawing/2014/main" id="{214FD49D-ADFB-9E7D-D4FD-50F2E6F11C89}"/>
              </a:ext>
            </a:extLst>
          </p:cNvPr>
          <p:cNvSpPr txBox="1"/>
          <p:nvPr/>
        </p:nvSpPr>
        <p:spPr>
          <a:xfrm>
            <a:off x="3402496" y="2069134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MAIO</a:t>
            </a:r>
          </a:p>
        </p:txBody>
      </p:sp>
      <p:sp>
        <p:nvSpPr>
          <p:cNvPr id="62" name="TextBox 34">
            <a:extLst>
              <a:ext uri="{FF2B5EF4-FFF2-40B4-BE49-F238E27FC236}">
                <a16:creationId xmlns:a16="http://schemas.microsoft.com/office/drawing/2014/main" id="{1984EAD7-C459-5CB2-B612-976EFBE2CD41}"/>
              </a:ext>
            </a:extLst>
          </p:cNvPr>
          <p:cNvSpPr txBox="1"/>
          <p:nvPr/>
        </p:nvSpPr>
        <p:spPr>
          <a:xfrm>
            <a:off x="9015498" y="2065077"/>
            <a:ext cx="3146962" cy="50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+mn-lt"/>
                <a:cs typeface="+mn-lt"/>
                <a:sym typeface="Aileron"/>
              </a:rPr>
              <a:t>JUNHO</a:t>
            </a:r>
            <a:endParaRPr lang="en-US" sz="3200" spc="160">
              <a:solidFill>
                <a:srgbClr val="FFFFFF"/>
              </a:solidFill>
              <a:latin typeface="Amx"/>
              <a:ea typeface="Aileron"/>
              <a:cs typeface="Aileron"/>
              <a:sym typeface="Aileron"/>
            </a:endParaRPr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id="{E042A37D-EE52-1F16-61AA-78EBB7DE6DCE}"/>
              </a:ext>
            </a:extLst>
          </p:cNvPr>
          <p:cNvSpPr txBox="1"/>
          <p:nvPr/>
        </p:nvSpPr>
        <p:spPr>
          <a:xfrm>
            <a:off x="1632887" y="5766490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AGOSTO</a:t>
            </a:r>
          </a:p>
        </p:txBody>
      </p:sp>
      <p:sp>
        <p:nvSpPr>
          <p:cNvPr id="64" name="TextBox 40">
            <a:extLst>
              <a:ext uri="{FF2B5EF4-FFF2-40B4-BE49-F238E27FC236}">
                <a16:creationId xmlns:a16="http://schemas.microsoft.com/office/drawing/2014/main" id="{46AE7EE4-2BA5-DC4B-D50D-6D3F1303FCD5}"/>
              </a:ext>
            </a:extLst>
          </p:cNvPr>
          <p:cNvSpPr txBox="1"/>
          <p:nvPr/>
        </p:nvSpPr>
        <p:spPr>
          <a:xfrm>
            <a:off x="5309628" y="5768891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SETEMBRO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5F3DEB45-AD70-09C9-1B67-30B7E54755C8}"/>
              </a:ext>
            </a:extLst>
          </p:cNvPr>
          <p:cNvSpPr txBox="1"/>
          <p:nvPr/>
        </p:nvSpPr>
        <p:spPr>
          <a:xfrm>
            <a:off x="3217421" y="44864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Cronograma de turmas</a:t>
            </a:r>
          </a:p>
        </p:txBody>
      </p:sp>
      <p:grpSp>
        <p:nvGrpSpPr>
          <p:cNvPr id="67" name="Group 27">
            <a:extLst>
              <a:ext uri="{FF2B5EF4-FFF2-40B4-BE49-F238E27FC236}">
                <a16:creationId xmlns:a16="http://schemas.microsoft.com/office/drawing/2014/main" id="{8C09BA41-7454-C91B-908B-63D8D009051B}"/>
              </a:ext>
            </a:extLst>
          </p:cNvPr>
          <p:cNvGrpSpPr/>
          <p:nvPr/>
        </p:nvGrpSpPr>
        <p:grpSpPr>
          <a:xfrm>
            <a:off x="1304001" y="7629032"/>
            <a:ext cx="3280312" cy="1481491"/>
            <a:chOff x="0" y="-28574"/>
            <a:chExt cx="4373749" cy="1975323"/>
          </a:xfrm>
        </p:grpSpPr>
        <p:sp>
          <p:nvSpPr>
            <p:cNvPr id="68" name="TextBox 28">
              <a:extLst>
                <a:ext uri="{FF2B5EF4-FFF2-40B4-BE49-F238E27FC236}">
                  <a16:creationId xmlns:a16="http://schemas.microsoft.com/office/drawing/2014/main" id="{9AC053D6-1B2B-50CB-E74D-68E9871FFDB7}"/>
                </a:ext>
              </a:extLst>
            </p:cNvPr>
            <p:cNvSpPr txBox="1"/>
            <p:nvPr/>
          </p:nvSpPr>
          <p:spPr>
            <a:xfrm>
              <a:off x="0" y="-28574"/>
              <a:ext cx="43737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3</a:t>
              </a:r>
            </a:p>
          </p:txBody>
        </p:sp>
        <p:sp>
          <p:nvSpPr>
            <p:cNvPr id="69" name="TextBox 29">
              <a:extLst>
                <a:ext uri="{FF2B5EF4-FFF2-40B4-BE49-F238E27FC236}">
                  <a16:creationId xmlns:a16="http://schemas.microsoft.com/office/drawing/2014/main" id="{651B9C49-1688-6306-1734-52E33F8B4E35}"/>
                </a:ext>
              </a:extLst>
            </p:cNvPr>
            <p:cNvSpPr txBox="1"/>
            <p:nvPr/>
          </p:nvSpPr>
          <p:spPr>
            <a:xfrm>
              <a:off x="0" y="869444"/>
              <a:ext cx="4373749" cy="1077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50" spc="109" dirty="0">
                  <a:solidFill>
                    <a:srgbClr val="F8F8F8"/>
                  </a:solidFill>
                  <a:latin typeface="Amx"/>
                </a:rPr>
                <a:t>xxx</a:t>
              </a:r>
              <a:endParaRPr lang="pt-BR" dirty="0"/>
            </a:p>
            <a:p>
              <a:pPr algn="ctr">
                <a:lnSpc>
                  <a:spcPts val="3300"/>
                </a:lnSpc>
              </a:pPr>
              <a:endParaRPr lang="en-US" sz="2200" spc="109" dirty="0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73" name="Group 27">
            <a:extLst>
              <a:ext uri="{FF2B5EF4-FFF2-40B4-BE49-F238E27FC236}">
                <a16:creationId xmlns:a16="http://schemas.microsoft.com/office/drawing/2014/main" id="{EEFF28F8-9B4B-C8FB-8701-64F3B65A1672}"/>
              </a:ext>
            </a:extLst>
          </p:cNvPr>
          <p:cNvGrpSpPr/>
          <p:nvPr/>
        </p:nvGrpSpPr>
        <p:grpSpPr>
          <a:xfrm>
            <a:off x="4841077" y="7678018"/>
            <a:ext cx="3476255" cy="1406965"/>
            <a:chOff x="-261257" y="-28574"/>
            <a:chExt cx="4635006" cy="1875955"/>
          </a:xfrm>
        </p:grpSpPr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E05A317E-F0E0-C1D7-C8FB-7F76EDDAAC69}"/>
                </a:ext>
              </a:extLst>
            </p:cNvPr>
            <p:cNvSpPr txBox="1"/>
            <p:nvPr/>
          </p:nvSpPr>
          <p:spPr>
            <a:xfrm>
              <a:off x="0" y="-28574"/>
              <a:ext cx="43737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4</a:t>
              </a:r>
            </a:p>
          </p:txBody>
        </p:sp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D8796AFF-B7CB-4032-A00A-C4444A29F521}"/>
                </a:ext>
              </a:extLst>
            </p:cNvPr>
            <p:cNvSpPr txBox="1"/>
            <p:nvPr/>
          </p:nvSpPr>
          <p:spPr>
            <a:xfrm>
              <a:off x="-261257" y="760587"/>
              <a:ext cx="4373749" cy="108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50" spc="109" dirty="0">
                  <a:solidFill>
                    <a:srgbClr val="F8F8F8"/>
                  </a:solidFill>
                  <a:latin typeface="Amx"/>
                  <a:sym typeface="Aileron"/>
                </a:rPr>
                <a:t>xxx</a:t>
              </a:r>
              <a:endParaRPr lang="pt-BR" dirty="0"/>
            </a:p>
            <a:p>
              <a:pPr algn="ctr">
                <a:lnSpc>
                  <a:spcPts val="3300"/>
                </a:lnSpc>
              </a:pPr>
              <a:endParaRPr lang="en-US" sz="2200" spc="109" dirty="0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76" name="Group 27">
            <a:extLst>
              <a:ext uri="{FF2B5EF4-FFF2-40B4-BE49-F238E27FC236}">
                <a16:creationId xmlns:a16="http://schemas.microsoft.com/office/drawing/2014/main" id="{FC23434F-7656-B835-6BBA-425B68B3A7D7}"/>
              </a:ext>
            </a:extLst>
          </p:cNvPr>
          <p:cNvGrpSpPr/>
          <p:nvPr/>
        </p:nvGrpSpPr>
        <p:grpSpPr>
          <a:xfrm>
            <a:off x="8592063" y="7555816"/>
            <a:ext cx="3280312" cy="1488608"/>
            <a:chOff x="0" y="-28574"/>
            <a:chExt cx="4373749" cy="1984812"/>
          </a:xfrm>
        </p:grpSpPr>
        <p:sp>
          <p:nvSpPr>
            <p:cNvPr id="77" name="TextBox 28">
              <a:extLst>
                <a:ext uri="{FF2B5EF4-FFF2-40B4-BE49-F238E27FC236}">
                  <a16:creationId xmlns:a16="http://schemas.microsoft.com/office/drawing/2014/main" id="{AA00281B-F307-DD90-9914-312C52B284AB}"/>
                </a:ext>
              </a:extLst>
            </p:cNvPr>
            <p:cNvSpPr txBox="1"/>
            <p:nvPr/>
          </p:nvSpPr>
          <p:spPr>
            <a:xfrm>
              <a:off x="0" y="-28574"/>
              <a:ext cx="4373749" cy="1387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5 </a:t>
              </a:r>
            </a:p>
            <a:p>
              <a:pPr algn="ctr">
                <a:lnSpc>
                  <a:spcPts val="4160"/>
                </a:lnSpc>
              </a:pPr>
              <a:endPara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5B41B101-CD9F-DC6A-F132-1196FCC8E425}"/>
                </a:ext>
              </a:extLst>
            </p:cNvPr>
            <p:cNvSpPr txBox="1"/>
            <p:nvPr/>
          </p:nvSpPr>
          <p:spPr>
            <a:xfrm>
              <a:off x="0" y="869444"/>
              <a:ext cx="4373749" cy="108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2200" spc="109" dirty="0">
                  <a:solidFill>
                    <a:srgbClr val="F8F8F8"/>
                  </a:solidFill>
                  <a:latin typeface="Amx"/>
                  <a:sym typeface="Aileron"/>
                </a:rPr>
                <a:t>xxx</a:t>
              </a:r>
              <a:endParaRPr lang="pt-BR" dirty="0"/>
            </a:p>
            <a:p>
              <a:pPr algn="ctr">
                <a:lnSpc>
                  <a:spcPts val="3300"/>
                </a:lnSpc>
              </a:pPr>
              <a:endParaRPr lang="en-US" sz="2200" spc="109" dirty="0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FEECBDF3-4BF2-A531-6742-34261EAD738D}"/>
              </a:ext>
            </a:extLst>
          </p:cNvPr>
          <p:cNvSpPr txBox="1"/>
          <p:nvPr/>
        </p:nvSpPr>
        <p:spPr>
          <a:xfrm>
            <a:off x="11317778" y="9279476"/>
            <a:ext cx="73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*Se houver necessidade de repescagem ou novas contratações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035ED22A-703F-46F4-A8CB-A8926C799453}"/>
              </a:ext>
            </a:extLst>
          </p:cNvPr>
          <p:cNvSpPr txBox="1"/>
          <p:nvPr/>
        </p:nvSpPr>
        <p:spPr>
          <a:xfrm>
            <a:off x="10193123" y="3931900"/>
            <a:ext cx="3445241" cy="3250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2800" spc="160" dirty="0" err="1">
                <a:solidFill>
                  <a:schemeClr val="bg1">
                    <a:lumMod val="50000"/>
                  </a:schemeClr>
                </a:solidFill>
                <a:latin typeface="Amx"/>
                <a:sym typeface="Calibri (MS) Bold"/>
              </a:rPr>
              <a:t>Turma</a:t>
            </a:r>
            <a:r>
              <a:rPr lang="en-US" sz="2800" spc="160" dirty="0">
                <a:solidFill>
                  <a:schemeClr val="bg1">
                    <a:lumMod val="50000"/>
                  </a:schemeClr>
                </a:solidFill>
                <a:latin typeface="Amx"/>
                <a:sym typeface="Calibri (MS) Bold"/>
              </a:rPr>
              <a:t> 07  PGN 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8CB084E-2BAB-0749-0875-F5804D7B8A5B}"/>
              </a:ext>
            </a:extLst>
          </p:cNvPr>
          <p:cNvSpPr txBox="1"/>
          <p:nvPr/>
        </p:nvSpPr>
        <p:spPr>
          <a:xfrm>
            <a:off x="10740437" y="4355519"/>
            <a:ext cx="2178055" cy="13619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spc="160" dirty="0">
                <a:solidFill>
                  <a:schemeClr val="bg1">
                    <a:lumMod val="50000"/>
                  </a:schemeClr>
                </a:solidFill>
                <a:latin typeface="Amx"/>
                <a:sym typeface="Calibri (MS) Bold"/>
              </a:rPr>
              <a:t> </a:t>
            </a:r>
            <a:r>
              <a:rPr lang="en-US" sz="3200" spc="160">
                <a:solidFill>
                  <a:schemeClr val="bg1">
                    <a:lumMod val="50000"/>
                  </a:schemeClr>
                </a:solidFill>
                <a:latin typeface="Amx"/>
                <a:ea typeface="+mn-lt"/>
                <a:cs typeface="+mn-lt"/>
                <a:sym typeface="Calibri (MS) Bold"/>
              </a:rPr>
              <a:t>01, 03, 08, 10, 15, 17 E 22</a:t>
            </a:r>
            <a:endParaRPr lang="en-US" sz="3200" spc="160" dirty="0" err="1">
              <a:solidFill>
                <a:schemeClr val="bg1">
                  <a:lumMod val="50000"/>
                </a:schemeClr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21AB380E-0BF2-5913-B5AE-CBAA9A8FE89D}"/>
              </a:ext>
            </a:extLst>
          </p:cNvPr>
          <p:cNvSpPr txBox="1"/>
          <p:nvPr/>
        </p:nvSpPr>
        <p:spPr>
          <a:xfrm>
            <a:off x="12689426" y="2065077"/>
            <a:ext cx="3146962" cy="50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+mn-lt"/>
                <a:cs typeface="+mn-lt"/>
                <a:sym typeface="Aileron"/>
              </a:rPr>
              <a:t>JULHO</a:t>
            </a:r>
            <a:endParaRPr lang="en-US" sz="3200" spc="160">
              <a:solidFill>
                <a:srgbClr val="FFFFFF"/>
              </a:solidFill>
              <a:latin typeface="Amx"/>
              <a:ea typeface="Aileron"/>
              <a:cs typeface="Aileron"/>
              <a:sym typeface="Aileron"/>
            </a:endParaRPr>
          </a:p>
        </p:txBody>
      </p:sp>
      <p:grpSp>
        <p:nvGrpSpPr>
          <p:cNvPr id="33" name="Group 45">
            <a:extLst>
              <a:ext uri="{FF2B5EF4-FFF2-40B4-BE49-F238E27FC236}">
                <a16:creationId xmlns:a16="http://schemas.microsoft.com/office/drawing/2014/main" id="{3E4C793A-8AF8-E891-7C64-FF22862E4533}"/>
              </a:ext>
            </a:extLst>
          </p:cNvPr>
          <p:cNvGrpSpPr/>
          <p:nvPr/>
        </p:nvGrpSpPr>
        <p:grpSpPr>
          <a:xfrm>
            <a:off x="14209118" y="2841171"/>
            <a:ext cx="191796" cy="860276"/>
            <a:chOff x="0" y="0"/>
            <a:chExt cx="255728" cy="1147035"/>
          </a:xfrm>
        </p:grpSpPr>
        <p:sp>
          <p:nvSpPr>
            <p:cNvPr id="35" name="AutoShape 46">
              <a:extLst>
                <a:ext uri="{FF2B5EF4-FFF2-40B4-BE49-F238E27FC236}">
                  <a16:creationId xmlns:a16="http://schemas.microsoft.com/office/drawing/2014/main" id="{80B46DDC-D441-1703-8034-4AF90CB1D624}"/>
                </a:ext>
              </a:extLst>
            </p:cNvPr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B71FF90F-C9E1-5C06-7BB8-897A00C54D3C}"/>
                </a:ext>
              </a:extLst>
            </p:cNvPr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37" name="TextBox 40">
            <a:extLst>
              <a:ext uri="{FF2B5EF4-FFF2-40B4-BE49-F238E27FC236}">
                <a16:creationId xmlns:a16="http://schemas.microsoft.com/office/drawing/2014/main" id="{9F380B77-D55C-8208-F987-AE6461006212}"/>
              </a:ext>
            </a:extLst>
          </p:cNvPr>
          <p:cNvSpPr txBox="1"/>
          <p:nvPr/>
        </p:nvSpPr>
        <p:spPr>
          <a:xfrm>
            <a:off x="8673314" y="5768891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OUTUBRO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91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7C397-F415-4C84-E63F-C829E1F65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BC5261-8C9D-53BA-F7F8-B18B0D4809A1}"/>
              </a:ext>
            </a:extLst>
          </p:cNvPr>
          <p:cNvGrpSpPr/>
          <p:nvPr/>
        </p:nvGrpSpPr>
        <p:grpSpPr>
          <a:xfrm>
            <a:off x="0" y="-12354"/>
            <a:ext cx="18620018" cy="10477542"/>
            <a:chOff x="0" y="0"/>
            <a:chExt cx="24384000" cy="1372095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BDCCE3-7F52-E36D-5EC5-835FD6E01E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TextBox 4">
            <a:extLst>
              <a:ext uri="{FF2B5EF4-FFF2-40B4-BE49-F238E27FC236}">
                <a16:creationId xmlns:a16="http://schemas.microsoft.com/office/drawing/2014/main" id="{49C2CF9A-8521-92F9-F319-AB0E76ACB2FE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</a:t>
            </a:r>
            <a:r>
              <a:rPr lang="en-US" i="1" spc="45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MD</a:t>
            </a:r>
            <a:endParaRPr lang="en-US" sz="1800" i="1" spc="450">
              <a:solidFill>
                <a:srgbClr val="FFFFFF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</p:txBody>
      </p:sp>
      <p:sp>
        <p:nvSpPr>
          <p:cNvPr id="53" name="AutoShape 5">
            <a:extLst>
              <a:ext uri="{FF2B5EF4-FFF2-40B4-BE49-F238E27FC236}">
                <a16:creationId xmlns:a16="http://schemas.microsoft.com/office/drawing/2014/main" id="{ED1D00DE-9835-3DFF-178C-1B6AE2057F94}"/>
              </a:ext>
            </a:extLst>
          </p:cNvPr>
          <p:cNvSpPr/>
          <p:nvPr/>
        </p:nvSpPr>
        <p:spPr>
          <a:xfrm flipV="1">
            <a:off x="4265316" y="9728987"/>
            <a:ext cx="9270024" cy="19857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3775A69F-FAC9-C25B-4025-6D24E3079BDE}"/>
              </a:ext>
            </a:extLst>
          </p:cNvPr>
          <p:cNvSpPr/>
          <p:nvPr/>
        </p:nvSpPr>
        <p:spPr>
          <a:xfrm>
            <a:off x="857944" y="615406"/>
            <a:ext cx="1840135" cy="690048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827B8451-76A0-D598-7466-C6A735989200}"/>
              </a:ext>
            </a:extLst>
          </p:cNvPr>
          <p:cNvSpPr txBox="1"/>
          <p:nvPr/>
        </p:nvSpPr>
        <p:spPr>
          <a:xfrm>
            <a:off x="3217421" y="44864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Saving do projeto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9C08F47-939D-71AE-79D0-4328CDE614C2}"/>
              </a:ext>
            </a:extLst>
          </p:cNvPr>
          <p:cNvSpPr txBox="1"/>
          <p:nvPr/>
        </p:nvSpPr>
        <p:spPr>
          <a:xfrm>
            <a:off x="11317778" y="9279476"/>
            <a:ext cx="73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*Considerando orçamento Praxis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E5E9C1E5-98EF-23C0-8426-1AD7E6236A16}"/>
              </a:ext>
            </a:extLst>
          </p:cNvPr>
          <p:cNvSpPr txBox="1"/>
          <p:nvPr/>
        </p:nvSpPr>
        <p:spPr>
          <a:xfrm>
            <a:off x="6461614" y="3622546"/>
            <a:ext cx="707372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i="1" dirty="0" err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</a:t>
            </a:r>
            <a:r>
              <a:rPr lang="en-US" sz="3600" i="1" dirty="0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/ </a:t>
            </a:r>
            <a:r>
              <a:rPr lang="en-US" sz="3600" i="1" dirty="0" err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Arquitetura</a:t>
            </a:r>
            <a:r>
              <a:rPr lang="en-US" sz="3600" i="1" dirty="0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30k</a:t>
            </a:r>
          </a:p>
          <a:p>
            <a:pPr algn="l"/>
            <a:r>
              <a:rPr lang="en-US" sz="3600" i="1" dirty="0" err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Aplicação</a:t>
            </a:r>
            <a:r>
              <a:rPr lang="en-US" sz="3600" i="1" dirty="0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 Workshops – 164.6k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C7D32DE-7C19-E793-F7FB-6F261DA86272}"/>
              </a:ext>
            </a:extLst>
          </p:cNvPr>
          <p:cNvSpPr txBox="1"/>
          <p:nvPr/>
        </p:nvSpPr>
        <p:spPr>
          <a:xfrm>
            <a:off x="3327140" y="6423222"/>
            <a:ext cx="1106187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Total de </a:t>
            </a:r>
            <a:r>
              <a:rPr lang="en-US" sz="3200" i="1" err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aplicação</a:t>
            </a:r>
            <a:r>
              <a:rPr lang="en-US" sz="32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5 </a:t>
            </a:r>
            <a:r>
              <a:rPr lang="en-US" sz="3200" i="1" err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turmas</a:t>
            </a:r>
            <a:r>
              <a:rPr lang="en-US" sz="32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+ </a:t>
            </a:r>
            <a:r>
              <a:rPr lang="en-US" sz="3200" i="1" err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</a:t>
            </a:r>
            <a:endParaRPr lang="en-US" sz="4400" i="1" err="1">
              <a:solidFill>
                <a:schemeClr val="bg1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  <a:p>
            <a:pPr algn="ctr"/>
            <a:endParaRPr lang="pt-BR" sz="3200"/>
          </a:p>
        </p:txBody>
      </p:sp>
      <p:pic>
        <p:nvPicPr>
          <p:cNvPr id="36" name="Gráfico 35" descr="Cofrinho com preenchimento sólido">
            <a:extLst>
              <a:ext uri="{FF2B5EF4-FFF2-40B4-BE49-F238E27FC236}">
                <a16:creationId xmlns:a16="http://schemas.microsoft.com/office/drawing/2014/main" id="{3C09AD86-D629-607F-00D9-CBF28AD434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8964" y="4176544"/>
            <a:ext cx="1870693" cy="1870693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78483333-6715-B323-FB36-7DE67E1379F2}"/>
              </a:ext>
            </a:extLst>
          </p:cNvPr>
          <p:cNvSpPr txBox="1"/>
          <p:nvPr/>
        </p:nvSpPr>
        <p:spPr>
          <a:xfrm>
            <a:off x="7068762" y="5332695"/>
            <a:ext cx="4649721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194.600K *</a:t>
            </a:r>
            <a:endParaRPr lang="pt-BR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926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533570" y="276397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1995697" y="4902860"/>
            <a:ext cx="3266770" cy="4219575"/>
            <a:chOff x="0" y="0"/>
            <a:chExt cx="4355694" cy="5626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31304" y="2010346"/>
            <a:ext cx="5929044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4"/>
              </a:lnSpc>
            </a:pPr>
            <a:r>
              <a:rPr lang="en-US" sz="4200" b="1" spc="260">
                <a:solidFill>
                  <a:srgbClr val="880000"/>
                </a:solidFill>
                <a:highlight>
                  <a:srgbClr val="FFFF00"/>
                </a:highlight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Selo do GN XXXX</a:t>
            </a:r>
            <a:endParaRPr lang="en-US" sz="4200" b="1" spc="260">
              <a:solidFill>
                <a:srgbClr val="880000"/>
              </a:solidFill>
              <a:highlight>
                <a:srgbClr val="FFFF00"/>
              </a:highlight>
              <a:latin typeface="ITC Franklin Gothic LT Semi-Bold"/>
              <a:ea typeface="ITC Franklin Gothic LT Semi-Bold"/>
              <a:cs typeface="ITC Franklin Gothic LT Semi-Bold"/>
            </a:endParaRPr>
          </a:p>
          <a:p>
            <a:pPr algn="ctr">
              <a:lnSpc>
                <a:spcPts val="4410"/>
              </a:lnSpc>
            </a:pPr>
            <a:endParaRPr lang="en-US" sz="4200" b="1" spc="260">
              <a:solidFill>
                <a:srgbClr val="880000"/>
              </a:solidFill>
              <a:latin typeface="ITC Franklin Gothic LT Semi-Bold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2D0DF28-4232-2601-A155-B0CF5CB50FC3}"/>
              </a:ext>
            </a:extLst>
          </p:cNvPr>
          <p:cNvSpPr txBox="1"/>
          <p:nvPr/>
        </p:nvSpPr>
        <p:spPr>
          <a:xfrm>
            <a:off x="1278117" y="2950599"/>
            <a:ext cx="5509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Como forma de reconhecimento os </a:t>
            </a:r>
            <a:r>
              <a:rPr lang="pt-BR" sz="2800" err="1"/>
              <a:t>Gn’s</a:t>
            </a:r>
            <a:r>
              <a:rPr lang="pt-BR" sz="2800"/>
              <a:t> que concluírem com sucesso a missão PGN 360º receberão o Selo XXXXXXX. </a:t>
            </a:r>
          </a:p>
          <a:p>
            <a:endParaRPr lang="pt-BR" sz="2800"/>
          </a:p>
          <a:p>
            <a:r>
              <a:rPr lang="pt-BR" sz="2800"/>
              <a:t>Para que possam publicar em suas redes sociais e profissionais mais essa conquista.</a:t>
            </a: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2F669E15-8CDD-29F3-C191-E3CDFFBD0485}"/>
              </a:ext>
            </a:extLst>
          </p:cNvPr>
          <p:cNvSpPr/>
          <p:nvPr/>
        </p:nvSpPr>
        <p:spPr>
          <a:xfrm flipH="1">
            <a:off x="7216562" y="-3424"/>
            <a:ext cx="11595266" cy="10287002"/>
          </a:xfrm>
          <a:custGeom>
            <a:avLst/>
            <a:gdLst/>
            <a:ahLst/>
            <a:cxnLst/>
            <a:rect l="l" t="t" r="r" b="b"/>
            <a:pathLst>
              <a:path w="11595266" h="10287002">
                <a:moveTo>
                  <a:pt x="11595266" y="0"/>
                </a:moveTo>
                <a:lnTo>
                  <a:pt x="0" y="0"/>
                </a:lnTo>
                <a:lnTo>
                  <a:pt x="0" y="10287002"/>
                </a:lnTo>
                <a:lnTo>
                  <a:pt x="11595266" y="10287002"/>
                </a:lnTo>
                <a:lnTo>
                  <a:pt x="11595266" y="0"/>
                </a:lnTo>
                <a:close/>
              </a:path>
            </a:pathLst>
          </a:custGeom>
          <a:blipFill>
            <a:blip r:embed="rId7"/>
            <a:stretch>
              <a:fillRect r="-57719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8C101BC-40AD-1C14-2414-C9B20BCE8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582" y="3477806"/>
            <a:ext cx="4548901" cy="4548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3F6C8-C7DB-819A-EB47-880AF0D45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387F3ED-030E-721A-6A85-C64745EFE34B}"/>
              </a:ext>
            </a:extLst>
          </p:cNvPr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DB4CF919-B41A-4D25-E3D6-BF08517CB83C}"/>
                </a:ext>
              </a:extLst>
            </p:cNvPr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9DDFC9F-A44B-EE6F-6725-633E4D866A8A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4758E810-EA32-389B-9674-FE866DDE3BB6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B2C3791D-84D9-1128-945E-38EB3D3FD8A2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2497454-ACA3-646B-7A0A-5284F0A9BD3E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7E14D24-1B3D-FAFD-3C3B-5B35A6A20967}"/>
              </a:ext>
            </a:extLst>
          </p:cNvPr>
          <p:cNvGrpSpPr/>
          <p:nvPr/>
        </p:nvGrpSpPr>
        <p:grpSpPr>
          <a:xfrm rot="-10800000">
            <a:off x="-1995697" y="4902860"/>
            <a:ext cx="3266770" cy="4219575"/>
            <a:chOff x="0" y="0"/>
            <a:chExt cx="4355694" cy="56261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2C0BDC2-5934-0F9D-E988-654C314F60C7}"/>
                </a:ext>
              </a:extLst>
            </p:cNvPr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7866F021-36CF-3D52-37E8-42BBB8CD29F6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8E4728B-5307-6D22-FEFA-0EAE298692BE}"/>
              </a:ext>
            </a:extLst>
          </p:cNvPr>
          <p:cNvSpPr txBox="1"/>
          <p:nvPr/>
        </p:nvSpPr>
        <p:spPr>
          <a:xfrm>
            <a:off x="2514600" y="1970913"/>
            <a:ext cx="99060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4"/>
              </a:lnSpc>
            </a:pP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Um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convite</a:t>
            </a: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rumo</a:t>
            </a: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 a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seu</a:t>
            </a: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desenvolvimento</a:t>
            </a:r>
            <a:endParaRPr lang="en-US" sz="4200" b="1" spc="260">
              <a:solidFill>
                <a:srgbClr val="880000"/>
              </a:solidFill>
              <a:latin typeface="ITC Franklin Gothic LT Semi-Bold"/>
              <a:ea typeface="ITC Franklin Gothic LT Semi-Bold"/>
              <a:cs typeface="ITC Franklin Gothic LT Semi-Bold"/>
              <a:sym typeface="ITC Franklin Gothic LT Semi-Bold"/>
            </a:endParaRPr>
          </a:p>
          <a:p>
            <a:pPr algn="ctr">
              <a:lnSpc>
                <a:spcPts val="4410"/>
              </a:lnSpc>
            </a:pPr>
            <a:endParaRPr lang="en-US" sz="4200" b="1" spc="260">
              <a:solidFill>
                <a:srgbClr val="880000"/>
              </a:solidFill>
              <a:latin typeface="ITC Franklin Gothic LT Semi-Bold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3019790-C6A9-18D9-F2C4-14ABBEE610AF}"/>
              </a:ext>
            </a:extLst>
          </p:cNvPr>
          <p:cNvSpPr/>
          <p:nvPr/>
        </p:nvSpPr>
        <p:spPr>
          <a:xfrm>
            <a:off x="2978398" y="4065750"/>
            <a:ext cx="14608336" cy="5082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INSERIR OS EXEMPLOS DE PEÇAS DE COMUNICAÇÃO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80729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BD49C-9075-9AE4-8418-206B5783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80FB64-D825-E1A2-E4FB-710391792FA9}"/>
              </a:ext>
            </a:extLst>
          </p:cNvPr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3F6FBC96-BA6A-20EC-34B9-78388B1C62C3}"/>
                </a:ext>
              </a:extLst>
            </p:cNvPr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8AE3F39-0D4E-9AD5-2D69-EF53336FF025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53D9CC0B-77FF-C08D-23F9-4E1DE14A22D6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D2BDC038-E730-B9C4-0B83-70925CD0BC82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690DD90-1574-1370-344A-8B5491C786AD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9F4B70D-8399-3A4F-EF5A-8891BC0FDE0F}"/>
              </a:ext>
            </a:extLst>
          </p:cNvPr>
          <p:cNvGrpSpPr/>
          <p:nvPr/>
        </p:nvGrpSpPr>
        <p:grpSpPr>
          <a:xfrm rot="-10800000">
            <a:off x="-1995697" y="4902860"/>
            <a:ext cx="3266770" cy="4219575"/>
            <a:chOff x="0" y="0"/>
            <a:chExt cx="4355694" cy="56261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C1652C6-8B43-59E9-DCAD-A51B9552EB5A}"/>
                </a:ext>
              </a:extLst>
            </p:cNvPr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D990F43C-DBAC-6512-D91A-A79ED1E644FC}"/>
              </a:ext>
            </a:extLst>
          </p:cNvPr>
          <p:cNvSpPr/>
          <p:nvPr/>
        </p:nvSpPr>
        <p:spPr>
          <a:xfrm flipH="1">
            <a:off x="6692734" y="28034"/>
            <a:ext cx="11595266" cy="10287002"/>
          </a:xfrm>
          <a:custGeom>
            <a:avLst/>
            <a:gdLst/>
            <a:ahLst/>
            <a:cxnLst/>
            <a:rect l="l" t="t" r="r" b="b"/>
            <a:pathLst>
              <a:path w="11595266" h="10287002">
                <a:moveTo>
                  <a:pt x="11595266" y="0"/>
                </a:moveTo>
                <a:lnTo>
                  <a:pt x="0" y="0"/>
                </a:lnTo>
                <a:lnTo>
                  <a:pt x="0" y="10287002"/>
                </a:lnTo>
                <a:lnTo>
                  <a:pt x="11595266" y="10287002"/>
                </a:lnTo>
                <a:lnTo>
                  <a:pt x="11595266" y="0"/>
                </a:lnTo>
                <a:close/>
              </a:path>
            </a:pathLst>
          </a:custGeom>
          <a:blipFill>
            <a:blip r:embed="rId7"/>
            <a:stretch>
              <a:fillRect r="-5771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10CFD0E-60E5-61C5-739E-8C5974DD8359}"/>
              </a:ext>
            </a:extLst>
          </p:cNvPr>
          <p:cNvSpPr/>
          <p:nvPr/>
        </p:nvSpPr>
        <p:spPr>
          <a:xfrm>
            <a:off x="7466264" y="416215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B77667E-60E5-912A-16EF-567B7168E4D2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8666336-B94E-E5CD-F600-10C22C76ADC6}"/>
              </a:ext>
            </a:extLst>
          </p:cNvPr>
          <p:cNvSpPr txBox="1"/>
          <p:nvPr/>
        </p:nvSpPr>
        <p:spPr>
          <a:xfrm>
            <a:off x="539362" y="2109154"/>
            <a:ext cx="5929044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4"/>
              </a:lnSpc>
            </a:pP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Um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convite</a:t>
            </a: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rumo</a:t>
            </a: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 a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seu</a:t>
            </a:r>
            <a:r>
              <a:rPr lang="en-US" sz="4200" b="1" spc="260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 </a:t>
            </a:r>
            <a:r>
              <a:rPr lang="en-US" sz="4200" b="1" spc="260" err="1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desenvolvimento</a:t>
            </a:r>
            <a:endParaRPr lang="en-US" sz="4200" b="1" spc="260">
              <a:solidFill>
                <a:srgbClr val="880000"/>
              </a:solidFill>
              <a:latin typeface="ITC Franklin Gothic LT Semi-Bold"/>
              <a:ea typeface="ITC Franklin Gothic LT Semi-Bold"/>
              <a:cs typeface="ITC Franklin Gothic LT Semi-Bold"/>
              <a:sym typeface="ITC Franklin Gothic LT Semi-Bold"/>
            </a:endParaRPr>
          </a:p>
          <a:p>
            <a:pPr algn="ctr">
              <a:lnSpc>
                <a:spcPts val="4410"/>
              </a:lnSpc>
            </a:pPr>
            <a:endParaRPr lang="en-US" sz="4200" b="1" spc="260">
              <a:solidFill>
                <a:srgbClr val="880000"/>
              </a:solidFill>
              <a:latin typeface="ITC Franklin Gothic LT Semi-Bold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285F4D9-E7B9-3BA5-FF91-6285E149051F}"/>
              </a:ext>
            </a:extLst>
          </p:cNvPr>
          <p:cNvSpPr txBox="1"/>
          <p:nvPr/>
        </p:nvSpPr>
        <p:spPr>
          <a:xfrm>
            <a:off x="1981200" y="863716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https://hdim.fa.us2.oraclecloud.com:443/fscmUI/redwood/learner/learn/redirect?learningItemId=300003795225199&amp;learningItemType=ORA_SPECIALIZATION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0CEE404-5B34-10E4-7581-6A30D39717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870" y="2234835"/>
            <a:ext cx="4893831" cy="6276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3B96FD0-4131-E22F-6739-78FBD4F6D13E}"/>
              </a:ext>
            </a:extLst>
          </p:cNvPr>
          <p:cNvSpPr/>
          <p:nvPr/>
        </p:nvSpPr>
        <p:spPr>
          <a:xfrm>
            <a:off x="1701942" y="4089388"/>
            <a:ext cx="3545712" cy="31675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err="1">
                <a:ea typeface="Calibri"/>
                <a:cs typeface="Calibri"/>
              </a:rPr>
              <a:t>Qr</a:t>
            </a:r>
            <a:r>
              <a:rPr lang="pt-BR">
                <a:ea typeface="Calibri"/>
                <a:cs typeface="Calibri"/>
              </a:rPr>
              <a:t> </a:t>
            </a:r>
            <a:r>
              <a:rPr lang="pt-BR" err="1">
                <a:ea typeface="Calibri"/>
                <a:cs typeface="Calibri"/>
              </a:rPr>
              <a:t>code</a:t>
            </a:r>
            <a:endParaRPr lang="pt-BR" err="1"/>
          </a:p>
        </p:txBody>
      </p:sp>
    </p:spTree>
    <p:extLst>
      <p:ext uri="{BB962C8B-B14F-4D97-AF65-F5344CB8AC3E}">
        <p14:creationId xmlns:p14="http://schemas.microsoft.com/office/powerpoint/2010/main" val="254605559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90046" y="2359952"/>
            <a:ext cx="5431631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600" b="1">
                <a:solidFill>
                  <a:srgbClr val="262626"/>
                </a:solidFill>
                <a:latin typeface="Amx"/>
                <a:sym typeface="ITC Franklin Gothic LT Semi-Bold"/>
              </a:rPr>
              <a:t>Slide de </a:t>
            </a:r>
            <a:r>
              <a:rPr lang="en-US" sz="6600" b="1" err="1">
                <a:solidFill>
                  <a:srgbClr val="262626"/>
                </a:solidFill>
                <a:latin typeface="Amx"/>
                <a:sym typeface="ITC Franklin Gothic LT Semi-Bold"/>
              </a:rPr>
              <a:t>fechamento</a:t>
            </a:r>
            <a:endParaRPr lang="pt-BR" err="1"/>
          </a:p>
        </p:txBody>
      </p:sp>
      <p:grpSp>
        <p:nvGrpSpPr>
          <p:cNvPr id="11" name="Group 11"/>
          <p:cNvGrpSpPr/>
          <p:nvPr/>
        </p:nvGrpSpPr>
        <p:grpSpPr>
          <a:xfrm>
            <a:off x="10051199" y="-4207891"/>
            <a:ext cx="15881065" cy="13402386"/>
            <a:chOff x="0" y="0"/>
            <a:chExt cx="15544800" cy="13118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4800" cy="13118592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62542" y="7890167"/>
            <a:ext cx="2266950" cy="742950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" r="-420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224312" y="4269296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218731" y="4199639"/>
            <a:ext cx="2076450" cy="1329185"/>
          </a:xfrm>
          <a:custGeom>
            <a:avLst/>
            <a:gdLst/>
            <a:ahLst/>
            <a:cxnLst/>
            <a:rect l="l" t="t" r="r" b="b"/>
            <a:pathLst>
              <a:path w="2076450" h="1329185">
                <a:moveTo>
                  <a:pt x="0" y="0"/>
                </a:moveTo>
                <a:lnTo>
                  <a:pt x="2076450" y="0"/>
                </a:lnTo>
                <a:lnTo>
                  <a:pt x="2076450" y="1329185"/>
                </a:lnTo>
                <a:lnTo>
                  <a:pt x="0" y="13291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3861" b="-91612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6" name="AutoShape 16"/>
          <p:cNvSpPr/>
          <p:nvPr/>
        </p:nvSpPr>
        <p:spPr>
          <a:xfrm rot="6060">
            <a:off x="1590042" y="4825147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dirty="0">
              <a:latin typeface="Amx"/>
            </a:endParaRPr>
          </a:p>
        </p:txBody>
      </p:sp>
      <p:sp>
        <p:nvSpPr>
          <p:cNvPr id="18" name="Freeform 18" descr="Uma imagem com lua  Descrição gerada automaticamente"/>
          <p:cNvSpPr/>
          <p:nvPr/>
        </p:nvSpPr>
        <p:spPr>
          <a:xfrm>
            <a:off x="6786215" y="867312"/>
            <a:ext cx="11501785" cy="9371110"/>
          </a:xfrm>
          <a:custGeom>
            <a:avLst/>
            <a:gdLst/>
            <a:ahLst/>
            <a:cxnLst/>
            <a:rect l="l" t="t" r="r" b="b"/>
            <a:pathLst>
              <a:path w="11501785" h="9371110">
                <a:moveTo>
                  <a:pt x="0" y="0"/>
                </a:moveTo>
                <a:lnTo>
                  <a:pt x="11501785" y="0"/>
                </a:lnTo>
                <a:lnTo>
                  <a:pt x="11501785" y="9371110"/>
                </a:lnTo>
                <a:lnTo>
                  <a:pt x="0" y="93711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937" t="-304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</p:spTree>
    <p:extLst>
      <p:ext uri="{BB962C8B-B14F-4D97-AF65-F5344CB8AC3E}">
        <p14:creationId xmlns:p14="http://schemas.microsoft.com/office/powerpoint/2010/main" val="82408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68" y="2431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6948" y="1502504"/>
            <a:ext cx="7527052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b="1" err="1"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Programa</a:t>
            </a:r>
            <a:r>
              <a:rPr lang="en-US" sz="6600" b="1"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</a:t>
            </a:r>
          </a:p>
          <a:p>
            <a:pPr algn="l">
              <a:lnSpc>
                <a:spcPts val="7920"/>
              </a:lnSpc>
            </a:pPr>
            <a:r>
              <a:rPr lang="en-US" sz="6600" b="1" err="1"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</a:t>
            </a:r>
            <a:r>
              <a:rPr lang="en-US" sz="6600" b="1"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de Negocios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6017" y="4548687"/>
            <a:ext cx="9774337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Um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programa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que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já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nasce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aderente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ao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próposito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do </a:t>
            </a:r>
          </a:p>
          <a:p>
            <a:pPr>
              <a:lnSpc>
                <a:spcPts val="3600"/>
              </a:lnSpc>
            </a:pP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Canal Mercados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em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Desenvolvimento</a:t>
            </a:r>
            <a:endParaRPr lang="en-US" sz="3000" dirty="0" err="1">
              <a:latin typeface="Amx"/>
              <a:ea typeface="Source Sans Pro"/>
              <a:cs typeface="Source Sans Pro"/>
            </a:endParaRPr>
          </a:p>
          <a:p>
            <a:pPr algn="l">
              <a:lnSpc>
                <a:spcPts val="3600"/>
              </a:lnSpc>
            </a:pPr>
            <a:endParaRPr lang="en-US" sz="3000">
              <a:latin typeface="Amx"/>
              <a:ea typeface="Source Sans Pro"/>
              <a:cs typeface="Source Sans Pro"/>
              <a:sym typeface="Source Sans Pro"/>
            </a:endParaRP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Lideres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conectados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com o mercado</a:t>
            </a:r>
            <a:endParaRPr lang="en-US" sz="3000" dirty="0">
              <a:latin typeface="Amx"/>
              <a:ea typeface="Source Sans Pro"/>
              <a:cs typeface="Source Sans Pro"/>
            </a:endParaRP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Diagnóstico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que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reflete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dia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a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dia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e o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desejo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de ser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maior</a:t>
            </a:r>
            <a:endParaRPr lang="en-US" sz="3000" dirty="0">
              <a:latin typeface="Amx"/>
              <a:ea typeface="Source Sans Pro"/>
              <a:cs typeface="Source Sans Pro"/>
              <a:sym typeface="Source Sans Pro"/>
            </a:endParaRP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Um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programa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qualificação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profissional</a:t>
            </a:r>
            <a:r>
              <a:rPr lang="en-US" sz="3000" dirty="0">
                <a:latin typeface="Amx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3000" dirty="0" err="1">
                <a:latin typeface="Amx"/>
                <a:ea typeface="Source Sans Pro"/>
                <a:cs typeface="Source Sans Pro"/>
                <a:sym typeface="Source Sans Pro"/>
              </a:rPr>
              <a:t>pessoal</a:t>
            </a:r>
            <a:endParaRPr lang="en-US" sz="3000" dirty="0">
              <a:latin typeface="Amx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051199" y="-4207891"/>
            <a:ext cx="15881065" cy="13402386"/>
            <a:chOff x="0" y="0"/>
            <a:chExt cx="15544800" cy="13118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4800" cy="13118592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62542" y="7890167"/>
            <a:ext cx="2266950" cy="742950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" r="-420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224312" y="4269296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218731" y="4199639"/>
            <a:ext cx="2076450" cy="1329185"/>
          </a:xfrm>
          <a:custGeom>
            <a:avLst/>
            <a:gdLst/>
            <a:ahLst/>
            <a:cxnLst/>
            <a:rect l="l" t="t" r="r" b="b"/>
            <a:pathLst>
              <a:path w="2076450" h="1329185">
                <a:moveTo>
                  <a:pt x="0" y="0"/>
                </a:moveTo>
                <a:lnTo>
                  <a:pt x="2076450" y="0"/>
                </a:lnTo>
                <a:lnTo>
                  <a:pt x="2076450" y="1329185"/>
                </a:lnTo>
                <a:lnTo>
                  <a:pt x="0" y="13291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3861" b="-91612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6" name="AutoShape 16"/>
          <p:cNvSpPr/>
          <p:nvPr/>
        </p:nvSpPr>
        <p:spPr>
          <a:xfrm rot="6060">
            <a:off x="1616944" y="3592909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7" name="Freeform 17" descr="Uma imagem com lua  Descrição gerada automaticamente"/>
          <p:cNvSpPr/>
          <p:nvPr/>
        </p:nvSpPr>
        <p:spPr>
          <a:xfrm>
            <a:off x="6786215" y="867312"/>
            <a:ext cx="11501785" cy="9371110"/>
          </a:xfrm>
          <a:custGeom>
            <a:avLst/>
            <a:gdLst/>
            <a:ahLst/>
            <a:cxnLst/>
            <a:rect l="l" t="t" r="r" b="b"/>
            <a:pathLst>
              <a:path w="11501785" h="9371110">
                <a:moveTo>
                  <a:pt x="0" y="0"/>
                </a:moveTo>
                <a:lnTo>
                  <a:pt x="11501785" y="0"/>
                </a:lnTo>
                <a:lnTo>
                  <a:pt x="11501785" y="9371110"/>
                </a:lnTo>
                <a:lnTo>
                  <a:pt x="0" y="93711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937" t="-304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0177" y="249193"/>
            <a:ext cx="18288000" cy="10290734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t="-85849" r="-44493" b="-3085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531544" y="-151923"/>
            <a:ext cx="7289073" cy="10223640"/>
            <a:chOff x="0" y="0"/>
            <a:chExt cx="9718764" cy="13631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18802" cy="13631545"/>
            </a:xfrm>
            <a:custGeom>
              <a:avLst/>
              <a:gdLst/>
              <a:ahLst/>
              <a:cxnLst/>
              <a:rect l="l" t="t" r="r" b="b"/>
              <a:pathLst>
                <a:path w="9718802" h="13631545">
                  <a:moveTo>
                    <a:pt x="0" y="0"/>
                  </a:moveTo>
                  <a:lnTo>
                    <a:pt x="9718802" y="0"/>
                  </a:lnTo>
                  <a:lnTo>
                    <a:pt x="9718802" y="13631545"/>
                  </a:lnTo>
                  <a:lnTo>
                    <a:pt x="0" y="13631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66138" y="6133014"/>
            <a:ext cx="300447" cy="300447"/>
            <a:chOff x="0" y="0"/>
            <a:chExt cx="400596" cy="4005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solidFill>
              <a:srgbClr val="D91313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9438000">
            <a:off x="6089228" y="6762655"/>
            <a:ext cx="2008222" cy="0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AutoShape 9"/>
          <p:cNvSpPr/>
          <p:nvPr/>
        </p:nvSpPr>
        <p:spPr>
          <a:xfrm rot="10783680">
            <a:off x="2170452" y="7141331"/>
            <a:ext cx="4016331" cy="0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6209" y="6231701"/>
            <a:ext cx="4921596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18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SATISFAÇÃO GERAL DO PROGRAMA </a:t>
            </a:r>
          </a:p>
          <a:p>
            <a:pPr algn="l">
              <a:lnSpc>
                <a:spcPts val="7200"/>
              </a:lnSpc>
            </a:pPr>
            <a:r>
              <a:rPr lang="en-US" sz="6000" b="1" spc="-36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99,9%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957" y="4496305"/>
            <a:ext cx="4710408" cy="134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18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NÚMERO DE TREINADOS</a:t>
            </a:r>
          </a:p>
          <a:p>
            <a:pPr algn="l">
              <a:lnSpc>
                <a:spcPts val="7080"/>
              </a:lnSpc>
            </a:pPr>
            <a:r>
              <a:rPr lang="en-US" sz="5900" b="1" spc="-35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114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10642214" y="3318506"/>
            <a:ext cx="1124342" cy="2148386"/>
          </a:xfrm>
          <a:prstGeom prst="line">
            <a:avLst/>
          </a:prstGeom>
          <a:ln w="9525" cap="rnd">
            <a:solidFill>
              <a:srgbClr val="525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3" name="AutoShape 13"/>
          <p:cNvSpPr/>
          <p:nvPr/>
        </p:nvSpPr>
        <p:spPr>
          <a:xfrm rot="10783680">
            <a:off x="11213640" y="9361618"/>
            <a:ext cx="401633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46737" y="7074827"/>
            <a:ext cx="5980082" cy="209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60"/>
              </a:lnSpc>
              <a:spcBef>
                <a:spcPct val="0"/>
              </a:spcBef>
            </a:pPr>
            <a:r>
              <a:rPr lang="en-US" sz="3000" u="none" strike="noStrike" spc="-22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TOTAL DE ADESÃO</a:t>
            </a:r>
            <a:r>
              <a:rPr lang="en-US" sz="3000" spc="-22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SÍNCRONOS + ASSÍNCRONOS</a:t>
            </a:r>
            <a:r>
              <a:rPr lang="en-US" sz="3000" u="none" strike="noStrike" spc="-22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(</a:t>
            </a:r>
            <a:r>
              <a:rPr lang="en-US" sz="3000" u="none" strike="noStrike" spc="-23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32 </a:t>
            </a:r>
            <a:r>
              <a:rPr lang="en-US" sz="3000" u="none" strike="noStrike" spc="-23" dirty="0" err="1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cursos</a:t>
            </a:r>
            <a:r>
              <a:rPr lang="en-US" sz="3000" b="1" u="none" strike="noStrike" spc="-23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)</a:t>
            </a:r>
          </a:p>
          <a:p>
            <a:pPr marL="0" lvl="0" indent="0" algn="l">
              <a:lnSpc>
                <a:spcPts val="7080"/>
              </a:lnSpc>
              <a:spcBef>
                <a:spcPct val="0"/>
              </a:spcBef>
            </a:pPr>
            <a:r>
              <a:rPr lang="en-US" sz="6000" b="1" spc="-35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82,21</a:t>
            </a:r>
            <a:r>
              <a:rPr lang="en-US" sz="6000" b="1" u="none" strike="noStrike" spc="-35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%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340912" y="5352545"/>
            <a:ext cx="319497" cy="319497"/>
            <a:chOff x="0" y="0"/>
            <a:chExt cx="425996" cy="425996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425958" cy="425958"/>
            </a:xfrm>
            <a:custGeom>
              <a:avLst/>
              <a:gdLst/>
              <a:ahLst/>
              <a:cxnLst/>
              <a:rect l="l" t="t" r="r" b="b"/>
              <a:pathLst>
                <a:path w="425958" h="425958">
                  <a:moveTo>
                    <a:pt x="0" y="212979"/>
                  </a:moveTo>
                  <a:cubicBezTo>
                    <a:pt x="0" y="95377"/>
                    <a:pt x="95377" y="0"/>
                    <a:pt x="212979" y="0"/>
                  </a:cubicBezTo>
                  <a:lnTo>
                    <a:pt x="212979" y="12700"/>
                  </a:lnTo>
                  <a:lnTo>
                    <a:pt x="212979" y="0"/>
                  </a:lnTo>
                  <a:cubicBezTo>
                    <a:pt x="330581" y="0"/>
                    <a:pt x="425958" y="95377"/>
                    <a:pt x="425958" y="212979"/>
                  </a:cubicBezTo>
                  <a:cubicBezTo>
                    <a:pt x="425958" y="330581"/>
                    <a:pt x="330581" y="425958"/>
                    <a:pt x="212979" y="425958"/>
                  </a:cubicBezTo>
                  <a:lnTo>
                    <a:pt x="212979" y="413258"/>
                  </a:lnTo>
                  <a:lnTo>
                    <a:pt x="212979" y="425958"/>
                  </a:lnTo>
                  <a:cubicBezTo>
                    <a:pt x="95377" y="425958"/>
                    <a:pt x="0" y="330581"/>
                    <a:pt x="0" y="212979"/>
                  </a:cubicBezTo>
                  <a:lnTo>
                    <a:pt x="12700" y="212979"/>
                  </a:lnTo>
                  <a:lnTo>
                    <a:pt x="23622" y="219456"/>
                  </a:lnTo>
                  <a:cubicBezTo>
                    <a:pt x="20701" y="224409"/>
                    <a:pt x="14859" y="226695"/>
                    <a:pt x="9398" y="225171"/>
                  </a:cubicBezTo>
                  <a:cubicBezTo>
                    <a:pt x="3937" y="223647"/>
                    <a:pt x="0" y="218694"/>
                    <a:pt x="0" y="212979"/>
                  </a:cubicBezTo>
                  <a:moveTo>
                    <a:pt x="25400" y="212979"/>
                  </a:moveTo>
                  <a:lnTo>
                    <a:pt x="12700" y="212979"/>
                  </a:lnTo>
                  <a:lnTo>
                    <a:pt x="1778" y="206502"/>
                  </a:lnTo>
                  <a:cubicBezTo>
                    <a:pt x="4699" y="201549"/>
                    <a:pt x="10541" y="199263"/>
                    <a:pt x="16002" y="200787"/>
                  </a:cubicBezTo>
                  <a:cubicBezTo>
                    <a:pt x="21463" y="202311"/>
                    <a:pt x="25400" y="207264"/>
                    <a:pt x="25400" y="212979"/>
                  </a:cubicBezTo>
                  <a:cubicBezTo>
                    <a:pt x="25400" y="316611"/>
                    <a:pt x="109347" y="400558"/>
                    <a:pt x="212979" y="400558"/>
                  </a:cubicBezTo>
                  <a:cubicBezTo>
                    <a:pt x="316611" y="400558"/>
                    <a:pt x="400558" y="316611"/>
                    <a:pt x="400558" y="212979"/>
                  </a:cubicBezTo>
                  <a:lnTo>
                    <a:pt x="413258" y="212979"/>
                  </a:lnTo>
                  <a:lnTo>
                    <a:pt x="400558" y="212979"/>
                  </a:lnTo>
                  <a:cubicBezTo>
                    <a:pt x="400558" y="109347"/>
                    <a:pt x="316611" y="25400"/>
                    <a:pt x="212979" y="25400"/>
                  </a:cubicBezTo>
                  <a:lnTo>
                    <a:pt x="212979" y="12700"/>
                  </a:lnTo>
                  <a:lnTo>
                    <a:pt x="212979" y="25400"/>
                  </a:lnTo>
                  <a:cubicBezTo>
                    <a:pt x="109347" y="25400"/>
                    <a:pt x="25400" y="109347"/>
                    <a:pt x="25400" y="212979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18" name="AutoShape 18"/>
          <p:cNvSpPr/>
          <p:nvPr/>
        </p:nvSpPr>
        <p:spPr>
          <a:xfrm rot="-8317019">
            <a:off x="10383660" y="6195165"/>
            <a:ext cx="206420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9" name="AutoShape 19"/>
          <p:cNvSpPr/>
          <p:nvPr/>
        </p:nvSpPr>
        <p:spPr>
          <a:xfrm rot="10783680">
            <a:off x="11941308" y="7659543"/>
            <a:ext cx="401633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816434" y="2056362"/>
            <a:ext cx="5984323" cy="252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000" spc="-22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QUANTIDADE DE TURMAS</a:t>
            </a:r>
          </a:p>
          <a:p>
            <a:pPr algn="l"/>
            <a:r>
              <a:rPr lang="en-US" sz="3000" spc="-22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50" spc="-22" dirty="0" err="1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síncronas</a:t>
            </a:r>
            <a:r>
              <a:rPr lang="en-US" sz="3650" spc="-22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(TEAMS)</a:t>
            </a:r>
            <a:endParaRPr lang="en-US" sz="3650" spc="-22" dirty="0">
              <a:solidFill>
                <a:srgbClr val="C00000"/>
              </a:solidFill>
              <a:latin typeface="Amx"/>
              <a:ea typeface="TT Rounds Condensed Bold"/>
              <a:cs typeface="TT Rounds Condensed Bold"/>
            </a:endParaRPr>
          </a:p>
          <a:p>
            <a:pPr algn="l"/>
            <a:endParaRPr lang="en-US" sz="3699" b="1" spc="-22">
              <a:solidFill>
                <a:srgbClr val="C00000"/>
              </a:solidFill>
              <a:latin typeface="Amx"/>
              <a:ea typeface="TT Rounds Condensed Bold"/>
              <a:cs typeface="TT Rounds Condensed Bold"/>
              <a:sym typeface="TT Rounds Condensed Bold"/>
            </a:endParaRPr>
          </a:p>
          <a:p>
            <a:pPr algn="l"/>
            <a:r>
              <a:rPr lang="en-US" sz="6000" b="1" spc="-36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</a:rPr>
              <a:t>07</a:t>
            </a:r>
            <a:endParaRPr lang="en-US" sz="6000" b="1" spc="-36" dirty="0">
              <a:solidFill>
                <a:srgbClr val="C00000"/>
              </a:solidFill>
              <a:latin typeface="Amx"/>
              <a:ea typeface="TT Rounds Condensed Bold"/>
              <a:cs typeface="TT Rounds Condensed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6181677" y="238525"/>
            <a:ext cx="1451800" cy="585035"/>
            <a:chOff x="0" y="0"/>
            <a:chExt cx="1935734" cy="780047"/>
          </a:xfrm>
        </p:grpSpPr>
        <p:sp>
          <p:nvSpPr>
            <p:cNvPr id="22" name="Freeform 22" descr="Uma imagem contendo desenho  Descrição gerada automaticamente"/>
            <p:cNvSpPr/>
            <p:nvPr/>
          </p:nvSpPr>
          <p:spPr>
            <a:xfrm>
              <a:off x="0" y="0"/>
              <a:ext cx="1935734" cy="780034"/>
            </a:xfrm>
            <a:custGeom>
              <a:avLst/>
              <a:gdLst/>
              <a:ahLst/>
              <a:cxnLst/>
              <a:rect l="l" t="t" r="r" b="b"/>
              <a:pathLst>
                <a:path w="1935734" h="780034">
                  <a:moveTo>
                    <a:pt x="0" y="0"/>
                  </a:moveTo>
                  <a:lnTo>
                    <a:pt x="1935734" y="0"/>
                  </a:lnTo>
                  <a:lnTo>
                    <a:pt x="1935734" y="780034"/>
                  </a:lnTo>
                  <a:lnTo>
                    <a:pt x="0" y="780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038" t="-29868" r="-19825" b="-33150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796" y="307686"/>
            <a:ext cx="1696679" cy="477793"/>
            <a:chOff x="0" y="0"/>
            <a:chExt cx="2262238" cy="63705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62251" cy="637032"/>
            </a:xfrm>
            <a:custGeom>
              <a:avLst/>
              <a:gdLst/>
              <a:ahLst/>
              <a:cxnLst/>
              <a:rect l="l" t="t" r="r" b="b"/>
              <a:pathLst>
                <a:path w="2262251" h="637032">
                  <a:moveTo>
                    <a:pt x="0" y="0"/>
                  </a:moveTo>
                  <a:lnTo>
                    <a:pt x="2262251" y="0"/>
                  </a:lnTo>
                  <a:lnTo>
                    <a:pt x="2262251" y="637032"/>
                  </a:lnTo>
                  <a:lnTo>
                    <a:pt x="0" y="63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63" b="-267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73796" y="1210403"/>
            <a:ext cx="5539569" cy="1215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800" b="1" spc="-29" dirty="0" err="1">
                <a:latin typeface="Amx"/>
                <a:ea typeface="TT Rounds Condensed Bold"/>
                <a:cs typeface="TT Rounds Condensed Bold"/>
                <a:sym typeface="TT Rounds Condensed Bold"/>
              </a:rPr>
              <a:t>Programa</a:t>
            </a:r>
            <a:r>
              <a:rPr lang="en-US" sz="4800" b="1" spc="-29" dirty="0">
                <a:latin typeface="Amx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4800" b="1" spc="-29" dirty="0" err="1">
                <a:latin typeface="Amx"/>
                <a:ea typeface="TT Rounds Condensed Bold"/>
                <a:cs typeface="TT Rounds Condensed Bold"/>
                <a:sym typeface="TT Rounds Condensed Bold"/>
              </a:rPr>
              <a:t>Gestão</a:t>
            </a:r>
            <a:r>
              <a:rPr lang="en-US" sz="4800" b="1" spc="-29" dirty="0">
                <a:latin typeface="Amx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4800" b="1" spc="-29" dirty="0" err="1">
                <a:latin typeface="Amx"/>
                <a:ea typeface="TT Rounds Condensed Bold"/>
                <a:cs typeface="TT Rounds Condensed Bold"/>
                <a:sym typeface="TT Rounds Condensed Bold"/>
              </a:rPr>
              <a:t>Negócios</a:t>
            </a:r>
            <a:r>
              <a:rPr lang="en-US" sz="4800" b="1" spc="-29" dirty="0">
                <a:latin typeface="Amx"/>
                <a:ea typeface="TT Rounds Condensed Bold"/>
                <a:cs typeface="TT Rounds Condensed Bold"/>
                <a:sym typeface="TT Rounds Condensed Bold"/>
              </a:rPr>
              <a:t> MD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4868" y="3013708"/>
            <a:ext cx="6584537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 spc="-19">
                <a:latin typeface="Amx"/>
                <a:ea typeface="TT Rounds Condensed"/>
                <a:cs typeface="TT Rounds Condensed"/>
                <a:sym typeface="TT Rounds Condensed"/>
              </a:rPr>
              <a:t>2024 - 2026</a:t>
            </a:r>
          </a:p>
        </p:txBody>
      </p:sp>
      <p:sp>
        <p:nvSpPr>
          <p:cNvPr id="27" name="AutoShape 27"/>
          <p:cNvSpPr/>
          <p:nvPr/>
        </p:nvSpPr>
        <p:spPr>
          <a:xfrm flipH="1">
            <a:off x="5564409" y="4184912"/>
            <a:ext cx="1852662" cy="774985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28" name="AutoShape 28"/>
          <p:cNvSpPr/>
          <p:nvPr/>
        </p:nvSpPr>
        <p:spPr>
          <a:xfrm flipH="1">
            <a:off x="959167" y="4955135"/>
            <a:ext cx="4605242" cy="0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6900700" y="4180519"/>
            <a:ext cx="300447" cy="300447"/>
            <a:chOff x="0" y="0"/>
            <a:chExt cx="400596" cy="40059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solidFill>
              <a:srgbClr val="D91313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31" name="AutoShape 31"/>
          <p:cNvSpPr/>
          <p:nvPr/>
        </p:nvSpPr>
        <p:spPr>
          <a:xfrm flipH="1" flipV="1">
            <a:off x="11766555" y="3313731"/>
            <a:ext cx="5984324" cy="4773"/>
          </a:xfrm>
          <a:prstGeom prst="line">
            <a:avLst/>
          </a:prstGeom>
          <a:ln w="9525" cap="rnd">
            <a:solidFill>
              <a:srgbClr val="525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9976153" y="7074827"/>
            <a:ext cx="300447" cy="300447"/>
            <a:chOff x="0" y="0"/>
            <a:chExt cx="400596" cy="40059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solidFill>
              <a:srgbClr val="D91313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34" name="AutoShape 34"/>
          <p:cNvSpPr/>
          <p:nvPr/>
        </p:nvSpPr>
        <p:spPr>
          <a:xfrm flipH="1" flipV="1">
            <a:off x="10177963" y="7220657"/>
            <a:ext cx="1364533" cy="453182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35" name="AutoShape 35"/>
          <p:cNvSpPr/>
          <p:nvPr/>
        </p:nvSpPr>
        <p:spPr>
          <a:xfrm flipH="1">
            <a:off x="11542496" y="7630942"/>
            <a:ext cx="4016285" cy="19067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0B9D96CD-FA6A-AA7F-C97D-9799AFA3AA88}"/>
              </a:ext>
            </a:extLst>
          </p:cNvPr>
          <p:cNvSpPr/>
          <p:nvPr/>
        </p:nvSpPr>
        <p:spPr>
          <a:xfrm>
            <a:off x="2894499" y="8546174"/>
            <a:ext cx="5029200" cy="12249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rgbClr val="C00000"/>
                </a:solidFill>
                <a:latin typeface="AMX"/>
              </a:rPr>
              <a:t>Atualização de Conteúdos 2026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299824A2-7BEE-835A-B4B8-109F167EF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7841E787-5DB1-72CA-0859-E4E1E8980307}"/>
              </a:ext>
            </a:extLst>
          </p:cNvPr>
          <p:cNvSpPr/>
          <p:nvPr/>
        </p:nvSpPr>
        <p:spPr>
          <a:xfrm>
            <a:off x="739407" y="3943351"/>
            <a:ext cx="14233893" cy="3450308"/>
          </a:xfrm>
          <a:custGeom>
            <a:avLst/>
            <a:gdLst>
              <a:gd name="connsiteX0" fmla="*/ 414780 w 9444480"/>
              <a:gd name="connsiteY0" fmla="*/ 95250 h 2298513"/>
              <a:gd name="connsiteX1" fmla="*/ 33780 w 9444480"/>
              <a:gd name="connsiteY1" fmla="*/ 1676400 h 2298513"/>
              <a:gd name="connsiteX2" fmla="*/ 1176780 w 9444480"/>
              <a:gd name="connsiteY2" fmla="*/ 2266950 h 2298513"/>
              <a:gd name="connsiteX3" fmla="*/ 2148330 w 9444480"/>
              <a:gd name="connsiteY3" fmla="*/ 1962150 h 2298513"/>
              <a:gd name="connsiteX4" fmla="*/ 2929380 w 9444480"/>
              <a:gd name="connsiteY4" fmla="*/ 1981200 h 2298513"/>
              <a:gd name="connsiteX5" fmla="*/ 3119880 w 9444480"/>
              <a:gd name="connsiteY5" fmla="*/ 1200150 h 2298513"/>
              <a:gd name="connsiteX6" fmla="*/ 3596130 w 9444480"/>
              <a:gd name="connsiteY6" fmla="*/ 457200 h 2298513"/>
              <a:gd name="connsiteX7" fmla="*/ 4739130 w 9444480"/>
              <a:gd name="connsiteY7" fmla="*/ 381000 h 2298513"/>
              <a:gd name="connsiteX8" fmla="*/ 5634480 w 9444480"/>
              <a:gd name="connsiteY8" fmla="*/ 133350 h 2298513"/>
              <a:gd name="connsiteX9" fmla="*/ 5348730 w 9444480"/>
              <a:gd name="connsiteY9" fmla="*/ 685800 h 2298513"/>
              <a:gd name="connsiteX10" fmla="*/ 5272530 w 9444480"/>
              <a:gd name="connsiteY10" fmla="*/ 2019300 h 2298513"/>
              <a:gd name="connsiteX11" fmla="*/ 6358380 w 9444480"/>
              <a:gd name="connsiteY11" fmla="*/ 2286000 h 2298513"/>
              <a:gd name="connsiteX12" fmla="*/ 7044180 w 9444480"/>
              <a:gd name="connsiteY12" fmla="*/ 1790700 h 2298513"/>
              <a:gd name="connsiteX13" fmla="*/ 7882380 w 9444480"/>
              <a:gd name="connsiteY13" fmla="*/ 1276350 h 2298513"/>
              <a:gd name="connsiteX14" fmla="*/ 8396730 w 9444480"/>
              <a:gd name="connsiteY14" fmla="*/ 152400 h 2298513"/>
              <a:gd name="connsiteX15" fmla="*/ 7996680 w 9444480"/>
              <a:gd name="connsiteY15" fmla="*/ 438150 h 2298513"/>
              <a:gd name="connsiteX16" fmla="*/ 8796780 w 9444480"/>
              <a:gd name="connsiteY16" fmla="*/ 552450 h 2298513"/>
              <a:gd name="connsiteX17" fmla="*/ 9444480 w 9444480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2974162 w 9489262"/>
              <a:gd name="connsiteY4" fmla="*/ 1981200 h 2298513"/>
              <a:gd name="connsiteX5" fmla="*/ 3164662 w 9489262"/>
              <a:gd name="connsiteY5" fmla="*/ 1200150 h 2298513"/>
              <a:gd name="connsiteX6" fmla="*/ 3640912 w 9489262"/>
              <a:gd name="connsiteY6" fmla="*/ 45720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2974162 w 9489262"/>
              <a:gd name="connsiteY4" fmla="*/ 1981200 h 2298513"/>
              <a:gd name="connsiteX5" fmla="*/ 3164662 w 9489262"/>
              <a:gd name="connsiteY5" fmla="*/ 1200150 h 2298513"/>
              <a:gd name="connsiteX6" fmla="*/ 3640912 w 9489262"/>
              <a:gd name="connsiteY6" fmla="*/ 45720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2974162 w 9489262"/>
              <a:gd name="connsiteY4" fmla="*/ 1981200 h 2298513"/>
              <a:gd name="connsiteX5" fmla="*/ 3035122 w 9489262"/>
              <a:gd name="connsiteY5" fmla="*/ 1139190 h 2298513"/>
              <a:gd name="connsiteX6" fmla="*/ 3640912 w 9489262"/>
              <a:gd name="connsiteY6" fmla="*/ 45720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3057982 w 9489262"/>
              <a:gd name="connsiteY4" fmla="*/ 2004060 h 2298513"/>
              <a:gd name="connsiteX5" fmla="*/ 3035122 w 9489262"/>
              <a:gd name="connsiteY5" fmla="*/ 1139190 h 2298513"/>
              <a:gd name="connsiteX6" fmla="*/ 3640912 w 9489262"/>
              <a:gd name="connsiteY6" fmla="*/ 45720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3057982 w 9489262"/>
              <a:gd name="connsiteY4" fmla="*/ 2004060 h 2298513"/>
              <a:gd name="connsiteX5" fmla="*/ 3035122 w 9489262"/>
              <a:gd name="connsiteY5" fmla="*/ 1139190 h 2298513"/>
              <a:gd name="connsiteX6" fmla="*/ 3640912 w 9489262"/>
              <a:gd name="connsiteY6" fmla="*/ 45720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3057982 w 9489262"/>
              <a:gd name="connsiteY4" fmla="*/ 2004060 h 2298513"/>
              <a:gd name="connsiteX5" fmla="*/ 3035122 w 9489262"/>
              <a:gd name="connsiteY5" fmla="*/ 1139190 h 2298513"/>
              <a:gd name="connsiteX6" fmla="*/ 3640912 w 9489262"/>
              <a:gd name="connsiteY6" fmla="*/ 45720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3057982 w 9489262"/>
              <a:gd name="connsiteY4" fmla="*/ 2004060 h 2298513"/>
              <a:gd name="connsiteX5" fmla="*/ 3035122 w 9489262"/>
              <a:gd name="connsiteY5" fmla="*/ 1139190 h 2298513"/>
              <a:gd name="connsiteX6" fmla="*/ 3686632 w 9489262"/>
              <a:gd name="connsiteY6" fmla="*/ 37338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298513"/>
              <a:gd name="connsiteX1" fmla="*/ 78562 w 9489262"/>
              <a:gd name="connsiteY1" fmla="*/ 1676400 h 2298513"/>
              <a:gd name="connsiteX2" fmla="*/ 1221562 w 9489262"/>
              <a:gd name="connsiteY2" fmla="*/ 2266950 h 2298513"/>
              <a:gd name="connsiteX3" fmla="*/ 2193112 w 9489262"/>
              <a:gd name="connsiteY3" fmla="*/ 1962150 h 2298513"/>
              <a:gd name="connsiteX4" fmla="*/ 3057982 w 9489262"/>
              <a:gd name="connsiteY4" fmla="*/ 2004060 h 2298513"/>
              <a:gd name="connsiteX5" fmla="*/ 3035122 w 9489262"/>
              <a:gd name="connsiteY5" fmla="*/ 1139190 h 2298513"/>
              <a:gd name="connsiteX6" fmla="*/ 3686632 w 9489262"/>
              <a:gd name="connsiteY6" fmla="*/ 373380 h 2298513"/>
              <a:gd name="connsiteX7" fmla="*/ 4783912 w 9489262"/>
              <a:gd name="connsiteY7" fmla="*/ 381000 h 2298513"/>
              <a:gd name="connsiteX8" fmla="*/ 5679262 w 9489262"/>
              <a:gd name="connsiteY8" fmla="*/ 133350 h 2298513"/>
              <a:gd name="connsiteX9" fmla="*/ 5393512 w 9489262"/>
              <a:gd name="connsiteY9" fmla="*/ 685800 h 2298513"/>
              <a:gd name="connsiteX10" fmla="*/ 5317312 w 9489262"/>
              <a:gd name="connsiteY10" fmla="*/ 2019300 h 2298513"/>
              <a:gd name="connsiteX11" fmla="*/ 6403162 w 9489262"/>
              <a:gd name="connsiteY11" fmla="*/ 2286000 h 2298513"/>
              <a:gd name="connsiteX12" fmla="*/ 7088962 w 9489262"/>
              <a:gd name="connsiteY12" fmla="*/ 1790700 h 2298513"/>
              <a:gd name="connsiteX13" fmla="*/ 7927162 w 9489262"/>
              <a:gd name="connsiteY13" fmla="*/ 1276350 h 2298513"/>
              <a:gd name="connsiteX14" fmla="*/ 8441512 w 9489262"/>
              <a:gd name="connsiteY14" fmla="*/ 152400 h 2298513"/>
              <a:gd name="connsiteX15" fmla="*/ 8041462 w 9489262"/>
              <a:gd name="connsiteY15" fmla="*/ 438150 h 2298513"/>
              <a:gd name="connsiteX16" fmla="*/ 8841562 w 9489262"/>
              <a:gd name="connsiteY16" fmla="*/ 552450 h 2298513"/>
              <a:gd name="connsiteX17" fmla="*/ 9489262 w 9489262"/>
              <a:gd name="connsiteY17" fmla="*/ 0 h 2298513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441512 w 9489262"/>
              <a:gd name="connsiteY14" fmla="*/ 152400 h 2300205"/>
              <a:gd name="connsiteX15" fmla="*/ 8041462 w 9489262"/>
              <a:gd name="connsiteY15" fmla="*/ 43815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441512 w 9489262"/>
              <a:gd name="connsiteY14" fmla="*/ 152400 h 2300205"/>
              <a:gd name="connsiteX15" fmla="*/ 8292922 w 9489262"/>
              <a:gd name="connsiteY15" fmla="*/ 65913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593912 w 9489262"/>
              <a:gd name="connsiteY14" fmla="*/ 99060 h 2300205"/>
              <a:gd name="connsiteX15" fmla="*/ 8292922 w 9489262"/>
              <a:gd name="connsiteY15" fmla="*/ 65913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593912 w 9489262"/>
              <a:gd name="connsiteY14" fmla="*/ 99060 h 2300205"/>
              <a:gd name="connsiteX15" fmla="*/ 8094802 w 9489262"/>
              <a:gd name="connsiteY15" fmla="*/ 57531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411032 w 9489262"/>
              <a:gd name="connsiteY14" fmla="*/ 99060 h 2300205"/>
              <a:gd name="connsiteX15" fmla="*/ 8094802 w 9489262"/>
              <a:gd name="connsiteY15" fmla="*/ 57531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411032 w 9489262"/>
              <a:gd name="connsiteY14" fmla="*/ 99060 h 2300205"/>
              <a:gd name="connsiteX15" fmla="*/ 8094802 w 9489262"/>
              <a:gd name="connsiteY15" fmla="*/ 57531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411032 w 9489262"/>
              <a:gd name="connsiteY14" fmla="*/ 99060 h 2300205"/>
              <a:gd name="connsiteX15" fmla="*/ 8094802 w 9489262"/>
              <a:gd name="connsiteY15" fmla="*/ 57531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296732 w 9489262"/>
              <a:gd name="connsiteY14" fmla="*/ 243840 h 2300205"/>
              <a:gd name="connsiteX15" fmla="*/ 8094802 w 9489262"/>
              <a:gd name="connsiteY15" fmla="*/ 57531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296732 w 9489262"/>
              <a:gd name="connsiteY14" fmla="*/ 243840 h 2300205"/>
              <a:gd name="connsiteX15" fmla="*/ 8094802 w 9489262"/>
              <a:gd name="connsiteY15" fmla="*/ 57531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  <a:gd name="connsiteX0" fmla="*/ 459562 w 9489262"/>
              <a:gd name="connsiteY0" fmla="*/ 95250 h 2300205"/>
              <a:gd name="connsiteX1" fmla="*/ 78562 w 9489262"/>
              <a:gd name="connsiteY1" fmla="*/ 1676400 h 2300205"/>
              <a:gd name="connsiteX2" fmla="*/ 1221562 w 9489262"/>
              <a:gd name="connsiteY2" fmla="*/ 2266950 h 2300205"/>
              <a:gd name="connsiteX3" fmla="*/ 2193112 w 9489262"/>
              <a:gd name="connsiteY3" fmla="*/ 1962150 h 2300205"/>
              <a:gd name="connsiteX4" fmla="*/ 3057982 w 9489262"/>
              <a:gd name="connsiteY4" fmla="*/ 2004060 h 2300205"/>
              <a:gd name="connsiteX5" fmla="*/ 3035122 w 9489262"/>
              <a:gd name="connsiteY5" fmla="*/ 1139190 h 2300205"/>
              <a:gd name="connsiteX6" fmla="*/ 3686632 w 9489262"/>
              <a:gd name="connsiteY6" fmla="*/ 373380 h 2300205"/>
              <a:gd name="connsiteX7" fmla="*/ 4783912 w 9489262"/>
              <a:gd name="connsiteY7" fmla="*/ 381000 h 2300205"/>
              <a:gd name="connsiteX8" fmla="*/ 5679262 w 9489262"/>
              <a:gd name="connsiteY8" fmla="*/ 133350 h 2300205"/>
              <a:gd name="connsiteX9" fmla="*/ 5393512 w 9489262"/>
              <a:gd name="connsiteY9" fmla="*/ 685800 h 2300205"/>
              <a:gd name="connsiteX10" fmla="*/ 5317312 w 9489262"/>
              <a:gd name="connsiteY10" fmla="*/ 2019300 h 2300205"/>
              <a:gd name="connsiteX11" fmla="*/ 6403162 w 9489262"/>
              <a:gd name="connsiteY11" fmla="*/ 2286000 h 2300205"/>
              <a:gd name="connsiteX12" fmla="*/ 7088962 w 9489262"/>
              <a:gd name="connsiteY12" fmla="*/ 1790700 h 2300205"/>
              <a:gd name="connsiteX13" fmla="*/ 7927162 w 9489262"/>
              <a:gd name="connsiteY13" fmla="*/ 1276350 h 2300205"/>
              <a:gd name="connsiteX14" fmla="*/ 8296732 w 9489262"/>
              <a:gd name="connsiteY14" fmla="*/ 243840 h 2300205"/>
              <a:gd name="connsiteX15" fmla="*/ 8094802 w 9489262"/>
              <a:gd name="connsiteY15" fmla="*/ 575310 h 2300205"/>
              <a:gd name="connsiteX16" fmla="*/ 8841562 w 9489262"/>
              <a:gd name="connsiteY16" fmla="*/ 552450 h 2300205"/>
              <a:gd name="connsiteX17" fmla="*/ 9489262 w 9489262"/>
              <a:gd name="connsiteY17" fmla="*/ 0 h 23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89262" h="2300205">
                <a:moveTo>
                  <a:pt x="459562" y="95250"/>
                </a:moveTo>
                <a:cubicBezTo>
                  <a:pt x="205562" y="704850"/>
                  <a:pt x="-162738" y="1143000"/>
                  <a:pt x="78562" y="1676400"/>
                </a:cubicBezTo>
                <a:cubicBezTo>
                  <a:pt x="319862" y="2209800"/>
                  <a:pt x="869137" y="2219325"/>
                  <a:pt x="1221562" y="2266950"/>
                </a:cubicBezTo>
                <a:cubicBezTo>
                  <a:pt x="1573987" y="2314575"/>
                  <a:pt x="1887042" y="2005965"/>
                  <a:pt x="2193112" y="1962150"/>
                </a:cubicBezTo>
                <a:cubicBezTo>
                  <a:pt x="2499182" y="1918335"/>
                  <a:pt x="2917647" y="2141220"/>
                  <a:pt x="3057982" y="2004060"/>
                </a:cubicBezTo>
                <a:cubicBezTo>
                  <a:pt x="3198317" y="1866900"/>
                  <a:pt x="2976067" y="1464310"/>
                  <a:pt x="3035122" y="1139190"/>
                </a:cubicBezTo>
                <a:cubicBezTo>
                  <a:pt x="3094177" y="814070"/>
                  <a:pt x="3395167" y="499745"/>
                  <a:pt x="3686632" y="373380"/>
                </a:cubicBezTo>
                <a:cubicBezTo>
                  <a:pt x="3978097" y="247015"/>
                  <a:pt x="4451807" y="421005"/>
                  <a:pt x="4783912" y="381000"/>
                </a:cubicBezTo>
                <a:cubicBezTo>
                  <a:pt x="5116017" y="340995"/>
                  <a:pt x="5486222" y="-31750"/>
                  <a:pt x="5679262" y="133350"/>
                </a:cubicBezTo>
                <a:cubicBezTo>
                  <a:pt x="5872302" y="298450"/>
                  <a:pt x="5453837" y="371475"/>
                  <a:pt x="5393512" y="685800"/>
                </a:cubicBezTo>
                <a:cubicBezTo>
                  <a:pt x="5333187" y="1000125"/>
                  <a:pt x="5072837" y="1737360"/>
                  <a:pt x="5317312" y="2019300"/>
                </a:cubicBezTo>
                <a:cubicBezTo>
                  <a:pt x="5561787" y="2301240"/>
                  <a:pt x="6107887" y="2324100"/>
                  <a:pt x="6403162" y="2286000"/>
                </a:cubicBezTo>
                <a:cubicBezTo>
                  <a:pt x="6698437" y="2247900"/>
                  <a:pt x="6834962" y="1958975"/>
                  <a:pt x="7088962" y="1790700"/>
                </a:cubicBezTo>
                <a:cubicBezTo>
                  <a:pt x="7342962" y="1622425"/>
                  <a:pt x="7725867" y="1534160"/>
                  <a:pt x="7927162" y="1276350"/>
                </a:cubicBezTo>
                <a:cubicBezTo>
                  <a:pt x="8128457" y="1018540"/>
                  <a:pt x="8505012" y="299720"/>
                  <a:pt x="8296732" y="243840"/>
                </a:cubicBezTo>
                <a:cubicBezTo>
                  <a:pt x="8088452" y="187960"/>
                  <a:pt x="7920177" y="485775"/>
                  <a:pt x="8094802" y="575310"/>
                </a:cubicBezTo>
                <a:cubicBezTo>
                  <a:pt x="8269427" y="664845"/>
                  <a:pt x="8600262" y="625475"/>
                  <a:pt x="8841562" y="552450"/>
                </a:cubicBezTo>
                <a:cubicBezTo>
                  <a:pt x="9082862" y="479425"/>
                  <a:pt x="9286062" y="239712"/>
                  <a:pt x="9489262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05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14D5BB-CAD5-06A8-E9EC-392FF354E000}"/>
              </a:ext>
            </a:extLst>
          </p:cNvPr>
          <p:cNvSpPr txBox="1"/>
          <p:nvPr/>
        </p:nvSpPr>
        <p:spPr>
          <a:xfrm>
            <a:off x="986250" y="1477257"/>
            <a:ext cx="4214400" cy="973782"/>
          </a:xfrm>
          <a:prstGeom prst="roundRect">
            <a:avLst>
              <a:gd name="adj" fmla="val 50000"/>
            </a:avLst>
          </a:prstGeom>
          <a:solidFill>
            <a:srgbClr val="D91313"/>
          </a:solidFill>
          <a:ln>
            <a:noFill/>
          </a:ln>
        </p:spPr>
        <p:txBody>
          <a:bodyPr wrap="square" lIns="137160" tIns="68580" rIns="137160" bIns="68580" rtlCol="0" anchor="ctr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Início da Jornada</a:t>
            </a: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09DBF9-2051-EE52-F620-928D7E0BE1D4}"/>
              </a:ext>
            </a:extLst>
          </p:cNvPr>
          <p:cNvSpPr txBox="1"/>
          <p:nvPr/>
        </p:nvSpPr>
        <p:spPr>
          <a:xfrm>
            <a:off x="1513772" y="2598031"/>
            <a:ext cx="324461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Vídeo de abertura;</a:t>
            </a:r>
          </a:p>
          <a:p>
            <a:pPr marL="273845" marR="0" lvl="0" indent="-273845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 de lançamento.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A4C29E-8246-6D07-C24F-5578E15C109B}"/>
              </a:ext>
            </a:extLst>
          </p:cNvPr>
          <p:cNvSpPr txBox="1"/>
          <p:nvPr/>
        </p:nvSpPr>
        <p:spPr>
          <a:xfrm>
            <a:off x="1244586" y="3724001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A9ECB0D-BC63-BA68-597B-CAC25A062D37}"/>
              </a:ext>
            </a:extLst>
          </p:cNvPr>
          <p:cNvSpPr txBox="1"/>
          <p:nvPr/>
        </p:nvSpPr>
        <p:spPr>
          <a:xfrm>
            <a:off x="1457633" y="4664744"/>
            <a:ext cx="3421254" cy="1523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 e diretrizes Claro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Atuação dos canais de venda da Claro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EMD: responsabilidades, atuação, limites e expectativas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2C4F87-CBDB-A840-C71F-42479707B245}"/>
              </a:ext>
            </a:extLst>
          </p:cNvPr>
          <p:cNvSpPr txBox="1"/>
          <p:nvPr/>
        </p:nvSpPr>
        <p:spPr>
          <a:xfrm>
            <a:off x="2169656" y="6965315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137160" tIns="68580" rIns="137160" bIns="68580" rtlCol="0" anchor="t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rgbClr val="D91313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2F3E69-91A1-0FA6-072B-FB124F513CCF}"/>
              </a:ext>
            </a:extLst>
          </p:cNvPr>
          <p:cNvSpPr txBox="1"/>
          <p:nvPr/>
        </p:nvSpPr>
        <p:spPr>
          <a:xfrm>
            <a:off x="2266906" y="7954457"/>
            <a:ext cx="220340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Protagonismo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Planejamento Estratégico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32579E-DDD9-C4A5-A867-887F721135A8}"/>
              </a:ext>
            </a:extLst>
          </p:cNvPr>
          <p:cNvSpPr txBox="1"/>
          <p:nvPr/>
        </p:nvSpPr>
        <p:spPr>
          <a:xfrm>
            <a:off x="5011190" y="6604209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8B190F5-D8BA-6B0D-6EE4-75CF7E1BF9EE}"/>
              </a:ext>
            </a:extLst>
          </p:cNvPr>
          <p:cNvSpPr txBox="1"/>
          <p:nvPr/>
        </p:nvSpPr>
        <p:spPr>
          <a:xfrm>
            <a:off x="5218812" y="7550819"/>
            <a:ext cx="3134904" cy="1246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Pensamento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Analítico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solidFill>
                  <a:srgbClr val="FFFFFF"/>
                </a:solidFill>
                <a:latin typeface="Calibri" panose="020F0502020204030204"/>
              </a:rPr>
              <a:t>Desdobramento e acompanhamento de resultados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4086CDC-F6E8-549E-8E1B-13A1291D60BB}"/>
              </a:ext>
            </a:extLst>
          </p:cNvPr>
          <p:cNvSpPr txBox="1"/>
          <p:nvPr/>
        </p:nvSpPr>
        <p:spPr>
          <a:xfrm>
            <a:off x="6061673" y="4275779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504184E-A56E-1111-8D21-2B5ECE74F403}"/>
              </a:ext>
            </a:extLst>
          </p:cNvPr>
          <p:cNvSpPr txBox="1"/>
          <p:nvPr/>
        </p:nvSpPr>
        <p:spPr>
          <a:xfrm>
            <a:off x="6180672" y="5216522"/>
            <a:ext cx="2431578" cy="1246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Desdobramento e acompanhamento de resultados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Negociação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E4120DE-C9F6-4CB6-7886-AE21C45D43E2}"/>
              </a:ext>
            </a:extLst>
          </p:cNvPr>
          <p:cNvSpPr txBox="1"/>
          <p:nvPr/>
        </p:nvSpPr>
        <p:spPr>
          <a:xfrm>
            <a:off x="9924950" y="6951617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A43646A-7482-A615-03E7-F3C024957490}"/>
              </a:ext>
            </a:extLst>
          </p:cNvPr>
          <p:cNvSpPr txBox="1"/>
          <p:nvPr/>
        </p:nvSpPr>
        <p:spPr>
          <a:xfrm>
            <a:off x="9935962" y="7892360"/>
            <a:ext cx="2737118" cy="1246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Visão Sistêmica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Comunicação Assertiva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Ambidestralidade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Finanças para JBP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2EB5839-3840-B255-2B73-2D0583BFB3EC}"/>
              </a:ext>
            </a:extLst>
          </p:cNvPr>
          <p:cNvSpPr txBox="1"/>
          <p:nvPr/>
        </p:nvSpPr>
        <p:spPr>
          <a:xfrm>
            <a:off x="8928530" y="3893925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0809247-396A-E788-4851-F8FEB37381BC}"/>
              </a:ext>
            </a:extLst>
          </p:cNvPr>
          <p:cNvSpPr txBox="1"/>
          <p:nvPr/>
        </p:nvSpPr>
        <p:spPr>
          <a:xfrm>
            <a:off x="9147142" y="4924769"/>
            <a:ext cx="2580560" cy="1523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Relacionamento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Análise de resultados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Expansão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Mobilização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Visão Sistêmica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337EAF-3D92-07C2-6B71-79D1FB6FDB3D}"/>
              </a:ext>
            </a:extLst>
          </p:cNvPr>
          <p:cNvSpPr txBox="1"/>
          <p:nvPr/>
        </p:nvSpPr>
        <p:spPr>
          <a:xfrm>
            <a:off x="14562006" y="6950057"/>
            <a:ext cx="3244611" cy="908864"/>
          </a:xfrm>
          <a:prstGeom prst="roundRect">
            <a:avLst>
              <a:gd name="adj" fmla="val 50000"/>
            </a:avLst>
          </a:prstGeom>
          <a:solidFill>
            <a:srgbClr val="D91313"/>
          </a:solidFill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Pós Jornada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9978BB3-A422-CE36-15E6-64AF57D20D7C}"/>
              </a:ext>
            </a:extLst>
          </p:cNvPr>
          <p:cNvSpPr txBox="1"/>
          <p:nvPr/>
        </p:nvSpPr>
        <p:spPr>
          <a:xfrm>
            <a:off x="14704881" y="7982183"/>
            <a:ext cx="324461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Videocast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73845" marR="0" lvl="0" indent="-273845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Vídeo de encerramento.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A272F9-F08C-C15E-E864-FD858C9C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328">
            <a:off x="229481" y="3016937"/>
            <a:ext cx="1525031" cy="9409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E0E13B3-032F-447D-E2F1-907103559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816">
            <a:off x="5498864" y="-4200311"/>
            <a:ext cx="10734675" cy="10287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F5F4060-606D-0B09-7D0B-3487CD69D316}"/>
              </a:ext>
            </a:extLst>
          </p:cNvPr>
          <p:cNvSpPr txBox="1"/>
          <p:nvPr/>
        </p:nvSpPr>
        <p:spPr>
          <a:xfrm>
            <a:off x="12124755" y="5492676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085FFC-FF3D-5BBE-A0A4-3C16BA85E9AF}"/>
              </a:ext>
            </a:extLst>
          </p:cNvPr>
          <p:cNvSpPr txBox="1"/>
          <p:nvPr/>
        </p:nvSpPr>
        <p:spPr>
          <a:xfrm>
            <a:off x="12186567" y="6433420"/>
            <a:ext cx="2131383" cy="1246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Criatividade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err="1">
                <a:solidFill>
                  <a:srgbClr val="FFFFFF"/>
                </a:solidFill>
                <a:latin typeface="Calibri" panose="020F0502020204030204"/>
              </a:rPr>
              <a:t>Resilência</a:t>
            </a:r>
            <a:endParaRPr lang="pt-BR" sz="1800">
              <a:solidFill>
                <a:srgbClr val="FFFFFF"/>
              </a:solidFill>
              <a:latin typeface="Calibri" panose="020F0502020204030204"/>
            </a:endParaRP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Local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Disciplina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3D2E91C-014A-602E-83F9-54F388776354}"/>
              </a:ext>
            </a:extLst>
          </p:cNvPr>
          <p:cNvSpPr txBox="1"/>
          <p:nvPr/>
        </p:nvSpPr>
        <p:spPr>
          <a:xfrm>
            <a:off x="14618634" y="3653456"/>
            <a:ext cx="842400" cy="84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D913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2F0AE4-E9CE-1430-9ED8-BF72697F1360}"/>
              </a:ext>
            </a:extLst>
          </p:cNvPr>
          <p:cNvSpPr txBox="1"/>
          <p:nvPr/>
        </p:nvSpPr>
        <p:spPr>
          <a:xfrm>
            <a:off x="14578989" y="4732699"/>
            <a:ext cx="2541510" cy="1246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Disciplina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Influência sem autoridade</a:t>
            </a:r>
          </a:p>
          <a:p>
            <a:pPr marL="273845" marR="0" lvl="0" indent="-27384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solidFill>
                  <a:srgbClr val="FFFFFF"/>
                </a:solidFill>
                <a:latin typeface="Calibri" panose="020F0502020204030204"/>
              </a:rPr>
              <a:t>Atuação em Campo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6745483-83F7-F7A2-24B5-E40C7A1D6B3A}"/>
              </a:ext>
            </a:extLst>
          </p:cNvPr>
          <p:cNvGrpSpPr/>
          <p:nvPr/>
        </p:nvGrpSpPr>
        <p:grpSpPr>
          <a:xfrm>
            <a:off x="14197242" y="9385946"/>
            <a:ext cx="1755138" cy="585038"/>
            <a:chOff x="10090655" y="152927"/>
            <a:chExt cx="1022956" cy="340980"/>
          </a:xfrm>
        </p:grpSpPr>
        <p:pic>
          <p:nvPicPr>
            <p:cNvPr id="19" name="Imagem 18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D316E186-5DFF-785A-FEFF-041A4083D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4" t="18322" r="13847" b="20334"/>
            <a:stretch/>
          </p:blipFill>
          <p:spPr>
            <a:xfrm>
              <a:off x="10090655" y="152927"/>
              <a:ext cx="846162" cy="340980"/>
            </a:xfrm>
            <a:prstGeom prst="rect">
              <a:avLst/>
            </a:prstGeom>
          </p:spPr>
        </p:pic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64964949-C064-AC49-E275-4348C7C5AB47}"/>
                </a:ext>
              </a:extLst>
            </p:cNvPr>
            <p:cNvCxnSpPr>
              <a:cxnSpLocks/>
            </p:cNvCxnSpPr>
            <p:nvPr/>
          </p:nvCxnSpPr>
          <p:spPr>
            <a:xfrm>
              <a:off x="11113611" y="202918"/>
              <a:ext cx="0" cy="240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m 2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F7A36854-CB0B-95CB-397C-0AE7CD7476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2"/>
          <a:stretch/>
        </p:blipFill>
        <p:spPr>
          <a:xfrm>
            <a:off x="16255715" y="9438706"/>
            <a:ext cx="393986" cy="477794"/>
          </a:xfrm>
          <a:prstGeom prst="rect">
            <a:avLst/>
          </a:prstGeom>
        </p:spPr>
      </p:pic>
      <p:pic>
        <p:nvPicPr>
          <p:cNvPr id="35" name="Imagem 3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70501E09-9E36-CED7-64D5-30F27C6135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2"/>
          <a:stretch/>
        </p:blipFill>
        <p:spPr>
          <a:xfrm>
            <a:off x="16605509" y="9351635"/>
            <a:ext cx="1296729" cy="6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603" y="-332836"/>
            <a:ext cx="24993599" cy="12877800"/>
            <a:chOff x="0" y="0"/>
            <a:chExt cx="32589432" cy="16266679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>
              <a:off x="0" y="0"/>
              <a:ext cx="32589432" cy="16266679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5784" y="434892"/>
            <a:ext cx="1190101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2"/>
              </a:lnSpc>
            </a:pPr>
            <a:r>
              <a:rPr lang="en-US" sz="54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Programa</a:t>
            </a:r>
            <a:r>
              <a:rPr lang="en-US" sz="54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54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Gestão</a:t>
            </a:r>
            <a:r>
              <a:rPr lang="en-US" sz="54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5400" b="1" spc="-29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Negócios MD</a:t>
            </a:r>
            <a:endParaRPr lang="en-US" sz="5400" b="1" spc="-29" err="1">
              <a:solidFill>
                <a:srgbClr val="525252"/>
              </a:solidFill>
              <a:latin typeface="Amx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5832"/>
              </a:lnSpc>
            </a:pPr>
            <a:endParaRPr lang="en-US" sz="5400" b="1" spc="-32">
              <a:solidFill>
                <a:srgbClr val="C00000"/>
              </a:solidFill>
              <a:latin typeface="Amx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6" name="AutoShape 6"/>
          <p:cNvSpPr/>
          <p:nvPr/>
        </p:nvSpPr>
        <p:spPr>
          <a:xfrm rot="-21060">
            <a:off x="595694" y="1262872"/>
            <a:ext cx="9595447" cy="0"/>
          </a:xfrm>
          <a:prstGeom prst="line">
            <a:avLst/>
          </a:prstGeom>
          <a:ln w="1905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8962" y="1371965"/>
            <a:ext cx="940890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b="1" spc="-25">
                <a:solidFill>
                  <a:schemeClr val="tx1">
                    <a:lumMod val="75000"/>
                    <a:lumOff val="25000"/>
                  </a:schemeClr>
                </a:solidFill>
                <a:latin typeface="Amx"/>
                <a:ea typeface="TT Rounds Condensed"/>
                <a:cs typeface="TT Rounds Condensed"/>
                <a:sym typeface="TT Rounds Condensed"/>
              </a:rPr>
              <a:t>DADOS DO BI</a:t>
            </a:r>
          </a:p>
        </p:txBody>
      </p:sp>
      <p:pic>
        <p:nvPicPr>
          <p:cNvPr id="34" name="Gráfico 33" descr="Internet estrutura de tópicos">
            <a:extLst>
              <a:ext uri="{FF2B5EF4-FFF2-40B4-BE49-F238E27FC236}">
                <a16:creationId xmlns:a16="http://schemas.microsoft.com/office/drawing/2014/main" id="{EF49BF3F-27A7-51B9-01BB-0CFEDAD4AD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7868" y="3947061"/>
            <a:ext cx="2600030" cy="2600030"/>
          </a:xfrm>
          <a:prstGeom prst="rect">
            <a:avLst/>
          </a:prstGeom>
        </p:spPr>
      </p:pic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E2BE4CD7-5C8B-E8A9-74E4-F99AB40FA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385" y="1392986"/>
            <a:ext cx="13059494" cy="98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CA72C5F9-8435-DF55-ABA2-A856A6076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/>
          <a:stretch/>
        </p:blipFill>
        <p:spPr>
          <a:xfrm>
            <a:off x="0" y="-70917"/>
            <a:ext cx="18287970" cy="1028698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428C262F-87DB-E416-E262-0DD865F53E22}"/>
              </a:ext>
            </a:extLst>
          </p:cNvPr>
          <p:cNvSpPr txBox="1">
            <a:spLocks/>
          </p:cNvSpPr>
          <p:nvPr/>
        </p:nvSpPr>
        <p:spPr>
          <a:xfrm>
            <a:off x="2098376" y="332027"/>
            <a:ext cx="8656608" cy="996308"/>
          </a:xfrm>
          <a:prstGeom prst="rect">
            <a:avLst/>
          </a:prstGeom>
        </p:spPr>
        <p:txBody>
          <a:bodyPr lIns="137160" tIns="68580" rIns="137160" bIns="6858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>
                <a:solidFill>
                  <a:srgbClr val="C00000"/>
                </a:solidFill>
                <a:cs typeface="Calibri Light"/>
              </a:rPr>
              <a:t>DEPOIMENTOS </a:t>
            </a:r>
            <a:endParaRPr lang="pt-BR" sz="660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C78BF74-F884-0348-5321-1AF743D597CE}"/>
              </a:ext>
            </a:extLst>
          </p:cNvPr>
          <p:cNvCxnSpPr/>
          <p:nvPr/>
        </p:nvCxnSpPr>
        <p:spPr>
          <a:xfrm flipV="1">
            <a:off x="610074" y="1257304"/>
            <a:ext cx="9566694" cy="30191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EB5990F0-138A-FE04-8544-440091AF0D41}"/>
              </a:ext>
            </a:extLst>
          </p:cNvPr>
          <p:cNvSpPr txBox="1">
            <a:spLocks/>
          </p:cNvSpPr>
          <p:nvPr/>
        </p:nvSpPr>
        <p:spPr>
          <a:xfrm>
            <a:off x="1478057" y="1414250"/>
            <a:ext cx="9591789" cy="850836"/>
          </a:xfrm>
          <a:prstGeom prst="rect">
            <a:avLst/>
          </a:prstGeom>
        </p:spPr>
        <p:txBody>
          <a:bodyPr lIns="137160" tIns="68580" rIns="137160" bIns="6858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>
                <a:solidFill>
                  <a:srgbClr val="C00000"/>
                </a:solidFill>
                <a:cs typeface="Calibri Light"/>
              </a:rPr>
              <a:t>Whatsapp/Chat/Avaliação:</a:t>
            </a:r>
            <a:endParaRPr lang="pt-BR" sz="6600"/>
          </a:p>
        </p:txBody>
      </p:sp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C8AA2E76-ADF3-80B6-E3C2-B0406AC78D17}"/>
              </a:ext>
            </a:extLst>
          </p:cNvPr>
          <p:cNvSpPr/>
          <p:nvPr/>
        </p:nvSpPr>
        <p:spPr>
          <a:xfrm>
            <a:off x="852270" y="2509983"/>
            <a:ext cx="4744529" cy="310551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700" dirty="0">
                <a:solidFill>
                  <a:schemeClr val="tx1"/>
                </a:solidFill>
              </a:rPr>
              <a:t>" </a:t>
            </a:r>
            <a:r>
              <a:rPr lang="pt-BR" sz="2700" dirty="0">
                <a:solidFill>
                  <a:schemeClr val="tx1"/>
                </a:solidFill>
                <a:ea typeface="+mn-lt"/>
                <a:cs typeface="+mn-lt"/>
              </a:rPr>
              <a:t>Obrigado por todo o conteúdo,  informação e carinho .Aos pares muito rica essa troca Obrigado a todos</a:t>
            </a:r>
            <a:endParaRPr lang="pt-BR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pt-BR" sz="2700">
                <a:solidFill>
                  <a:schemeClr val="tx1"/>
                </a:solidFill>
                <a:ea typeface="+mn-lt"/>
                <a:cs typeface="+mn-lt"/>
              </a:rPr>
              <a:t>E bora voltar pra gestão do negócio e fazer acontecer</a:t>
            </a:r>
            <a:r>
              <a:rPr lang="pt-BR"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 </a:t>
            </a:r>
            <a:endParaRPr lang="pt-BR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pt-BR" sz="2700">
              <a:solidFill>
                <a:schemeClr val="tx1"/>
              </a:solidFill>
            </a:endParaRPr>
          </a:p>
        </p:txBody>
      </p:sp>
      <p:sp>
        <p:nvSpPr>
          <p:cNvPr id="23" name="Balão de Fala: Retângulo com Cantos Arredondados 22">
            <a:extLst>
              <a:ext uri="{FF2B5EF4-FFF2-40B4-BE49-F238E27FC236}">
                <a16:creationId xmlns:a16="http://schemas.microsoft.com/office/drawing/2014/main" id="{9113B51F-5880-9AC7-6C7B-1A1552CA8D77}"/>
              </a:ext>
            </a:extLst>
          </p:cNvPr>
          <p:cNvSpPr/>
          <p:nvPr/>
        </p:nvSpPr>
        <p:spPr>
          <a:xfrm>
            <a:off x="1100999" y="6292988"/>
            <a:ext cx="4495800" cy="266551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“</a:t>
            </a:r>
            <a:r>
              <a:rPr lang="pt-BR" sz="2400" dirty="0">
                <a:solidFill>
                  <a:schemeClr val="tx1"/>
                </a:solidFill>
                <a:ea typeface="+mn-lt"/>
                <a:cs typeface="+mn-lt"/>
              </a:rPr>
              <a:t>A experiência de mergulharmos de formas mais detalhada nas vivência do executivo de </a:t>
            </a:r>
            <a:r>
              <a:rPr lang="pt-BR" sz="2400" dirty="0" err="1">
                <a:solidFill>
                  <a:schemeClr val="tx1"/>
                </a:solidFill>
                <a:ea typeface="+mn-lt"/>
                <a:cs typeface="+mn-lt"/>
              </a:rPr>
              <a:t>md</a:t>
            </a:r>
            <a:r>
              <a:rPr lang="pt-BR" sz="2400" dirty="0">
                <a:solidFill>
                  <a:schemeClr val="tx1"/>
                </a:solidFill>
                <a:ea typeface="+mn-lt"/>
                <a:cs typeface="+mn-lt"/>
              </a:rPr>
              <a:t> e o ampliar o conhecimento das diversas possibilidades de atuação.</a:t>
            </a:r>
            <a:r>
              <a:rPr lang="pt-BR" sz="2400" dirty="0">
                <a:solidFill>
                  <a:schemeClr val="tx1"/>
                </a:solidFill>
              </a:rPr>
              <a:t>” </a:t>
            </a:r>
            <a:endParaRPr lang="pt-BR">
              <a:solidFill>
                <a:schemeClr val="tx1"/>
              </a:solidFill>
            </a:endParaRPr>
          </a:p>
          <a:p>
            <a:pPr algn="ctr"/>
            <a:endParaRPr lang="pt-BR" sz="2700">
              <a:solidFill>
                <a:schemeClr val="tx1"/>
              </a:solidFill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1155F193-9627-52A2-6FF9-95661CECD29A}"/>
              </a:ext>
            </a:extLst>
          </p:cNvPr>
          <p:cNvGrpSpPr/>
          <p:nvPr/>
        </p:nvGrpSpPr>
        <p:grpSpPr>
          <a:xfrm>
            <a:off x="11751347" y="-3533178"/>
            <a:ext cx="13651523" cy="10745692"/>
            <a:chOff x="-9808972" y="4677165"/>
            <a:chExt cx="8473314" cy="7034287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9B90694-F34B-12D9-F744-DBA0E73EC851}"/>
                </a:ext>
              </a:extLst>
            </p:cNvPr>
            <p:cNvSpPr/>
            <p:nvPr/>
          </p:nvSpPr>
          <p:spPr>
            <a:xfrm>
              <a:off x="-9808972" y="4677165"/>
              <a:ext cx="8473314" cy="7034287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5312B2A7-66EE-56E9-05D5-01D1FDB315DA}"/>
              </a:ext>
            </a:extLst>
          </p:cNvPr>
          <p:cNvSpPr/>
          <p:nvPr/>
        </p:nvSpPr>
        <p:spPr>
          <a:xfrm>
            <a:off x="11740596" y="2247803"/>
            <a:ext cx="5993613" cy="374618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700" dirty="0">
                <a:solidFill>
                  <a:srgbClr val="000000"/>
                </a:solidFill>
                <a:ea typeface="+mn-lt"/>
                <a:cs typeface="+mn-lt"/>
              </a:rPr>
              <a:t>"Gostaria de participar de um novo encontro com a mesma turma, assim podendo ouvir e apresentar nossa evolução </a:t>
            </a:r>
            <a:r>
              <a:rPr lang="pt-BR" sz="2700">
                <a:solidFill>
                  <a:srgbClr val="000000"/>
                </a:solidFill>
                <a:ea typeface="+mn-lt"/>
                <a:cs typeface="+mn-lt"/>
              </a:rPr>
              <a:t>após</a:t>
            </a:r>
            <a:r>
              <a:rPr lang="pt-BR" sz="2700" dirty="0">
                <a:solidFill>
                  <a:srgbClr val="000000"/>
                </a:solidFill>
                <a:ea typeface="+mn-lt"/>
                <a:cs typeface="+mn-lt"/>
              </a:rPr>
              <a:t> os temas e boas práticas apresentadas durante o curso</a:t>
            </a:r>
            <a:r>
              <a:rPr lang="pt-BR" sz="2700" dirty="0">
                <a:solidFill>
                  <a:schemeClr val="tx1"/>
                </a:solidFill>
              </a:rPr>
              <a:t>."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8542C230-10A4-5710-5BB9-2CBC9C245210}"/>
              </a:ext>
            </a:extLst>
          </p:cNvPr>
          <p:cNvSpPr/>
          <p:nvPr/>
        </p:nvSpPr>
        <p:spPr>
          <a:xfrm>
            <a:off x="6010455" y="2509983"/>
            <a:ext cx="4744529" cy="310551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700" dirty="0">
                <a:solidFill>
                  <a:schemeClr val="tx1"/>
                </a:solidFill>
              </a:rPr>
              <a:t>“</a:t>
            </a:r>
            <a:r>
              <a:rPr lang="pt-BR" sz="2700" dirty="0">
                <a:solidFill>
                  <a:schemeClr val="tx1"/>
                </a:solidFill>
                <a:ea typeface="+mn-lt"/>
                <a:cs typeface="+mn-lt"/>
              </a:rPr>
              <a:t>Foram encontros valiosos para o nosso dia a dia. Sigo com a </a:t>
            </a:r>
            <a:r>
              <a:rPr lang="pt-BR" sz="2700" dirty="0" err="1">
                <a:solidFill>
                  <a:schemeClr val="tx1"/>
                </a:solidFill>
                <a:ea typeface="+mn-lt"/>
                <a:cs typeface="+mn-lt"/>
              </a:rPr>
              <a:t>ctz</a:t>
            </a:r>
            <a:r>
              <a:rPr lang="pt-BR" sz="2700" dirty="0">
                <a:solidFill>
                  <a:schemeClr val="tx1"/>
                </a:solidFill>
                <a:ea typeface="+mn-lt"/>
                <a:cs typeface="+mn-lt"/>
              </a:rPr>
              <a:t> e a confiança de que estamos no caminho </a:t>
            </a:r>
            <a:r>
              <a:rPr lang="pt-BR" sz="2700" dirty="0" err="1">
                <a:solidFill>
                  <a:schemeClr val="tx1"/>
                </a:solidFill>
                <a:ea typeface="+mn-lt"/>
                <a:cs typeface="+mn-lt"/>
              </a:rPr>
              <a:t>certo</a:t>
            </a:r>
            <a:r>
              <a:rPr lang="pt-BR" sz="2700" dirty="0" err="1">
                <a:solidFill>
                  <a:schemeClr val="tx1"/>
                </a:solidFill>
              </a:rPr>
              <a:t>”</a:t>
            </a:r>
            <a:br>
              <a:rPr lang="pt-BR" sz="2700" dirty="0"/>
            </a:br>
            <a:endParaRPr lang="pt-BR" sz="2700">
              <a:solidFill>
                <a:schemeClr val="tx1"/>
              </a:solidFill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9B161D92-2128-E12E-B734-7081D6A30718}"/>
              </a:ext>
            </a:extLst>
          </p:cNvPr>
          <p:cNvGrpSpPr/>
          <p:nvPr/>
        </p:nvGrpSpPr>
        <p:grpSpPr>
          <a:xfrm rot="-10800000">
            <a:off x="-1995697" y="5541035"/>
            <a:ext cx="3266770" cy="4219575"/>
            <a:chOff x="0" y="0"/>
            <a:chExt cx="4355694" cy="5626100"/>
          </a:xfrm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580E3FA0-48E7-6F93-DFF3-795C45A449F8}"/>
                </a:ext>
              </a:extLst>
            </p:cNvPr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Balão de Fala: Retângulo com Cantos Arredondados 28">
            <a:extLst>
              <a:ext uri="{FF2B5EF4-FFF2-40B4-BE49-F238E27FC236}">
                <a16:creationId xmlns:a16="http://schemas.microsoft.com/office/drawing/2014/main" id="{AA5DCB1C-E125-1617-22AE-2DF934CCF082}"/>
              </a:ext>
            </a:extLst>
          </p:cNvPr>
          <p:cNvSpPr/>
          <p:nvPr/>
        </p:nvSpPr>
        <p:spPr>
          <a:xfrm>
            <a:off x="6154577" y="6308675"/>
            <a:ext cx="4495800" cy="2839405"/>
          </a:xfrm>
          <a:prstGeom prst="wedgeRoundRectCallout">
            <a:avLst>
              <a:gd name="adj1" fmla="val -33176"/>
              <a:gd name="adj2" fmla="val 6585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 dirty="0">
              <a:solidFill>
                <a:srgbClr val="333333"/>
              </a:solidFill>
            </a:endParaRPr>
          </a:p>
          <a:p>
            <a:pPr algn="ctr"/>
            <a:r>
              <a:rPr lang="pt-BR" sz="2700" dirty="0">
                <a:solidFill>
                  <a:srgbClr val="333333"/>
                </a:solidFill>
              </a:rPr>
              <a:t>“</a:t>
            </a:r>
            <a:r>
              <a:rPr lang="pt-BR" sz="2700" dirty="0">
                <a:solidFill>
                  <a:srgbClr val="333333"/>
                </a:solidFill>
                <a:ea typeface="+mn-lt"/>
                <a:cs typeface="+mn-lt"/>
              </a:rPr>
              <a:t>A turma... turma unida e cheia de opiniões.. fazendo os debates ficarem rico de informações</a:t>
            </a:r>
            <a:r>
              <a:rPr lang="pt-BR" sz="2700" dirty="0">
                <a:solidFill>
                  <a:srgbClr val="333333"/>
                </a:solidFill>
              </a:rPr>
              <a:t>”</a:t>
            </a:r>
            <a:endParaRPr lang="pt-BR" dirty="0"/>
          </a:p>
          <a:p>
            <a:pPr algn="ctr"/>
            <a:endParaRPr lang="pt-BR" sz="2700"/>
          </a:p>
          <a:p>
            <a:pPr algn="ctr"/>
            <a:endParaRPr lang="pt-BR"/>
          </a:p>
        </p:txBody>
      </p:sp>
      <p:sp>
        <p:nvSpPr>
          <p:cNvPr id="30" name="CaixaDeTexto 82">
            <a:extLst>
              <a:ext uri="{FF2B5EF4-FFF2-40B4-BE49-F238E27FC236}">
                <a16:creationId xmlns:a16="http://schemas.microsoft.com/office/drawing/2014/main" id="{0F67BABF-69B5-A4AF-1799-A93D608B1767}"/>
              </a:ext>
            </a:extLst>
          </p:cNvPr>
          <p:cNvSpPr txBox="1"/>
          <p:nvPr/>
        </p:nvSpPr>
        <p:spPr>
          <a:xfrm>
            <a:off x="6400800" y="6667500"/>
            <a:ext cx="347396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96421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15BC-697D-E704-DA1E-C11CFBD96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B2FE34-A84C-379A-104E-344BB9456476}"/>
              </a:ext>
            </a:extLst>
          </p:cNvPr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AC5A96CC-2859-BA39-77D9-FA61EA3887C1}"/>
                </a:ext>
              </a:extLst>
            </p:cNvPr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03E3541-575A-2603-3220-1CB152B0D89B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79AAA48D-664C-CE40-8E4A-C5B4DF305A62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B5C254CD-899A-49DC-EBC2-7639F5A4CAFA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A94B2D5-7FE5-A001-70FF-924F136517BA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3D627D1-9CC2-3DEA-1D26-C245A1A425ED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897D669-2C45-A34B-E25F-E83704F03AC6}"/>
              </a:ext>
            </a:extLst>
          </p:cNvPr>
          <p:cNvGrpSpPr/>
          <p:nvPr/>
        </p:nvGrpSpPr>
        <p:grpSpPr>
          <a:xfrm>
            <a:off x="-9849" y="0"/>
            <a:ext cx="18307707" cy="10287000"/>
            <a:chOff x="0" y="0"/>
            <a:chExt cx="24410276" cy="13716000"/>
          </a:xfrm>
        </p:grpSpPr>
        <p:sp>
          <p:nvSpPr>
            <p:cNvPr id="10" name="Freeform 10" descr="Padrão do plano de fundo  O conteúdo gerado por IA pode estar incorreto.">
              <a:extLst>
                <a:ext uri="{FF2B5EF4-FFF2-40B4-BE49-F238E27FC236}">
                  <a16:creationId xmlns:a16="http://schemas.microsoft.com/office/drawing/2014/main" id="{DBA11C6C-EC2C-ECA7-435C-A95379CB8951}"/>
                </a:ext>
              </a:extLst>
            </p:cNvPr>
            <p:cNvSpPr/>
            <p:nvPr/>
          </p:nvSpPr>
          <p:spPr>
            <a:xfrm>
              <a:off x="0" y="0"/>
              <a:ext cx="24410288" cy="13716000"/>
            </a:xfrm>
            <a:custGeom>
              <a:avLst/>
              <a:gdLst/>
              <a:ahLst/>
              <a:cxnLst/>
              <a:rect l="l" t="t" r="r" b="b"/>
              <a:pathLst>
                <a:path w="24410288" h="13716000">
                  <a:moveTo>
                    <a:pt x="0" y="0"/>
                  </a:moveTo>
                  <a:lnTo>
                    <a:pt x="24410288" y="0"/>
                  </a:lnTo>
                  <a:lnTo>
                    <a:pt x="244102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1" b="-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807C005-1676-A440-6D1F-B157F461E334}"/>
              </a:ext>
            </a:extLst>
          </p:cNvPr>
          <p:cNvGrpSpPr/>
          <p:nvPr/>
        </p:nvGrpSpPr>
        <p:grpSpPr>
          <a:xfrm>
            <a:off x="12194860" y="-617971"/>
            <a:ext cx="11066907" cy="10887361"/>
            <a:chOff x="-9360957" y="2194983"/>
            <a:chExt cx="14755876" cy="14516481"/>
          </a:xfrm>
        </p:grpSpPr>
        <p:sp>
          <p:nvSpPr>
            <p:cNvPr id="14" name="Freeform 14" descr="Logotipo, nome da empresa  O conteúdo gerado por IA pode estar incorreto.">
              <a:extLst>
                <a:ext uri="{FF2B5EF4-FFF2-40B4-BE49-F238E27FC236}">
                  <a16:creationId xmlns:a16="http://schemas.microsoft.com/office/drawing/2014/main" id="{B6A6B617-1BD4-69F4-592F-266CC0C10AE3}"/>
                </a:ext>
              </a:extLst>
            </p:cNvPr>
            <p:cNvSpPr/>
            <p:nvPr/>
          </p:nvSpPr>
          <p:spPr>
            <a:xfrm>
              <a:off x="-9360957" y="2194983"/>
              <a:ext cx="14755876" cy="14516481"/>
            </a:xfrm>
            <a:custGeom>
              <a:avLst/>
              <a:gdLst/>
              <a:ahLst/>
              <a:cxnLst/>
              <a:rect l="l" t="t" r="r" b="b"/>
              <a:pathLst>
                <a:path w="14755876" h="14516481">
                  <a:moveTo>
                    <a:pt x="0" y="0"/>
                  </a:moveTo>
                  <a:lnTo>
                    <a:pt x="14755876" y="0"/>
                  </a:lnTo>
                  <a:lnTo>
                    <a:pt x="14755876" y="14516481"/>
                  </a:lnTo>
                  <a:lnTo>
                    <a:pt x="0" y="14516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0934" r="-48146" b="-261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618B09B-59D2-5F1A-D7B9-F195B72BC963}"/>
              </a:ext>
            </a:extLst>
          </p:cNvPr>
          <p:cNvGrpSpPr/>
          <p:nvPr/>
        </p:nvGrpSpPr>
        <p:grpSpPr>
          <a:xfrm>
            <a:off x="0" y="8896350"/>
            <a:ext cx="2438400" cy="1390650"/>
            <a:chOff x="0" y="0"/>
            <a:chExt cx="3251200" cy="1854200"/>
          </a:xfrm>
        </p:grpSpPr>
        <p:sp>
          <p:nvSpPr>
            <p:cNvPr id="20" name="Freeform 20" descr="Uma imagem contendo Texto  O conteúdo gerado por IA pode estar incorreto.">
              <a:extLst>
                <a:ext uri="{FF2B5EF4-FFF2-40B4-BE49-F238E27FC236}">
                  <a16:creationId xmlns:a16="http://schemas.microsoft.com/office/drawing/2014/main" id="{D45E4B81-D528-B226-A753-15EF70BA773D}"/>
                </a:ext>
              </a:extLst>
            </p:cNvPr>
            <p:cNvSpPr/>
            <p:nvPr/>
          </p:nvSpPr>
          <p:spPr>
            <a:xfrm>
              <a:off x="0" y="0"/>
              <a:ext cx="3251200" cy="1854200"/>
            </a:xfrm>
            <a:custGeom>
              <a:avLst/>
              <a:gdLst/>
              <a:ahLst/>
              <a:cxnLst/>
              <a:rect l="l" t="t" r="r" b="b"/>
              <a:pathLst>
                <a:path w="3251200" h="1854200">
                  <a:moveTo>
                    <a:pt x="0" y="0"/>
                  </a:moveTo>
                  <a:lnTo>
                    <a:pt x="3251200" y="0"/>
                  </a:lnTo>
                  <a:lnTo>
                    <a:pt x="3251200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0" r="-13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D42D6D-7480-7BC3-D24E-4DD95106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22" y="533406"/>
            <a:ext cx="7151092" cy="76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A6F1FC91-CE5F-A6B1-D8D5-6305DFA6E4FA}"/>
              </a:ext>
            </a:extLst>
          </p:cNvPr>
          <p:cNvSpPr txBox="1"/>
          <p:nvPr/>
        </p:nvSpPr>
        <p:spPr>
          <a:xfrm>
            <a:off x="3943180" y="7623947"/>
            <a:ext cx="48181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600" b="1">
                <a:solidFill>
                  <a:schemeClr val="bg1"/>
                </a:solidFill>
                <a:latin typeface="AMX" panose="020B0604020202020204"/>
              </a:rPr>
              <a:t>Gestão 360º</a:t>
            </a:r>
            <a:endParaRPr lang="pt-BR" sz="6600">
              <a:solidFill>
                <a:schemeClr val="bg1"/>
              </a:solidFill>
              <a:latin typeface="AMX" panose="020B0604020202020204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35DFDFF-4576-5E1E-5B28-3C69C404372A}"/>
              </a:ext>
            </a:extLst>
          </p:cNvPr>
          <p:cNvSpPr/>
          <p:nvPr/>
        </p:nvSpPr>
        <p:spPr>
          <a:xfrm>
            <a:off x="386599" y="529691"/>
            <a:ext cx="2461051" cy="1032409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33C5D497-DAD0-A271-41E2-DF8664076446}"/>
              </a:ext>
            </a:extLst>
          </p:cNvPr>
          <p:cNvSpPr/>
          <p:nvPr/>
        </p:nvSpPr>
        <p:spPr>
          <a:xfrm>
            <a:off x="10093170" y="430267"/>
            <a:ext cx="6598954" cy="9839123"/>
          </a:xfrm>
          <a:custGeom>
            <a:avLst/>
            <a:gdLst/>
            <a:ahLst/>
            <a:cxnLst/>
            <a:rect l="l" t="t" r="r" b="b"/>
            <a:pathLst>
              <a:path w="5119825" h="8933690">
                <a:moveTo>
                  <a:pt x="0" y="0"/>
                </a:moveTo>
                <a:lnTo>
                  <a:pt x="5119826" y="0"/>
                </a:lnTo>
                <a:lnTo>
                  <a:pt x="5119826" y="8933690"/>
                </a:lnTo>
                <a:lnTo>
                  <a:pt x="0" y="8933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65101" t="-22739" b="-27192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29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" y="-3734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10051199" y="-4207891"/>
            <a:ext cx="15881065" cy="13402386"/>
            <a:chOff x="0" y="0"/>
            <a:chExt cx="15544800" cy="13118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4800" cy="13118592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9188106"/>
            <a:ext cx="2266950" cy="742950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" r="-42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5224312" y="4269296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5290366" y="4269296"/>
            <a:ext cx="2076450" cy="1329185"/>
          </a:xfrm>
          <a:custGeom>
            <a:avLst/>
            <a:gdLst/>
            <a:ahLst/>
            <a:cxnLst/>
            <a:rect l="l" t="t" r="r" b="b"/>
            <a:pathLst>
              <a:path w="2076450" h="1329185">
                <a:moveTo>
                  <a:pt x="0" y="0"/>
                </a:moveTo>
                <a:lnTo>
                  <a:pt x="2076450" y="0"/>
                </a:lnTo>
                <a:lnTo>
                  <a:pt x="2076450" y="1329185"/>
                </a:lnTo>
                <a:lnTo>
                  <a:pt x="0" y="13291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3861" b="-916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 descr="Uma imagem com lua  Descrição gerada automaticamente"/>
          <p:cNvSpPr/>
          <p:nvPr/>
        </p:nvSpPr>
        <p:spPr>
          <a:xfrm>
            <a:off x="6852269" y="980122"/>
            <a:ext cx="11501785" cy="9371110"/>
          </a:xfrm>
          <a:custGeom>
            <a:avLst/>
            <a:gdLst/>
            <a:ahLst/>
            <a:cxnLst/>
            <a:rect l="l" t="t" r="r" b="b"/>
            <a:pathLst>
              <a:path w="11501785" h="9371110">
                <a:moveTo>
                  <a:pt x="0" y="0"/>
                </a:moveTo>
                <a:lnTo>
                  <a:pt x="11501785" y="0"/>
                </a:lnTo>
                <a:lnTo>
                  <a:pt x="11501785" y="9371110"/>
                </a:lnTo>
                <a:lnTo>
                  <a:pt x="0" y="93711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937" t="-304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4F73C49D-68B7-3986-3856-CB97AB8613FC}"/>
              </a:ext>
            </a:extLst>
          </p:cNvPr>
          <p:cNvSpPr txBox="1">
            <a:spLocks/>
          </p:cNvSpPr>
          <p:nvPr/>
        </p:nvSpPr>
        <p:spPr>
          <a:xfrm>
            <a:off x="931234" y="4898587"/>
            <a:ext cx="9366560" cy="3213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kern="100">
                <a:solidFill>
                  <a:schemeClr val="tx1"/>
                </a:solidFill>
                <a:latin typeface="AMX"/>
                <a:ea typeface="Aptos" panose="020B0004020202020204" pitchFamily="34" charset="0"/>
                <a:cs typeface="Times New Roman"/>
              </a:rPr>
              <a:t>Um programa otimizado, mais prático e personalizado, com </a:t>
            </a:r>
            <a:r>
              <a:rPr lang="pt-BR" sz="2800" kern="100" dirty="0">
                <a:solidFill>
                  <a:schemeClr val="tx1"/>
                </a:solidFill>
                <a:latin typeface="AMX"/>
                <a:ea typeface="Aptos" panose="020B0004020202020204" pitchFamily="34" charset="0"/>
                <a:cs typeface="Times New Roman"/>
              </a:rPr>
              <a:t>cases, dados, depoimentos e dinâmicas.​</a:t>
            </a:r>
          </a:p>
          <a:p>
            <a:pPr algn="just"/>
            <a:endParaRPr lang="pt-BR" sz="2800" kern="100">
              <a:solidFill>
                <a:schemeClr val="tx1"/>
              </a:solidFill>
              <a:latin typeface="AMX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kern="100">
                <a:solidFill>
                  <a:schemeClr val="tx1"/>
                </a:solidFill>
                <a:latin typeface="AMX"/>
                <a:ea typeface="Aptos" panose="020B0004020202020204" pitchFamily="34" charset="0"/>
                <a:cs typeface="Times New Roman" panose="02020603050405020304" pitchFamily="18" charset="0"/>
              </a:rPr>
              <a:t>​Com foco TOTAL nas competências e habilidades mais referenciadas no diagnóstico e nas necessidades do canal reforçando as competências do programa e no foco nos cases </a:t>
            </a:r>
            <a:endParaRPr lang="pt-CV" sz="1800">
              <a:solidFill>
                <a:schemeClr val="tx1"/>
              </a:solidFill>
              <a:latin typeface="AMX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ADD8FE7-C648-B0D7-8A4F-279A499AFC95}"/>
              </a:ext>
            </a:extLst>
          </p:cNvPr>
          <p:cNvSpPr txBox="1"/>
          <p:nvPr/>
        </p:nvSpPr>
        <p:spPr>
          <a:xfrm>
            <a:off x="1036334" y="4024342"/>
            <a:ext cx="909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latin typeface="AMX"/>
              </a:rPr>
              <a:t>Uma missão para além dos limites do cosmos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23EB0D-AEB0-EE1D-132B-D5D68B753AE3}"/>
              </a:ext>
            </a:extLst>
          </p:cNvPr>
          <p:cNvSpPr txBox="1"/>
          <p:nvPr/>
        </p:nvSpPr>
        <p:spPr>
          <a:xfrm>
            <a:off x="1100616" y="1900684"/>
            <a:ext cx="9159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>
                <a:latin typeface="AMX"/>
              </a:rPr>
              <a:t>Programa Gestão de Negócios 360 º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009FE-57F1-4F28-9C9F-2992D720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FD678D-6BD9-0821-FCAD-43B99ABC10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734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9504081C-592B-0EB7-B1ED-1D72A3EFA7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BAD3A54-6B2E-FF7E-45AE-00C1B47F2180}"/>
              </a:ext>
            </a:extLst>
          </p:cNvPr>
          <p:cNvSpPr/>
          <p:nvPr/>
        </p:nvSpPr>
        <p:spPr>
          <a:xfrm>
            <a:off x="210047" y="4604190"/>
            <a:ext cx="7226115" cy="293129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DFDF16E-26FB-28B2-C866-434DEDAA39B3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BBE6B6DF-1979-A1ED-A4C4-F72C8FFAFC84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82AD2B7F-D07F-B972-2ADE-D88753E58DF5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A44130E-95ED-0032-38CD-5EE94F722DDE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B1600FA-E7CC-65C0-8CC6-FB4CFA5D26F8}"/>
              </a:ext>
            </a:extLst>
          </p:cNvPr>
          <p:cNvSpPr txBox="1"/>
          <p:nvPr/>
        </p:nvSpPr>
        <p:spPr>
          <a:xfrm>
            <a:off x="1369680" y="124069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Etapa </a:t>
            </a:r>
            <a:r>
              <a:rPr lang="en-US" sz="3600" i="1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</a:t>
            </a:r>
            <a:endParaRPr lang="en-US" sz="3600" i="1">
              <a:solidFill>
                <a:srgbClr val="262626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84A8348-44D1-3F44-D1E8-C5B74E10BDBC}"/>
              </a:ext>
            </a:extLst>
          </p:cNvPr>
          <p:cNvSpPr txBox="1"/>
          <p:nvPr/>
        </p:nvSpPr>
        <p:spPr>
          <a:xfrm>
            <a:off x="978492" y="2529033"/>
            <a:ext cx="408432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>
              <a:latin typeface="Amx"/>
            </a:endParaRP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357C97B4-02F1-CC31-6D2A-07C43CF6AF3D}"/>
              </a:ext>
            </a:extLst>
          </p:cNvPr>
          <p:cNvSpPr/>
          <p:nvPr/>
        </p:nvSpPr>
        <p:spPr>
          <a:xfrm rot="6060">
            <a:off x="1379684" y="1927456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DE9082B-5008-ABBD-85CC-2ECE94F5A903}"/>
              </a:ext>
            </a:extLst>
          </p:cNvPr>
          <p:cNvSpPr txBox="1"/>
          <p:nvPr/>
        </p:nvSpPr>
        <p:spPr>
          <a:xfrm>
            <a:off x="8654326" y="2161043"/>
            <a:ext cx="865518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A38CA6C8-22B6-06F7-1483-1406AE2E2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241622"/>
              </p:ext>
            </p:extLst>
          </p:nvPr>
        </p:nvGraphicFramePr>
        <p:xfrm>
          <a:off x="7013187" y="1582355"/>
          <a:ext cx="9142651" cy="896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5" name="Group 9">
            <a:extLst>
              <a:ext uri="{FF2B5EF4-FFF2-40B4-BE49-F238E27FC236}">
                <a16:creationId xmlns:a16="http://schemas.microsoft.com/office/drawing/2014/main" id="{302B19BC-11D0-26FA-A82E-DDF1DE8254F8}"/>
              </a:ext>
            </a:extLst>
          </p:cNvPr>
          <p:cNvGrpSpPr/>
          <p:nvPr/>
        </p:nvGrpSpPr>
        <p:grpSpPr>
          <a:xfrm rot="-10800000">
            <a:off x="-1919559" y="3911483"/>
            <a:ext cx="3266770" cy="4219575"/>
            <a:chOff x="0" y="0"/>
            <a:chExt cx="4355694" cy="562610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E518FD2-EA62-C0F9-E56E-47D26262095F}"/>
                </a:ext>
              </a:extLst>
            </p:cNvPr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27" name="Freeform 11">
            <a:extLst>
              <a:ext uri="{FF2B5EF4-FFF2-40B4-BE49-F238E27FC236}">
                <a16:creationId xmlns:a16="http://schemas.microsoft.com/office/drawing/2014/main" id="{56B5A2C2-3BDE-73E7-6397-B339DDC9BA55}"/>
              </a:ext>
            </a:extLst>
          </p:cNvPr>
          <p:cNvSpPr/>
          <p:nvPr/>
        </p:nvSpPr>
        <p:spPr>
          <a:xfrm>
            <a:off x="16300320" y="1893964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5C3E6AE7-F48F-6B83-65A3-E66A13FA571B}"/>
              </a:ext>
            </a:extLst>
          </p:cNvPr>
          <p:cNvSpPr/>
          <p:nvPr/>
        </p:nvSpPr>
        <p:spPr>
          <a:xfrm>
            <a:off x="15874221" y="3020066"/>
            <a:ext cx="1987680" cy="1739220"/>
          </a:xfrm>
          <a:custGeom>
            <a:avLst/>
            <a:gdLst/>
            <a:ahLst/>
            <a:cxnLst/>
            <a:rect l="l" t="t" r="r" b="b"/>
            <a:pathLst>
              <a:path w="1987680" h="1739220">
                <a:moveTo>
                  <a:pt x="0" y="0"/>
                </a:moveTo>
                <a:lnTo>
                  <a:pt x="1987680" y="0"/>
                </a:lnTo>
                <a:lnTo>
                  <a:pt x="1987680" y="1739219"/>
                </a:lnTo>
                <a:lnTo>
                  <a:pt x="0" y="17392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23" b="-223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EF1152F3-3879-1BA6-8EB9-E07BA523EFC7}"/>
              </a:ext>
            </a:extLst>
          </p:cNvPr>
          <p:cNvGrpSpPr/>
          <p:nvPr/>
        </p:nvGrpSpPr>
        <p:grpSpPr>
          <a:xfrm>
            <a:off x="11344968" y="-7165429"/>
            <a:ext cx="10598086" cy="10156127"/>
            <a:chOff x="1603516" y="-3494368"/>
            <a:chExt cx="14130782" cy="13541502"/>
          </a:xfrm>
        </p:grpSpPr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D9EF2C2D-28EF-61A2-D9A9-6E7990164A37}"/>
                </a:ext>
              </a:extLst>
            </p:cNvPr>
            <p:cNvSpPr/>
            <p:nvPr/>
          </p:nvSpPr>
          <p:spPr>
            <a:xfrm>
              <a:off x="1603516" y="-3494368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44FAADA-6FC5-72EF-1FEA-77F8ED2F0443}"/>
              </a:ext>
            </a:extLst>
          </p:cNvPr>
          <p:cNvSpPr txBox="1"/>
          <p:nvPr/>
        </p:nvSpPr>
        <p:spPr>
          <a:xfrm>
            <a:off x="1028221" y="4128731"/>
            <a:ext cx="6152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>
              <a:latin typeface="Amx"/>
            </a:endParaRPr>
          </a:p>
          <a:p>
            <a:pPr algn="ctr"/>
            <a:endParaRPr lang="pt-BR" sz="2400">
              <a:latin typeface="Amx"/>
            </a:endParaRPr>
          </a:p>
          <a:p>
            <a:pPr algn="ctr"/>
            <a:r>
              <a:rPr lang="pt-BR" sz="2800">
                <a:latin typeface="Amx"/>
              </a:rPr>
              <a:t>A partir da 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escuta ativa </a:t>
            </a:r>
            <a:r>
              <a:rPr lang="pt-BR" sz="2800">
                <a:latin typeface="Amx"/>
              </a:rPr>
              <a:t>de quem 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vive</a:t>
            </a:r>
            <a:r>
              <a:rPr lang="pt-BR" sz="2800">
                <a:latin typeface="Amx"/>
              </a:rPr>
              <a:t> a operação no 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dia a dia</a:t>
            </a:r>
            <a:r>
              <a:rPr lang="pt-BR" sz="2800">
                <a:latin typeface="Amx"/>
              </a:rPr>
              <a:t>, </a:t>
            </a:r>
          </a:p>
          <a:p>
            <a:pPr algn="ctr"/>
            <a:endParaRPr lang="pt-BR" sz="2800">
              <a:latin typeface="Amx"/>
            </a:endParaRPr>
          </a:p>
          <a:p>
            <a:pPr algn="ctr"/>
            <a:r>
              <a:rPr lang="pt-BR" sz="2800">
                <a:latin typeface="Amx"/>
              </a:rPr>
              <a:t>+ Garantia de mais 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profundidade </a:t>
            </a:r>
            <a:r>
              <a:rPr lang="pt-BR" sz="2800">
                <a:latin typeface="Amx"/>
              </a:rPr>
              <a:t>e 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representatividade</a:t>
            </a:r>
            <a:r>
              <a:rPr lang="pt-BR" sz="2800">
                <a:latin typeface="Amx"/>
              </a:rPr>
              <a:t>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29F900D-C935-84EA-E162-1A50927AA7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02" b="98145" l="6152" r="89844">
                        <a14:foregroundMark x1="30664" y1="18066" x2="33691" y2="10742"/>
                        <a14:foregroundMark x1="33691" y1="10742" x2="43945" y2="3711"/>
                        <a14:foregroundMark x1="43945" y1="3711" x2="48828" y2="2930"/>
                        <a14:foregroundMark x1="48828" y1="2930" x2="55762" y2="4102"/>
                        <a14:foregroundMark x1="55762" y1="4102" x2="61230" y2="7129"/>
                        <a14:foregroundMark x1="61230" y1="7129" x2="56055" y2="10645"/>
                        <a14:foregroundMark x1="56055" y1="10645" x2="49316" y2="10547"/>
                        <a14:foregroundMark x1="49316" y1="10547" x2="44531" y2="12305"/>
                        <a14:foregroundMark x1="44531" y1="12305" x2="41113" y2="16992"/>
                        <a14:foregroundMark x1="41113" y1="16992" x2="36426" y2="19043"/>
                        <a14:foregroundMark x1="36426" y1="19043" x2="30859" y2="17188"/>
                        <a14:foregroundMark x1="30859" y1="17188" x2="30664" y2="17188"/>
                        <a14:foregroundMark x1="27148" y1="79590" x2="14258" y2="72168"/>
                        <a14:foregroundMark x1="14258" y1="72168" x2="7324" y2="73535"/>
                        <a14:foregroundMark x1="6919" y1="78234" x2="6836" y2="79199"/>
                        <a14:foregroundMark x1="7369" y1="73015" x2="7302" y2="73788"/>
                        <a14:foregroundMark x1="7324" y1="73535" x2="7322" y2="73559"/>
                        <a14:foregroundMark x1="3384" y1="87057" x2="3711" y2="89746"/>
                        <a14:foregroundMark x1="3124" y1="84921" x2="3279" y2="86191"/>
                        <a14:foregroundMark x1="3711" y1="89746" x2="7617" y2="92871"/>
                        <a14:foregroundMark x1="7617" y1="92871" x2="8099" y2="93049"/>
                        <a14:foregroundMark x1="41415" y1="95098" x2="43750" y2="94531"/>
                        <a14:foregroundMark x1="40276" y1="95375" x2="41125" y2="95169"/>
                        <a14:foregroundMark x1="43750" y1="94531" x2="43848" y2="89063"/>
                        <a14:foregroundMark x1="43848" y1="89063" x2="38574" y2="90039"/>
                        <a14:foregroundMark x1="38574" y1="90039" x2="31934" y2="89160"/>
                        <a14:foregroundMark x1="31934" y1="89160" x2="26855" y2="86914"/>
                        <a14:foregroundMark x1="26855" y1="86914" x2="26953" y2="79785"/>
                        <a14:foregroundMark x1="3915" y1="86573" x2="4688" y2="92969"/>
                        <a14:foregroundMark x1="4688" y1="92969" x2="7259" y2="94368"/>
                        <a14:foregroundMark x1="41967" y1="95533" x2="44727" y2="92871"/>
                        <a14:foregroundMark x1="41895" y1="3613" x2="54883" y2="4199"/>
                        <a14:foregroundMark x1="54883" y1="4199" x2="50000" y2="7910"/>
                        <a14:foregroundMark x1="50000" y1="7910" x2="43652" y2="4199"/>
                        <a14:foregroundMark x1="3475" y1="85017" x2="2798" y2="87101"/>
                        <a14:foregroundMark x1="2877" y1="87958" x2="6152" y2="92871"/>
                        <a14:foregroundMark x1="6152" y1="92871" x2="10549" y2="95435"/>
                        <a14:backgroundMark x1="31609" y1="15623" x2="32422" y2="14160"/>
                        <a14:backgroundMark x1="30469" y1="17676" x2="30801" y2="17078"/>
                        <a14:backgroundMark x1="25727" y1="96790" x2="26270" y2="96875"/>
                        <a14:backgroundMark x1="26270" y1="96875" x2="39453" y2="96680"/>
                        <a14:backgroundMark x1="39453" y1="96680" x2="42676" y2="99219"/>
                        <a14:backgroundMark x1="31250" y1="99219" x2="35352" y2="99805"/>
                        <a14:backgroundMark x1="10645" y1="96973" x2="23340" y2="96973"/>
                        <a14:backgroundMark x1="23340" y1="96973" x2="24316" y2="99805"/>
                        <a14:backgroundMark x1="10254" y1="95898" x2="11914" y2="95898"/>
                        <a14:backgroundMark x1="2930" y1="87109" x2="5566" y2="82422"/>
                        <a14:backgroundMark x1="5566" y1="82422" x2="6641" y2="75195"/>
                        <a14:backgroundMark x1="6641" y1="75195" x2="4980" y2="74316"/>
                        <a14:backgroundMark x1="6836" y1="73535" x2="3320" y2="79395"/>
                        <a14:backgroundMark x1="3320" y1="79395" x2="1855" y2="84570"/>
                        <a14:backgroundMark x1="1855" y1="84570" x2="6152" y2="81250"/>
                        <a14:backgroundMark x1="6152" y1="81250" x2="5566" y2="75684"/>
                        <a14:backgroundMark x1="2539" y1="87305" x2="2734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2" y="7027807"/>
            <a:ext cx="2925329" cy="292532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EC6E56-C21C-C7CF-534D-2B25C45F2103}"/>
              </a:ext>
            </a:extLst>
          </p:cNvPr>
          <p:cNvSpPr txBox="1"/>
          <p:nvPr/>
        </p:nvSpPr>
        <p:spPr>
          <a:xfrm>
            <a:off x="1344661" y="2576925"/>
            <a:ext cx="3810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/>
              <a:t>PERÍODO</a:t>
            </a:r>
          </a:p>
          <a:p>
            <a:r>
              <a:rPr lang="pt-BR" dirty="0"/>
              <a:t>OUTUBRO/25 a  </a:t>
            </a:r>
            <a:r>
              <a:rPr lang="pt-BR" dirty="0" err="1"/>
              <a:t>Fev</a:t>
            </a:r>
            <a:r>
              <a:rPr lang="pt-BR" dirty="0"/>
              <a:t> 2026</a:t>
            </a: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01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750227A50F2347AD2FF0E750949DB4" ma:contentTypeVersion="12" ma:contentTypeDescription="Crie um novo documento." ma:contentTypeScope="" ma:versionID="0d5c05a6bd872749dcb1da14ec29ea5d">
  <xsd:schema xmlns:xsd="http://www.w3.org/2001/XMLSchema" xmlns:xs="http://www.w3.org/2001/XMLSchema" xmlns:p="http://schemas.microsoft.com/office/2006/metadata/properties" xmlns:ns2="25d93dd6-5485-4437-87e8-1b16c0814f2b" xmlns:ns3="701f6f29-1a7e-41ed-afa4-deab67fb5249" targetNamespace="http://schemas.microsoft.com/office/2006/metadata/properties" ma:root="true" ma:fieldsID="0be8959a6d9a66e39d55da468aa82ed0" ns2:_="" ns3:_="">
    <xsd:import namespace="25d93dd6-5485-4437-87e8-1b16c0814f2b"/>
    <xsd:import namespace="701f6f29-1a7e-41ed-afa4-deab67fb5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93dd6-5485-4437-87e8-1b16c0814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f6f29-1a7e-41ed-afa4-deab67fb524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d29371-269c-47ef-98e3-0ff3d513590c}" ma:internalName="TaxCatchAll" ma:showField="CatchAllData" ma:web="701f6f29-1a7e-41ed-afa4-deab67fb5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d93dd6-5485-4437-87e8-1b16c0814f2b">
      <Terms xmlns="http://schemas.microsoft.com/office/infopath/2007/PartnerControls"/>
    </lcf76f155ced4ddcb4097134ff3c332f>
    <TaxCatchAll xmlns="701f6f29-1a7e-41ed-afa4-deab67fb5249" xsi:nil="true"/>
  </documentManagement>
</p:properties>
</file>

<file path=customXml/itemProps1.xml><?xml version="1.0" encoding="utf-8"?>
<ds:datastoreItem xmlns:ds="http://schemas.openxmlformats.org/officeDocument/2006/customXml" ds:itemID="{B1F6BE6D-6D9C-413E-8623-24CC888D7535}">
  <ds:schemaRefs>
    <ds:schemaRef ds:uri="25d93dd6-5485-4437-87e8-1b16c0814f2b"/>
    <ds:schemaRef ds:uri="701f6f29-1a7e-41ed-afa4-deab67fb52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07F014-FAB9-407C-BB34-2B144413A8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B75947-6FB4-4226-986D-ADFB2DF4F89F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01f6f29-1a7e-41ed-afa4-deab67fb5249"/>
    <ds:schemaRef ds:uri="25d93dd6-5485-4437-87e8-1b16c0814f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1276</Words>
  <Application>Microsoft Office PowerPoint</Application>
  <PresentationFormat>Personalizar</PresentationFormat>
  <Paragraphs>291</Paragraphs>
  <Slides>19</Slides>
  <Notes>13</Notes>
  <HiddenSlides>1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ITC Franklin Gothic LT Semi-Bold</vt:lpstr>
      <vt:lpstr>Calibri Light</vt:lpstr>
      <vt:lpstr>Source Sans Pro Italics</vt:lpstr>
      <vt:lpstr>Amx</vt:lpstr>
      <vt:lpstr>Calibri</vt:lpstr>
      <vt:lpstr>Aptos</vt:lpstr>
      <vt:lpstr>AMX Black</vt:lpstr>
      <vt:lpstr>Amx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PGN 360_Encontros Síncronos- DI e DG_2026.pptx</dc:title>
  <cp:lastModifiedBy>FRANCIELE SANTOS DA SILVA</cp:lastModifiedBy>
  <cp:revision>94</cp:revision>
  <dcterms:created xsi:type="dcterms:W3CDTF">2006-08-16T00:00:00Z</dcterms:created>
  <dcterms:modified xsi:type="dcterms:W3CDTF">2026-05-28T14:20:22Z</dcterms:modified>
  <dc:identifier>DAHHlPgVJPA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0x01010064750227A50F2347AD2FF0E750949DB4</vt:lpwstr>
  </property>
  <property fmtid="{D5CDD505-2E9C-101B-9397-08002B2CF9AE}" pid="3" name="MediaServiceImageTags">
    <vt:lpwstr/>
  </property>
</Properties>
</file>