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2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5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6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37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38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39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40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41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42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notesSlides/notesSlide43.xml" ContentType="application/vnd.openxmlformats-officedocument.presentationml.notesSlid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notesSlides/notesSlide47.xml" ContentType="application/vnd.openxmlformats-officedocument.presentationml.notesSlide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notesSlides/notesSlide48.xml" ContentType="application/vnd.openxmlformats-officedocument.presentationml.notesSlide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notesSlides/notesSlide49.xml" ContentType="application/vnd.openxmlformats-officedocument.presentationml.notesSlide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notesSlides/notesSlide57.xml" ContentType="application/vnd.openxmlformats-officedocument.presentationml.notesSlide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7" r:id="rId2"/>
    <p:sldId id="258" r:id="rId3"/>
    <p:sldId id="259" r:id="rId4"/>
    <p:sldId id="260" r:id="rId5"/>
    <p:sldId id="361" r:id="rId6"/>
    <p:sldId id="363" r:id="rId7"/>
    <p:sldId id="262" r:id="rId8"/>
    <p:sldId id="261" r:id="rId9"/>
    <p:sldId id="364" r:id="rId10"/>
    <p:sldId id="263" r:id="rId11"/>
    <p:sldId id="264" r:id="rId12"/>
    <p:sldId id="270" r:id="rId13"/>
    <p:sldId id="271" r:id="rId14"/>
    <p:sldId id="273" r:id="rId15"/>
    <p:sldId id="278" r:id="rId16"/>
    <p:sldId id="279" r:id="rId17"/>
    <p:sldId id="280" r:id="rId18"/>
    <p:sldId id="282" r:id="rId19"/>
    <p:sldId id="284" r:id="rId20"/>
    <p:sldId id="286" r:id="rId21"/>
    <p:sldId id="362" r:id="rId22"/>
    <p:sldId id="365" r:id="rId23"/>
    <p:sldId id="367" r:id="rId24"/>
    <p:sldId id="366" r:id="rId25"/>
    <p:sldId id="368" r:id="rId26"/>
    <p:sldId id="369" r:id="rId27"/>
    <p:sldId id="370" r:id="rId28"/>
    <p:sldId id="371" r:id="rId29"/>
    <p:sldId id="372" r:id="rId30"/>
    <p:sldId id="373" r:id="rId31"/>
    <p:sldId id="285" r:id="rId32"/>
    <p:sldId id="287" r:id="rId33"/>
    <p:sldId id="288" r:id="rId34"/>
    <p:sldId id="290" r:id="rId35"/>
    <p:sldId id="289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300" r:id="rId44"/>
    <p:sldId id="313" r:id="rId45"/>
    <p:sldId id="374" r:id="rId46"/>
    <p:sldId id="303" r:id="rId47"/>
    <p:sldId id="375" r:id="rId48"/>
    <p:sldId id="305" r:id="rId49"/>
    <p:sldId id="306" r:id="rId50"/>
    <p:sldId id="317" r:id="rId51"/>
    <p:sldId id="318" r:id="rId52"/>
    <p:sldId id="320" r:id="rId53"/>
    <p:sldId id="324" r:id="rId54"/>
    <p:sldId id="325" r:id="rId55"/>
    <p:sldId id="326" r:id="rId56"/>
    <p:sldId id="327" r:id="rId57"/>
    <p:sldId id="328" r:id="rId58"/>
    <p:sldId id="329" r:id="rId59"/>
    <p:sldId id="331" r:id="rId60"/>
    <p:sldId id="332" r:id="rId61"/>
    <p:sldId id="333" r:id="rId62"/>
    <p:sldId id="334" r:id="rId63"/>
    <p:sldId id="376" r:id="rId64"/>
    <p:sldId id="336" r:id="rId65"/>
    <p:sldId id="340" r:id="rId66"/>
    <p:sldId id="339" r:id="rId67"/>
    <p:sldId id="341" r:id="rId68"/>
    <p:sldId id="337" r:id="rId69"/>
    <p:sldId id="338" r:id="rId70"/>
    <p:sldId id="343" r:id="rId71"/>
    <p:sldId id="348" r:id="rId72"/>
    <p:sldId id="342" r:id="rId73"/>
    <p:sldId id="344" r:id="rId74"/>
    <p:sldId id="345" r:id="rId75"/>
    <p:sldId id="346" r:id="rId76"/>
    <p:sldId id="347" r:id="rId77"/>
    <p:sldId id="349" r:id="rId78"/>
    <p:sldId id="350" r:id="rId79"/>
    <p:sldId id="351" r:id="rId80"/>
    <p:sldId id="352" r:id="rId81"/>
    <p:sldId id="354" r:id="rId82"/>
    <p:sldId id="355" r:id="rId83"/>
    <p:sldId id="356" r:id="rId84"/>
    <p:sldId id="358" r:id="rId85"/>
    <p:sldId id="377" r:id="rId86"/>
    <p:sldId id="357" r:id="rId87"/>
    <p:sldId id="378" r:id="rId88"/>
    <p:sldId id="379" r:id="rId89"/>
    <p:sldId id="359" r:id="rId9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7" d="100"/>
          <a:sy n="77" d="100"/>
        </p:scale>
        <p:origin x="797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4.sv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/Relationships>
</file>

<file path=ppt/diagrams/_rels/data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image" Target="../media/image40.svg"/><Relationship Id="rId4" Type="http://schemas.openxmlformats.org/officeDocument/2006/relationships/image" Target="../media/image43.svg"/></Relationships>
</file>

<file path=ppt/diagrams/_rels/data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svg"/><Relationship Id="rId1" Type="http://schemas.openxmlformats.org/officeDocument/2006/relationships/image" Target="../media/image57.svg"/></Relationships>
</file>

<file path=ppt/diagrams/_rels/data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ata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sv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sv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4.sv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/Relationships>
</file>

<file path=ppt/diagrams/_rels/drawing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image" Target="../media/image40.svg"/><Relationship Id="rId4" Type="http://schemas.openxmlformats.org/officeDocument/2006/relationships/image" Target="../media/image43.svg"/></Relationships>
</file>

<file path=ppt/diagrams/_rels/drawing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svg"/><Relationship Id="rId1" Type="http://schemas.openxmlformats.org/officeDocument/2006/relationships/image" Target="../media/image57.svg"/></Relationships>
</file>

<file path=ppt/diagrams/_rels/drawing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rawing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sv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Instruções de navegação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NeighborX="73233" custLinFactNeighborY="-1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1. Fique por dentro do que está acontecendo.  </a:t>
          </a:r>
        </a:p>
        <a:p>
          <a:r>
            <a:rPr lang="pt-BR" b="1" dirty="0"/>
            <a:t>O que é? </a:t>
          </a:r>
          <a:r>
            <a:rPr lang="pt-BR" dirty="0"/>
            <a:t>Mural de avisos e novidades do sistema. Leia sempre que entrar.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2. DOA &gt; Películas</a:t>
          </a:r>
        </a:p>
        <a:p>
          <a:r>
            <a:rPr lang="pt-BR" b="1" dirty="0"/>
            <a:t>O que é? </a:t>
          </a:r>
          <a:r>
            <a:rPr lang="pt-BR" dirty="0"/>
            <a:t>Acesso direto para devoluções de película por erro de aplicação, corte de máquina ou dentro de 14 dias.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3. DOA &gt; Avaliação</a:t>
          </a:r>
        </a:p>
        <a:p>
          <a:r>
            <a:rPr lang="pt-BR" b="1" dirty="0"/>
            <a:t>O que é? </a:t>
          </a:r>
          <a:r>
            <a:rPr lang="pt-BR" dirty="0"/>
            <a:t>Acesso direto para registrar aparelhos com defeito em até 7 dias.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25936" custLinFactNeighborY="2268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4. Devoluções &gt; </a:t>
          </a:r>
          <a:r>
            <a:rPr lang="pt-BR" dirty="0" err="1"/>
            <a:t>Ref.Loja</a:t>
          </a:r>
          <a:r>
            <a:rPr lang="pt-BR" dirty="0"/>
            <a:t> </a:t>
          </a:r>
        </a:p>
        <a:p>
          <a:r>
            <a:rPr lang="pt-BR" b="1" dirty="0"/>
            <a:t>O que é? </a:t>
          </a:r>
          <a:r>
            <a:rPr lang="pt-BR" dirty="0"/>
            <a:t>Produtos para retorno à loja.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25936" custLinFactNeighborY="2268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BOTÃO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Y="-100000" custLinFactNeighborX="96732" custLinFactNeighborY="-143894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5. Devoluções &gt; Reversa</a:t>
          </a:r>
        </a:p>
        <a:p>
          <a:r>
            <a:rPr lang="pt-BR" b="1" dirty="0"/>
            <a:t>O que é? </a:t>
          </a:r>
          <a:r>
            <a:rPr lang="pt-BR" dirty="0"/>
            <a:t>Demais produtos com defeito (inclui SIM cards).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6. Devoluções &gt; Vitrine</a:t>
          </a:r>
        </a:p>
        <a:p>
          <a:r>
            <a:rPr lang="pt-BR" b="1" dirty="0"/>
            <a:t>O que é? </a:t>
          </a:r>
          <a:r>
            <a:rPr lang="pt-BR" dirty="0"/>
            <a:t>Produtos abertos para exposição.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7. Como Utilizar os Menus &gt; DOA</a:t>
          </a:r>
        </a:p>
        <a:p>
          <a:r>
            <a:rPr lang="pt-BR" b="1" dirty="0"/>
            <a:t>O que é? </a:t>
          </a:r>
          <a:r>
            <a:rPr lang="pt-BR" dirty="0"/>
            <a:t>Tutorial de uso do módulo DOA.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8. Como Utilizar os Menus &gt; Devoluções</a:t>
          </a:r>
        </a:p>
        <a:p>
          <a:r>
            <a:rPr lang="pt-BR" b="1" dirty="0"/>
            <a:t>O que é? </a:t>
          </a:r>
          <a:r>
            <a:rPr lang="pt-BR" dirty="0"/>
            <a:t>Tutorial de uso do módulo Devoluções.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A11FCED-655B-44B1-983A-E4C3D7DC1EAC}" type="doc">
      <dgm:prSet loTypeId="urn:microsoft.com/office/officeart/2005/8/layout/hList7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E31061E-2B78-4233-8896-FB556CF096F6}">
      <dgm:prSet/>
      <dgm:spPr/>
      <dgm:t>
        <a:bodyPr/>
        <a:lstStyle/>
        <a:p>
          <a:r>
            <a:rPr lang="pt-BR" b="1" dirty="0"/>
            <a:t>Fase 1: Dias 01 a 10 </a:t>
          </a:r>
        </a:p>
        <a:p>
          <a:r>
            <a:rPr lang="pt-BR" dirty="0"/>
            <a:t>O Momento da Loja (Emissões)</a:t>
          </a:r>
        </a:p>
      </dgm:t>
    </dgm:pt>
    <dgm:pt modelId="{5BAEA855-828D-4D00-8D59-899C9C2A1DB3}" type="parTrans" cxnId="{42C7E465-FB55-460B-A41D-D673567BD15B}">
      <dgm:prSet/>
      <dgm:spPr/>
      <dgm:t>
        <a:bodyPr/>
        <a:lstStyle/>
        <a:p>
          <a:endParaRPr lang="pt-BR"/>
        </a:p>
      </dgm:t>
    </dgm:pt>
    <dgm:pt modelId="{C9F2F24D-6C09-433C-BF0B-DA1EE6D595A0}" type="sibTrans" cxnId="{42C7E465-FB55-460B-A41D-D673567BD15B}">
      <dgm:prSet/>
      <dgm:spPr/>
      <dgm:t>
        <a:bodyPr/>
        <a:lstStyle/>
        <a:p>
          <a:endParaRPr lang="pt-BR"/>
        </a:p>
      </dgm:t>
    </dgm:pt>
    <dgm:pt modelId="{62C82DE3-F094-4131-80ED-477FC066A60B}">
      <dgm:prSet/>
      <dgm:spPr/>
      <dgm:t>
        <a:bodyPr/>
        <a:lstStyle/>
        <a:p>
          <a:r>
            <a:rPr lang="pt-BR" b="1" dirty="0"/>
            <a:t>Fase 2: Dias 11 a 20 </a:t>
          </a:r>
        </a:p>
        <a:p>
          <a:r>
            <a:rPr lang="pt-BR" dirty="0"/>
            <a:t>O Momento da Estrada (Coleta)</a:t>
          </a:r>
        </a:p>
      </dgm:t>
    </dgm:pt>
    <dgm:pt modelId="{49BA2216-3AE2-4F4C-B1BC-AFC9D03DC44F}" type="parTrans" cxnId="{8B9DE4B7-5744-4686-802A-3952F8732A19}">
      <dgm:prSet/>
      <dgm:spPr/>
      <dgm:t>
        <a:bodyPr/>
        <a:lstStyle/>
        <a:p>
          <a:endParaRPr lang="pt-BR"/>
        </a:p>
      </dgm:t>
    </dgm:pt>
    <dgm:pt modelId="{946CB13A-9EA0-42E7-8BEC-C2E00074AC58}" type="sibTrans" cxnId="{8B9DE4B7-5744-4686-802A-3952F8732A19}">
      <dgm:prSet/>
      <dgm:spPr/>
      <dgm:t>
        <a:bodyPr/>
        <a:lstStyle/>
        <a:p>
          <a:endParaRPr lang="pt-BR"/>
        </a:p>
      </dgm:t>
    </dgm:pt>
    <dgm:pt modelId="{22BF318F-116A-4B22-98D0-A73A4DEBD3F8}">
      <dgm:prSet/>
      <dgm:spPr/>
      <dgm:t>
        <a:bodyPr/>
        <a:lstStyle/>
        <a:p>
          <a:r>
            <a:rPr lang="pt-BR" b="1" dirty="0"/>
            <a:t>Fase 3: Dias 21 a 25 </a:t>
          </a:r>
        </a:p>
        <a:p>
          <a:r>
            <a:rPr lang="pt-BR" dirty="0"/>
            <a:t>O Momento do CD (Processamento)</a:t>
          </a:r>
        </a:p>
      </dgm:t>
    </dgm:pt>
    <dgm:pt modelId="{E7CA3ECD-4C7B-4426-BA01-3B0ACDAE3903}" type="parTrans" cxnId="{FCB761DE-7124-484F-A53E-6C017DDA0FB6}">
      <dgm:prSet/>
      <dgm:spPr/>
      <dgm:t>
        <a:bodyPr/>
        <a:lstStyle/>
        <a:p>
          <a:endParaRPr lang="pt-BR"/>
        </a:p>
      </dgm:t>
    </dgm:pt>
    <dgm:pt modelId="{C2103528-084C-4BE3-8330-ED80B05718D3}" type="sibTrans" cxnId="{FCB761DE-7124-484F-A53E-6C017DDA0FB6}">
      <dgm:prSet/>
      <dgm:spPr/>
      <dgm:t>
        <a:bodyPr/>
        <a:lstStyle/>
        <a:p>
          <a:endParaRPr lang="pt-BR"/>
        </a:p>
      </dgm:t>
    </dgm:pt>
    <dgm:pt modelId="{70899A43-380A-492B-9A40-DB293F850453}">
      <dgm:prSet/>
      <dgm:spPr/>
      <dgm:t>
        <a:bodyPr/>
        <a:lstStyle/>
        <a:p>
          <a:r>
            <a:rPr lang="pt-BR" b="1" dirty="0"/>
            <a:t>Fase 4: Após o Dia 25 </a:t>
          </a:r>
        </a:p>
        <a:p>
          <a:r>
            <a:rPr lang="pt-BR" dirty="0"/>
            <a:t> Ajustes Finais (Regularização)</a:t>
          </a:r>
        </a:p>
      </dgm:t>
    </dgm:pt>
    <dgm:pt modelId="{F2F8728B-A450-4042-9E89-95BBB89619A8}" type="parTrans" cxnId="{4F6C1C24-9D7E-4650-A749-B2E0C2B44D81}">
      <dgm:prSet/>
      <dgm:spPr/>
      <dgm:t>
        <a:bodyPr/>
        <a:lstStyle/>
        <a:p>
          <a:endParaRPr lang="pt-BR"/>
        </a:p>
      </dgm:t>
    </dgm:pt>
    <dgm:pt modelId="{C345D9DF-8755-4821-88A3-A0B909D8FA4C}" type="sibTrans" cxnId="{4F6C1C24-9D7E-4650-A749-B2E0C2B44D81}">
      <dgm:prSet/>
      <dgm:spPr/>
      <dgm:t>
        <a:bodyPr/>
        <a:lstStyle/>
        <a:p>
          <a:endParaRPr lang="pt-BR"/>
        </a:p>
      </dgm:t>
    </dgm:pt>
    <dgm:pt modelId="{6ACDE096-B990-4039-8CC3-4D0B0E77BB52}" type="pres">
      <dgm:prSet presAssocID="{5A11FCED-655B-44B1-983A-E4C3D7DC1EAC}" presName="Name0" presStyleCnt="0">
        <dgm:presLayoutVars>
          <dgm:dir/>
          <dgm:resizeHandles val="exact"/>
        </dgm:presLayoutVars>
      </dgm:prSet>
      <dgm:spPr/>
    </dgm:pt>
    <dgm:pt modelId="{532ABF78-BA2C-479D-87DA-AA4159DC5408}" type="pres">
      <dgm:prSet presAssocID="{5A11FCED-655B-44B1-983A-E4C3D7DC1EAC}" presName="fgShape" presStyleLbl="fgShp" presStyleIdx="0" presStyleCnt="1"/>
      <dgm:spPr/>
    </dgm:pt>
    <dgm:pt modelId="{D39852EB-2B8C-4893-90F2-65204DDD374E}" type="pres">
      <dgm:prSet presAssocID="{5A11FCED-655B-44B1-983A-E4C3D7DC1EAC}" presName="linComp" presStyleCnt="0"/>
      <dgm:spPr/>
    </dgm:pt>
    <dgm:pt modelId="{16AC3488-3868-4FB0-8C4F-DC532F69476D}" type="pres">
      <dgm:prSet presAssocID="{9E31061E-2B78-4233-8896-FB556CF096F6}" presName="compNode" presStyleCnt="0"/>
      <dgm:spPr/>
    </dgm:pt>
    <dgm:pt modelId="{06A49F04-6281-43C6-A3E2-9CA663939AA5}" type="pres">
      <dgm:prSet presAssocID="{9E31061E-2B78-4233-8896-FB556CF096F6}" presName="bkgdShape" presStyleLbl="node1" presStyleIdx="0" presStyleCnt="4"/>
      <dgm:spPr/>
    </dgm:pt>
    <dgm:pt modelId="{01F42579-86B9-4890-82A9-BF446D11576B}" type="pres">
      <dgm:prSet presAssocID="{9E31061E-2B78-4233-8896-FB556CF096F6}" presName="nodeTx" presStyleLbl="node1" presStyleIdx="0" presStyleCnt="4">
        <dgm:presLayoutVars>
          <dgm:bulletEnabled val="1"/>
        </dgm:presLayoutVars>
      </dgm:prSet>
      <dgm:spPr/>
    </dgm:pt>
    <dgm:pt modelId="{D7FF2847-3088-468F-9521-585D275C53AF}" type="pres">
      <dgm:prSet presAssocID="{9E31061E-2B78-4233-8896-FB556CF096F6}" presName="invisiNode" presStyleLbl="node1" presStyleIdx="0" presStyleCnt="4"/>
      <dgm:spPr/>
    </dgm:pt>
    <dgm:pt modelId="{FAA2F3A4-3AB4-463A-8072-46D67579659B}" type="pres">
      <dgm:prSet presAssocID="{9E31061E-2B78-4233-8896-FB556CF096F6}" presName="imagNode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D712146B-96A7-4B38-8565-9DCBB9F2D933}" type="pres">
      <dgm:prSet presAssocID="{C9F2F24D-6C09-433C-BF0B-DA1EE6D595A0}" presName="sibTrans" presStyleLbl="sibTrans2D1" presStyleIdx="0" presStyleCnt="0"/>
      <dgm:spPr/>
    </dgm:pt>
    <dgm:pt modelId="{69A92B49-BC73-4D14-9CA0-19E142161A23}" type="pres">
      <dgm:prSet presAssocID="{62C82DE3-F094-4131-80ED-477FC066A60B}" presName="compNode" presStyleCnt="0"/>
      <dgm:spPr/>
    </dgm:pt>
    <dgm:pt modelId="{D9A0D19B-3DB8-41C0-B5BF-65A2758B0DE4}" type="pres">
      <dgm:prSet presAssocID="{62C82DE3-F094-4131-80ED-477FC066A60B}" presName="bkgdShape" presStyleLbl="node1" presStyleIdx="1" presStyleCnt="4"/>
      <dgm:spPr/>
    </dgm:pt>
    <dgm:pt modelId="{4BD7D3CE-226A-4DC6-AD57-1B862E19F49A}" type="pres">
      <dgm:prSet presAssocID="{62C82DE3-F094-4131-80ED-477FC066A60B}" presName="nodeTx" presStyleLbl="node1" presStyleIdx="1" presStyleCnt="4">
        <dgm:presLayoutVars>
          <dgm:bulletEnabled val="1"/>
        </dgm:presLayoutVars>
      </dgm:prSet>
      <dgm:spPr/>
    </dgm:pt>
    <dgm:pt modelId="{BF350671-254D-469F-ABF8-0E6B195BD245}" type="pres">
      <dgm:prSet presAssocID="{62C82DE3-F094-4131-80ED-477FC066A60B}" presName="invisiNode" presStyleLbl="node1" presStyleIdx="1" presStyleCnt="4"/>
      <dgm:spPr/>
    </dgm:pt>
    <dgm:pt modelId="{F824EE65-EBD8-48CD-8DBA-A344EFD2B859}" type="pres">
      <dgm:prSet presAssocID="{62C82DE3-F094-4131-80ED-477FC066A60B}" presName="imagNode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inhão com preenchimento sólido"/>
        </a:ext>
      </dgm:extLst>
    </dgm:pt>
    <dgm:pt modelId="{DC542335-9529-436A-8C75-533F7D7C295D}" type="pres">
      <dgm:prSet presAssocID="{946CB13A-9EA0-42E7-8BEC-C2E00074AC58}" presName="sibTrans" presStyleLbl="sibTrans2D1" presStyleIdx="0" presStyleCnt="0"/>
      <dgm:spPr/>
    </dgm:pt>
    <dgm:pt modelId="{DE9C8C9D-7451-4273-B2AE-177836D6483C}" type="pres">
      <dgm:prSet presAssocID="{22BF318F-116A-4B22-98D0-A73A4DEBD3F8}" presName="compNode" presStyleCnt="0"/>
      <dgm:spPr/>
    </dgm:pt>
    <dgm:pt modelId="{7530E309-3066-4B8E-8CBE-DA58201E981A}" type="pres">
      <dgm:prSet presAssocID="{22BF318F-116A-4B22-98D0-A73A4DEBD3F8}" presName="bkgdShape" presStyleLbl="node1" presStyleIdx="2" presStyleCnt="4"/>
      <dgm:spPr/>
    </dgm:pt>
    <dgm:pt modelId="{BF8A1122-D88A-4DC7-A866-18E3460A90F1}" type="pres">
      <dgm:prSet presAssocID="{22BF318F-116A-4B22-98D0-A73A4DEBD3F8}" presName="nodeTx" presStyleLbl="node1" presStyleIdx="2" presStyleCnt="4">
        <dgm:presLayoutVars>
          <dgm:bulletEnabled val="1"/>
        </dgm:presLayoutVars>
      </dgm:prSet>
      <dgm:spPr/>
    </dgm:pt>
    <dgm:pt modelId="{EFEBDBE0-3D3B-4E2B-B2DE-A4D6DEF0F306}" type="pres">
      <dgm:prSet presAssocID="{22BF318F-116A-4B22-98D0-A73A4DEBD3F8}" presName="invisiNode" presStyleLbl="node1" presStyleIdx="2" presStyleCnt="4"/>
      <dgm:spPr/>
    </dgm:pt>
    <dgm:pt modelId="{90E12284-EE36-4C54-96ED-9D25DD9B21F5}" type="pres">
      <dgm:prSet presAssocID="{22BF318F-116A-4B22-98D0-A73A4DEBD3F8}" presName="imagNode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mazém com preenchimento sólido"/>
        </a:ext>
      </dgm:extLst>
    </dgm:pt>
    <dgm:pt modelId="{F69D14A2-39E0-463F-8621-BD4BD82CB020}" type="pres">
      <dgm:prSet presAssocID="{C2103528-084C-4BE3-8330-ED80B05718D3}" presName="sibTrans" presStyleLbl="sibTrans2D1" presStyleIdx="0" presStyleCnt="0"/>
      <dgm:spPr/>
    </dgm:pt>
    <dgm:pt modelId="{5A23D6BB-AD53-41D4-94A7-320486939844}" type="pres">
      <dgm:prSet presAssocID="{70899A43-380A-492B-9A40-DB293F850453}" presName="compNode" presStyleCnt="0"/>
      <dgm:spPr/>
    </dgm:pt>
    <dgm:pt modelId="{CB14CB6E-A99B-4289-B3C5-D65D87BEF568}" type="pres">
      <dgm:prSet presAssocID="{70899A43-380A-492B-9A40-DB293F850453}" presName="bkgdShape" presStyleLbl="node1" presStyleIdx="3" presStyleCnt="4"/>
      <dgm:spPr/>
    </dgm:pt>
    <dgm:pt modelId="{1EF85867-F3B7-48DF-9D9A-B0654DCA52FA}" type="pres">
      <dgm:prSet presAssocID="{70899A43-380A-492B-9A40-DB293F850453}" presName="nodeTx" presStyleLbl="node1" presStyleIdx="3" presStyleCnt="4">
        <dgm:presLayoutVars>
          <dgm:bulletEnabled val="1"/>
        </dgm:presLayoutVars>
      </dgm:prSet>
      <dgm:spPr/>
    </dgm:pt>
    <dgm:pt modelId="{E063AFB3-4978-434D-B371-0217A276F0CD}" type="pres">
      <dgm:prSet presAssocID="{70899A43-380A-492B-9A40-DB293F850453}" presName="invisiNode" presStyleLbl="node1" presStyleIdx="3" presStyleCnt="4"/>
      <dgm:spPr/>
    </dgm:pt>
    <dgm:pt modelId="{698F2BFE-0F24-4DA6-A32E-C72C6BEEABC5}" type="pres">
      <dgm:prSet presAssocID="{70899A43-380A-492B-9A40-DB293F850453}" presName="imagNode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ncheta Parcialmente Marcada com preenchimento sólido"/>
        </a:ext>
      </dgm:extLst>
    </dgm:pt>
  </dgm:ptLst>
  <dgm:cxnLst>
    <dgm:cxn modelId="{4F77FB06-0DE9-469B-9556-D8DDB44CE308}" type="presOf" srcId="{C2103528-084C-4BE3-8330-ED80B05718D3}" destId="{F69D14A2-39E0-463F-8621-BD4BD82CB020}" srcOrd="0" destOrd="0" presId="urn:microsoft.com/office/officeart/2005/8/layout/hList7"/>
    <dgm:cxn modelId="{6A80FA18-B0EA-4786-BD33-ED48FF7D62F8}" type="presOf" srcId="{C9F2F24D-6C09-433C-BF0B-DA1EE6D595A0}" destId="{D712146B-96A7-4B38-8565-9DCBB9F2D933}" srcOrd="0" destOrd="0" presId="urn:microsoft.com/office/officeart/2005/8/layout/hList7"/>
    <dgm:cxn modelId="{B6636C22-9C64-49D8-BC8C-4C8FCD67F9EB}" type="presOf" srcId="{62C82DE3-F094-4131-80ED-477FC066A60B}" destId="{D9A0D19B-3DB8-41C0-B5BF-65A2758B0DE4}" srcOrd="0" destOrd="0" presId="urn:microsoft.com/office/officeart/2005/8/layout/hList7"/>
    <dgm:cxn modelId="{4F6C1C24-9D7E-4650-A749-B2E0C2B44D81}" srcId="{5A11FCED-655B-44B1-983A-E4C3D7DC1EAC}" destId="{70899A43-380A-492B-9A40-DB293F850453}" srcOrd="3" destOrd="0" parTransId="{F2F8728B-A450-4042-9E89-95BBB89619A8}" sibTransId="{C345D9DF-8755-4821-88A3-A0B909D8FA4C}"/>
    <dgm:cxn modelId="{83355B60-7FED-4961-A577-F5D1065942DA}" type="presOf" srcId="{5A11FCED-655B-44B1-983A-E4C3D7DC1EAC}" destId="{6ACDE096-B990-4039-8CC3-4D0B0E77BB52}" srcOrd="0" destOrd="0" presId="urn:microsoft.com/office/officeart/2005/8/layout/hList7"/>
    <dgm:cxn modelId="{FEA6CC61-4264-45A0-B87A-28FEB27DF3FE}" type="presOf" srcId="{9E31061E-2B78-4233-8896-FB556CF096F6}" destId="{06A49F04-6281-43C6-A3E2-9CA663939AA5}" srcOrd="0" destOrd="0" presId="urn:microsoft.com/office/officeart/2005/8/layout/hList7"/>
    <dgm:cxn modelId="{42C7E465-FB55-460B-A41D-D673567BD15B}" srcId="{5A11FCED-655B-44B1-983A-E4C3D7DC1EAC}" destId="{9E31061E-2B78-4233-8896-FB556CF096F6}" srcOrd="0" destOrd="0" parTransId="{5BAEA855-828D-4D00-8D59-899C9C2A1DB3}" sibTransId="{C9F2F24D-6C09-433C-BF0B-DA1EE6D595A0}"/>
    <dgm:cxn modelId="{F8A5E579-2C9B-47C1-B259-60E040B55595}" type="presOf" srcId="{9E31061E-2B78-4233-8896-FB556CF096F6}" destId="{01F42579-86B9-4890-82A9-BF446D11576B}" srcOrd="1" destOrd="0" presId="urn:microsoft.com/office/officeart/2005/8/layout/hList7"/>
    <dgm:cxn modelId="{10389C7E-E5FC-4808-94E6-FD15E3B880B6}" type="presOf" srcId="{62C82DE3-F094-4131-80ED-477FC066A60B}" destId="{4BD7D3CE-226A-4DC6-AD57-1B862E19F49A}" srcOrd="1" destOrd="0" presId="urn:microsoft.com/office/officeart/2005/8/layout/hList7"/>
    <dgm:cxn modelId="{856CC09B-94A1-4C9B-AF4A-E2ACFE2A908C}" type="presOf" srcId="{22BF318F-116A-4B22-98D0-A73A4DEBD3F8}" destId="{BF8A1122-D88A-4DC7-A866-18E3460A90F1}" srcOrd="1" destOrd="0" presId="urn:microsoft.com/office/officeart/2005/8/layout/hList7"/>
    <dgm:cxn modelId="{A72AC59C-B28C-4592-81CB-D8175894AC03}" type="presOf" srcId="{70899A43-380A-492B-9A40-DB293F850453}" destId="{1EF85867-F3B7-48DF-9D9A-B0654DCA52FA}" srcOrd="1" destOrd="0" presId="urn:microsoft.com/office/officeart/2005/8/layout/hList7"/>
    <dgm:cxn modelId="{C7D20EA7-82BD-447D-B799-9E7A015B52C9}" type="presOf" srcId="{22BF318F-116A-4B22-98D0-A73A4DEBD3F8}" destId="{7530E309-3066-4B8E-8CBE-DA58201E981A}" srcOrd="0" destOrd="0" presId="urn:microsoft.com/office/officeart/2005/8/layout/hList7"/>
    <dgm:cxn modelId="{8B9DE4B7-5744-4686-802A-3952F8732A19}" srcId="{5A11FCED-655B-44B1-983A-E4C3D7DC1EAC}" destId="{62C82DE3-F094-4131-80ED-477FC066A60B}" srcOrd="1" destOrd="0" parTransId="{49BA2216-3AE2-4F4C-B1BC-AFC9D03DC44F}" sibTransId="{946CB13A-9EA0-42E7-8BEC-C2E00074AC58}"/>
    <dgm:cxn modelId="{0D8E34BA-1EBF-4E4B-B8C0-8313BFD3D8C3}" type="presOf" srcId="{946CB13A-9EA0-42E7-8BEC-C2E00074AC58}" destId="{DC542335-9529-436A-8C75-533F7D7C295D}" srcOrd="0" destOrd="0" presId="urn:microsoft.com/office/officeart/2005/8/layout/hList7"/>
    <dgm:cxn modelId="{FCB761DE-7124-484F-A53E-6C017DDA0FB6}" srcId="{5A11FCED-655B-44B1-983A-E4C3D7DC1EAC}" destId="{22BF318F-116A-4B22-98D0-A73A4DEBD3F8}" srcOrd="2" destOrd="0" parTransId="{E7CA3ECD-4C7B-4426-BA01-3B0ACDAE3903}" sibTransId="{C2103528-084C-4BE3-8330-ED80B05718D3}"/>
    <dgm:cxn modelId="{547556EB-53E7-4854-B352-4977D6E72207}" type="presOf" srcId="{70899A43-380A-492B-9A40-DB293F850453}" destId="{CB14CB6E-A99B-4289-B3C5-D65D87BEF568}" srcOrd="0" destOrd="0" presId="urn:microsoft.com/office/officeart/2005/8/layout/hList7"/>
    <dgm:cxn modelId="{428F9345-5580-447E-BAE9-2C5A8221BF10}" type="presParOf" srcId="{6ACDE096-B990-4039-8CC3-4D0B0E77BB52}" destId="{532ABF78-BA2C-479D-87DA-AA4159DC5408}" srcOrd="0" destOrd="0" presId="urn:microsoft.com/office/officeart/2005/8/layout/hList7"/>
    <dgm:cxn modelId="{EDD5C695-4045-4B09-B65B-7DCA10AB87D4}" type="presParOf" srcId="{6ACDE096-B990-4039-8CC3-4D0B0E77BB52}" destId="{D39852EB-2B8C-4893-90F2-65204DDD374E}" srcOrd="1" destOrd="0" presId="urn:microsoft.com/office/officeart/2005/8/layout/hList7"/>
    <dgm:cxn modelId="{9442819A-1C22-4C51-A3C9-551598E94359}" type="presParOf" srcId="{D39852EB-2B8C-4893-90F2-65204DDD374E}" destId="{16AC3488-3868-4FB0-8C4F-DC532F69476D}" srcOrd="0" destOrd="0" presId="urn:microsoft.com/office/officeart/2005/8/layout/hList7"/>
    <dgm:cxn modelId="{C96587C7-41EE-4E1F-BC22-B3E4AB28D191}" type="presParOf" srcId="{16AC3488-3868-4FB0-8C4F-DC532F69476D}" destId="{06A49F04-6281-43C6-A3E2-9CA663939AA5}" srcOrd="0" destOrd="0" presId="urn:microsoft.com/office/officeart/2005/8/layout/hList7"/>
    <dgm:cxn modelId="{B9316CE6-989B-44EE-836C-17A514D4BD6C}" type="presParOf" srcId="{16AC3488-3868-4FB0-8C4F-DC532F69476D}" destId="{01F42579-86B9-4890-82A9-BF446D11576B}" srcOrd="1" destOrd="0" presId="urn:microsoft.com/office/officeart/2005/8/layout/hList7"/>
    <dgm:cxn modelId="{B0D958EF-2054-4C5F-A56B-1C4B99DA365F}" type="presParOf" srcId="{16AC3488-3868-4FB0-8C4F-DC532F69476D}" destId="{D7FF2847-3088-468F-9521-585D275C53AF}" srcOrd="2" destOrd="0" presId="urn:microsoft.com/office/officeart/2005/8/layout/hList7"/>
    <dgm:cxn modelId="{A6D86A20-69F9-4359-8CC5-0360860CEE44}" type="presParOf" srcId="{16AC3488-3868-4FB0-8C4F-DC532F69476D}" destId="{FAA2F3A4-3AB4-463A-8072-46D67579659B}" srcOrd="3" destOrd="0" presId="urn:microsoft.com/office/officeart/2005/8/layout/hList7"/>
    <dgm:cxn modelId="{F9EA4B9D-70F4-4BE0-AC6D-F49C8EEA3749}" type="presParOf" srcId="{D39852EB-2B8C-4893-90F2-65204DDD374E}" destId="{D712146B-96A7-4B38-8565-9DCBB9F2D933}" srcOrd="1" destOrd="0" presId="urn:microsoft.com/office/officeart/2005/8/layout/hList7"/>
    <dgm:cxn modelId="{1AD3B29B-CEA4-482A-929B-E517B50BE240}" type="presParOf" srcId="{D39852EB-2B8C-4893-90F2-65204DDD374E}" destId="{69A92B49-BC73-4D14-9CA0-19E142161A23}" srcOrd="2" destOrd="0" presId="urn:microsoft.com/office/officeart/2005/8/layout/hList7"/>
    <dgm:cxn modelId="{3A7F9EB9-A18F-47CD-95CD-9037F513AD22}" type="presParOf" srcId="{69A92B49-BC73-4D14-9CA0-19E142161A23}" destId="{D9A0D19B-3DB8-41C0-B5BF-65A2758B0DE4}" srcOrd="0" destOrd="0" presId="urn:microsoft.com/office/officeart/2005/8/layout/hList7"/>
    <dgm:cxn modelId="{6A1AD774-8420-4135-903D-0E2C6182055F}" type="presParOf" srcId="{69A92B49-BC73-4D14-9CA0-19E142161A23}" destId="{4BD7D3CE-226A-4DC6-AD57-1B862E19F49A}" srcOrd="1" destOrd="0" presId="urn:microsoft.com/office/officeart/2005/8/layout/hList7"/>
    <dgm:cxn modelId="{EC5C77AD-AED2-4582-99DC-106954839054}" type="presParOf" srcId="{69A92B49-BC73-4D14-9CA0-19E142161A23}" destId="{BF350671-254D-469F-ABF8-0E6B195BD245}" srcOrd="2" destOrd="0" presId="urn:microsoft.com/office/officeart/2005/8/layout/hList7"/>
    <dgm:cxn modelId="{8B6396D7-3CA2-4E50-BAA7-14D026A83403}" type="presParOf" srcId="{69A92B49-BC73-4D14-9CA0-19E142161A23}" destId="{F824EE65-EBD8-48CD-8DBA-A344EFD2B859}" srcOrd="3" destOrd="0" presId="urn:microsoft.com/office/officeart/2005/8/layout/hList7"/>
    <dgm:cxn modelId="{78403275-DC0C-4EA2-9E21-344E1A33730A}" type="presParOf" srcId="{D39852EB-2B8C-4893-90F2-65204DDD374E}" destId="{DC542335-9529-436A-8C75-533F7D7C295D}" srcOrd="3" destOrd="0" presId="urn:microsoft.com/office/officeart/2005/8/layout/hList7"/>
    <dgm:cxn modelId="{DBF6C635-5FD6-4ECD-8241-935E11912D94}" type="presParOf" srcId="{D39852EB-2B8C-4893-90F2-65204DDD374E}" destId="{DE9C8C9D-7451-4273-B2AE-177836D6483C}" srcOrd="4" destOrd="0" presId="urn:microsoft.com/office/officeart/2005/8/layout/hList7"/>
    <dgm:cxn modelId="{54C85CCB-1B55-4CED-90C4-CA2DF3CA2E5F}" type="presParOf" srcId="{DE9C8C9D-7451-4273-B2AE-177836D6483C}" destId="{7530E309-3066-4B8E-8CBE-DA58201E981A}" srcOrd="0" destOrd="0" presId="urn:microsoft.com/office/officeart/2005/8/layout/hList7"/>
    <dgm:cxn modelId="{748D16B6-4A7F-4178-8EC7-FF36A3B06C26}" type="presParOf" srcId="{DE9C8C9D-7451-4273-B2AE-177836D6483C}" destId="{BF8A1122-D88A-4DC7-A866-18E3460A90F1}" srcOrd="1" destOrd="0" presId="urn:microsoft.com/office/officeart/2005/8/layout/hList7"/>
    <dgm:cxn modelId="{99258C36-C9F0-447F-BB01-BDB94822BCC2}" type="presParOf" srcId="{DE9C8C9D-7451-4273-B2AE-177836D6483C}" destId="{EFEBDBE0-3D3B-4E2B-B2DE-A4D6DEF0F306}" srcOrd="2" destOrd="0" presId="urn:microsoft.com/office/officeart/2005/8/layout/hList7"/>
    <dgm:cxn modelId="{A2E996D8-8718-447E-ABD5-AD2025408CDB}" type="presParOf" srcId="{DE9C8C9D-7451-4273-B2AE-177836D6483C}" destId="{90E12284-EE36-4C54-96ED-9D25DD9B21F5}" srcOrd="3" destOrd="0" presId="urn:microsoft.com/office/officeart/2005/8/layout/hList7"/>
    <dgm:cxn modelId="{D627898D-E200-48FE-823B-847B3BBA78AB}" type="presParOf" srcId="{D39852EB-2B8C-4893-90F2-65204DDD374E}" destId="{F69D14A2-39E0-463F-8621-BD4BD82CB020}" srcOrd="5" destOrd="0" presId="urn:microsoft.com/office/officeart/2005/8/layout/hList7"/>
    <dgm:cxn modelId="{A172860B-FCBF-456F-B27C-1C4677C41A40}" type="presParOf" srcId="{D39852EB-2B8C-4893-90F2-65204DDD374E}" destId="{5A23D6BB-AD53-41D4-94A7-320486939844}" srcOrd="6" destOrd="0" presId="urn:microsoft.com/office/officeart/2005/8/layout/hList7"/>
    <dgm:cxn modelId="{9FF7CA99-FF6C-4C1D-8644-B2B68AA86840}" type="presParOf" srcId="{5A23D6BB-AD53-41D4-94A7-320486939844}" destId="{CB14CB6E-A99B-4289-B3C5-D65D87BEF568}" srcOrd="0" destOrd="0" presId="urn:microsoft.com/office/officeart/2005/8/layout/hList7"/>
    <dgm:cxn modelId="{4DF6A383-D4C2-4D66-A6B0-61A7F8E29B96}" type="presParOf" srcId="{5A23D6BB-AD53-41D4-94A7-320486939844}" destId="{1EF85867-F3B7-48DF-9D9A-B0654DCA52FA}" srcOrd="1" destOrd="0" presId="urn:microsoft.com/office/officeart/2005/8/layout/hList7"/>
    <dgm:cxn modelId="{45FAD46B-F849-47FE-89BE-F0783D7C321D}" type="presParOf" srcId="{5A23D6BB-AD53-41D4-94A7-320486939844}" destId="{E063AFB3-4978-434D-B371-0217A276F0CD}" srcOrd="2" destOrd="0" presId="urn:microsoft.com/office/officeart/2005/8/layout/hList7"/>
    <dgm:cxn modelId="{5CD19D62-0935-4F7F-A1ED-89F5A68F987D}" type="presParOf" srcId="{5A23D6BB-AD53-41D4-94A7-320486939844}" destId="{698F2BFE-0F24-4DA6-A32E-C72C6BEEABC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C74069F-0EEA-45F4-AA19-ADB9EB835C37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6FA820F-DDA1-433A-A63B-5F051DC336FC}">
      <dgm:prSet/>
      <dgm:spPr/>
      <dgm:t>
        <a:bodyPr/>
        <a:lstStyle/>
        <a:p>
          <a:r>
            <a:rPr lang="pt-BR" b="1" dirty="0"/>
            <a:t>Fase 1: </a:t>
          </a:r>
          <a:r>
            <a:rPr lang="pt-BR" dirty="0"/>
            <a:t>É o período em que a loja deve emitir todas as notas fiscais de devolução no sistema. É a hora de "limpar a casa" e registrar tudo o que ficou acumulado.</a:t>
          </a:r>
        </a:p>
      </dgm:t>
    </dgm:pt>
    <dgm:pt modelId="{B2A2CDBE-9EE7-4373-803E-13D162F1F183}" type="parTrans" cxnId="{5592CF46-5A09-4F13-A99B-FFCC7DF6F6AD}">
      <dgm:prSet/>
      <dgm:spPr/>
      <dgm:t>
        <a:bodyPr/>
        <a:lstStyle/>
        <a:p>
          <a:endParaRPr lang="pt-BR"/>
        </a:p>
      </dgm:t>
    </dgm:pt>
    <dgm:pt modelId="{00677B4E-C63F-498F-AD06-4E20E85EBA4D}" type="sibTrans" cxnId="{5592CF46-5A09-4F13-A99B-FFCC7DF6F6AD}">
      <dgm:prSet/>
      <dgm:spPr/>
      <dgm:t>
        <a:bodyPr/>
        <a:lstStyle/>
        <a:p>
          <a:endParaRPr lang="pt-BR"/>
        </a:p>
      </dgm:t>
    </dgm:pt>
    <dgm:pt modelId="{60551813-FF91-4348-8AD6-0B500180E952}">
      <dgm:prSet/>
      <dgm:spPr/>
      <dgm:t>
        <a:bodyPr/>
        <a:lstStyle/>
        <a:p>
          <a:r>
            <a:rPr lang="pt-BR" b="1" dirty="0"/>
            <a:t>Fase 2: </a:t>
          </a:r>
          <a:r>
            <a:rPr lang="pt-BR" dirty="0"/>
            <a:t>É a janela em que a transportadora passa fisicamente nas lojas para coletar as mercadorias e transportá-las até o CD.</a:t>
          </a:r>
        </a:p>
      </dgm:t>
    </dgm:pt>
    <dgm:pt modelId="{5948790F-3076-492F-ADE3-FF7F36481109}" type="parTrans" cxnId="{ABCC8B10-CD95-4CA5-919D-C0D38BAEE48A}">
      <dgm:prSet/>
      <dgm:spPr/>
      <dgm:t>
        <a:bodyPr/>
        <a:lstStyle/>
        <a:p>
          <a:endParaRPr lang="pt-BR"/>
        </a:p>
      </dgm:t>
    </dgm:pt>
    <dgm:pt modelId="{33D78BB4-F8A0-42F3-885C-3387D5A421EF}" type="sibTrans" cxnId="{ABCC8B10-CD95-4CA5-919D-C0D38BAEE48A}">
      <dgm:prSet/>
      <dgm:spPr/>
      <dgm:t>
        <a:bodyPr/>
        <a:lstStyle/>
        <a:p>
          <a:endParaRPr lang="pt-BR"/>
        </a:p>
      </dgm:t>
    </dgm:pt>
    <dgm:pt modelId="{3B485D7B-764E-4DA7-A0D1-1F13517AEE19}">
      <dgm:prSet/>
      <dgm:spPr/>
      <dgm:t>
        <a:bodyPr/>
        <a:lstStyle/>
        <a:p>
          <a:r>
            <a:rPr lang="pt-BR" b="1" dirty="0"/>
            <a:t>Fase 3: </a:t>
          </a:r>
          <a:r>
            <a:rPr lang="pt-BR" dirty="0"/>
            <a:t>O operador </a:t>
          </a:r>
          <a:r>
            <a:rPr lang="pt-BR" dirty="0" err="1"/>
            <a:t>gogístico</a:t>
          </a:r>
          <a:r>
            <a:rPr lang="pt-BR" dirty="0"/>
            <a:t> no Centro de Distribuição recebe os materiais e faz o processamento e a conferência das notas fiscais.</a:t>
          </a:r>
        </a:p>
      </dgm:t>
    </dgm:pt>
    <dgm:pt modelId="{5D0FB9DF-D294-40D3-A689-34646A202812}" type="parTrans" cxnId="{69FF3615-1A5E-4FBE-BEAC-B6FA139332C1}">
      <dgm:prSet/>
      <dgm:spPr/>
      <dgm:t>
        <a:bodyPr/>
        <a:lstStyle/>
        <a:p>
          <a:endParaRPr lang="pt-BR"/>
        </a:p>
      </dgm:t>
    </dgm:pt>
    <dgm:pt modelId="{A54B91B5-E781-48E3-985F-6F073F1EC041}" type="sibTrans" cxnId="{69FF3615-1A5E-4FBE-BEAC-B6FA139332C1}">
      <dgm:prSet/>
      <dgm:spPr/>
      <dgm:t>
        <a:bodyPr/>
        <a:lstStyle/>
        <a:p>
          <a:endParaRPr lang="pt-BR"/>
        </a:p>
      </dgm:t>
    </dgm:pt>
    <dgm:pt modelId="{E2E8E116-4B71-4A61-A9CD-4FACE2AF3248}">
      <dgm:prSet/>
      <dgm:spPr/>
      <dgm:t>
        <a:bodyPr/>
        <a:lstStyle/>
        <a:p>
          <a:r>
            <a:rPr lang="pt-BR" b="1" dirty="0"/>
            <a:t>Fase 4: </a:t>
          </a:r>
          <a:r>
            <a:rPr lang="pt-BR" dirty="0"/>
            <a:t>Período destinado exclusivamente para resolver pendências. O foco total aqui é fechar o mês com o saldo </a:t>
          </a:r>
          <a:r>
            <a:rPr lang="pt-BR" b="1" dirty="0"/>
            <a:t>absolutamente zerado</a:t>
          </a:r>
          <a:r>
            <a:rPr lang="pt-BR" dirty="0"/>
            <a:t>.</a:t>
          </a:r>
        </a:p>
      </dgm:t>
    </dgm:pt>
    <dgm:pt modelId="{7802F508-AF88-4D8A-9417-E3FC87E207DC}" type="parTrans" cxnId="{E151532A-AA85-413B-8513-D3805369F074}">
      <dgm:prSet/>
      <dgm:spPr/>
      <dgm:t>
        <a:bodyPr/>
        <a:lstStyle/>
        <a:p>
          <a:endParaRPr lang="pt-BR"/>
        </a:p>
      </dgm:t>
    </dgm:pt>
    <dgm:pt modelId="{31CCEDB8-6095-496B-9996-0304B08A4AB5}" type="sibTrans" cxnId="{E151532A-AA85-413B-8513-D3805369F074}">
      <dgm:prSet/>
      <dgm:spPr/>
      <dgm:t>
        <a:bodyPr/>
        <a:lstStyle/>
        <a:p>
          <a:endParaRPr lang="pt-BR"/>
        </a:p>
      </dgm:t>
    </dgm:pt>
    <dgm:pt modelId="{7510466F-FFAC-4564-9F00-00908CBE6E16}" type="pres">
      <dgm:prSet presAssocID="{7C74069F-0EEA-45F4-AA19-ADB9EB835C37}" presName="linear" presStyleCnt="0">
        <dgm:presLayoutVars>
          <dgm:dir/>
          <dgm:resizeHandles val="exact"/>
        </dgm:presLayoutVars>
      </dgm:prSet>
      <dgm:spPr/>
    </dgm:pt>
    <dgm:pt modelId="{338FC26F-39C2-4490-83C4-990D8BD2A6CF}" type="pres">
      <dgm:prSet presAssocID="{96FA820F-DDA1-433A-A63B-5F051DC336FC}" presName="comp" presStyleCnt="0"/>
      <dgm:spPr/>
    </dgm:pt>
    <dgm:pt modelId="{23DBBE87-46CF-400E-A1EF-EA536C1C870F}" type="pres">
      <dgm:prSet presAssocID="{96FA820F-DDA1-433A-A63B-5F051DC336FC}" presName="box" presStyleLbl="node1" presStyleIdx="0" presStyleCnt="4"/>
      <dgm:spPr/>
    </dgm:pt>
    <dgm:pt modelId="{6B75B7F8-C970-4CAD-B1B3-834194813C83}" type="pres">
      <dgm:prSet presAssocID="{96FA820F-DDA1-433A-A63B-5F051DC336FC}" presName="img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E1DCE1B3-D3C2-4394-B6F2-A1A17C864B5E}" type="pres">
      <dgm:prSet presAssocID="{96FA820F-DDA1-433A-A63B-5F051DC336FC}" presName="text" presStyleLbl="node1" presStyleIdx="0" presStyleCnt="4">
        <dgm:presLayoutVars>
          <dgm:bulletEnabled val="1"/>
        </dgm:presLayoutVars>
      </dgm:prSet>
      <dgm:spPr/>
    </dgm:pt>
    <dgm:pt modelId="{F5E58CB2-F1EC-4C71-9590-2D1A29CE16A8}" type="pres">
      <dgm:prSet presAssocID="{00677B4E-C63F-498F-AD06-4E20E85EBA4D}" presName="spacer" presStyleCnt="0"/>
      <dgm:spPr/>
    </dgm:pt>
    <dgm:pt modelId="{3B8714DE-2334-43DC-A519-C2C308C22C7F}" type="pres">
      <dgm:prSet presAssocID="{60551813-FF91-4348-8AD6-0B500180E952}" presName="comp" presStyleCnt="0"/>
      <dgm:spPr/>
    </dgm:pt>
    <dgm:pt modelId="{DF04358C-DF13-44CB-B26B-98E239CE2162}" type="pres">
      <dgm:prSet presAssocID="{60551813-FF91-4348-8AD6-0B500180E952}" presName="box" presStyleLbl="node1" presStyleIdx="1" presStyleCnt="4"/>
      <dgm:spPr/>
    </dgm:pt>
    <dgm:pt modelId="{17E61446-BB13-4F43-89D6-BD322AEADDB7}" type="pres">
      <dgm:prSet presAssocID="{60551813-FF91-4348-8AD6-0B500180E952}" presName="img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Caminhão com preenchimento sólido"/>
        </a:ext>
      </dgm:extLst>
    </dgm:pt>
    <dgm:pt modelId="{6BA41591-F84F-48E2-B235-C2446B9B641E}" type="pres">
      <dgm:prSet presAssocID="{60551813-FF91-4348-8AD6-0B500180E952}" presName="text" presStyleLbl="node1" presStyleIdx="1" presStyleCnt="4">
        <dgm:presLayoutVars>
          <dgm:bulletEnabled val="1"/>
        </dgm:presLayoutVars>
      </dgm:prSet>
      <dgm:spPr/>
    </dgm:pt>
    <dgm:pt modelId="{ED2ADDAC-1B7A-4970-8B04-53479AA6C966}" type="pres">
      <dgm:prSet presAssocID="{33D78BB4-F8A0-42F3-885C-3387D5A421EF}" presName="spacer" presStyleCnt="0"/>
      <dgm:spPr/>
    </dgm:pt>
    <dgm:pt modelId="{DFC97067-89F1-45F2-9C47-B1F0A37D4461}" type="pres">
      <dgm:prSet presAssocID="{3B485D7B-764E-4DA7-A0D1-1F13517AEE19}" presName="comp" presStyleCnt="0"/>
      <dgm:spPr/>
    </dgm:pt>
    <dgm:pt modelId="{2E83A58C-846F-4A69-901F-D7898EC02ABF}" type="pres">
      <dgm:prSet presAssocID="{3B485D7B-764E-4DA7-A0D1-1F13517AEE19}" presName="box" presStyleLbl="node1" presStyleIdx="2" presStyleCnt="4"/>
      <dgm:spPr/>
    </dgm:pt>
    <dgm:pt modelId="{0E4875DC-5444-4969-A346-5A19D498AE88}" type="pres">
      <dgm:prSet presAssocID="{3B485D7B-764E-4DA7-A0D1-1F13517AEE19}" presName="img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Armazém com preenchimento sólido"/>
        </a:ext>
      </dgm:extLst>
    </dgm:pt>
    <dgm:pt modelId="{460C276F-7880-4DD3-B1DC-67F733057CB5}" type="pres">
      <dgm:prSet presAssocID="{3B485D7B-764E-4DA7-A0D1-1F13517AEE19}" presName="text" presStyleLbl="node1" presStyleIdx="2" presStyleCnt="4">
        <dgm:presLayoutVars>
          <dgm:bulletEnabled val="1"/>
        </dgm:presLayoutVars>
      </dgm:prSet>
      <dgm:spPr/>
    </dgm:pt>
    <dgm:pt modelId="{B972DFC6-DF1A-47CB-BB93-50B7E89273D9}" type="pres">
      <dgm:prSet presAssocID="{A54B91B5-E781-48E3-985F-6F073F1EC041}" presName="spacer" presStyleCnt="0"/>
      <dgm:spPr/>
    </dgm:pt>
    <dgm:pt modelId="{D6C1BEDC-EBD7-4723-87BE-A6A99A5B604D}" type="pres">
      <dgm:prSet presAssocID="{E2E8E116-4B71-4A61-A9CD-4FACE2AF3248}" presName="comp" presStyleCnt="0"/>
      <dgm:spPr/>
    </dgm:pt>
    <dgm:pt modelId="{D8415DE8-3A63-457C-B95D-205E4CDE3EB9}" type="pres">
      <dgm:prSet presAssocID="{E2E8E116-4B71-4A61-A9CD-4FACE2AF3248}" presName="box" presStyleLbl="node1" presStyleIdx="3" presStyleCnt="4"/>
      <dgm:spPr/>
    </dgm:pt>
    <dgm:pt modelId="{F6CF8CF9-773B-40E3-8C9C-91CDB1A207DB}" type="pres">
      <dgm:prSet presAssocID="{E2E8E116-4B71-4A61-A9CD-4FACE2AF3248}" presName="img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Prancheta Parcialmente Marcada com preenchimento sólido"/>
        </a:ext>
      </dgm:extLst>
    </dgm:pt>
    <dgm:pt modelId="{E354EFAE-84A1-494A-B238-160B90F358F7}" type="pres">
      <dgm:prSet presAssocID="{E2E8E116-4B71-4A61-A9CD-4FACE2AF3248}" presName="text" presStyleLbl="node1" presStyleIdx="3" presStyleCnt="4">
        <dgm:presLayoutVars>
          <dgm:bulletEnabled val="1"/>
        </dgm:presLayoutVars>
      </dgm:prSet>
      <dgm:spPr/>
    </dgm:pt>
  </dgm:ptLst>
  <dgm:cxnLst>
    <dgm:cxn modelId="{ABCC8B10-CD95-4CA5-919D-C0D38BAEE48A}" srcId="{7C74069F-0EEA-45F4-AA19-ADB9EB835C37}" destId="{60551813-FF91-4348-8AD6-0B500180E952}" srcOrd="1" destOrd="0" parTransId="{5948790F-3076-492F-ADE3-FF7F36481109}" sibTransId="{33D78BB4-F8A0-42F3-885C-3387D5A421EF}"/>
    <dgm:cxn modelId="{69FF3615-1A5E-4FBE-BEAC-B6FA139332C1}" srcId="{7C74069F-0EEA-45F4-AA19-ADB9EB835C37}" destId="{3B485D7B-764E-4DA7-A0D1-1F13517AEE19}" srcOrd="2" destOrd="0" parTransId="{5D0FB9DF-D294-40D3-A689-34646A202812}" sibTransId="{A54B91B5-E781-48E3-985F-6F073F1EC041}"/>
    <dgm:cxn modelId="{037B8220-A4BB-41C5-B706-AC2D264EE7DE}" type="presOf" srcId="{3B485D7B-764E-4DA7-A0D1-1F13517AEE19}" destId="{2E83A58C-846F-4A69-901F-D7898EC02ABF}" srcOrd="0" destOrd="0" presId="urn:microsoft.com/office/officeart/2005/8/layout/vList4"/>
    <dgm:cxn modelId="{E151532A-AA85-413B-8513-D3805369F074}" srcId="{7C74069F-0EEA-45F4-AA19-ADB9EB835C37}" destId="{E2E8E116-4B71-4A61-A9CD-4FACE2AF3248}" srcOrd="3" destOrd="0" parTransId="{7802F508-AF88-4D8A-9417-E3FC87E207DC}" sibTransId="{31CCEDB8-6095-496B-9996-0304B08A4AB5}"/>
    <dgm:cxn modelId="{84616132-8CF7-4792-BAF4-4D5E324BBF06}" type="presOf" srcId="{3B485D7B-764E-4DA7-A0D1-1F13517AEE19}" destId="{460C276F-7880-4DD3-B1DC-67F733057CB5}" srcOrd="1" destOrd="0" presId="urn:microsoft.com/office/officeart/2005/8/layout/vList4"/>
    <dgm:cxn modelId="{9B2BFF42-D832-48B3-8804-4A5A1EB51C9E}" type="presOf" srcId="{60551813-FF91-4348-8AD6-0B500180E952}" destId="{6BA41591-F84F-48E2-B235-C2446B9B641E}" srcOrd="1" destOrd="0" presId="urn:microsoft.com/office/officeart/2005/8/layout/vList4"/>
    <dgm:cxn modelId="{5592CF46-5A09-4F13-A99B-FFCC7DF6F6AD}" srcId="{7C74069F-0EEA-45F4-AA19-ADB9EB835C37}" destId="{96FA820F-DDA1-433A-A63B-5F051DC336FC}" srcOrd="0" destOrd="0" parTransId="{B2A2CDBE-9EE7-4373-803E-13D162F1F183}" sibTransId="{00677B4E-C63F-498F-AD06-4E20E85EBA4D}"/>
    <dgm:cxn modelId="{E1EF3067-781C-448A-BD48-2E4CC9040F0C}" type="presOf" srcId="{60551813-FF91-4348-8AD6-0B500180E952}" destId="{DF04358C-DF13-44CB-B26B-98E239CE2162}" srcOrd="0" destOrd="0" presId="urn:microsoft.com/office/officeart/2005/8/layout/vList4"/>
    <dgm:cxn modelId="{FA77B27D-BC7F-4EA2-9300-42B15FA45D73}" type="presOf" srcId="{E2E8E116-4B71-4A61-A9CD-4FACE2AF3248}" destId="{D8415DE8-3A63-457C-B95D-205E4CDE3EB9}" srcOrd="0" destOrd="0" presId="urn:microsoft.com/office/officeart/2005/8/layout/vList4"/>
    <dgm:cxn modelId="{6B85919A-DC99-4723-8B4D-B442D4F43C1C}" type="presOf" srcId="{7C74069F-0EEA-45F4-AA19-ADB9EB835C37}" destId="{7510466F-FFAC-4564-9F00-00908CBE6E16}" srcOrd="0" destOrd="0" presId="urn:microsoft.com/office/officeart/2005/8/layout/vList4"/>
    <dgm:cxn modelId="{987149C6-1D37-4FF0-A36C-BABD974CD940}" type="presOf" srcId="{96FA820F-DDA1-433A-A63B-5F051DC336FC}" destId="{E1DCE1B3-D3C2-4394-B6F2-A1A17C864B5E}" srcOrd="1" destOrd="0" presId="urn:microsoft.com/office/officeart/2005/8/layout/vList4"/>
    <dgm:cxn modelId="{B8E380D4-ACBD-4865-ADAB-B17A1251DEFB}" type="presOf" srcId="{96FA820F-DDA1-433A-A63B-5F051DC336FC}" destId="{23DBBE87-46CF-400E-A1EF-EA536C1C870F}" srcOrd="0" destOrd="0" presId="urn:microsoft.com/office/officeart/2005/8/layout/vList4"/>
    <dgm:cxn modelId="{8D7FF4F5-27CA-46C6-A2F8-9192E48F34C6}" type="presOf" srcId="{E2E8E116-4B71-4A61-A9CD-4FACE2AF3248}" destId="{E354EFAE-84A1-494A-B238-160B90F358F7}" srcOrd="1" destOrd="0" presId="urn:microsoft.com/office/officeart/2005/8/layout/vList4"/>
    <dgm:cxn modelId="{FB1919F1-4286-4187-B18C-1F077F9933BC}" type="presParOf" srcId="{7510466F-FFAC-4564-9F00-00908CBE6E16}" destId="{338FC26F-39C2-4490-83C4-990D8BD2A6CF}" srcOrd="0" destOrd="0" presId="urn:microsoft.com/office/officeart/2005/8/layout/vList4"/>
    <dgm:cxn modelId="{E1290BBB-A2AD-451A-959C-70CFCE88CFFC}" type="presParOf" srcId="{338FC26F-39C2-4490-83C4-990D8BD2A6CF}" destId="{23DBBE87-46CF-400E-A1EF-EA536C1C870F}" srcOrd="0" destOrd="0" presId="urn:microsoft.com/office/officeart/2005/8/layout/vList4"/>
    <dgm:cxn modelId="{421BB0BB-A1CB-46F8-BFA3-38E0AEF6CAD7}" type="presParOf" srcId="{338FC26F-39C2-4490-83C4-990D8BD2A6CF}" destId="{6B75B7F8-C970-4CAD-B1B3-834194813C83}" srcOrd="1" destOrd="0" presId="urn:microsoft.com/office/officeart/2005/8/layout/vList4"/>
    <dgm:cxn modelId="{9D8E754A-5178-4AC3-9544-91A51627F8C6}" type="presParOf" srcId="{338FC26F-39C2-4490-83C4-990D8BD2A6CF}" destId="{E1DCE1B3-D3C2-4394-B6F2-A1A17C864B5E}" srcOrd="2" destOrd="0" presId="urn:microsoft.com/office/officeart/2005/8/layout/vList4"/>
    <dgm:cxn modelId="{D0F5E82C-9938-4F62-96D7-4A6823BB0362}" type="presParOf" srcId="{7510466F-FFAC-4564-9F00-00908CBE6E16}" destId="{F5E58CB2-F1EC-4C71-9590-2D1A29CE16A8}" srcOrd="1" destOrd="0" presId="urn:microsoft.com/office/officeart/2005/8/layout/vList4"/>
    <dgm:cxn modelId="{8A188400-1373-454C-855D-3B4F4CD2216C}" type="presParOf" srcId="{7510466F-FFAC-4564-9F00-00908CBE6E16}" destId="{3B8714DE-2334-43DC-A519-C2C308C22C7F}" srcOrd="2" destOrd="0" presId="urn:microsoft.com/office/officeart/2005/8/layout/vList4"/>
    <dgm:cxn modelId="{64AE2F0B-47DC-4A25-86A9-5B375A768DC9}" type="presParOf" srcId="{3B8714DE-2334-43DC-A519-C2C308C22C7F}" destId="{DF04358C-DF13-44CB-B26B-98E239CE2162}" srcOrd="0" destOrd="0" presId="urn:microsoft.com/office/officeart/2005/8/layout/vList4"/>
    <dgm:cxn modelId="{F65059DE-CA4D-4CEB-9AE4-D22AE811581B}" type="presParOf" srcId="{3B8714DE-2334-43DC-A519-C2C308C22C7F}" destId="{17E61446-BB13-4F43-89D6-BD322AEADDB7}" srcOrd="1" destOrd="0" presId="urn:microsoft.com/office/officeart/2005/8/layout/vList4"/>
    <dgm:cxn modelId="{13BE98EF-E2BB-4253-8E72-80A464BC23E9}" type="presParOf" srcId="{3B8714DE-2334-43DC-A519-C2C308C22C7F}" destId="{6BA41591-F84F-48E2-B235-C2446B9B641E}" srcOrd="2" destOrd="0" presId="urn:microsoft.com/office/officeart/2005/8/layout/vList4"/>
    <dgm:cxn modelId="{695383C7-F48D-4F53-AA75-35719061DB18}" type="presParOf" srcId="{7510466F-FFAC-4564-9F00-00908CBE6E16}" destId="{ED2ADDAC-1B7A-4970-8B04-53479AA6C966}" srcOrd="3" destOrd="0" presId="urn:microsoft.com/office/officeart/2005/8/layout/vList4"/>
    <dgm:cxn modelId="{D9073D1B-4186-4271-A02F-58FA40CBB025}" type="presParOf" srcId="{7510466F-FFAC-4564-9F00-00908CBE6E16}" destId="{DFC97067-89F1-45F2-9C47-B1F0A37D4461}" srcOrd="4" destOrd="0" presId="urn:microsoft.com/office/officeart/2005/8/layout/vList4"/>
    <dgm:cxn modelId="{9A861ED6-9506-4B04-9136-5DC0DCF91BC6}" type="presParOf" srcId="{DFC97067-89F1-45F2-9C47-B1F0A37D4461}" destId="{2E83A58C-846F-4A69-901F-D7898EC02ABF}" srcOrd="0" destOrd="0" presId="urn:microsoft.com/office/officeart/2005/8/layout/vList4"/>
    <dgm:cxn modelId="{6B825826-2135-4055-893E-63DDC0B905F5}" type="presParOf" srcId="{DFC97067-89F1-45F2-9C47-B1F0A37D4461}" destId="{0E4875DC-5444-4969-A346-5A19D498AE88}" srcOrd="1" destOrd="0" presId="urn:microsoft.com/office/officeart/2005/8/layout/vList4"/>
    <dgm:cxn modelId="{B4E03268-F5BE-43ED-AA58-2E2953F02171}" type="presParOf" srcId="{DFC97067-89F1-45F2-9C47-B1F0A37D4461}" destId="{460C276F-7880-4DD3-B1DC-67F733057CB5}" srcOrd="2" destOrd="0" presId="urn:microsoft.com/office/officeart/2005/8/layout/vList4"/>
    <dgm:cxn modelId="{B2811806-3BB0-4EE4-878B-F15C2EE329FA}" type="presParOf" srcId="{7510466F-FFAC-4564-9F00-00908CBE6E16}" destId="{B972DFC6-DF1A-47CB-BB93-50B7E89273D9}" srcOrd="5" destOrd="0" presId="urn:microsoft.com/office/officeart/2005/8/layout/vList4"/>
    <dgm:cxn modelId="{B2942F1E-0738-4738-97A1-CE6DBB095625}" type="presParOf" srcId="{7510466F-FFAC-4564-9F00-00908CBE6E16}" destId="{D6C1BEDC-EBD7-4723-87BE-A6A99A5B604D}" srcOrd="6" destOrd="0" presId="urn:microsoft.com/office/officeart/2005/8/layout/vList4"/>
    <dgm:cxn modelId="{6F4724A8-130D-41B0-808A-A3FBAFB2DFC1}" type="presParOf" srcId="{D6C1BEDC-EBD7-4723-87BE-A6A99A5B604D}" destId="{D8415DE8-3A63-457C-B95D-205E4CDE3EB9}" srcOrd="0" destOrd="0" presId="urn:microsoft.com/office/officeart/2005/8/layout/vList4"/>
    <dgm:cxn modelId="{9B10B975-E6D5-40D4-9065-66E34E66076F}" type="presParOf" srcId="{D6C1BEDC-EBD7-4723-87BE-A6A99A5B604D}" destId="{F6CF8CF9-773B-40E3-8C9C-91CDB1A207DB}" srcOrd="1" destOrd="0" presId="urn:microsoft.com/office/officeart/2005/8/layout/vList4"/>
    <dgm:cxn modelId="{C84F1EE7-DE7A-48FF-8CB8-5B8AC7723A36}" type="presParOf" srcId="{D6C1BEDC-EBD7-4723-87BE-A6A99A5B604D}" destId="{E354EFAE-84A1-494A-B238-160B90F358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BF9929-4A88-4D59-B33A-61F8CEA079DB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3FD7AC20-7665-4D9C-A226-8DB12ED0732F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Loja Própria</a:t>
          </a:r>
          <a:endParaRPr lang="pt-BR" dirty="0">
            <a:solidFill>
              <a:srgbClr val="C00000"/>
            </a:solidFill>
          </a:endParaRPr>
        </a:p>
      </dgm:t>
    </dgm:pt>
    <dgm:pt modelId="{F16B20FD-21F8-4D69-B27A-D2D26EB100E4}" type="parTrans" cxnId="{CF8008DE-27E0-4599-94C9-44BC2425DDF7}">
      <dgm:prSet/>
      <dgm:spPr/>
      <dgm:t>
        <a:bodyPr/>
        <a:lstStyle/>
        <a:p>
          <a:endParaRPr lang="pt-BR"/>
        </a:p>
      </dgm:t>
    </dgm:pt>
    <dgm:pt modelId="{FCF7D251-B690-4C16-98C2-49114E581B65}" type="sibTrans" cxnId="{CF8008DE-27E0-4599-94C9-44BC2425DDF7}">
      <dgm:prSet/>
      <dgm:spPr/>
      <dgm:t>
        <a:bodyPr/>
        <a:lstStyle/>
        <a:p>
          <a:endParaRPr lang="pt-BR"/>
        </a:p>
      </dgm:t>
    </dgm:pt>
    <dgm:pt modelId="{928F49C3-DE6B-4FB4-B42C-E84C2C847988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Agentes Autorizados</a:t>
          </a:r>
          <a:endParaRPr lang="pt-BR" dirty="0">
            <a:solidFill>
              <a:srgbClr val="C00000"/>
            </a:solidFill>
          </a:endParaRPr>
        </a:p>
      </dgm:t>
    </dgm:pt>
    <dgm:pt modelId="{F203DF15-1A27-4F62-BBD2-3400C0359636}" type="parTrans" cxnId="{C0C00BF3-7098-40B5-8C64-9470677DBC92}">
      <dgm:prSet/>
      <dgm:spPr/>
      <dgm:t>
        <a:bodyPr/>
        <a:lstStyle/>
        <a:p>
          <a:endParaRPr lang="pt-BR"/>
        </a:p>
      </dgm:t>
    </dgm:pt>
    <dgm:pt modelId="{A934FE20-C77F-4B09-8D9B-C0F5973BAC50}" type="sibTrans" cxnId="{C0C00BF3-7098-40B5-8C64-9470677DBC92}">
      <dgm:prSet/>
      <dgm:spPr/>
      <dgm:t>
        <a:bodyPr/>
        <a:lstStyle/>
        <a:p>
          <a:endParaRPr lang="pt-BR"/>
        </a:p>
      </dgm:t>
    </dgm:pt>
    <dgm:pt modelId="{642D9368-9260-49D2-99ED-245CE2273683}" type="pres">
      <dgm:prSet presAssocID="{38BF9929-4A88-4D59-B33A-61F8CEA079D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09E4BA-135B-40CB-A7BA-C64F5449BD64}" type="pres">
      <dgm:prSet presAssocID="{3FD7AC20-7665-4D9C-A226-8DB12ED0732F}" presName="vertOne" presStyleCnt="0"/>
      <dgm:spPr/>
    </dgm:pt>
    <dgm:pt modelId="{5594610D-8324-432C-B667-4B5B08446D97}" type="pres">
      <dgm:prSet presAssocID="{3FD7AC20-7665-4D9C-A226-8DB12ED0732F}" presName="txOne" presStyleLbl="node0" presStyleIdx="0" presStyleCnt="2">
        <dgm:presLayoutVars>
          <dgm:chPref val="3"/>
        </dgm:presLayoutVars>
      </dgm:prSet>
      <dgm:spPr/>
    </dgm:pt>
    <dgm:pt modelId="{3B2BF948-8A81-4139-9589-C3B6B5200974}" type="pres">
      <dgm:prSet presAssocID="{3FD7AC20-7665-4D9C-A226-8DB12ED0732F}" presName="horzOne" presStyleCnt="0"/>
      <dgm:spPr/>
    </dgm:pt>
    <dgm:pt modelId="{47416614-ACA9-4755-8167-E07B73A6F0DD}" type="pres">
      <dgm:prSet presAssocID="{FCF7D251-B690-4C16-98C2-49114E581B65}" presName="sibSpaceOne" presStyleCnt="0"/>
      <dgm:spPr/>
    </dgm:pt>
    <dgm:pt modelId="{BB985638-6FD8-4E5A-95F4-571A50D0A0A3}" type="pres">
      <dgm:prSet presAssocID="{928F49C3-DE6B-4FB4-B42C-E84C2C847988}" presName="vertOne" presStyleCnt="0"/>
      <dgm:spPr/>
    </dgm:pt>
    <dgm:pt modelId="{0874F148-C544-47AF-81DD-2D1AC5AFA8BA}" type="pres">
      <dgm:prSet presAssocID="{928F49C3-DE6B-4FB4-B42C-E84C2C847988}" presName="txOne" presStyleLbl="node0" presStyleIdx="1" presStyleCnt="2">
        <dgm:presLayoutVars>
          <dgm:chPref val="3"/>
        </dgm:presLayoutVars>
      </dgm:prSet>
      <dgm:spPr/>
    </dgm:pt>
    <dgm:pt modelId="{7423F558-739A-4DD9-9708-ECF21255662E}" type="pres">
      <dgm:prSet presAssocID="{928F49C3-DE6B-4FB4-B42C-E84C2C847988}" presName="horzOne" presStyleCnt="0"/>
      <dgm:spPr/>
    </dgm:pt>
  </dgm:ptLst>
  <dgm:cxnLst>
    <dgm:cxn modelId="{9B27DD5C-BD00-485F-B39B-801F6D476DBF}" type="presOf" srcId="{3FD7AC20-7665-4D9C-A226-8DB12ED0732F}" destId="{5594610D-8324-432C-B667-4B5B08446D97}" srcOrd="0" destOrd="0" presId="urn:microsoft.com/office/officeart/2005/8/layout/hierarchy4"/>
    <dgm:cxn modelId="{D43CC34E-A604-492F-809B-8FAF046917A0}" type="presOf" srcId="{928F49C3-DE6B-4FB4-B42C-E84C2C847988}" destId="{0874F148-C544-47AF-81DD-2D1AC5AFA8BA}" srcOrd="0" destOrd="0" presId="urn:microsoft.com/office/officeart/2005/8/layout/hierarchy4"/>
    <dgm:cxn modelId="{2078A673-0ACF-44C5-AEF9-315C8D884D53}" type="presOf" srcId="{38BF9929-4A88-4D59-B33A-61F8CEA079DB}" destId="{642D9368-9260-49D2-99ED-245CE2273683}" srcOrd="0" destOrd="0" presId="urn:microsoft.com/office/officeart/2005/8/layout/hierarchy4"/>
    <dgm:cxn modelId="{CF8008DE-27E0-4599-94C9-44BC2425DDF7}" srcId="{38BF9929-4A88-4D59-B33A-61F8CEA079DB}" destId="{3FD7AC20-7665-4D9C-A226-8DB12ED0732F}" srcOrd="0" destOrd="0" parTransId="{F16B20FD-21F8-4D69-B27A-D2D26EB100E4}" sibTransId="{FCF7D251-B690-4C16-98C2-49114E581B65}"/>
    <dgm:cxn modelId="{C0C00BF3-7098-40B5-8C64-9470677DBC92}" srcId="{38BF9929-4A88-4D59-B33A-61F8CEA079DB}" destId="{928F49C3-DE6B-4FB4-B42C-E84C2C847988}" srcOrd="1" destOrd="0" parTransId="{F203DF15-1A27-4F62-BBD2-3400C0359636}" sibTransId="{A934FE20-C77F-4B09-8D9B-C0F5973BAC50}"/>
    <dgm:cxn modelId="{8F54D598-B6D1-484E-B1E7-BCE8C9CFAF80}" type="presParOf" srcId="{642D9368-9260-49D2-99ED-245CE2273683}" destId="{E609E4BA-135B-40CB-A7BA-C64F5449BD64}" srcOrd="0" destOrd="0" presId="urn:microsoft.com/office/officeart/2005/8/layout/hierarchy4"/>
    <dgm:cxn modelId="{B2BDFB51-C1B8-4103-A962-C09776BF2DCF}" type="presParOf" srcId="{E609E4BA-135B-40CB-A7BA-C64F5449BD64}" destId="{5594610D-8324-432C-B667-4B5B08446D97}" srcOrd="0" destOrd="0" presId="urn:microsoft.com/office/officeart/2005/8/layout/hierarchy4"/>
    <dgm:cxn modelId="{E39E86C6-DF9F-46A9-A9A0-4A7BFE18062B}" type="presParOf" srcId="{E609E4BA-135B-40CB-A7BA-C64F5449BD64}" destId="{3B2BF948-8A81-4139-9589-C3B6B5200974}" srcOrd="1" destOrd="0" presId="urn:microsoft.com/office/officeart/2005/8/layout/hierarchy4"/>
    <dgm:cxn modelId="{91A7EF11-F867-4331-A514-E7AF95FCD236}" type="presParOf" srcId="{642D9368-9260-49D2-99ED-245CE2273683}" destId="{47416614-ACA9-4755-8167-E07B73A6F0DD}" srcOrd="1" destOrd="0" presId="urn:microsoft.com/office/officeart/2005/8/layout/hierarchy4"/>
    <dgm:cxn modelId="{35868E41-26A4-4C49-B9E4-A934303C3CA6}" type="presParOf" srcId="{642D9368-9260-49D2-99ED-245CE2273683}" destId="{BB985638-6FD8-4E5A-95F4-571A50D0A0A3}" srcOrd="2" destOrd="0" presId="urn:microsoft.com/office/officeart/2005/8/layout/hierarchy4"/>
    <dgm:cxn modelId="{11DB3BC1-7232-4F77-9CDE-4C364B69FFB8}" type="presParOf" srcId="{BB985638-6FD8-4E5A-95F4-571A50D0A0A3}" destId="{0874F148-C544-47AF-81DD-2D1AC5AFA8BA}" srcOrd="0" destOrd="0" presId="urn:microsoft.com/office/officeart/2005/8/layout/hierarchy4"/>
    <dgm:cxn modelId="{7F138D54-0C5F-4F48-A83A-18CD9E88936F}" type="presParOf" srcId="{BB985638-6FD8-4E5A-95F4-571A50D0A0A3}" destId="{7423F558-739A-4DD9-9708-ECF21255662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62D64C2-2BAB-41A4-8503-8F774FDDAE36}" type="doc">
      <dgm:prSet loTypeId="urn:microsoft.com/office/officeart/2008/layout/PictureAccent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34A04479-1F96-400D-97EC-FEF4CD78E967}">
      <dgm:prSet/>
      <dgm:spPr/>
      <dgm:t>
        <a:bodyPr/>
        <a:lstStyle/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Responde na hora às dúvidas mais frequentes da rotina. </a:t>
          </a:r>
        </a:p>
        <a:p>
          <a:r>
            <a:rPr lang="pt-BR" dirty="0" err="1">
              <a:solidFill>
                <a:schemeClr val="tx1">
                  <a:lumMod val="65000"/>
                  <a:lumOff val="35000"/>
                </a:schemeClr>
              </a:solidFill>
            </a:rPr>
            <a:t>Ex</a:t>
          </a:r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: "Como consigo o IMEI do produto?" ou</a:t>
          </a:r>
        </a:p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  "O Claro </a:t>
          </a:r>
          <a:r>
            <a:rPr lang="pt-BR" dirty="0" err="1">
              <a:solidFill>
                <a:schemeClr val="tx1">
                  <a:lumMod val="65000"/>
                  <a:lumOff val="35000"/>
                </a:schemeClr>
              </a:solidFill>
            </a:rPr>
            <a:t>fix</a:t>
          </a:r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 sinalizou que a troca não é permitida, o que fazer?" </a:t>
          </a:r>
        </a:p>
      </dgm:t>
    </dgm:pt>
    <dgm:pt modelId="{0C3422CF-F276-4092-BE91-52D4E78673E4}" type="parTrans" cxnId="{F9F1B2CC-340F-4F4D-8033-00154CD2ECE5}">
      <dgm:prSet/>
      <dgm:spPr/>
      <dgm:t>
        <a:bodyPr/>
        <a:lstStyle/>
        <a:p>
          <a:endParaRPr lang="pt-BR"/>
        </a:p>
      </dgm:t>
    </dgm:pt>
    <dgm:pt modelId="{9B923C0A-F5ED-44DD-BF07-59AA5B12C0B2}" type="sibTrans" cxnId="{F9F1B2CC-340F-4F4D-8033-00154CD2ECE5}">
      <dgm:prSet/>
      <dgm:spPr/>
      <dgm:t>
        <a:bodyPr/>
        <a:lstStyle/>
        <a:p>
          <a:endParaRPr lang="pt-BR"/>
        </a:p>
      </dgm:t>
    </dgm:pt>
    <dgm:pt modelId="{D29C4DD3-18E3-453D-A536-0881F6F4BFA6}" type="pres">
      <dgm:prSet presAssocID="{862D64C2-2BAB-41A4-8503-8F774FDDAE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E0B5DF3-350B-4249-AA05-FE79E97084BF}" type="pres">
      <dgm:prSet presAssocID="{34A04479-1F96-400D-97EC-FEF4CD78E967}" presName="root" presStyleCnt="0">
        <dgm:presLayoutVars>
          <dgm:chMax/>
          <dgm:chPref val="4"/>
        </dgm:presLayoutVars>
      </dgm:prSet>
      <dgm:spPr/>
    </dgm:pt>
    <dgm:pt modelId="{4453D643-7414-4F6B-AA6E-2AED74E1C84F}" type="pres">
      <dgm:prSet presAssocID="{34A04479-1F96-400D-97EC-FEF4CD78E967}" presName="rootComposite" presStyleCnt="0">
        <dgm:presLayoutVars/>
      </dgm:prSet>
      <dgm:spPr/>
    </dgm:pt>
    <dgm:pt modelId="{749EAB15-0B93-4572-90D7-F3B346059C00}" type="pres">
      <dgm:prSet presAssocID="{34A04479-1F96-400D-97EC-FEF4CD78E967}" presName="rootText" presStyleLbl="node0" presStyleIdx="0" presStyleCnt="1" custScaleY="270979" custLinFactNeighborY="-29853">
        <dgm:presLayoutVars>
          <dgm:chMax/>
          <dgm:chPref val="4"/>
        </dgm:presLayoutVars>
      </dgm:prSet>
      <dgm:spPr/>
    </dgm:pt>
    <dgm:pt modelId="{843511BB-63D4-4AEA-8275-6765CC1471AF}" type="pres">
      <dgm:prSet presAssocID="{34A04479-1F96-400D-97EC-FEF4CD78E967}" presName="childShape" presStyleCnt="0">
        <dgm:presLayoutVars>
          <dgm:chMax val="0"/>
          <dgm:chPref val="0"/>
        </dgm:presLayoutVars>
      </dgm:prSet>
      <dgm:spPr/>
    </dgm:pt>
  </dgm:ptLst>
  <dgm:cxnLst>
    <dgm:cxn modelId="{E8627D7A-D2B2-47D4-8A5A-6CFAFE9D03A0}" type="presOf" srcId="{34A04479-1F96-400D-97EC-FEF4CD78E967}" destId="{749EAB15-0B93-4572-90D7-F3B346059C00}" srcOrd="0" destOrd="0" presId="urn:microsoft.com/office/officeart/2008/layout/PictureAccentList"/>
    <dgm:cxn modelId="{A5101191-6D5F-4F08-9182-2985717EBE0B}" type="presOf" srcId="{862D64C2-2BAB-41A4-8503-8F774FDDAE36}" destId="{D29C4DD3-18E3-453D-A536-0881F6F4BFA6}" srcOrd="0" destOrd="0" presId="urn:microsoft.com/office/officeart/2008/layout/PictureAccentList"/>
    <dgm:cxn modelId="{F9F1B2CC-340F-4F4D-8033-00154CD2ECE5}" srcId="{862D64C2-2BAB-41A4-8503-8F774FDDAE36}" destId="{34A04479-1F96-400D-97EC-FEF4CD78E967}" srcOrd="0" destOrd="0" parTransId="{0C3422CF-F276-4092-BE91-52D4E78673E4}" sibTransId="{9B923C0A-F5ED-44DD-BF07-59AA5B12C0B2}"/>
    <dgm:cxn modelId="{59408D28-ACFF-49EA-AFA1-0B72F4D8142B}" type="presParOf" srcId="{D29C4DD3-18E3-453D-A536-0881F6F4BFA6}" destId="{FE0B5DF3-350B-4249-AA05-FE79E97084BF}" srcOrd="0" destOrd="0" presId="urn:microsoft.com/office/officeart/2008/layout/PictureAccentList"/>
    <dgm:cxn modelId="{5C162534-39C4-4627-8B20-0AEB19D33BA1}" type="presParOf" srcId="{FE0B5DF3-350B-4249-AA05-FE79E97084BF}" destId="{4453D643-7414-4F6B-AA6E-2AED74E1C84F}" srcOrd="0" destOrd="0" presId="urn:microsoft.com/office/officeart/2008/layout/PictureAccentList"/>
    <dgm:cxn modelId="{BEDFD9CC-0CA2-41A6-9F2B-DBFF374DFD91}" type="presParOf" srcId="{4453D643-7414-4F6B-AA6E-2AED74E1C84F}" destId="{749EAB15-0B93-4572-90D7-F3B346059C00}" srcOrd="0" destOrd="0" presId="urn:microsoft.com/office/officeart/2008/layout/PictureAccentList"/>
    <dgm:cxn modelId="{E3B0FD72-6CB3-4AEB-98D1-D9C1C9DBF25B}" type="presParOf" srcId="{FE0B5DF3-350B-4249-AA05-FE79E97084BF}" destId="{843511BB-63D4-4AEA-8275-6765CC1471A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62D64C2-2BAB-41A4-8503-8F774FDDAE36}" type="doc">
      <dgm:prSet loTypeId="urn:microsoft.com/office/officeart/2008/layout/PictureAccent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34A04479-1F96-400D-97EC-FEF4CD78E967}">
      <dgm:prSet/>
      <dgm:spPr/>
      <dgm:t>
        <a:bodyPr/>
        <a:lstStyle/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Ao clicar, o sistema baixa instantaneamente a versão mais recente do manual em PDF. Ele é extremamente didático, cheio de fotos e sinalizações visuais explicando cada campo.</a:t>
          </a:r>
        </a:p>
      </dgm:t>
    </dgm:pt>
    <dgm:pt modelId="{0C3422CF-F276-4092-BE91-52D4E78673E4}" type="parTrans" cxnId="{F9F1B2CC-340F-4F4D-8033-00154CD2ECE5}">
      <dgm:prSet/>
      <dgm:spPr/>
      <dgm:t>
        <a:bodyPr/>
        <a:lstStyle/>
        <a:p>
          <a:endParaRPr lang="pt-BR"/>
        </a:p>
      </dgm:t>
    </dgm:pt>
    <dgm:pt modelId="{9B923C0A-F5ED-44DD-BF07-59AA5B12C0B2}" type="sibTrans" cxnId="{F9F1B2CC-340F-4F4D-8033-00154CD2ECE5}">
      <dgm:prSet/>
      <dgm:spPr/>
      <dgm:t>
        <a:bodyPr/>
        <a:lstStyle/>
        <a:p>
          <a:endParaRPr lang="pt-BR"/>
        </a:p>
      </dgm:t>
    </dgm:pt>
    <dgm:pt modelId="{D29C4DD3-18E3-453D-A536-0881F6F4BFA6}" type="pres">
      <dgm:prSet presAssocID="{862D64C2-2BAB-41A4-8503-8F774FDDAE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E0B5DF3-350B-4249-AA05-FE79E97084BF}" type="pres">
      <dgm:prSet presAssocID="{34A04479-1F96-400D-97EC-FEF4CD78E967}" presName="root" presStyleCnt="0">
        <dgm:presLayoutVars>
          <dgm:chMax/>
          <dgm:chPref val="4"/>
        </dgm:presLayoutVars>
      </dgm:prSet>
      <dgm:spPr/>
    </dgm:pt>
    <dgm:pt modelId="{4453D643-7414-4F6B-AA6E-2AED74E1C84F}" type="pres">
      <dgm:prSet presAssocID="{34A04479-1F96-400D-97EC-FEF4CD78E967}" presName="rootComposite" presStyleCnt="0">
        <dgm:presLayoutVars/>
      </dgm:prSet>
      <dgm:spPr/>
    </dgm:pt>
    <dgm:pt modelId="{749EAB15-0B93-4572-90D7-F3B346059C00}" type="pres">
      <dgm:prSet presAssocID="{34A04479-1F96-400D-97EC-FEF4CD78E967}" presName="rootText" presStyleLbl="node0" presStyleIdx="0" presStyleCnt="1" custScaleY="270979" custLinFactNeighborY="-29853">
        <dgm:presLayoutVars>
          <dgm:chMax/>
          <dgm:chPref val="4"/>
        </dgm:presLayoutVars>
      </dgm:prSet>
      <dgm:spPr/>
    </dgm:pt>
    <dgm:pt modelId="{843511BB-63D4-4AEA-8275-6765CC1471AF}" type="pres">
      <dgm:prSet presAssocID="{34A04479-1F96-400D-97EC-FEF4CD78E967}" presName="childShape" presStyleCnt="0">
        <dgm:presLayoutVars>
          <dgm:chMax val="0"/>
          <dgm:chPref val="0"/>
        </dgm:presLayoutVars>
      </dgm:prSet>
      <dgm:spPr/>
    </dgm:pt>
  </dgm:ptLst>
  <dgm:cxnLst>
    <dgm:cxn modelId="{E8627D7A-D2B2-47D4-8A5A-6CFAFE9D03A0}" type="presOf" srcId="{34A04479-1F96-400D-97EC-FEF4CD78E967}" destId="{749EAB15-0B93-4572-90D7-F3B346059C00}" srcOrd="0" destOrd="0" presId="urn:microsoft.com/office/officeart/2008/layout/PictureAccentList"/>
    <dgm:cxn modelId="{A5101191-6D5F-4F08-9182-2985717EBE0B}" type="presOf" srcId="{862D64C2-2BAB-41A4-8503-8F774FDDAE36}" destId="{D29C4DD3-18E3-453D-A536-0881F6F4BFA6}" srcOrd="0" destOrd="0" presId="urn:microsoft.com/office/officeart/2008/layout/PictureAccentList"/>
    <dgm:cxn modelId="{F9F1B2CC-340F-4F4D-8033-00154CD2ECE5}" srcId="{862D64C2-2BAB-41A4-8503-8F774FDDAE36}" destId="{34A04479-1F96-400D-97EC-FEF4CD78E967}" srcOrd="0" destOrd="0" parTransId="{0C3422CF-F276-4092-BE91-52D4E78673E4}" sibTransId="{9B923C0A-F5ED-44DD-BF07-59AA5B12C0B2}"/>
    <dgm:cxn modelId="{59408D28-ACFF-49EA-AFA1-0B72F4D8142B}" type="presParOf" srcId="{D29C4DD3-18E3-453D-A536-0881F6F4BFA6}" destId="{FE0B5DF3-350B-4249-AA05-FE79E97084BF}" srcOrd="0" destOrd="0" presId="urn:microsoft.com/office/officeart/2008/layout/PictureAccentList"/>
    <dgm:cxn modelId="{5C162534-39C4-4627-8B20-0AEB19D33BA1}" type="presParOf" srcId="{FE0B5DF3-350B-4249-AA05-FE79E97084BF}" destId="{4453D643-7414-4F6B-AA6E-2AED74E1C84F}" srcOrd="0" destOrd="0" presId="urn:microsoft.com/office/officeart/2008/layout/PictureAccentList"/>
    <dgm:cxn modelId="{BEDFD9CC-0CA2-41A6-9F2B-DBFF374DFD91}" type="presParOf" srcId="{4453D643-7414-4F6B-AA6E-2AED74E1C84F}" destId="{749EAB15-0B93-4572-90D7-F3B346059C00}" srcOrd="0" destOrd="0" presId="urn:microsoft.com/office/officeart/2008/layout/PictureAccentList"/>
    <dgm:cxn modelId="{E3B0FD72-6CB3-4AEB-98D1-D9C1C9DBF25B}" type="presParOf" srcId="{FE0B5DF3-350B-4249-AA05-FE79E97084BF}" destId="{843511BB-63D4-4AEA-8275-6765CC1471A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427D9CB-CAB4-4C37-AB8D-509F567BE5C1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AE39F77-3488-4A48-9BB6-1BDA7B49F2C8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i="0" baseline="0" dirty="0">
              <a:solidFill>
                <a:srgbClr val="C00000"/>
              </a:solidFill>
            </a:rPr>
            <a:t>Manual Portal Claro </a:t>
          </a:r>
          <a:r>
            <a:rPr lang="pt-BR" b="1" i="0" baseline="0" dirty="0" err="1">
              <a:solidFill>
                <a:srgbClr val="C00000"/>
              </a:solidFill>
            </a:rPr>
            <a:t>fix</a:t>
          </a:r>
          <a:r>
            <a:rPr lang="pt-BR" b="1" i="0" baseline="0" dirty="0">
              <a:solidFill>
                <a:srgbClr val="C00000"/>
              </a:solidFill>
            </a:rPr>
            <a:t> no Citrix.  </a:t>
          </a:r>
          <a:r>
            <a:rPr lang="pt-BR" b="1" dirty="0">
              <a:solidFill>
                <a:srgbClr val="C00000"/>
              </a:solidFill>
            </a:rPr>
            <a:t>L</a:t>
          </a:r>
          <a:r>
            <a:rPr lang="pt-BR" b="1" i="0" baseline="0" dirty="0">
              <a:solidFill>
                <a:srgbClr val="C00000"/>
              </a:solidFill>
            </a:rPr>
            <a:t>ink:</a:t>
          </a:r>
          <a:endParaRPr lang="pt-BR" dirty="0">
            <a:solidFill>
              <a:srgbClr val="C00000"/>
            </a:solidFill>
          </a:endParaRPr>
        </a:p>
      </dgm:t>
    </dgm:pt>
    <dgm:pt modelId="{C354714A-7BE0-4B80-A814-717BAD8F08CF}" type="parTrans" cxnId="{131D6ACE-AD10-4530-8B98-23F08E80420A}">
      <dgm:prSet/>
      <dgm:spPr/>
      <dgm:t>
        <a:bodyPr/>
        <a:lstStyle/>
        <a:p>
          <a:endParaRPr lang="pt-BR"/>
        </a:p>
      </dgm:t>
    </dgm:pt>
    <dgm:pt modelId="{1FEF5647-ABC9-444F-AC4D-6D85D2E2B592}" type="sibTrans" cxnId="{131D6ACE-AD10-4530-8B98-23F08E80420A}">
      <dgm:prSet/>
      <dgm:spPr/>
      <dgm:t>
        <a:bodyPr/>
        <a:lstStyle/>
        <a:p>
          <a:endParaRPr lang="pt-BR"/>
        </a:p>
      </dgm:t>
    </dgm:pt>
    <dgm:pt modelId="{C2D5BF48-D2FE-4A54-A0A3-644BEE44E343}" type="pres">
      <dgm:prSet presAssocID="{8427D9CB-CAB4-4C37-AB8D-509F567BE5C1}" presName="linear" presStyleCnt="0">
        <dgm:presLayoutVars>
          <dgm:animLvl val="lvl"/>
          <dgm:resizeHandles val="exact"/>
        </dgm:presLayoutVars>
      </dgm:prSet>
      <dgm:spPr/>
    </dgm:pt>
    <dgm:pt modelId="{CE301C19-E139-4F37-B7B0-AD31C9FDC48C}" type="pres">
      <dgm:prSet presAssocID="{1AE39F77-3488-4A48-9BB6-1BDA7B49F2C8}" presName="parentText" presStyleLbl="node1" presStyleIdx="0" presStyleCnt="1" custLinFactNeighborX="10367" custLinFactNeighborY="15662">
        <dgm:presLayoutVars>
          <dgm:chMax val="0"/>
          <dgm:bulletEnabled val="1"/>
        </dgm:presLayoutVars>
      </dgm:prSet>
      <dgm:spPr/>
    </dgm:pt>
  </dgm:ptLst>
  <dgm:cxnLst>
    <dgm:cxn modelId="{FD90B231-F129-4518-953B-AD13BDA2E943}" type="presOf" srcId="{8427D9CB-CAB4-4C37-AB8D-509F567BE5C1}" destId="{C2D5BF48-D2FE-4A54-A0A3-644BEE44E343}" srcOrd="0" destOrd="0" presId="urn:microsoft.com/office/officeart/2005/8/layout/vList2"/>
    <dgm:cxn modelId="{131D6ACE-AD10-4530-8B98-23F08E80420A}" srcId="{8427D9CB-CAB4-4C37-AB8D-509F567BE5C1}" destId="{1AE39F77-3488-4A48-9BB6-1BDA7B49F2C8}" srcOrd="0" destOrd="0" parTransId="{C354714A-7BE0-4B80-A814-717BAD8F08CF}" sibTransId="{1FEF5647-ABC9-444F-AC4D-6D85D2E2B592}"/>
    <dgm:cxn modelId="{79F959D7-B019-431E-A566-10B6F98AA0A0}" type="presOf" srcId="{1AE39F77-3488-4A48-9BB6-1BDA7B49F2C8}" destId="{CE301C19-E139-4F37-B7B0-AD31C9FDC48C}" srcOrd="0" destOrd="0" presId="urn:microsoft.com/office/officeart/2005/8/layout/vList2"/>
    <dgm:cxn modelId="{D96C818B-6C10-4DD2-90B9-960147D8405B}" type="presParOf" srcId="{C2D5BF48-D2FE-4A54-A0A3-644BEE44E343}" destId="{CE301C19-E139-4F37-B7B0-AD31C9FDC4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796AF3C-B976-40AF-A475-5FFDC647618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55FED885-5078-43AF-9643-7BF2B71B03E6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T</a:t>
          </a:r>
          <a:r>
            <a:rPr lang="pt-BR" b="1" i="0" baseline="0" dirty="0">
              <a:solidFill>
                <a:srgbClr val="C00000"/>
              </a:solidFill>
            </a:rPr>
            <a:t>ambém pode ser encontrado no próprio portal. </a:t>
          </a:r>
          <a:r>
            <a:rPr lang="pt-BR" b="1" dirty="0">
              <a:solidFill>
                <a:srgbClr val="C00000"/>
              </a:solidFill>
            </a:rPr>
            <a:t>Link: </a:t>
          </a:r>
          <a:endParaRPr lang="pt-BR" dirty="0">
            <a:solidFill>
              <a:srgbClr val="C00000"/>
            </a:solidFill>
          </a:endParaRPr>
        </a:p>
      </dgm:t>
    </dgm:pt>
    <dgm:pt modelId="{68050D31-F4F0-4924-A88D-4A1AB5FD6823}" type="parTrans" cxnId="{FFE23A22-022B-4359-B4E6-CDC4B697BD32}">
      <dgm:prSet/>
      <dgm:spPr/>
      <dgm:t>
        <a:bodyPr/>
        <a:lstStyle/>
        <a:p>
          <a:endParaRPr lang="pt-BR"/>
        </a:p>
      </dgm:t>
    </dgm:pt>
    <dgm:pt modelId="{39C9DB06-ED83-4666-ACA3-E1CAFBD65CD3}" type="sibTrans" cxnId="{FFE23A22-022B-4359-B4E6-CDC4B697BD32}">
      <dgm:prSet/>
      <dgm:spPr/>
      <dgm:t>
        <a:bodyPr/>
        <a:lstStyle/>
        <a:p>
          <a:endParaRPr lang="pt-BR"/>
        </a:p>
      </dgm:t>
    </dgm:pt>
    <dgm:pt modelId="{4A81BE55-B750-4437-85E3-B78E5694F53D}" type="pres">
      <dgm:prSet presAssocID="{E796AF3C-B976-40AF-A475-5FFDC6476185}" presName="linear" presStyleCnt="0">
        <dgm:presLayoutVars>
          <dgm:animLvl val="lvl"/>
          <dgm:resizeHandles val="exact"/>
        </dgm:presLayoutVars>
      </dgm:prSet>
      <dgm:spPr/>
    </dgm:pt>
    <dgm:pt modelId="{B1A431CC-C007-4093-83A9-89608E68AAB8}" type="pres">
      <dgm:prSet presAssocID="{55FED885-5078-43AF-9643-7BF2B71B03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E23A22-022B-4359-B4E6-CDC4B697BD32}" srcId="{E796AF3C-B976-40AF-A475-5FFDC6476185}" destId="{55FED885-5078-43AF-9643-7BF2B71B03E6}" srcOrd="0" destOrd="0" parTransId="{68050D31-F4F0-4924-A88D-4A1AB5FD6823}" sibTransId="{39C9DB06-ED83-4666-ACA3-E1CAFBD65CD3}"/>
    <dgm:cxn modelId="{16884F36-9C0A-4A87-8280-52FFE54395EC}" type="presOf" srcId="{E796AF3C-B976-40AF-A475-5FFDC6476185}" destId="{4A81BE55-B750-4437-85E3-B78E5694F53D}" srcOrd="0" destOrd="0" presId="urn:microsoft.com/office/officeart/2005/8/layout/vList2"/>
    <dgm:cxn modelId="{5237AB42-3C14-49E0-8400-AF70D49123F4}" type="presOf" srcId="{55FED885-5078-43AF-9643-7BF2B71B03E6}" destId="{B1A431CC-C007-4093-83A9-89608E68AAB8}" srcOrd="0" destOrd="0" presId="urn:microsoft.com/office/officeart/2005/8/layout/vList2"/>
    <dgm:cxn modelId="{C94A0A67-6BB3-4C13-A644-36C25DEB564E}" type="presParOf" srcId="{4A81BE55-B750-4437-85E3-B78E5694F53D}" destId="{B1A431CC-C007-4093-83A9-89608E68A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427D9CB-CAB4-4C37-AB8D-509F567BE5C1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AE39F77-3488-4A48-9BB6-1BDA7B49F2C8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i="0" baseline="0" dirty="0">
              <a:solidFill>
                <a:srgbClr val="C00000"/>
              </a:solidFill>
            </a:rPr>
            <a:t>Sistema Ache Aqui (no Citrix). </a:t>
          </a:r>
          <a:r>
            <a:rPr lang="pt-BR" b="1" dirty="0">
              <a:solidFill>
                <a:srgbClr val="C00000"/>
              </a:solidFill>
            </a:rPr>
            <a:t>L</a:t>
          </a:r>
          <a:r>
            <a:rPr lang="pt-BR" b="1" i="0" baseline="0" dirty="0">
              <a:solidFill>
                <a:srgbClr val="C00000"/>
              </a:solidFill>
            </a:rPr>
            <a:t>ink:</a:t>
          </a:r>
          <a:endParaRPr lang="pt-BR" dirty="0">
            <a:solidFill>
              <a:srgbClr val="C00000"/>
            </a:solidFill>
          </a:endParaRPr>
        </a:p>
      </dgm:t>
    </dgm:pt>
    <dgm:pt modelId="{C354714A-7BE0-4B80-A814-717BAD8F08CF}" type="parTrans" cxnId="{131D6ACE-AD10-4530-8B98-23F08E80420A}">
      <dgm:prSet/>
      <dgm:spPr/>
      <dgm:t>
        <a:bodyPr/>
        <a:lstStyle/>
        <a:p>
          <a:endParaRPr lang="pt-BR"/>
        </a:p>
      </dgm:t>
    </dgm:pt>
    <dgm:pt modelId="{1FEF5647-ABC9-444F-AC4D-6D85D2E2B592}" type="sibTrans" cxnId="{131D6ACE-AD10-4530-8B98-23F08E80420A}">
      <dgm:prSet/>
      <dgm:spPr/>
      <dgm:t>
        <a:bodyPr/>
        <a:lstStyle/>
        <a:p>
          <a:endParaRPr lang="pt-BR"/>
        </a:p>
      </dgm:t>
    </dgm:pt>
    <dgm:pt modelId="{C2D5BF48-D2FE-4A54-A0A3-644BEE44E343}" type="pres">
      <dgm:prSet presAssocID="{8427D9CB-CAB4-4C37-AB8D-509F567BE5C1}" presName="linear" presStyleCnt="0">
        <dgm:presLayoutVars>
          <dgm:animLvl val="lvl"/>
          <dgm:resizeHandles val="exact"/>
        </dgm:presLayoutVars>
      </dgm:prSet>
      <dgm:spPr/>
    </dgm:pt>
    <dgm:pt modelId="{CE301C19-E139-4F37-B7B0-AD31C9FDC48C}" type="pres">
      <dgm:prSet presAssocID="{1AE39F77-3488-4A48-9BB6-1BDA7B49F2C8}" presName="parentText" presStyleLbl="node1" presStyleIdx="0" presStyleCnt="1" custLinFactNeighborX="10367" custLinFactNeighborY="15662">
        <dgm:presLayoutVars>
          <dgm:chMax val="0"/>
          <dgm:bulletEnabled val="1"/>
        </dgm:presLayoutVars>
      </dgm:prSet>
      <dgm:spPr/>
    </dgm:pt>
  </dgm:ptLst>
  <dgm:cxnLst>
    <dgm:cxn modelId="{FD90B231-F129-4518-953B-AD13BDA2E943}" type="presOf" srcId="{8427D9CB-CAB4-4C37-AB8D-509F567BE5C1}" destId="{C2D5BF48-D2FE-4A54-A0A3-644BEE44E343}" srcOrd="0" destOrd="0" presId="urn:microsoft.com/office/officeart/2005/8/layout/vList2"/>
    <dgm:cxn modelId="{131D6ACE-AD10-4530-8B98-23F08E80420A}" srcId="{8427D9CB-CAB4-4C37-AB8D-509F567BE5C1}" destId="{1AE39F77-3488-4A48-9BB6-1BDA7B49F2C8}" srcOrd="0" destOrd="0" parTransId="{C354714A-7BE0-4B80-A814-717BAD8F08CF}" sibTransId="{1FEF5647-ABC9-444F-AC4D-6D85D2E2B592}"/>
    <dgm:cxn modelId="{79F959D7-B019-431E-A566-10B6F98AA0A0}" type="presOf" srcId="{1AE39F77-3488-4A48-9BB6-1BDA7B49F2C8}" destId="{CE301C19-E139-4F37-B7B0-AD31C9FDC48C}" srcOrd="0" destOrd="0" presId="urn:microsoft.com/office/officeart/2005/8/layout/vList2"/>
    <dgm:cxn modelId="{D96C818B-6C10-4DD2-90B9-960147D8405B}" type="presParOf" srcId="{C2D5BF48-D2FE-4A54-A0A3-644BEE44E343}" destId="{CE301C19-E139-4F37-B7B0-AD31C9FDC4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796AF3C-B976-40AF-A475-5FFDC647618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55FED885-5078-43AF-9643-7BF2B71B03E6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pt-BR" sz="1600" b="1" dirty="0">
              <a:solidFill>
                <a:srgbClr val="C00000"/>
              </a:solidFill>
            </a:rPr>
            <a:t>Sistema Ache Aqui (no Citrix). Link</a:t>
          </a:r>
          <a:r>
            <a:rPr lang="pt-BR" sz="2200" b="1" dirty="0">
              <a:solidFill>
                <a:srgbClr val="C00000"/>
              </a:solidFill>
            </a:rPr>
            <a:t>: </a:t>
          </a:r>
          <a:endParaRPr lang="pt-BR" sz="2200" dirty="0">
            <a:solidFill>
              <a:srgbClr val="C00000"/>
            </a:solidFill>
          </a:endParaRPr>
        </a:p>
      </dgm:t>
    </dgm:pt>
    <dgm:pt modelId="{68050D31-F4F0-4924-A88D-4A1AB5FD6823}" type="parTrans" cxnId="{FFE23A22-022B-4359-B4E6-CDC4B697BD32}">
      <dgm:prSet/>
      <dgm:spPr/>
      <dgm:t>
        <a:bodyPr/>
        <a:lstStyle/>
        <a:p>
          <a:endParaRPr lang="pt-BR"/>
        </a:p>
      </dgm:t>
    </dgm:pt>
    <dgm:pt modelId="{39C9DB06-ED83-4666-ACA3-E1CAFBD65CD3}" type="sibTrans" cxnId="{FFE23A22-022B-4359-B4E6-CDC4B697BD32}">
      <dgm:prSet/>
      <dgm:spPr/>
      <dgm:t>
        <a:bodyPr/>
        <a:lstStyle/>
        <a:p>
          <a:endParaRPr lang="pt-BR"/>
        </a:p>
      </dgm:t>
    </dgm:pt>
    <dgm:pt modelId="{4A81BE55-B750-4437-85E3-B78E5694F53D}" type="pres">
      <dgm:prSet presAssocID="{E796AF3C-B976-40AF-A475-5FFDC6476185}" presName="linear" presStyleCnt="0">
        <dgm:presLayoutVars>
          <dgm:animLvl val="lvl"/>
          <dgm:resizeHandles val="exact"/>
        </dgm:presLayoutVars>
      </dgm:prSet>
      <dgm:spPr/>
    </dgm:pt>
    <dgm:pt modelId="{B1A431CC-C007-4093-83A9-89608E68AAB8}" type="pres">
      <dgm:prSet presAssocID="{55FED885-5078-43AF-9643-7BF2B71B03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E23A22-022B-4359-B4E6-CDC4B697BD32}" srcId="{E796AF3C-B976-40AF-A475-5FFDC6476185}" destId="{55FED885-5078-43AF-9643-7BF2B71B03E6}" srcOrd="0" destOrd="0" parTransId="{68050D31-F4F0-4924-A88D-4A1AB5FD6823}" sibTransId="{39C9DB06-ED83-4666-ACA3-E1CAFBD65CD3}"/>
    <dgm:cxn modelId="{16884F36-9C0A-4A87-8280-52FFE54395EC}" type="presOf" srcId="{E796AF3C-B976-40AF-A475-5FFDC6476185}" destId="{4A81BE55-B750-4437-85E3-B78E5694F53D}" srcOrd="0" destOrd="0" presId="urn:microsoft.com/office/officeart/2005/8/layout/vList2"/>
    <dgm:cxn modelId="{5237AB42-3C14-49E0-8400-AF70D49123F4}" type="presOf" srcId="{55FED885-5078-43AF-9643-7BF2B71B03E6}" destId="{B1A431CC-C007-4093-83A9-89608E68AAB8}" srcOrd="0" destOrd="0" presId="urn:microsoft.com/office/officeart/2005/8/layout/vList2"/>
    <dgm:cxn modelId="{C94A0A67-6BB3-4C13-A644-36C25DEB564E}" type="presParOf" srcId="{4A81BE55-B750-4437-85E3-B78E5694F53D}" destId="{B1A431CC-C007-4093-83A9-89608E68A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EFA7AA5-4ADD-4896-BA26-A673FABBD945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pt-BR"/>
        </a:p>
      </dgm:t>
    </dgm:pt>
    <dgm:pt modelId="{5B03E908-9E4D-4FAA-BD34-0277E52B19CD}">
      <dgm:prSet/>
      <dgm:spPr/>
      <dgm:t>
        <a:bodyPr/>
        <a:lstStyle/>
        <a:p>
          <a:pPr algn="ctr"/>
          <a:r>
            <a:rPr lang="pt-BR" dirty="0"/>
            <a:t>O portal oficial onde estão os artigos de diretrizes comerciais mais robustos, como o "Recebimento, armazenamento e devolução de mercadoria" e o "Móvel - Troca de aparelhos ou acessórios por defeito“.</a:t>
          </a:r>
        </a:p>
      </dgm:t>
    </dgm:pt>
    <dgm:pt modelId="{998BFC86-E735-4956-B8F6-DCAFCCDF9580}" type="parTrans" cxnId="{C1809605-74D4-44CA-8A9E-DDBC639CFA98}">
      <dgm:prSet/>
      <dgm:spPr/>
      <dgm:t>
        <a:bodyPr/>
        <a:lstStyle/>
        <a:p>
          <a:endParaRPr lang="pt-BR"/>
        </a:p>
      </dgm:t>
    </dgm:pt>
    <dgm:pt modelId="{C3348E20-7D63-4DE2-966D-3FE21E85A74F}" type="sibTrans" cxnId="{C1809605-74D4-44CA-8A9E-DDBC639CFA98}">
      <dgm:prSet/>
      <dgm:spPr/>
      <dgm:t>
        <a:bodyPr/>
        <a:lstStyle/>
        <a:p>
          <a:endParaRPr lang="pt-BR"/>
        </a:p>
      </dgm:t>
    </dgm:pt>
    <dgm:pt modelId="{0F6B929F-06B5-4A15-9FA3-BBC72357E2E2}" type="pres">
      <dgm:prSet presAssocID="{1EFA7AA5-4ADD-4896-BA26-A673FABBD945}" presName="linear" presStyleCnt="0">
        <dgm:presLayoutVars>
          <dgm:animLvl val="lvl"/>
          <dgm:resizeHandles val="exact"/>
        </dgm:presLayoutVars>
      </dgm:prSet>
      <dgm:spPr/>
    </dgm:pt>
    <dgm:pt modelId="{04B4861D-E917-43BD-93C2-DCBB4B1F3626}" type="pres">
      <dgm:prSet presAssocID="{5B03E908-9E4D-4FAA-BD34-0277E52B19CD}" presName="parentText" presStyleLbl="node1" presStyleIdx="0" presStyleCnt="1" custLinFactNeighborX="0" custLinFactNeighborY="2596">
        <dgm:presLayoutVars>
          <dgm:chMax val="0"/>
          <dgm:bulletEnabled val="1"/>
        </dgm:presLayoutVars>
      </dgm:prSet>
      <dgm:spPr/>
    </dgm:pt>
  </dgm:ptLst>
  <dgm:cxnLst>
    <dgm:cxn modelId="{C1809605-74D4-44CA-8A9E-DDBC639CFA98}" srcId="{1EFA7AA5-4ADD-4896-BA26-A673FABBD945}" destId="{5B03E908-9E4D-4FAA-BD34-0277E52B19CD}" srcOrd="0" destOrd="0" parTransId="{998BFC86-E735-4956-B8F6-DCAFCCDF9580}" sibTransId="{C3348E20-7D63-4DE2-966D-3FE21E85A74F}"/>
    <dgm:cxn modelId="{BFE16A2A-CE64-4388-B2CA-A8E6DDDDA288}" type="presOf" srcId="{5B03E908-9E4D-4FAA-BD34-0277E52B19CD}" destId="{04B4861D-E917-43BD-93C2-DCBB4B1F3626}" srcOrd="0" destOrd="0" presId="urn:microsoft.com/office/officeart/2005/8/layout/vList2"/>
    <dgm:cxn modelId="{98F91A49-FCFA-4C07-A481-8C77077BF6CE}" type="presOf" srcId="{1EFA7AA5-4ADD-4896-BA26-A673FABBD945}" destId="{0F6B929F-06B5-4A15-9FA3-BBC72357E2E2}" srcOrd="0" destOrd="0" presId="urn:microsoft.com/office/officeart/2005/8/layout/vList2"/>
    <dgm:cxn modelId="{DEEB61A2-4874-4D89-A119-D1E8336563A0}" type="presParOf" srcId="{0F6B929F-06B5-4A15-9FA3-BBC72357E2E2}" destId="{04B4861D-E917-43BD-93C2-DCBB4B1F36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EB002D8-F1DA-4289-90E8-A6C4B834989D}" type="doc">
      <dgm:prSet loTypeId="urn:microsoft.com/office/officeart/2024/layout/NumberedTitle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BBB82172-DF30-4D1A-A11B-E2F3D9E7D219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DOA é defeito de fábrica identificado nos primeiros 7 dias.</a:t>
          </a:r>
        </a:p>
      </dgm:t>
    </dgm:pt>
    <dgm:pt modelId="{3059ECBB-E7CE-4DCC-A410-2A955919B7B8}" type="parTrans" cxnId="{AE64A389-E8C7-4892-BC85-7D6AF8FB567D}">
      <dgm:prSet/>
      <dgm:spPr/>
      <dgm:t>
        <a:bodyPr/>
        <a:lstStyle/>
        <a:p>
          <a:endParaRPr lang="pt-BR"/>
        </a:p>
      </dgm:t>
    </dgm:pt>
    <dgm:pt modelId="{5D804F87-7D6D-436C-8B6B-22BDFE4415DB}" type="sibTrans" cxnId="{AE64A389-E8C7-4892-BC85-7D6AF8FB567D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5FFE961C-1A82-4801-B58D-9E8D5027CF35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4 critérios precisam ser atendidos. Se um falhar, o fabricante reprova.</a:t>
          </a:r>
        </a:p>
      </dgm:t>
    </dgm:pt>
    <dgm:pt modelId="{22A067CE-133B-41F8-9B4D-B36A9A4066A1}" type="parTrans" cxnId="{289AADC2-AEFE-4E7B-A5C5-7FCF43AB202F}">
      <dgm:prSet/>
      <dgm:spPr/>
      <dgm:t>
        <a:bodyPr/>
        <a:lstStyle/>
        <a:p>
          <a:endParaRPr lang="pt-BR"/>
        </a:p>
      </dgm:t>
    </dgm:pt>
    <dgm:pt modelId="{DB277EF0-C2D6-434D-97B2-CF19960FF0B5}" type="sibTrans" cxnId="{289AADC2-AEFE-4E7B-A5C5-7FCF43AB202F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06F7CFCE-DA5B-4DED-9D87-DBB26809E017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Tudo passa pelo Claro </a:t>
          </a:r>
          <a:r>
            <a:rPr lang="pt-BR" sz="1800" dirty="0" err="1">
              <a:latin typeface="AMX" panose="020B0604020202020204" charset="0"/>
            </a:rPr>
            <a:t>fix</a:t>
          </a:r>
          <a:r>
            <a:rPr lang="pt-BR" sz="1800" dirty="0">
              <a:latin typeface="AMX" panose="020B0604020202020204" charset="0"/>
            </a:rPr>
            <a:t>: sem registro, sem ressarcimento.</a:t>
          </a:r>
        </a:p>
      </dgm:t>
    </dgm:pt>
    <dgm:pt modelId="{7ED7F893-54C8-493F-A22B-91ED54B01C50}" type="parTrans" cxnId="{0EB31EBF-6489-4CE7-99D6-B747B3ACC214}">
      <dgm:prSet/>
      <dgm:spPr/>
      <dgm:t>
        <a:bodyPr/>
        <a:lstStyle/>
        <a:p>
          <a:endParaRPr lang="pt-BR"/>
        </a:p>
      </dgm:t>
    </dgm:pt>
    <dgm:pt modelId="{47A7304E-7331-4BD4-86D2-2E8715563E8F}" type="sibTrans" cxnId="{0EB31EBF-6489-4CE7-99D6-B747B3ACC214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CAC595B2-6D3A-4E93-97E7-6DD580B99E32}" type="pres">
      <dgm:prSet presAssocID="{EEB002D8-F1DA-4289-90E8-A6C4B834989D}" presName="Name0" presStyleCnt="0">
        <dgm:presLayoutVars>
          <dgm:dir/>
          <dgm:animLvl val="lvl"/>
          <dgm:resizeHandles val="exact"/>
        </dgm:presLayoutVars>
      </dgm:prSet>
      <dgm:spPr/>
    </dgm:pt>
    <dgm:pt modelId="{B5F62BE4-31B8-4DA2-BE3D-B0E60D20C878}" type="pres">
      <dgm:prSet presAssocID="{BBB82172-DF30-4D1A-A11B-E2F3D9E7D219}" presName="compositeNode" presStyleCnt="0">
        <dgm:presLayoutVars>
          <dgm:bulletEnabled val="1"/>
        </dgm:presLayoutVars>
      </dgm:prSet>
      <dgm:spPr/>
    </dgm:pt>
    <dgm:pt modelId="{BFEA7EBB-F02E-4CD1-A789-CC6FE8CE1489}" type="pres">
      <dgm:prSet presAssocID="{BBB82172-DF30-4D1A-A11B-E2F3D9E7D219}" presName="bgRect" presStyleLbl="fgAcc1" presStyleIdx="0" presStyleCnt="3"/>
      <dgm:spPr/>
    </dgm:pt>
    <dgm:pt modelId="{67417786-C07E-445C-8D3E-1327F36D8390}" type="pres">
      <dgm:prSet presAssocID="{5D804F87-7D6D-436C-8B6B-22BDFE4415DB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410597F3-075F-4B7B-BD21-22A166A00960}" type="pres">
      <dgm:prSet presAssocID="{BBB82172-DF30-4D1A-A11B-E2F3D9E7D219}" presName="nodeText" presStyleLbl="bgAccFollowNode1" presStyleIdx="0" presStyleCnt="0">
        <dgm:presLayoutVars>
          <dgm:bulletEnabled val="1"/>
        </dgm:presLayoutVars>
      </dgm:prSet>
      <dgm:spPr/>
    </dgm:pt>
    <dgm:pt modelId="{9210411F-825A-4235-844F-5640F9542D61}" type="pres">
      <dgm:prSet presAssocID="{5D804F87-7D6D-436C-8B6B-22BDFE4415DB}" presName="sibTrans" presStyleCnt="0"/>
      <dgm:spPr/>
    </dgm:pt>
    <dgm:pt modelId="{E623CF2E-FBBC-4624-9688-C44B55E7815D}" type="pres">
      <dgm:prSet presAssocID="{5FFE961C-1A82-4801-B58D-9E8D5027CF35}" presName="compositeNode" presStyleCnt="0">
        <dgm:presLayoutVars>
          <dgm:bulletEnabled val="1"/>
        </dgm:presLayoutVars>
      </dgm:prSet>
      <dgm:spPr/>
    </dgm:pt>
    <dgm:pt modelId="{C7787C71-486A-412E-949F-5922D2CB192C}" type="pres">
      <dgm:prSet presAssocID="{5FFE961C-1A82-4801-B58D-9E8D5027CF35}" presName="bgRect" presStyleLbl="fgAcc1" presStyleIdx="1" presStyleCnt="3"/>
      <dgm:spPr/>
    </dgm:pt>
    <dgm:pt modelId="{C1B8D804-D9C1-4890-AA6B-F3DE8700876D}" type="pres">
      <dgm:prSet presAssocID="{DB277EF0-C2D6-434D-97B2-CF19960FF0B5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EECF5C2A-6923-4B86-B529-741B17F22B64}" type="pres">
      <dgm:prSet presAssocID="{5FFE961C-1A82-4801-B58D-9E8D5027CF35}" presName="nodeText" presStyleLbl="bgAccFollowNode1" presStyleIdx="0" presStyleCnt="0">
        <dgm:presLayoutVars>
          <dgm:bulletEnabled val="1"/>
        </dgm:presLayoutVars>
      </dgm:prSet>
      <dgm:spPr/>
    </dgm:pt>
    <dgm:pt modelId="{9A0C2CBE-9B73-4BD9-B0D1-8BF459C2621B}" type="pres">
      <dgm:prSet presAssocID="{DB277EF0-C2D6-434D-97B2-CF19960FF0B5}" presName="sibTrans" presStyleCnt="0"/>
      <dgm:spPr/>
    </dgm:pt>
    <dgm:pt modelId="{A6DEBF41-75F1-4B61-A5F8-1602A2806697}" type="pres">
      <dgm:prSet presAssocID="{06F7CFCE-DA5B-4DED-9D87-DBB26809E017}" presName="compositeNode" presStyleCnt="0">
        <dgm:presLayoutVars>
          <dgm:bulletEnabled val="1"/>
        </dgm:presLayoutVars>
      </dgm:prSet>
      <dgm:spPr/>
    </dgm:pt>
    <dgm:pt modelId="{4D84D105-55BC-479E-B66B-981628EEEE8E}" type="pres">
      <dgm:prSet presAssocID="{06F7CFCE-DA5B-4DED-9D87-DBB26809E017}" presName="bgRect" presStyleLbl="fgAcc1" presStyleIdx="2" presStyleCnt="3"/>
      <dgm:spPr/>
    </dgm:pt>
    <dgm:pt modelId="{A1DCB08C-3432-420C-A297-AD477DDE2D2F}" type="pres">
      <dgm:prSet presAssocID="{47A7304E-7331-4BD4-86D2-2E8715563E8F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FF15E50D-9C95-4A9C-9FAB-83D2FFCE1949}" type="pres">
      <dgm:prSet presAssocID="{06F7CFCE-DA5B-4DED-9D87-DBB26809E017}" presName="nodeText" presStyleLbl="bgAccFollowNode1" presStyleIdx="0" presStyleCnt="0">
        <dgm:presLayoutVars>
          <dgm:bulletEnabled val="1"/>
        </dgm:presLayoutVars>
      </dgm:prSet>
      <dgm:spPr/>
    </dgm:pt>
  </dgm:ptLst>
  <dgm:cxnLst>
    <dgm:cxn modelId="{8DB40304-A167-499C-9CEC-DB1F20EBADBB}" type="presOf" srcId="{5D804F87-7D6D-436C-8B6B-22BDFE4415DB}" destId="{67417786-C07E-445C-8D3E-1327F36D8390}" srcOrd="0" destOrd="0" presId="urn:microsoft.com/office/officeart/2024/layout/NumberedTitleList"/>
    <dgm:cxn modelId="{985A5806-3DC2-4446-9E3D-22901A06889B}" type="presOf" srcId="{BBB82172-DF30-4D1A-A11B-E2F3D9E7D219}" destId="{BFEA7EBB-F02E-4CD1-A789-CC6FE8CE1489}" srcOrd="0" destOrd="0" presId="urn:microsoft.com/office/officeart/2024/layout/NumberedTitleList"/>
    <dgm:cxn modelId="{67004608-EC38-4125-A734-7D27983C124E}" type="presOf" srcId="{EEB002D8-F1DA-4289-90E8-A6C4B834989D}" destId="{CAC595B2-6D3A-4E93-97E7-6DD580B99E32}" srcOrd="0" destOrd="0" presId="urn:microsoft.com/office/officeart/2024/layout/NumberedTitleList"/>
    <dgm:cxn modelId="{F3A5662B-C83F-41BD-8196-4C37EB7D7355}" type="presOf" srcId="{5FFE961C-1A82-4801-B58D-9E8D5027CF35}" destId="{C7787C71-486A-412E-949F-5922D2CB192C}" srcOrd="0" destOrd="0" presId="urn:microsoft.com/office/officeart/2024/layout/NumberedTitleList"/>
    <dgm:cxn modelId="{7A28B739-9AAA-4D00-AF4D-398B0359A5CC}" type="presOf" srcId="{5FFE961C-1A82-4801-B58D-9E8D5027CF35}" destId="{EECF5C2A-6923-4B86-B529-741B17F22B64}" srcOrd="1" destOrd="0" presId="urn:microsoft.com/office/officeart/2024/layout/NumberedTitleList"/>
    <dgm:cxn modelId="{8625E25E-F498-4AA0-8329-8DBAC9988EDF}" type="presOf" srcId="{06F7CFCE-DA5B-4DED-9D87-DBB26809E017}" destId="{4D84D105-55BC-479E-B66B-981628EEEE8E}" srcOrd="0" destOrd="0" presId="urn:microsoft.com/office/officeart/2024/layout/NumberedTitleList"/>
    <dgm:cxn modelId="{8AB4B54A-93F9-49F9-89D6-BC84BA7313DA}" type="presOf" srcId="{06F7CFCE-DA5B-4DED-9D87-DBB26809E017}" destId="{FF15E50D-9C95-4A9C-9FAB-83D2FFCE1949}" srcOrd="1" destOrd="0" presId="urn:microsoft.com/office/officeart/2024/layout/NumberedTitleList"/>
    <dgm:cxn modelId="{A0272085-E866-4BA9-9675-016B13F9061E}" type="presOf" srcId="{47A7304E-7331-4BD4-86D2-2E8715563E8F}" destId="{A1DCB08C-3432-420C-A297-AD477DDE2D2F}" srcOrd="0" destOrd="0" presId="urn:microsoft.com/office/officeart/2024/layout/NumberedTitleList"/>
    <dgm:cxn modelId="{AE64A389-E8C7-4892-BC85-7D6AF8FB567D}" srcId="{EEB002D8-F1DA-4289-90E8-A6C4B834989D}" destId="{BBB82172-DF30-4D1A-A11B-E2F3D9E7D219}" srcOrd="0" destOrd="0" parTransId="{3059ECBB-E7CE-4DCC-A410-2A955919B7B8}" sibTransId="{5D804F87-7D6D-436C-8B6B-22BDFE4415DB}"/>
    <dgm:cxn modelId="{0EB31EBF-6489-4CE7-99D6-B747B3ACC214}" srcId="{EEB002D8-F1DA-4289-90E8-A6C4B834989D}" destId="{06F7CFCE-DA5B-4DED-9D87-DBB26809E017}" srcOrd="2" destOrd="0" parTransId="{7ED7F893-54C8-493F-A22B-91ED54B01C50}" sibTransId="{47A7304E-7331-4BD4-86D2-2E8715563E8F}"/>
    <dgm:cxn modelId="{289AADC2-AEFE-4E7B-A5C5-7FCF43AB202F}" srcId="{EEB002D8-F1DA-4289-90E8-A6C4B834989D}" destId="{5FFE961C-1A82-4801-B58D-9E8D5027CF35}" srcOrd="1" destOrd="0" parTransId="{22A067CE-133B-41F8-9B4D-B36A9A4066A1}" sibTransId="{DB277EF0-C2D6-434D-97B2-CF19960FF0B5}"/>
    <dgm:cxn modelId="{2226DFC5-2AA8-46C3-B6DC-04746DD6CA6B}" type="presOf" srcId="{BBB82172-DF30-4D1A-A11B-E2F3D9E7D219}" destId="{410597F3-075F-4B7B-BD21-22A166A00960}" srcOrd="1" destOrd="0" presId="urn:microsoft.com/office/officeart/2024/layout/NumberedTitleList"/>
    <dgm:cxn modelId="{0904A7D9-21E6-4E4E-ACCE-7C13B6B6E549}" type="presOf" srcId="{DB277EF0-C2D6-434D-97B2-CF19960FF0B5}" destId="{C1B8D804-D9C1-4890-AA6B-F3DE8700876D}" srcOrd="0" destOrd="0" presId="urn:microsoft.com/office/officeart/2024/layout/NumberedTitleList"/>
    <dgm:cxn modelId="{AB833DD1-FA0A-4E67-9BAC-5B4B4C86BFEC}" type="presParOf" srcId="{CAC595B2-6D3A-4E93-97E7-6DD580B99E32}" destId="{B5F62BE4-31B8-4DA2-BE3D-B0E60D20C878}" srcOrd="0" destOrd="0" presId="urn:microsoft.com/office/officeart/2024/layout/NumberedTitleList"/>
    <dgm:cxn modelId="{697FC5B0-174C-431D-9DC7-DAF759EB1FF7}" type="presParOf" srcId="{B5F62BE4-31B8-4DA2-BE3D-B0E60D20C878}" destId="{BFEA7EBB-F02E-4CD1-A789-CC6FE8CE1489}" srcOrd="0" destOrd="0" presId="urn:microsoft.com/office/officeart/2024/layout/NumberedTitleList"/>
    <dgm:cxn modelId="{C77DC69D-386F-4A52-B895-8F24B09DA921}" type="presParOf" srcId="{B5F62BE4-31B8-4DA2-BE3D-B0E60D20C878}" destId="{67417786-C07E-445C-8D3E-1327F36D8390}" srcOrd="1" destOrd="0" presId="urn:microsoft.com/office/officeart/2024/layout/NumberedTitleList"/>
    <dgm:cxn modelId="{FBC1142D-E523-4A9D-BC95-29EDF87F25D4}" type="presParOf" srcId="{B5F62BE4-31B8-4DA2-BE3D-B0E60D20C878}" destId="{410597F3-075F-4B7B-BD21-22A166A00960}" srcOrd="2" destOrd="0" presId="urn:microsoft.com/office/officeart/2024/layout/NumberedTitleList"/>
    <dgm:cxn modelId="{07A41DD4-6D90-464A-B3E6-F904CF44AC27}" type="presParOf" srcId="{CAC595B2-6D3A-4E93-97E7-6DD580B99E32}" destId="{9210411F-825A-4235-844F-5640F9542D61}" srcOrd="1" destOrd="0" presId="urn:microsoft.com/office/officeart/2024/layout/NumberedTitleList"/>
    <dgm:cxn modelId="{AB1C5EC3-7DDE-4F8B-A99B-54B2CA96B8A9}" type="presParOf" srcId="{CAC595B2-6D3A-4E93-97E7-6DD580B99E32}" destId="{E623CF2E-FBBC-4624-9688-C44B55E7815D}" srcOrd="2" destOrd="0" presId="urn:microsoft.com/office/officeart/2024/layout/NumberedTitleList"/>
    <dgm:cxn modelId="{98850FEB-19B1-4EFD-8632-DC1D696E5A94}" type="presParOf" srcId="{E623CF2E-FBBC-4624-9688-C44B55E7815D}" destId="{C7787C71-486A-412E-949F-5922D2CB192C}" srcOrd="0" destOrd="0" presId="urn:microsoft.com/office/officeart/2024/layout/NumberedTitleList"/>
    <dgm:cxn modelId="{C8FB77E4-D799-4E6A-BFEE-641A9F042BAA}" type="presParOf" srcId="{E623CF2E-FBBC-4624-9688-C44B55E7815D}" destId="{C1B8D804-D9C1-4890-AA6B-F3DE8700876D}" srcOrd="1" destOrd="0" presId="urn:microsoft.com/office/officeart/2024/layout/NumberedTitleList"/>
    <dgm:cxn modelId="{E5A17F19-8B26-4C84-AB94-90A1DD814186}" type="presParOf" srcId="{E623CF2E-FBBC-4624-9688-C44B55E7815D}" destId="{EECF5C2A-6923-4B86-B529-741B17F22B64}" srcOrd="2" destOrd="0" presId="urn:microsoft.com/office/officeart/2024/layout/NumberedTitleList"/>
    <dgm:cxn modelId="{D608EADA-FC3C-4BDA-932B-6CDD6F672358}" type="presParOf" srcId="{CAC595B2-6D3A-4E93-97E7-6DD580B99E32}" destId="{9A0C2CBE-9B73-4BD9-B0D1-8BF459C2621B}" srcOrd="3" destOrd="0" presId="urn:microsoft.com/office/officeart/2024/layout/NumberedTitleList"/>
    <dgm:cxn modelId="{A3A8044C-3148-4C12-8B67-5BAF113ECCA0}" type="presParOf" srcId="{CAC595B2-6D3A-4E93-97E7-6DD580B99E32}" destId="{A6DEBF41-75F1-4B61-A5F8-1602A2806697}" srcOrd="4" destOrd="0" presId="urn:microsoft.com/office/officeart/2024/layout/NumberedTitleList"/>
    <dgm:cxn modelId="{44B59982-6D50-4F14-B884-111BDCB792F6}" type="presParOf" srcId="{A6DEBF41-75F1-4B61-A5F8-1602A2806697}" destId="{4D84D105-55BC-479E-B66B-981628EEEE8E}" srcOrd="0" destOrd="0" presId="urn:microsoft.com/office/officeart/2024/layout/NumberedTitleList"/>
    <dgm:cxn modelId="{C0677F7A-9D8F-40C9-A41D-08C43E58A915}" type="presParOf" srcId="{A6DEBF41-75F1-4B61-A5F8-1602A2806697}" destId="{A1DCB08C-3432-420C-A297-AD477DDE2D2F}" srcOrd="1" destOrd="0" presId="urn:microsoft.com/office/officeart/2024/layout/NumberedTitleList"/>
    <dgm:cxn modelId="{204916F2-5E4A-41E1-AFCC-7999CAEB99DD}" type="presParOf" srcId="{A6DEBF41-75F1-4B61-A5F8-1602A2806697}" destId="{FF15E50D-9C95-4A9C-9FAB-83D2FFCE1949}" srcOrd="2" destOrd="0" presId="urn:microsoft.com/office/officeart/2024/layout/NumberedTit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Caso tenha esquecido sua senha, solicite a redefinição enviando um e-mail para suporte@crontype.com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A senha deve atender aos requisitos ao lado para ser aceita pelo sistema.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-516" custLinFactNeighborY="14748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38EF6-ECA6-48D3-A4FC-F5870C157ED3}" type="doc">
      <dgm:prSet loTypeId="urn:microsoft.com/office/officeart/2005/8/layout/p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2269158C-0F5D-43C3-A9A5-9D3265A43C67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Integridade Comercial (Kit Completo e Embalagem)</a:t>
          </a:r>
        </a:p>
      </dgm:t>
    </dgm:pt>
    <dgm:pt modelId="{3F718AD6-10AE-45BA-A7EE-677CDEC6561B}" type="parTrans" cxnId="{C74A36BD-F27C-4EDF-9517-CB63718BF32D}">
      <dgm:prSet/>
      <dgm:spPr/>
      <dgm:t>
        <a:bodyPr/>
        <a:lstStyle/>
        <a:p>
          <a:endParaRPr lang="pt-BR"/>
        </a:p>
      </dgm:t>
    </dgm:pt>
    <dgm:pt modelId="{8EB58C75-76ED-4A3A-87F0-DB6CEE8A0374}" type="sibTrans" cxnId="{C74A36BD-F27C-4EDF-9517-CB63718BF32D}">
      <dgm:prSet phldrT="1" phldr="0"/>
      <dgm:spPr/>
      <dgm:t>
        <a:bodyPr/>
        <a:lstStyle/>
        <a:p>
          <a:endParaRPr lang="pt-BR"/>
        </a:p>
      </dgm:t>
    </dgm:pt>
    <dgm:pt modelId="{9DFEC4EA-DB9D-45B8-A762-C00810DA8BC6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Diagnóstico Visual (Sem Mau Uso)</a:t>
          </a:r>
        </a:p>
      </dgm:t>
    </dgm:pt>
    <dgm:pt modelId="{04C4444D-01F5-4CEC-B0F7-8573E513A4AC}" type="parTrans" cxnId="{019F8201-4CE4-4705-ADB7-370665B4E5B6}">
      <dgm:prSet/>
      <dgm:spPr/>
      <dgm:t>
        <a:bodyPr/>
        <a:lstStyle/>
        <a:p>
          <a:endParaRPr lang="pt-BR"/>
        </a:p>
      </dgm:t>
    </dgm:pt>
    <dgm:pt modelId="{7C3FCC95-1532-4CA6-A5F6-F42D9F84C18A}" type="sibTrans" cxnId="{019F8201-4CE4-4705-ADB7-370665B4E5B6}">
      <dgm:prSet phldrT="2" phldr="0"/>
      <dgm:spPr/>
      <dgm:t>
        <a:bodyPr/>
        <a:lstStyle/>
        <a:p>
          <a:endParaRPr lang="pt-BR"/>
        </a:p>
      </dgm:t>
    </dgm:pt>
    <dgm:pt modelId="{3119CD06-1E76-4B8D-869A-AED8977326A8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Segurança e Privacidade (Sem Bloqueio)</a:t>
          </a:r>
        </a:p>
      </dgm:t>
    </dgm:pt>
    <dgm:pt modelId="{5FB3AFAA-B4EC-4A15-ACE1-5223320F9CCE}" type="parTrans" cxnId="{DDAC32E8-5FE5-4240-BB9D-AC0F98444307}">
      <dgm:prSet/>
      <dgm:spPr/>
      <dgm:t>
        <a:bodyPr/>
        <a:lstStyle/>
        <a:p>
          <a:endParaRPr lang="pt-BR"/>
        </a:p>
      </dgm:t>
    </dgm:pt>
    <dgm:pt modelId="{7FB49D52-BD01-4002-9231-82EEE0B91DDD}" type="sibTrans" cxnId="{DDAC32E8-5FE5-4240-BB9D-AC0F98444307}">
      <dgm:prSet phldrT="3" phldr="0"/>
      <dgm:spPr/>
      <dgm:t>
        <a:bodyPr/>
        <a:lstStyle/>
        <a:p>
          <a:endParaRPr lang="pt-BR"/>
        </a:p>
      </dgm:t>
    </dgm:pt>
    <dgm:pt modelId="{E995D488-218E-4158-8465-C7CD4F25C1E1}" type="pres">
      <dgm:prSet presAssocID="{F3C38EF6-ECA6-48D3-A4FC-F5870C157ED3}" presName="Name0" presStyleCnt="0">
        <dgm:presLayoutVars>
          <dgm:dir/>
          <dgm:resizeHandles val="exact"/>
        </dgm:presLayoutVars>
      </dgm:prSet>
      <dgm:spPr/>
    </dgm:pt>
    <dgm:pt modelId="{7464690B-8EAE-4969-88C1-B32A2CD818E8}" type="pres">
      <dgm:prSet presAssocID="{F3C38EF6-ECA6-48D3-A4FC-F5870C157ED3}" presName="bkgdShp" presStyleLbl="alignAccFollowNode1" presStyleIdx="0" presStyleCnt="1"/>
      <dgm:spPr/>
    </dgm:pt>
    <dgm:pt modelId="{817A3CB5-4199-46A4-A45E-F6F9907A284C}" type="pres">
      <dgm:prSet presAssocID="{F3C38EF6-ECA6-48D3-A4FC-F5870C157ED3}" presName="linComp" presStyleCnt="0"/>
      <dgm:spPr/>
    </dgm:pt>
    <dgm:pt modelId="{AF92E9AB-F20D-49B2-8CD5-02485E9E1E7A}" type="pres">
      <dgm:prSet presAssocID="{2269158C-0F5D-43C3-A9A5-9D3265A43C67}" presName="compNode" presStyleCnt="0"/>
      <dgm:spPr/>
    </dgm:pt>
    <dgm:pt modelId="{B57CEF10-6992-4EC2-A03C-5DF2E6874ABA}" type="pres">
      <dgm:prSet presAssocID="{2269158C-0F5D-43C3-A9A5-9D3265A43C67}" presName="node" presStyleLbl="node1" presStyleIdx="0" presStyleCnt="3">
        <dgm:presLayoutVars>
          <dgm:bulletEnabled val="1"/>
        </dgm:presLayoutVars>
      </dgm:prSet>
      <dgm:spPr/>
    </dgm:pt>
    <dgm:pt modelId="{7FE1E267-9DCB-44B0-B29C-68F5D487F6C9}" type="pres">
      <dgm:prSet presAssocID="{2269158C-0F5D-43C3-A9A5-9D3265A43C67}" presName="invisiNode" presStyleLbl="node1" presStyleIdx="0" presStyleCnt="3"/>
      <dgm:spPr/>
    </dgm:pt>
    <dgm:pt modelId="{AF71BF93-87D5-4F65-B1EA-E04734EA3059}" type="pres">
      <dgm:prSet presAssocID="{2269158C-0F5D-43C3-A9A5-9D3265A43C67}" presName="imagNode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9D88B1BC-7680-479C-9BDD-F0E5946F4095}" type="pres">
      <dgm:prSet presAssocID="{8EB58C75-76ED-4A3A-87F0-DB6CEE8A0374}" presName="sibTrans" presStyleLbl="sibTrans2D1" presStyleIdx="0" presStyleCnt="0"/>
      <dgm:spPr/>
    </dgm:pt>
    <dgm:pt modelId="{541C90F9-A684-4828-A2D4-09E14FF07FFE}" type="pres">
      <dgm:prSet presAssocID="{9DFEC4EA-DB9D-45B8-A762-C00810DA8BC6}" presName="compNode" presStyleCnt="0"/>
      <dgm:spPr/>
    </dgm:pt>
    <dgm:pt modelId="{3F108C5C-F775-4FEF-A6B3-93A2B6C3D456}" type="pres">
      <dgm:prSet presAssocID="{9DFEC4EA-DB9D-45B8-A762-C00810DA8BC6}" presName="node" presStyleLbl="node1" presStyleIdx="1" presStyleCnt="3">
        <dgm:presLayoutVars>
          <dgm:bulletEnabled val="1"/>
        </dgm:presLayoutVars>
      </dgm:prSet>
      <dgm:spPr/>
    </dgm:pt>
    <dgm:pt modelId="{ADCF61BB-DA11-49F8-8CE4-1C6ECFA6BF38}" type="pres">
      <dgm:prSet presAssocID="{9DFEC4EA-DB9D-45B8-A762-C00810DA8BC6}" presName="invisiNode" presStyleLbl="node1" presStyleIdx="1" presStyleCnt="3"/>
      <dgm:spPr/>
    </dgm:pt>
    <dgm:pt modelId="{AB3B3BD1-9149-486D-B829-ABEC9CF7AA32}" type="pres">
      <dgm:prSet presAssocID="{9DFEC4EA-DB9D-45B8-A762-C00810DA8BC6}" presName="imagNode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2640F791-E5D0-497B-BBFB-C958435F3764}" type="pres">
      <dgm:prSet presAssocID="{7C3FCC95-1532-4CA6-A5F6-F42D9F84C18A}" presName="sibTrans" presStyleLbl="sibTrans2D1" presStyleIdx="0" presStyleCnt="0"/>
      <dgm:spPr/>
    </dgm:pt>
    <dgm:pt modelId="{63D43B8C-D31A-4971-8891-6BDD3504A2FF}" type="pres">
      <dgm:prSet presAssocID="{3119CD06-1E76-4B8D-869A-AED8977326A8}" presName="compNode" presStyleCnt="0"/>
      <dgm:spPr/>
    </dgm:pt>
    <dgm:pt modelId="{86F2CE48-7B6E-4904-9996-000DF1DCAA12}" type="pres">
      <dgm:prSet presAssocID="{3119CD06-1E76-4B8D-869A-AED8977326A8}" presName="node" presStyleLbl="node1" presStyleIdx="2" presStyleCnt="3">
        <dgm:presLayoutVars>
          <dgm:bulletEnabled val="1"/>
        </dgm:presLayoutVars>
      </dgm:prSet>
      <dgm:spPr/>
    </dgm:pt>
    <dgm:pt modelId="{B83ED1E6-6745-4468-84E0-42289A0EBCE1}" type="pres">
      <dgm:prSet presAssocID="{3119CD06-1E76-4B8D-869A-AED8977326A8}" presName="invisiNode" presStyleLbl="node1" presStyleIdx="2" presStyleCnt="3"/>
      <dgm:spPr/>
    </dgm:pt>
    <dgm:pt modelId="{1726B0B5-E7D0-4EC0-8407-E0176707D8E8}" type="pres">
      <dgm:prSet presAssocID="{3119CD06-1E76-4B8D-869A-AED8977326A8}" presName="imagNode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Desbloquear com preenchimento sólido"/>
        </a:ext>
      </dgm:extLst>
    </dgm:pt>
  </dgm:ptLst>
  <dgm:cxnLst>
    <dgm:cxn modelId="{019F8201-4CE4-4705-ADB7-370665B4E5B6}" srcId="{F3C38EF6-ECA6-48D3-A4FC-F5870C157ED3}" destId="{9DFEC4EA-DB9D-45B8-A762-C00810DA8BC6}" srcOrd="1" destOrd="0" parTransId="{04C4444D-01F5-4CEC-B0F7-8573E513A4AC}" sibTransId="{7C3FCC95-1532-4CA6-A5F6-F42D9F84C18A}"/>
    <dgm:cxn modelId="{92324709-2835-4504-85B4-DB14F3AC1C2D}" type="presOf" srcId="{F3C38EF6-ECA6-48D3-A4FC-F5870C157ED3}" destId="{E995D488-218E-4158-8465-C7CD4F25C1E1}" srcOrd="0" destOrd="0" presId="urn:microsoft.com/office/officeart/2005/8/layout/pList2"/>
    <dgm:cxn modelId="{252DD40E-9C75-48F9-9F51-F5AA47C69092}" type="presOf" srcId="{2269158C-0F5D-43C3-A9A5-9D3265A43C67}" destId="{B57CEF10-6992-4EC2-A03C-5DF2E6874ABA}" srcOrd="0" destOrd="0" presId="urn:microsoft.com/office/officeart/2005/8/layout/pList2"/>
    <dgm:cxn modelId="{4296F58C-49BE-4F4E-968C-2EECC2B4B176}" type="presOf" srcId="{7C3FCC95-1532-4CA6-A5F6-F42D9F84C18A}" destId="{2640F791-E5D0-497B-BBFB-C958435F3764}" srcOrd="0" destOrd="0" presId="urn:microsoft.com/office/officeart/2005/8/layout/pList2"/>
    <dgm:cxn modelId="{F6195FB6-8BFB-4940-9044-B26562B1B1FD}" type="presOf" srcId="{9DFEC4EA-DB9D-45B8-A762-C00810DA8BC6}" destId="{3F108C5C-F775-4FEF-A6B3-93A2B6C3D456}" srcOrd="0" destOrd="0" presId="urn:microsoft.com/office/officeart/2005/8/layout/pList2"/>
    <dgm:cxn modelId="{C74A36BD-F27C-4EDF-9517-CB63718BF32D}" srcId="{F3C38EF6-ECA6-48D3-A4FC-F5870C157ED3}" destId="{2269158C-0F5D-43C3-A9A5-9D3265A43C67}" srcOrd="0" destOrd="0" parTransId="{3F718AD6-10AE-45BA-A7EE-677CDEC6561B}" sibTransId="{8EB58C75-76ED-4A3A-87F0-DB6CEE8A0374}"/>
    <dgm:cxn modelId="{2E979ADD-65D8-47E7-A7AE-F0B25EC7CA59}" type="presOf" srcId="{3119CD06-1E76-4B8D-869A-AED8977326A8}" destId="{86F2CE48-7B6E-4904-9996-000DF1DCAA12}" srcOrd="0" destOrd="0" presId="urn:microsoft.com/office/officeart/2005/8/layout/pList2"/>
    <dgm:cxn modelId="{DDAC32E8-5FE5-4240-BB9D-AC0F98444307}" srcId="{F3C38EF6-ECA6-48D3-A4FC-F5870C157ED3}" destId="{3119CD06-1E76-4B8D-869A-AED8977326A8}" srcOrd="2" destOrd="0" parTransId="{5FB3AFAA-B4EC-4A15-ACE1-5223320F9CCE}" sibTransId="{7FB49D52-BD01-4002-9231-82EEE0B91DDD}"/>
    <dgm:cxn modelId="{79F161F3-75FF-45DC-A92F-4D3FB0B93A11}" type="presOf" srcId="{8EB58C75-76ED-4A3A-87F0-DB6CEE8A0374}" destId="{9D88B1BC-7680-479C-9BDD-F0E5946F4095}" srcOrd="0" destOrd="0" presId="urn:microsoft.com/office/officeart/2005/8/layout/pList2"/>
    <dgm:cxn modelId="{968FFEF5-D55E-439B-A0FD-AD2F935CEEB8}" type="presParOf" srcId="{E995D488-218E-4158-8465-C7CD4F25C1E1}" destId="{7464690B-8EAE-4969-88C1-B32A2CD818E8}" srcOrd="0" destOrd="0" presId="urn:microsoft.com/office/officeart/2005/8/layout/pList2"/>
    <dgm:cxn modelId="{15AD1495-BCB8-493D-909F-5F977B13CC02}" type="presParOf" srcId="{E995D488-218E-4158-8465-C7CD4F25C1E1}" destId="{817A3CB5-4199-46A4-A45E-F6F9907A284C}" srcOrd="1" destOrd="0" presId="urn:microsoft.com/office/officeart/2005/8/layout/pList2"/>
    <dgm:cxn modelId="{6A8C8013-1818-4246-A41F-F0321295AF3D}" type="presParOf" srcId="{817A3CB5-4199-46A4-A45E-F6F9907A284C}" destId="{AF92E9AB-F20D-49B2-8CD5-02485E9E1E7A}" srcOrd="0" destOrd="0" presId="urn:microsoft.com/office/officeart/2005/8/layout/pList2"/>
    <dgm:cxn modelId="{FD956141-4DDA-41E9-8D47-4FE7BD8F988E}" type="presParOf" srcId="{AF92E9AB-F20D-49B2-8CD5-02485E9E1E7A}" destId="{B57CEF10-6992-4EC2-A03C-5DF2E6874ABA}" srcOrd="0" destOrd="0" presId="urn:microsoft.com/office/officeart/2005/8/layout/pList2"/>
    <dgm:cxn modelId="{6EAE97BE-F6F2-4A71-80DF-DF47B8AD0CD7}" type="presParOf" srcId="{AF92E9AB-F20D-49B2-8CD5-02485E9E1E7A}" destId="{7FE1E267-9DCB-44B0-B29C-68F5D487F6C9}" srcOrd="1" destOrd="0" presId="urn:microsoft.com/office/officeart/2005/8/layout/pList2"/>
    <dgm:cxn modelId="{5AF1F1FA-F07D-434E-8E33-51BF0194A0F6}" type="presParOf" srcId="{AF92E9AB-F20D-49B2-8CD5-02485E9E1E7A}" destId="{AF71BF93-87D5-4F65-B1EA-E04734EA3059}" srcOrd="2" destOrd="0" presId="urn:microsoft.com/office/officeart/2005/8/layout/pList2"/>
    <dgm:cxn modelId="{29356673-28BA-4CBB-8ABE-5B5DE838052F}" type="presParOf" srcId="{817A3CB5-4199-46A4-A45E-F6F9907A284C}" destId="{9D88B1BC-7680-479C-9BDD-F0E5946F4095}" srcOrd="1" destOrd="0" presId="urn:microsoft.com/office/officeart/2005/8/layout/pList2"/>
    <dgm:cxn modelId="{F339B34D-84BA-4410-BCC5-C0F2A9EEC85E}" type="presParOf" srcId="{817A3CB5-4199-46A4-A45E-F6F9907A284C}" destId="{541C90F9-A684-4828-A2D4-09E14FF07FFE}" srcOrd="2" destOrd="0" presId="urn:microsoft.com/office/officeart/2005/8/layout/pList2"/>
    <dgm:cxn modelId="{1B239031-09E3-4E12-9807-E523CC37F2B5}" type="presParOf" srcId="{541C90F9-A684-4828-A2D4-09E14FF07FFE}" destId="{3F108C5C-F775-4FEF-A6B3-93A2B6C3D456}" srcOrd="0" destOrd="0" presId="urn:microsoft.com/office/officeart/2005/8/layout/pList2"/>
    <dgm:cxn modelId="{89F2D67D-14BF-45E9-B17A-082ED5051E33}" type="presParOf" srcId="{541C90F9-A684-4828-A2D4-09E14FF07FFE}" destId="{ADCF61BB-DA11-49F8-8CE4-1C6ECFA6BF38}" srcOrd="1" destOrd="0" presId="urn:microsoft.com/office/officeart/2005/8/layout/pList2"/>
    <dgm:cxn modelId="{EBF291D0-2F5B-4395-9287-B6F4BB0C0152}" type="presParOf" srcId="{541C90F9-A684-4828-A2D4-09E14FF07FFE}" destId="{AB3B3BD1-9149-486D-B829-ABEC9CF7AA32}" srcOrd="2" destOrd="0" presId="urn:microsoft.com/office/officeart/2005/8/layout/pList2"/>
    <dgm:cxn modelId="{CCAA37FD-3316-4FB6-93D1-0D7DAAE53292}" type="presParOf" srcId="{817A3CB5-4199-46A4-A45E-F6F9907A284C}" destId="{2640F791-E5D0-497B-BBFB-C958435F3764}" srcOrd="3" destOrd="0" presId="urn:microsoft.com/office/officeart/2005/8/layout/pList2"/>
    <dgm:cxn modelId="{6533491B-4E96-48F2-8F35-141C010B59A2}" type="presParOf" srcId="{817A3CB5-4199-46A4-A45E-F6F9907A284C}" destId="{63D43B8C-D31A-4971-8891-6BDD3504A2FF}" srcOrd="4" destOrd="0" presId="urn:microsoft.com/office/officeart/2005/8/layout/pList2"/>
    <dgm:cxn modelId="{1FEBE70D-1FC3-450A-8796-88362E6638F4}" type="presParOf" srcId="{63D43B8C-D31A-4971-8891-6BDD3504A2FF}" destId="{86F2CE48-7B6E-4904-9996-000DF1DCAA12}" srcOrd="0" destOrd="0" presId="urn:microsoft.com/office/officeart/2005/8/layout/pList2"/>
    <dgm:cxn modelId="{2ECE4130-96D3-4C61-B21A-25EFB67435B8}" type="presParOf" srcId="{63D43B8C-D31A-4971-8891-6BDD3504A2FF}" destId="{B83ED1E6-6745-4468-84E0-42289A0EBCE1}" srcOrd="1" destOrd="0" presId="urn:microsoft.com/office/officeart/2005/8/layout/pList2"/>
    <dgm:cxn modelId="{776F57AB-0616-4B22-AFAB-03140B7784D6}" type="presParOf" srcId="{63D43B8C-D31A-4971-8891-6BDD3504A2FF}" destId="{1726B0B5-E7D0-4EC0-8407-E0176707D8E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00B050"/>
              </a:solidFill>
            </a:rPr>
            <a:t>Sucesso!</a:t>
          </a:r>
        </a:p>
        <a:p>
          <a:pPr algn="ctr"/>
          <a:r>
            <a:rPr lang="pt-BR" dirty="0"/>
            <a:t>Sua senha foi alterada com sucesso.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Y="3544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Erro! </a:t>
          </a:r>
        </a:p>
        <a:p>
          <a:pPr algn="ctr"/>
          <a:r>
            <a:rPr lang="pt-BR" dirty="0"/>
            <a:t>Não foi possível alterar sua senha.
Tente novamente.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226" custLinFactNeighborY="-7777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400" b="0" dirty="0"/>
            <a:t>Antes de abrir o sistema, faça a verificação com o cliente. Só avance se todos os itens estiverem OK.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119" custLinFactNeighborY="22909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Se um critério falhar, não registre o DOA. Informe o cliente e oriente sobre as condições necessárias.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Y="-36133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562F7FA-71FA-4330-9D90-FBEF4CF8DCAF}" type="doc">
      <dgm:prSet loTypeId="urn:microsoft.com/office/officeart/2005/8/layout/pList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E2696090-F023-43DD-A3FB-B9599CBFABA5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Prazo</a:t>
          </a:r>
          <a:r>
            <a:rPr lang="pt-BR" dirty="0">
              <a:solidFill>
                <a:srgbClr val="C00000"/>
              </a:solidFill>
            </a:rPr>
            <a:t> </a:t>
          </a:r>
        </a:p>
        <a:p>
          <a:r>
            <a:rPr lang="pt-BR" dirty="0"/>
            <a:t> Aparelho dentro dos 7 dias corridos da venda.</a:t>
          </a:r>
        </a:p>
      </dgm:t>
    </dgm:pt>
    <dgm:pt modelId="{2F385D9F-B351-4934-B085-6D66116DE0E8}" type="parTrans" cxnId="{7B5EECB8-BFF1-493E-84FA-25D9A480FEE8}">
      <dgm:prSet/>
      <dgm:spPr/>
      <dgm:t>
        <a:bodyPr/>
        <a:lstStyle/>
        <a:p>
          <a:endParaRPr lang="pt-BR"/>
        </a:p>
      </dgm:t>
    </dgm:pt>
    <dgm:pt modelId="{954D8901-77F1-40F5-A96B-C637ED640970}" type="sibTrans" cxnId="{7B5EECB8-BFF1-493E-84FA-25D9A480FEE8}">
      <dgm:prSet/>
      <dgm:spPr/>
      <dgm:t>
        <a:bodyPr/>
        <a:lstStyle/>
        <a:p>
          <a:endParaRPr lang="pt-BR"/>
        </a:p>
      </dgm:t>
    </dgm:pt>
    <dgm:pt modelId="{8C0CB1FC-1096-435A-8558-460B729FDEA2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Kit completo </a:t>
          </a:r>
        </a:p>
        <a:p>
          <a:r>
            <a:rPr lang="pt-BR" dirty="0"/>
            <a:t> Aparelho + acessórios + embalagem original.</a:t>
          </a:r>
        </a:p>
      </dgm:t>
    </dgm:pt>
    <dgm:pt modelId="{162195A7-B32C-42F2-8E2F-070075DFFC02}" type="parTrans" cxnId="{36AD8466-8754-4144-A84F-0949ED1BC575}">
      <dgm:prSet/>
      <dgm:spPr/>
      <dgm:t>
        <a:bodyPr/>
        <a:lstStyle/>
        <a:p>
          <a:endParaRPr lang="pt-BR"/>
        </a:p>
      </dgm:t>
    </dgm:pt>
    <dgm:pt modelId="{49512300-929B-4440-876C-9E4030866F89}" type="sibTrans" cxnId="{36AD8466-8754-4144-A84F-0949ED1BC575}">
      <dgm:prSet/>
      <dgm:spPr/>
      <dgm:t>
        <a:bodyPr/>
        <a:lstStyle/>
        <a:p>
          <a:endParaRPr lang="pt-BR"/>
        </a:p>
      </dgm:t>
    </dgm:pt>
    <dgm:pt modelId="{9DA7A577-161B-4219-84DB-EB0F34370A59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Sem mau uso </a:t>
          </a:r>
        </a:p>
        <a:p>
          <a:r>
            <a:rPr lang="pt-BR" dirty="0"/>
            <a:t> Sem quedas, arranhões ou contato com líquido.</a:t>
          </a:r>
        </a:p>
      </dgm:t>
    </dgm:pt>
    <dgm:pt modelId="{0874E656-A170-47FA-958B-552F12E93670}" type="parTrans" cxnId="{42CBE5A0-2FA8-4113-9B81-C953072C1C64}">
      <dgm:prSet/>
      <dgm:spPr/>
      <dgm:t>
        <a:bodyPr/>
        <a:lstStyle/>
        <a:p>
          <a:endParaRPr lang="pt-BR"/>
        </a:p>
      </dgm:t>
    </dgm:pt>
    <dgm:pt modelId="{4763F72A-4267-45D5-9447-3E83E2459546}" type="sibTrans" cxnId="{42CBE5A0-2FA8-4113-9B81-C953072C1C64}">
      <dgm:prSet/>
      <dgm:spPr/>
      <dgm:t>
        <a:bodyPr/>
        <a:lstStyle/>
        <a:p>
          <a:endParaRPr lang="pt-BR"/>
        </a:p>
      </dgm:t>
    </dgm:pt>
    <dgm:pt modelId="{89766EFB-3A6F-4065-8B4B-E37128EC324E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Desbloqueado</a:t>
          </a:r>
        </a:p>
        <a:p>
          <a:r>
            <a:rPr lang="pt-BR" dirty="0"/>
            <a:t>  Sem conta Google, iCloud ou senha de tela.</a:t>
          </a:r>
        </a:p>
      </dgm:t>
    </dgm:pt>
    <dgm:pt modelId="{ECC7E67D-459D-47E8-A4FE-A92DFA2768AA}" type="parTrans" cxnId="{3B2A2D2F-8398-466D-BB4A-9B8D67A862B2}">
      <dgm:prSet/>
      <dgm:spPr/>
      <dgm:t>
        <a:bodyPr/>
        <a:lstStyle/>
        <a:p>
          <a:endParaRPr lang="pt-BR"/>
        </a:p>
      </dgm:t>
    </dgm:pt>
    <dgm:pt modelId="{184AE9A7-5180-4EF4-92F1-7EDA40346F76}" type="sibTrans" cxnId="{3B2A2D2F-8398-466D-BB4A-9B8D67A862B2}">
      <dgm:prSet/>
      <dgm:spPr/>
      <dgm:t>
        <a:bodyPr/>
        <a:lstStyle/>
        <a:p>
          <a:endParaRPr lang="pt-BR"/>
        </a:p>
      </dgm:t>
    </dgm:pt>
    <dgm:pt modelId="{8D61FE19-D764-4B19-9ACF-40924DBB22B5}" type="pres">
      <dgm:prSet presAssocID="{2562F7FA-71FA-4330-9D90-FBEF4CF8DCAF}" presName="Name0" presStyleCnt="0">
        <dgm:presLayoutVars>
          <dgm:dir/>
          <dgm:resizeHandles val="exact"/>
        </dgm:presLayoutVars>
      </dgm:prSet>
      <dgm:spPr/>
    </dgm:pt>
    <dgm:pt modelId="{980D7D60-B4DA-4EE0-AC8F-F911DA8AE6DC}" type="pres">
      <dgm:prSet presAssocID="{2562F7FA-71FA-4330-9D90-FBEF4CF8DCAF}" presName="bkgdShp" presStyleLbl="alignAccFollowNode1" presStyleIdx="0" presStyleCnt="1"/>
      <dgm:spPr/>
    </dgm:pt>
    <dgm:pt modelId="{5F539345-D674-435B-9E94-5C0E847B1D2C}" type="pres">
      <dgm:prSet presAssocID="{2562F7FA-71FA-4330-9D90-FBEF4CF8DCAF}" presName="linComp" presStyleCnt="0"/>
      <dgm:spPr/>
    </dgm:pt>
    <dgm:pt modelId="{4E985832-E520-4F12-8160-2DEF67413DEA}" type="pres">
      <dgm:prSet presAssocID="{E2696090-F023-43DD-A3FB-B9599CBFABA5}" presName="compNode" presStyleCnt="0"/>
      <dgm:spPr/>
    </dgm:pt>
    <dgm:pt modelId="{8890667B-5311-4366-A16C-822822220EA6}" type="pres">
      <dgm:prSet presAssocID="{E2696090-F023-43DD-A3FB-B9599CBFABA5}" presName="node" presStyleLbl="node1" presStyleIdx="0" presStyleCnt="4">
        <dgm:presLayoutVars>
          <dgm:bulletEnabled val="1"/>
        </dgm:presLayoutVars>
      </dgm:prSet>
      <dgm:spPr/>
    </dgm:pt>
    <dgm:pt modelId="{959F91DE-B24B-4267-B6B8-4C0E8296989F}" type="pres">
      <dgm:prSet presAssocID="{E2696090-F023-43DD-A3FB-B9599CBFABA5}" presName="invisiNode" presStyleLbl="node1" presStyleIdx="0" presStyleCnt="4"/>
      <dgm:spPr/>
    </dgm:pt>
    <dgm:pt modelId="{0CFEF76B-82A2-4294-B020-105F05E94574}" type="pres">
      <dgm:prSet presAssocID="{E2696090-F023-43DD-A3FB-B9599CBFABA5}" presName="imagNode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58C989AF-6685-425B-BE83-5A103B9898AD}" type="pres">
      <dgm:prSet presAssocID="{954D8901-77F1-40F5-A96B-C637ED640970}" presName="sibTrans" presStyleLbl="sibTrans2D1" presStyleIdx="0" presStyleCnt="0"/>
      <dgm:spPr/>
    </dgm:pt>
    <dgm:pt modelId="{4CA726BD-DCD3-4FEA-BBAD-C5404F3E1A52}" type="pres">
      <dgm:prSet presAssocID="{8C0CB1FC-1096-435A-8558-460B729FDEA2}" presName="compNode" presStyleCnt="0"/>
      <dgm:spPr/>
    </dgm:pt>
    <dgm:pt modelId="{6795462D-CB89-4BE9-8AFE-D86205BFC9C4}" type="pres">
      <dgm:prSet presAssocID="{8C0CB1FC-1096-435A-8558-460B729FDEA2}" presName="node" presStyleLbl="node1" presStyleIdx="1" presStyleCnt="4">
        <dgm:presLayoutVars>
          <dgm:bulletEnabled val="1"/>
        </dgm:presLayoutVars>
      </dgm:prSet>
      <dgm:spPr/>
    </dgm:pt>
    <dgm:pt modelId="{56EBBA6E-599F-4621-B230-A8F302BDD8D4}" type="pres">
      <dgm:prSet presAssocID="{8C0CB1FC-1096-435A-8558-460B729FDEA2}" presName="invisiNode" presStyleLbl="node1" presStyleIdx="1" presStyleCnt="4"/>
      <dgm:spPr/>
    </dgm:pt>
    <dgm:pt modelId="{335ECA36-D836-434B-85C6-46EE764E559A}" type="pres">
      <dgm:prSet presAssocID="{8C0CB1FC-1096-435A-8558-460B729FDEA2}" presName="imagNode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Caixa com preenchimento sólido"/>
        </a:ext>
      </dgm:extLst>
    </dgm:pt>
    <dgm:pt modelId="{6F1C6225-8E04-4728-AD7F-8F163D2D5431}" type="pres">
      <dgm:prSet presAssocID="{49512300-929B-4440-876C-9E4030866F89}" presName="sibTrans" presStyleLbl="sibTrans2D1" presStyleIdx="0" presStyleCnt="0"/>
      <dgm:spPr/>
    </dgm:pt>
    <dgm:pt modelId="{87BD6A42-3986-43C1-93DB-AEDB4FC53713}" type="pres">
      <dgm:prSet presAssocID="{9DA7A577-161B-4219-84DB-EB0F34370A59}" presName="compNode" presStyleCnt="0"/>
      <dgm:spPr/>
    </dgm:pt>
    <dgm:pt modelId="{2F26AF77-9BB2-4029-ACB7-E86158D75866}" type="pres">
      <dgm:prSet presAssocID="{9DA7A577-161B-4219-84DB-EB0F34370A59}" presName="node" presStyleLbl="node1" presStyleIdx="2" presStyleCnt="4">
        <dgm:presLayoutVars>
          <dgm:bulletEnabled val="1"/>
        </dgm:presLayoutVars>
      </dgm:prSet>
      <dgm:spPr/>
    </dgm:pt>
    <dgm:pt modelId="{A5D7E21E-B26A-444F-BD3F-D291FBB42277}" type="pres">
      <dgm:prSet presAssocID="{9DA7A577-161B-4219-84DB-EB0F34370A59}" presName="invisiNode" presStyleLbl="node1" presStyleIdx="2" presStyleCnt="4"/>
      <dgm:spPr/>
    </dgm:pt>
    <dgm:pt modelId="{CE74D32D-C0CA-4EA4-8EE8-968DD56C96EE}" type="pres">
      <dgm:prSet presAssocID="{9DA7A577-161B-4219-84DB-EB0F34370A59}" presName="imagNode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Escudo com marca de verificação com preenchimento sólido"/>
        </a:ext>
      </dgm:extLst>
    </dgm:pt>
    <dgm:pt modelId="{98FE4D10-6A09-4944-896B-F20E28D936A7}" type="pres">
      <dgm:prSet presAssocID="{4763F72A-4267-45D5-9447-3E83E2459546}" presName="sibTrans" presStyleLbl="sibTrans2D1" presStyleIdx="0" presStyleCnt="0"/>
      <dgm:spPr/>
    </dgm:pt>
    <dgm:pt modelId="{92D30305-C575-43DF-9279-A7C8D039A76A}" type="pres">
      <dgm:prSet presAssocID="{89766EFB-3A6F-4065-8B4B-E37128EC324E}" presName="compNode" presStyleCnt="0"/>
      <dgm:spPr/>
    </dgm:pt>
    <dgm:pt modelId="{7D97C741-3C2A-40BF-AC48-0FF719A57CEF}" type="pres">
      <dgm:prSet presAssocID="{89766EFB-3A6F-4065-8B4B-E37128EC324E}" presName="node" presStyleLbl="node1" presStyleIdx="3" presStyleCnt="4">
        <dgm:presLayoutVars>
          <dgm:bulletEnabled val="1"/>
        </dgm:presLayoutVars>
      </dgm:prSet>
      <dgm:spPr/>
    </dgm:pt>
    <dgm:pt modelId="{E4F27446-1433-4C1E-B372-4CB646EE4686}" type="pres">
      <dgm:prSet presAssocID="{89766EFB-3A6F-4065-8B4B-E37128EC324E}" presName="invisiNode" presStyleLbl="node1" presStyleIdx="3" presStyleCnt="4"/>
      <dgm:spPr/>
    </dgm:pt>
    <dgm:pt modelId="{D2A57CBA-5DC1-461D-AFC5-04FF28F24821}" type="pres">
      <dgm:prSet presAssocID="{89766EFB-3A6F-4065-8B4B-E37128EC324E}" presName="imagNode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Desbloquear com preenchimento sólido"/>
        </a:ext>
      </dgm:extLst>
    </dgm:pt>
  </dgm:ptLst>
  <dgm:cxnLst>
    <dgm:cxn modelId="{AFC0F115-54B6-4C8E-92EF-543DD895EADD}" type="presOf" srcId="{4763F72A-4267-45D5-9447-3E83E2459546}" destId="{98FE4D10-6A09-4944-896B-F20E28D936A7}" srcOrd="0" destOrd="0" presId="urn:microsoft.com/office/officeart/2005/8/layout/pList2"/>
    <dgm:cxn modelId="{56AEA124-9670-4E42-B8D9-11A9255A5B19}" type="presOf" srcId="{8C0CB1FC-1096-435A-8558-460B729FDEA2}" destId="{6795462D-CB89-4BE9-8AFE-D86205BFC9C4}" srcOrd="0" destOrd="0" presId="urn:microsoft.com/office/officeart/2005/8/layout/pList2"/>
    <dgm:cxn modelId="{3B2A2D2F-8398-466D-BB4A-9B8D67A862B2}" srcId="{2562F7FA-71FA-4330-9D90-FBEF4CF8DCAF}" destId="{89766EFB-3A6F-4065-8B4B-E37128EC324E}" srcOrd="3" destOrd="0" parTransId="{ECC7E67D-459D-47E8-A4FE-A92DFA2768AA}" sibTransId="{184AE9A7-5180-4EF4-92F1-7EDA40346F76}"/>
    <dgm:cxn modelId="{36AD8466-8754-4144-A84F-0949ED1BC575}" srcId="{2562F7FA-71FA-4330-9D90-FBEF4CF8DCAF}" destId="{8C0CB1FC-1096-435A-8558-460B729FDEA2}" srcOrd="1" destOrd="0" parTransId="{162195A7-B32C-42F2-8E2F-070075DFFC02}" sibTransId="{49512300-929B-4440-876C-9E4030866F89}"/>
    <dgm:cxn modelId="{AAD45D70-3CFE-420C-BACB-A1799976ACA0}" type="presOf" srcId="{E2696090-F023-43DD-A3FB-B9599CBFABA5}" destId="{8890667B-5311-4366-A16C-822822220EA6}" srcOrd="0" destOrd="0" presId="urn:microsoft.com/office/officeart/2005/8/layout/pList2"/>
    <dgm:cxn modelId="{2FB05072-2DE6-463A-B914-8F710A561AF0}" type="presOf" srcId="{954D8901-77F1-40F5-A96B-C637ED640970}" destId="{58C989AF-6685-425B-BE83-5A103B9898AD}" srcOrd="0" destOrd="0" presId="urn:microsoft.com/office/officeart/2005/8/layout/pList2"/>
    <dgm:cxn modelId="{14946157-4212-490F-85E2-E98299A60335}" type="presOf" srcId="{2562F7FA-71FA-4330-9D90-FBEF4CF8DCAF}" destId="{8D61FE19-D764-4B19-9ACF-40924DBB22B5}" srcOrd="0" destOrd="0" presId="urn:microsoft.com/office/officeart/2005/8/layout/pList2"/>
    <dgm:cxn modelId="{2B01CB81-5BCB-407C-A7B1-31130B5B6112}" type="presOf" srcId="{49512300-929B-4440-876C-9E4030866F89}" destId="{6F1C6225-8E04-4728-AD7F-8F163D2D5431}" srcOrd="0" destOrd="0" presId="urn:microsoft.com/office/officeart/2005/8/layout/pList2"/>
    <dgm:cxn modelId="{42CBE5A0-2FA8-4113-9B81-C953072C1C64}" srcId="{2562F7FA-71FA-4330-9D90-FBEF4CF8DCAF}" destId="{9DA7A577-161B-4219-84DB-EB0F34370A59}" srcOrd="2" destOrd="0" parTransId="{0874E656-A170-47FA-958B-552F12E93670}" sibTransId="{4763F72A-4267-45D5-9447-3E83E2459546}"/>
    <dgm:cxn modelId="{7B5EECB8-BFF1-493E-84FA-25D9A480FEE8}" srcId="{2562F7FA-71FA-4330-9D90-FBEF4CF8DCAF}" destId="{E2696090-F023-43DD-A3FB-B9599CBFABA5}" srcOrd="0" destOrd="0" parTransId="{2F385D9F-B351-4934-B085-6D66116DE0E8}" sibTransId="{954D8901-77F1-40F5-A96B-C637ED640970}"/>
    <dgm:cxn modelId="{AF65B3CC-FD43-48B8-934A-B1186D7A1F5A}" type="presOf" srcId="{9DA7A577-161B-4219-84DB-EB0F34370A59}" destId="{2F26AF77-9BB2-4029-ACB7-E86158D75866}" srcOrd="0" destOrd="0" presId="urn:microsoft.com/office/officeart/2005/8/layout/pList2"/>
    <dgm:cxn modelId="{113E64FA-AB43-48A3-AC2E-E56A8955A465}" type="presOf" srcId="{89766EFB-3A6F-4065-8B4B-E37128EC324E}" destId="{7D97C741-3C2A-40BF-AC48-0FF719A57CEF}" srcOrd="0" destOrd="0" presId="urn:microsoft.com/office/officeart/2005/8/layout/pList2"/>
    <dgm:cxn modelId="{97354661-8887-49C8-8320-FBA903322AED}" type="presParOf" srcId="{8D61FE19-D764-4B19-9ACF-40924DBB22B5}" destId="{980D7D60-B4DA-4EE0-AC8F-F911DA8AE6DC}" srcOrd="0" destOrd="0" presId="urn:microsoft.com/office/officeart/2005/8/layout/pList2"/>
    <dgm:cxn modelId="{F70A56AC-B4E7-4320-B417-5FF563F9492C}" type="presParOf" srcId="{8D61FE19-D764-4B19-9ACF-40924DBB22B5}" destId="{5F539345-D674-435B-9E94-5C0E847B1D2C}" srcOrd="1" destOrd="0" presId="urn:microsoft.com/office/officeart/2005/8/layout/pList2"/>
    <dgm:cxn modelId="{C060246D-34A1-4543-B90A-703F9EDF0497}" type="presParOf" srcId="{5F539345-D674-435B-9E94-5C0E847B1D2C}" destId="{4E985832-E520-4F12-8160-2DEF67413DEA}" srcOrd="0" destOrd="0" presId="urn:microsoft.com/office/officeart/2005/8/layout/pList2"/>
    <dgm:cxn modelId="{B1B83F5A-B352-46A5-B93A-B965F9726CF7}" type="presParOf" srcId="{4E985832-E520-4F12-8160-2DEF67413DEA}" destId="{8890667B-5311-4366-A16C-822822220EA6}" srcOrd="0" destOrd="0" presId="urn:microsoft.com/office/officeart/2005/8/layout/pList2"/>
    <dgm:cxn modelId="{9BCF19F4-7181-4DB0-B0E2-9573FEA2F995}" type="presParOf" srcId="{4E985832-E520-4F12-8160-2DEF67413DEA}" destId="{959F91DE-B24B-4267-B6B8-4C0E8296989F}" srcOrd="1" destOrd="0" presId="urn:microsoft.com/office/officeart/2005/8/layout/pList2"/>
    <dgm:cxn modelId="{00C64DBD-67D8-4DF7-84C6-37527C9619B2}" type="presParOf" srcId="{4E985832-E520-4F12-8160-2DEF67413DEA}" destId="{0CFEF76B-82A2-4294-B020-105F05E94574}" srcOrd="2" destOrd="0" presId="urn:microsoft.com/office/officeart/2005/8/layout/pList2"/>
    <dgm:cxn modelId="{4D4D34BD-333F-468F-A252-0FAC4EDF3644}" type="presParOf" srcId="{5F539345-D674-435B-9E94-5C0E847B1D2C}" destId="{58C989AF-6685-425B-BE83-5A103B9898AD}" srcOrd="1" destOrd="0" presId="urn:microsoft.com/office/officeart/2005/8/layout/pList2"/>
    <dgm:cxn modelId="{B2CBF4E4-C187-4102-8454-2B00D64B326B}" type="presParOf" srcId="{5F539345-D674-435B-9E94-5C0E847B1D2C}" destId="{4CA726BD-DCD3-4FEA-BBAD-C5404F3E1A52}" srcOrd="2" destOrd="0" presId="urn:microsoft.com/office/officeart/2005/8/layout/pList2"/>
    <dgm:cxn modelId="{2627FC60-810E-4ACA-B877-E74BD8A30BB0}" type="presParOf" srcId="{4CA726BD-DCD3-4FEA-BBAD-C5404F3E1A52}" destId="{6795462D-CB89-4BE9-8AFE-D86205BFC9C4}" srcOrd="0" destOrd="0" presId="urn:microsoft.com/office/officeart/2005/8/layout/pList2"/>
    <dgm:cxn modelId="{C3AD112A-02B5-406B-83A0-8BF1F092674E}" type="presParOf" srcId="{4CA726BD-DCD3-4FEA-BBAD-C5404F3E1A52}" destId="{56EBBA6E-599F-4621-B230-A8F302BDD8D4}" srcOrd="1" destOrd="0" presId="urn:microsoft.com/office/officeart/2005/8/layout/pList2"/>
    <dgm:cxn modelId="{F240A140-A73B-41D8-911D-50037DF7F6F0}" type="presParOf" srcId="{4CA726BD-DCD3-4FEA-BBAD-C5404F3E1A52}" destId="{335ECA36-D836-434B-85C6-46EE764E559A}" srcOrd="2" destOrd="0" presId="urn:microsoft.com/office/officeart/2005/8/layout/pList2"/>
    <dgm:cxn modelId="{35E71631-2CE0-4642-8C49-78B9E2CD761A}" type="presParOf" srcId="{5F539345-D674-435B-9E94-5C0E847B1D2C}" destId="{6F1C6225-8E04-4728-AD7F-8F163D2D5431}" srcOrd="3" destOrd="0" presId="urn:microsoft.com/office/officeart/2005/8/layout/pList2"/>
    <dgm:cxn modelId="{AC5A31CF-6048-489E-BC2A-362AA439ED57}" type="presParOf" srcId="{5F539345-D674-435B-9E94-5C0E847B1D2C}" destId="{87BD6A42-3986-43C1-93DB-AEDB4FC53713}" srcOrd="4" destOrd="0" presId="urn:microsoft.com/office/officeart/2005/8/layout/pList2"/>
    <dgm:cxn modelId="{6675E145-91ED-40F3-B4C4-C111D4804CA4}" type="presParOf" srcId="{87BD6A42-3986-43C1-93DB-AEDB4FC53713}" destId="{2F26AF77-9BB2-4029-ACB7-E86158D75866}" srcOrd="0" destOrd="0" presId="urn:microsoft.com/office/officeart/2005/8/layout/pList2"/>
    <dgm:cxn modelId="{007E1015-8B45-4953-9B5C-DB13CF829ECB}" type="presParOf" srcId="{87BD6A42-3986-43C1-93DB-AEDB4FC53713}" destId="{A5D7E21E-B26A-444F-BD3F-D291FBB42277}" srcOrd="1" destOrd="0" presId="urn:microsoft.com/office/officeart/2005/8/layout/pList2"/>
    <dgm:cxn modelId="{181FB10D-E606-4FB2-AFE2-ECE7A5C7A127}" type="presParOf" srcId="{87BD6A42-3986-43C1-93DB-AEDB4FC53713}" destId="{CE74D32D-C0CA-4EA4-8EE8-968DD56C96EE}" srcOrd="2" destOrd="0" presId="urn:microsoft.com/office/officeart/2005/8/layout/pList2"/>
    <dgm:cxn modelId="{E249CB37-1BA8-4AD9-B81D-BF4054BCE13A}" type="presParOf" srcId="{5F539345-D674-435B-9E94-5C0E847B1D2C}" destId="{98FE4D10-6A09-4944-896B-F20E28D936A7}" srcOrd="5" destOrd="0" presId="urn:microsoft.com/office/officeart/2005/8/layout/pList2"/>
    <dgm:cxn modelId="{531552D9-D04B-41D0-9CCF-F32C61AC9F70}" type="presParOf" srcId="{5F539345-D674-435B-9E94-5C0E847B1D2C}" destId="{92D30305-C575-43DF-9279-A7C8D039A76A}" srcOrd="6" destOrd="0" presId="urn:microsoft.com/office/officeart/2005/8/layout/pList2"/>
    <dgm:cxn modelId="{7EA26A12-793C-4E85-985F-B5485E8CFAA8}" type="presParOf" srcId="{92D30305-C575-43DF-9279-A7C8D039A76A}" destId="{7D97C741-3C2A-40BF-AC48-0FF719A57CEF}" srcOrd="0" destOrd="0" presId="urn:microsoft.com/office/officeart/2005/8/layout/pList2"/>
    <dgm:cxn modelId="{63425A2A-21F1-4F87-B276-E7F5F5585EC9}" type="presParOf" srcId="{92D30305-C575-43DF-9279-A7C8D039A76A}" destId="{E4F27446-1433-4C1E-B372-4CB646EE4686}" srcOrd="1" destOrd="0" presId="urn:microsoft.com/office/officeart/2005/8/layout/pList2"/>
    <dgm:cxn modelId="{F79C7F94-EA12-4288-A390-63FE92E144F9}" type="presParOf" srcId="{92D30305-C575-43DF-9279-A7C8D039A76A}" destId="{D2A57CBA-5DC1-461D-AFC5-04FF28F2482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600" b="1" dirty="0">
              <a:solidFill>
                <a:srgbClr val="C00000"/>
              </a:solidFill>
            </a:rPr>
            <a:t>Acesse DOA &gt; Avaliação</a:t>
          </a:r>
        </a:p>
        <a:p>
          <a:pPr algn="ctr"/>
          <a:r>
            <a:rPr lang="pt-BR" sz="1400" b="0" dirty="0"/>
            <a:t>Menu superior do Claro </a:t>
          </a:r>
          <a:r>
            <a:rPr lang="pt-BR" sz="1400" b="0" dirty="0" err="1"/>
            <a:t>fix</a:t>
          </a:r>
          <a:r>
            <a:rPr lang="pt-BR" sz="1400" b="0" dirty="0"/>
            <a:t>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2630" custLinFactNeighborY="-34062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600" b="1" dirty="0">
              <a:solidFill>
                <a:srgbClr val="C00000"/>
              </a:solidFill>
            </a:rPr>
            <a:t>Insira o código SAP do Produto</a:t>
          </a:r>
        </a:p>
        <a:p>
          <a:pPr algn="ctr"/>
          <a:r>
            <a:rPr lang="pt-BR" sz="1400" b="0" dirty="0"/>
            <a:t>Conforme consta na nota fiscal do cliente.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2630" custLinFactNeighborY="-34062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Clique aqui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NeighborX="50636" custLinFactNeighborY="-24822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95AE63-31BE-47C2-90F9-B943E162FA8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4D67F8-5F0E-4AFB-AE4C-62B05FC0D782}">
      <dgm:prSet/>
      <dgm:spPr>
        <a:solidFill>
          <a:schemeClr val="bg1"/>
        </a:solidFill>
      </dgm:spPr>
      <dgm:t>
        <a:bodyPr/>
        <a:lstStyle/>
        <a:p>
          <a:r>
            <a:rPr lang="pt-BR" b="1" dirty="0"/>
            <a:t>CASO A</a:t>
          </a:r>
          <a:endParaRPr lang="pt-BR" dirty="0"/>
        </a:p>
      </dgm:t>
    </dgm:pt>
    <dgm:pt modelId="{60DAB3FA-53E5-4729-8C73-A333BD537113}" type="parTrans" cxnId="{67D50CB0-FB65-4B5F-A7AF-455587BCEF81}">
      <dgm:prSet/>
      <dgm:spPr/>
      <dgm:t>
        <a:bodyPr/>
        <a:lstStyle/>
        <a:p>
          <a:endParaRPr lang="pt-BR"/>
        </a:p>
      </dgm:t>
    </dgm:pt>
    <dgm:pt modelId="{09858318-0829-48F0-9A3B-52E70D61D48A}" type="sibTrans" cxnId="{67D50CB0-FB65-4B5F-A7AF-455587BCEF81}">
      <dgm:prSet/>
      <dgm:spPr/>
      <dgm:t>
        <a:bodyPr/>
        <a:lstStyle/>
        <a:p>
          <a:endParaRPr lang="pt-BR"/>
        </a:p>
      </dgm:t>
    </dgm:pt>
    <dgm:pt modelId="{AB521750-BBBE-4CF1-B4E3-BA307D96ACDB}">
      <dgm:prSet/>
      <dgm:spPr>
        <a:solidFill>
          <a:schemeClr val="bg1"/>
        </a:solidFill>
      </dgm:spPr>
      <dgm:t>
        <a:bodyPr/>
        <a:lstStyle/>
        <a:p>
          <a:r>
            <a:rPr lang="pt-BR" dirty="0"/>
            <a:t>Cliente comprou há 5 dias. Devolveu com caixa original e todos os acessórios. Aparelho sem marcas. Desbloqueado.</a:t>
          </a:r>
        </a:p>
      </dgm:t>
    </dgm:pt>
    <dgm:pt modelId="{8C5767B9-444A-4F3B-A379-A484DCBB35AD}" type="parTrans" cxnId="{0866DE8E-0A2D-402E-919B-F0D77414DCB3}">
      <dgm:prSet/>
      <dgm:spPr/>
      <dgm:t>
        <a:bodyPr/>
        <a:lstStyle/>
        <a:p>
          <a:endParaRPr lang="pt-BR"/>
        </a:p>
      </dgm:t>
    </dgm:pt>
    <dgm:pt modelId="{582F6613-DDC5-48B2-A3EE-F4FF09950D4C}" type="sibTrans" cxnId="{0866DE8E-0A2D-402E-919B-F0D77414DCB3}">
      <dgm:prSet/>
      <dgm:spPr/>
      <dgm:t>
        <a:bodyPr/>
        <a:lstStyle/>
        <a:p>
          <a:endParaRPr lang="pt-BR"/>
        </a:p>
      </dgm:t>
    </dgm:pt>
    <dgm:pt modelId="{7E507EE4-79C5-4E35-86C5-100F40F87B24}">
      <dgm:prSet/>
      <dgm:spPr>
        <a:solidFill>
          <a:schemeClr val="bg1"/>
        </a:solidFill>
      </dgm:spPr>
      <dgm:t>
        <a:bodyPr/>
        <a:lstStyle/>
        <a:p>
          <a:r>
            <a:rPr lang="pt-BR" b="1" dirty="0"/>
            <a:t>	</a:t>
          </a:r>
          <a:r>
            <a:rPr lang="pt-BR" b="1" dirty="0">
              <a:solidFill>
                <a:srgbClr val="00B050"/>
              </a:solidFill>
            </a:rPr>
            <a:t>APROVADO</a:t>
          </a:r>
          <a:endParaRPr lang="pt-BR" dirty="0">
            <a:solidFill>
              <a:srgbClr val="00B050"/>
            </a:solidFill>
          </a:endParaRPr>
        </a:p>
      </dgm:t>
    </dgm:pt>
    <dgm:pt modelId="{F86A9BA2-51AD-46C1-BC59-685065DC3C5D}" type="parTrans" cxnId="{241C8122-3C91-4897-9040-258BE3BB562A}">
      <dgm:prSet/>
      <dgm:spPr/>
      <dgm:t>
        <a:bodyPr/>
        <a:lstStyle/>
        <a:p>
          <a:endParaRPr lang="pt-BR"/>
        </a:p>
      </dgm:t>
    </dgm:pt>
    <dgm:pt modelId="{BECE729F-3BFA-4AFC-8F99-4A471F7C560E}" type="sibTrans" cxnId="{241C8122-3C91-4897-9040-258BE3BB562A}">
      <dgm:prSet/>
      <dgm:spPr/>
      <dgm:t>
        <a:bodyPr/>
        <a:lstStyle/>
        <a:p>
          <a:endParaRPr lang="pt-BR"/>
        </a:p>
      </dgm:t>
    </dgm:pt>
    <dgm:pt modelId="{35D4E8C5-6EED-45E4-B06E-3F108CBEE4A5}" type="pres">
      <dgm:prSet presAssocID="{DB95AE63-31BE-47C2-90F9-B943E162FA8F}" presName="linear" presStyleCnt="0">
        <dgm:presLayoutVars>
          <dgm:animLvl val="lvl"/>
          <dgm:resizeHandles val="exact"/>
        </dgm:presLayoutVars>
      </dgm:prSet>
      <dgm:spPr/>
    </dgm:pt>
    <dgm:pt modelId="{E251DBB0-5B26-48B0-B90D-4CCF19451421}" type="pres">
      <dgm:prSet presAssocID="{BA4D67F8-5F0E-4AFB-AE4C-62B05FC0D78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DA3115-D9A9-4FE6-A525-3D8A97F5C681}" type="pres">
      <dgm:prSet presAssocID="{09858318-0829-48F0-9A3B-52E70D61D48A}" presName="spacer" presStyleCnt="0"/>
      <dgm:spPr/>
    </dgm:pt>
    <dgm:pt modelId="{6BC16C90-E110-4C02-AA52-61423BF3FC70}" type="pres">
      <dgm:prSet presAssocID="{AB521750-BBBE-4CF1-B4E3-BA307D96ACD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5A53F8-8DA2-462B-AE15-9C0ED66A2D31}" type="pres">
      <dgm:prSet presAssocID="{582F6613-DDC5-48B2-A3EE-F4FF09950D4C}" presName="spacer" presStyleCnt="0"/>
      <dgm:spPr/>
    </dgm:pt>
    <dgm:pt modelId="{3B35E0E8-180C-435A-AE8F-61E7E7D2A6B9}" type="pres">
      <dgm:prSet presAssocID="{7E507EE4-79C5-4E35-86C5-100F40F87B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1C8122-3C91-4897-9040-258BE3BB562A}" srcId="{DB95AE63-31BE-47C2-90F9-B943E162FA8F}" destId="{7E507EE4-79C5-4E35-86C5-100F40F87B24}" srcOrd="2" destOrd="0" parTransId="{F86A9BA2-51AD-46C1-BC59-685065DC3C5D}" sibTransId="{BECE729F-3BFA-4AFC-8F99-4A471F7C560E}"/>
    <dgm:cxn modelId="{0866DE8E-0A2D-402E-919B-F0D77414DCB3}" srcId="{DB95AE63-31BE-47C2-90F9-B943E162FA8F}" destId="{AB521750-BBBE-4CF1-B4E3-BA307D96ACDB}" srcOrd="1" destOrd="0" parTransId="{8C5767B9-444A-4F3B-A379-A484DCBB35AD}" sibTransId="{582F6613-DDC5-48B2-A3EE-F4FF09950D4C}"/>
    <dgm:cxn modelId="{9C245D95-1477-4E7D-B315-B9C50D9EEDF7}" type="presOf" srcId="{DB95AE63-31BE-47C2-90F9-B943E162FA8F}" destId="{35D4E8C5-6EED-45E4-B06E-3F108CBEE4A5}" srcOrd="0" destOrd="0" presId="urn:microsoft.com/office/officeart/2005/8/layout/vList2"/>
    <dgm:cxn modelId="{67D50CB0-FB65-4B5F-A7AF-455587BCEF81}" srcId="{DB95AE63-31BE-47C2-90F9-B943E162FA8F}" destId="{BA4D67F8-5F0E-4AFB-AE4C-62B05FC0D782}" srcOrd="0" destOrd="0" parTransId="{60DAB3FA-53E5-4729-8C73-A333BD537113}" sibTransId="{09858318-0829-48F0-9A3B-52E70D61D48A}"/>
    <dgm:cxn modelId="{7A8E11B1-7B2E-4237-B394-EBAF866EC1B7}" type="presOf" srcId="{AB521750-BBBE-4CF1-B4E3-BA307D96ACDB}" destId="{6BC16C90-E110-4C02-AA52-61423BF3FC70}" srcOrd="0" destOrd="0" presId="urn:microsoft.com/office/officeart/2005/8/layout/vList2"/>
    <dgm:cxn modelId="{3A1FC0BE-50A3-41AA-9552-738E997D70F8}" type="presOf" srcId="{BA4D67F8-5F0E-4AFB-AE4C-62B05FC0D782}" destId="{E251DBB0-5B26-48B0-B90D-4CCF19451421}" srcOrd="0" destOrd="0" presId="urn:microsoft.com/office/officeart/2005/8/layout/vList2"/>
    <dgm:cxn modelId="{885049FF-74A7-4815-9503-7F65363D044B}" type="presOf" srcId="{7E507EE4-79C5-4E35-86C5-100F40F87B24}" destId="{3B35E0E8-180C-435A-AE8F-61E7E7D2A6B9}" srcOrd="0" destOrd="0" presId="urn:microsoft.com/office/officeart/2005/8/layout/vList2"/>
    <dgm:cxn modelId="{6EB9EBED-6895-4C4B-8709-68E1FC45BAD8}" type="presParOf" srcId="{35D4E8C5-6EED-45E4-B06E-3F108CBEE4A5}" destId="{E251DBB0-5B26-48B0-B90D-4CCF19451421}" srcOrd="0" destOrd="0" presId="urn:microsoft.com/office/officeart/2005/8/layout/vList2"/>
    <dgm:cxn modelId="{351C8D9A-AC91-4195-BC39-DE27F0E3AEAB}" type="presParOf" srcId="{35D4E8C5-6EED-45E4-B06E-3F108CBEE4A5}" destId="{A0DA3115-D9A9-4FE6-A525-3D8A97F5C681}" srcOrd="1" destOrd="0" presId="urn:microsoft.com/office/officeart/2005/8/layout/vList2"/>
    <dgm:cxn modelId="{E18432C0-1AEA-46D1-B608-B209E3670A4C}" type="presParOf" srcId="{35D4E8C5-6EED-45E4-B06E-3F108CBEE4A5}" destId="{6BC16C90-E110-4C02-AA52-61423BF3FC70}" srcOrd="2" destOrd="0" presId="urn:microsoft.com/office/officeart/2005/8/layout/vList2"/>
    <dgm:cxn modelId="{86C23743-58C3-47FA-BBBD-1BED3FA647D2}" type="presParOf" srcId="{35D4E8C5-6EED-45E4-B06E-3F108CBEE4A5}" destId="{445A53F8-8DA2-462B-AE15-9C0ED66A2D31}" srcOrd="3" destOrd="0" presId="urn:microsoft.com/office/officeart/2005/8/layout/vList2"/>
    <dgm:cxn modelId="{48C57C72-12B5-4FCB-8D95-C2C6A0CC6E02}" type="presParOf" srcId="{35D4E8C5-6EED-45E4-B06E-3F108CBEE4A5}" destId="{3B35E0E8-180C-435A-AE8F-61E7E7D2A6B9}" srcOrd="4" destOrd="0" presId="urn:microsoft.com/office/officeart/2005/8/layout/vList2"/>
  </dgm:cxnLst>
  <dgm:bg>
    <a:solidFill>
      <a:srgbClr val="00B050"/>
    </a:solidFill>
  </dgm:bg>
  <dgm:whole>
    <a:ln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83C76E1-E4DD-4B64-8A0D-9227DF52C557}" type="doc">
      <dgm:prSet loTypeId="urn:microsoft.com/office/officeart/2005/8/layout/vList2" loCatId="list" qsTypeId="urn:microsoft.com/office/officeart/2005/8/quickstyle/simple3" qsCatId="simple" csTypeId="urn:microsoft.com/office/officeart/2005/8/colors/accent3_1" csCatId="accent3"/>
      <dgm:spPr/>
      <dgm:t>
        <a:bodyPr/>
        <a:lstStyle/>
        <a:p>
          <a:endParaRPr lang="pt-BR"/>
        </a:p>
      </dgm:t>
    </dgm:pt>
    <dgm:pt modelId="{03891F68-BB64-4E30-A6AA-D852B440125D}">
      <dgm:prSet/>
      <dgm:spPr/>
      <dgm:t>
        <a:bodyPr/>
        <a:lstStyle/>
        <a:p>
          <a:pPr algn="ctr"/>
          <a:r>
            <a:rPr lang="pt-BR" b="1" dirty="0">
              <a:solidFill>
                <a:schemeClr val="bg2">
                  <a:lumMod val="50000"/>
                </a:schemeClr>
              </a:solidFill>
            </a:rPr>
            <a:t>O aparelho está desbloqueado e sem os dados do cliente?</a:t>
          </a:r>
          <a:endParaRPr lang="pt-BR" dirty="0">
            <a:solidFill>
              <a:schemeClr val="bg2">
                <a:lumMod val="50000"/>
              </a:schemeClr>
            </a:solidFill>
          </a:endParaRPr>
        </a:p>
      </dgm:t>
    </dgm:pt>
    <dgm:pt modelId="{DD83F095-581E-4E6B-B1CB-49B973479441}" type="parTrans" cxnId="{CEA7C439-BD4F-4B2C-BB35-F6055606D726}">
      <dgm:prSet/>
      <dgm:spPr/>
      <dgm:t>
        <a:bodyPr/>
        <a:lstStyle/>
        <a:p>
          <a:endParaRPr lang="pt-BR"/>
        </a:p>
      </dgm:t>
    </dgm:pt>
    <dgm:pt modelId="{1CCE3827-4DE2-4496-8AE2-7695B3588407}" type="sibTrans" cxnId="{CEA7C439-BD4F-4B2C-BB35-F6055606D726}">
      <dgm:prSet/>
      <dgm:spPr/>
      <dgm:t>
        <a:bodyPr/>
        <a:lstStyle/>
        <a:p>
          <a:endParaRPr lang="pt-BR"/>
        </a:p>
      </dgm:t>
    </dgm:pt>
    <dgm:pt modelId="{04B154F3-B83D-43BC-818D-EA3F60FF71DC}" type="pres">
      <dgm:prSet presAssocID="{783C76E1-E4DD-4B64-8A0D-9227DF52C557}" presName="linear" presStyleCnt="0">
        <dgm:presLayoutVars>
          <dgm:animLvl val="lvl"/>
          <dgm:resizeHandles val="exact"/>
        </dgm:presLayoutVars>
      </dgm:prSet>
      <dgm:spPr/>
    </dgm:pt>
    <dgm:pt modelId="{F6F7D5C3-0E33-4A70-BADD-742CBAD73459}" type="pres">
      <dgm:prSet presAssocID="{03891F68-BB64-4E30-A6AA-D852B440125D}" presName="parentText" presStyleLbl="node1" presStyleIdx="0" presStyleCnt="1" custLinFactNeighborX="2517" custLinFactNeighborY="20182">
        <dgm:presLayoutVars>
          <dgm:chMax val="0"/>
          <dgm:bulletEnabled val="1"/>
        </dgm:presLayoutVars>
      </dgm:prSet>
      <dgm:spPr/>
    </dgm:pt>
  </dgm:ptLst>
  <dgm:cxnLst>
    <dgm:cxn modelId="{CEA7C439-BD4F-4B2C-BB35-F6055606D726}" srcId="{783C76E1-E4DD-4B64-8A0D-9227DF52C557}" destId="{03891F68-BB64-4E30-A6AA-D852B440125D}" srcOrd="0" destOrd="0" parTransId="{DD83F095-581E-4E6B-B1CB-49B973479441}" sibTransId="{1CCE3827-4DE2-4496-8AE2-7695B3588407}"/>
    <dgm:cxn modelId="{BC78AEEF-B399-4893-849E-88BF781A1614}" type="presOf" srcId="{783C76E1-E4DD-4B64-8A0D-9227DF52C557}" destId="{04B154F3-B83D-43BC-818D-EA3F60FF71DC}" srcOrd="0" destOrd="0" presId="urn:microsoft.com/office/officeart/2005/8/layout/vList2"/>
    <dgm:cxn modelId="{808736F4-15A2-4A66-9A47-15C825A38955}" type="presOf" srcId="{03891F68-BB64-4E30-A6AA-D852B440125D}" destId="{F6F7D5C3-0E33-4A70-BADD-742CBAD73459}" srcOrd="0" destOrd="0" presId="urn:microsoft.com/office/officeart/2005/8/layout/vList2"/>
    <dgm:cxn modelId="{5E9C08E8-0A29-4E42-95D9-12EA2C70209A}" type="presParOf" srcId="{04B154F3-B83D-43BC-818D-EA3F60FF71DC}" destId="{F6F7D5C3-0E33-4A70-BADD-742CBAD734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AECE78F-B992-4CE6-BF5D-DC4BCB6DC062}" type="doc">
      <dgm:prSet loTypeId="urn:microsoft.com/office/officeart/2005/8/layout/hierarchy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4EB0BA6F-99B7-40F8-AAE2-C64BFFA4430C}">
      <dgm:prSet/>
      <dgm:spPr/>
      <dgm:t>
        <a:bodyPr/>
        <a:lstStyle/>
        <a:p>
          <a:r>
            <a:rPr lang="pt-BR" b="1" dirty="0"/>
            <a:t>Só película</a:t>
          </a:r>
          <a:r>
            <a:rPr lang="pt-BR" dirty="0"/>
            <a:t>: </a:t>
          </a:r>
        </a:p>
        <a:p>
          <a:r>
            <a:rPr lang="pt-BR" dirty="0"/>
            <a:t>Esse menu é exclusivo para elas. Nunca misture aparelhos ou outros acessórios neste mesmo envio. </a:t>
          </a:r>
        </a:p>
      </dgm:t>
    </dgm:pt>
    <dgm:pt modelId="{0AD81F32-5D44-4A54-9560-C7803AB77686}" type="parTrans" cxnId="{284E9025-9560-4DC1-8302-4805F4F2F111}">
      <dgm:prSet/>
      <dgm:spPr/>
      <dgm:t>
        <a:bodyPr/>
        <a:lstStyle/>
        <a:p>
          <a:endParaRPr lang="pt-BR"/>
        </a:p>
      </dgm:t>
    </dgm:pt>
    <dgm:pt modelId="{0E66CD77-0EBB-45B3-A4ED-17C2617C08BF}" type="sibTrans" cxnId="{284E9025-9560-4DC1-8302-4805F4F2F111}">
      <dgm:prSet/>
      <dgm:spPr/>
      <dgm:t>
        <a:bodyPr/>
        <a:lstStyle/>
        <a:p>
          <a:endParaRPr lang="pt-BR"/>
        </a:p>
      </dgm:t>
    </dgm:pt>
    <dgm:pt modelId="{EC49DF35-0CDF-4D24-A312-D2C0965C2BB5}">
      <dgm:prSet/>
      <dgm:spPr/>
      <dgm:t>
        <a:bodyPr/>
        <a:lstStyle/>
        <a:p>
          <a:r>
            <a:rPr lang="pt-BR" b="1" dirty="0"/>
            <a:t>Guarde na embalagem:</a:t>
          </a:r>
        </a:p>
        <a:p>
          <a:r>
            <a:rPr lang="pt-BR" b="1" dirty="0"/>
            <a:t> </a:t>
          </a:r>
          <a:r>
            <a:rPr lang="pt-BR" dirty="0"/>
            <a:t>Junte as películas defeituosas e armazene-as coladas nas suas embalagens originais. </a:t>
          </a:r>
        </a:p>
      </dgm:t>
    </dgm:pt>
    <dgm:pt modelId="{F3ED981D-C53C-4AA9-9B68-E82C3E2D5796}" type="parTrans" cxnId="{4758D640-D1B4-4720-BE59-F8391D0E41C3}">
      <dgm:prSet/>
      <dgm:spPr/>
      <dgm:t>
        <a:bodyPr/>
        <a:lstStyle/>
        <a:p>
          <a:endParaRPr lang="pt-BR"/>
        </a:p>
      </dgm:t>
    </dgm:pt>
    <dgm:pt modelId="{CCAEF9F5-EEB8-4346-AAB7-265B4327328E}" type="sibTrans" cxnId="{4758D640-D1B4-4720-BE59-F8391D0E41C3}">
      <dgm:prSet/>
      <dgm:spPr/>
      <dgm:t>
        <a:bodyPr/>
        <a:lstStyle/>
        <a:p>
          <a:endParaRPr lang="pt-BR"/>
        </a:p>
      </dgm:t>
    </dgm:pt>
    <dgm:pt modelId="{D65EA951-2EBE-452D-AC3C-7B93B4AF7FE0}">
      <dgm:prSet/>
      <dgm:spPr/>
      <dgm:t>
        <a:bodyPr/>
        <a:lstStyle/>
        <a:p>
          <a:r>
            <a:rPr lang="pt-BR" b="1" dirty="0"/>
            <a:t>Atenção à marca </a:t>
          </a:r>
          <a:r>
            <a:rPr lang="pt-BR" b="1" dirty="0" err="1"/>
            <a:t>Customic</a:t>
          </a:r>
          <a:r>
            <a:rPr lang="pt-BR" b="1" dirty="0"/>
            <a:t>:</a:t>
          </a:r>
        </a:p>
        <a:p>
          <a:r>
            <a:rPr lang="pt-BR" b="1" dirty="0"/>
            <a:t> </a:t>
          </a:r>
          <a:r>
            <a:rPr lang="pt-BR" dirty="0"/>
            <a:t>Se a película for desse fornecedor, você deve colar o adesivo de defeito da própria marca na embalagem</a:t>
          </a:r>
        </a:p>
      </dgm:t>
    </dgm:pt>
    <dgm:pt modelId="{EC1E70E1-9DFB-4984-B94E-43F8DAC1749A}" type="parTrans" cxnId="{1D3D61D5-EE7C-4FE4-9419-9939CD91E060}">
      <dgm:prSet/>
      <dgm:spPr/>
      <dgm:t>
        <a:bodyPr/>
        <a:lstStyle/>
        <a:p>
          <a:endParaRPr lang="pt-BR"/>
        </a:p>
      </dgm:t>
    </dgm:pt>
    <dgm:pt modelId="{BC3407F4-9A0D-45B9-937D-0EFA06AC0941}" type="sibTrans" cxnId="{1D3D61D5-EE7C-4FE4-9419-9939CD91E060}">
      <dgm:prSet/>
      <dgm:spPr/>
      <dgm:t>
        <a:bodyPr/>
        <a:lstStyle/>
        <a:p>
          <a:endParaRPr lang="pt-BR"/>
        </a:p>
      </dgm:t>
    </dgm:pt>
    <dgm:pt modelId="{3AD8871C-AD32-4174-BE4A-0819F419FC5E}" type="pres">
      <dgm:prSet presAssocID="{CAECE78F-B992-4CE6-BF5D-DC4BCB6DC0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7B1F6A-FB67-4944-A94B-640EBA840DD6}" type="pres">
      <dgm:prSet presAssocID="{4EB0BA6F-99B7-40F8-AAE2-C64BFFA4430C}" presName="hierRoot1" presStyleCnt="0"/>
      <dgm:spPr/>
    </dgm:pt>
    <dgm:pt modelId="{4D59A926-A784-42F4-94FD-9782F03269D4}" type="pres">
      <dgm:prSet presAssocID="{4EB0BA6F-99B7-40F8-AAE2-C64BFFA4430C}" presName="composite" presStyleCnt="0"/>
      <dgm:spPr/>
    </dgm:pt>
    <dgm:pt modelId="{2F143B35-48D1-4E54-A6D1-36605B8020B7}" type="pres">
      <dgm:prSet presAssocID="{4EB0BA6F-99B7-40F8-AAE2-C64BFFA4430C}" presName="background" presStyleLbl="node0" presStyleIdx="0" presStyleCnt="3"/>
      <dgm:spPr/>
    </dgm:pt>
    <dgm:pt modelId="{8469652E-4EE4-451B-8DF2-243D8D8560BC}" type="pres">
      <dgm:prSet presAssocID="{4EB0BA6F-99B7-40F8-AAE2-C64BFFA4430C}" presName="text" presStyleLbl="fgAcc0" presStyleIdx="0" presStyleCnt="3">
        <dgm:presLayoutVars>
          <dgm:chPref val="3"/>
        </dgm:presLayoutVars>
      </dgm:prSet>
      <dgm:spPr/>
    </dgm:pt>
    <dgm:pt modelId="{615030E2-23D5-499B-A194-69EABF9EA367}" type="pres">
      <dgm:prSet presAssocID="{4EB0BA6F-99B7-40F8-AAE2-C64BFFA4430C}" presName="hierChild2" presStyleCnt="0"/>
      <dgm:spPr/>
    </dgm:pt>
    <dgm:pt modelId="{E92AB331-2D81-4189-AB68-13BAB746F533}" type="pres">
      <dgm:prSet presAssocID="{EC49DF35-0CDF-4D24-A312-D2C0965C2BB5}" presName="hierRoot1" presStyleCnt="0"/>
      <dgm:spPr/>
    </dgm:pt>
    <dgm:pt modelId="{D33F10ED-2D72-417E-9ECD-1A7B3D364F28}" type="pres">
      <dgm:prSet presAssocID="{EC49DF35-0CDF-4D24-A312-D2C0965C2BB5}" presName="composite" presStyleCnt="0"/>
      <dgm:spPr/>
    </dgm:pt>
    <dgm:pt modelId="{9DB4C422-D494-42E2-920D-DA35701C5B10}" type="pres">
      <dgm:prSet presAssocID="{EC49DF35-0CDF-4D24-A312-D2C0965C2BB5}" presName="background" presStyleLbl="node0" presStyleIdx="1" presStyleCnt="3"/>
      <dgm:spPr/>
    </dgm:pt>
    <dgm:pt modelId="{801CD4AF-3783-43FF-82EA-6D8A7BD435E7}" type="pres">
      <dgm:prSet presAssocID="{EC49DF35-0CDF-4D24-A312-D2C0965C2BB5}" presName="text" presStyleLbl="fgAcc0" presStyleIdx="1" presStyleCnt="3">
        <dgm:presLayoutVars>
          <dgm:chPref val="3"/>
        </dgm:presLayoutVars>
      </dgm:prSet>
      <dgm:spPr/>
    </dgm:pt>
    <dgm:pt modelId="{D8CEF9D5-BA12-4143-AF7E-21163E165FA1}" type="pres">
      <dgm:prSet presAssocID="{EC49DF35-0CDF-4D24-A312-D2C0965C2BB5}" presName="hierChild2" presStyleCnt="0"/>
      <dgm:spPr/>
    </dgm:pt>
    <dgm:pt modelId="{F0CAAACE-7315-4925-B053-8C4BDF0B0F96}" type="pres">
      <dgm:prSet presAssocID="{D65EA951-2EBE-452D-AC3C-7B93B4AF7FE0}" presName="hierRoot1" presStyleCnt="0"/>
      <dgm:spPr/>
    </dgm:pt>
    <dgm:pt modelId="{4A13B9EC-113A-43C0-95D6-1F5E998C7CDD}" type="pres">
      <dgm:prSet presAssocID="{D65EA951-2EBE-452D-AC3C-7B93B4AF7FE0}" presName="composite" presStyleCnt="0"/>
      <dgm:spPr/>
    </dgm:pt>
    <dgm:pt modelId="{6DD57669-08D4-41F2-9DA7-59D86D3F6102}" type="pres">
      <dgm:prSet presAssocID="{D65EA951-2EBE-452D-AC3C-7B93B4AF7FE0}" presName="background" presStyleLbl="node0" presStyleIdx="2" presStyleCnt="3"/>
      <dgm:spPr/>
    </dgm:pt>
    <dgm:pt modelId="{7D9685A8-B8F2-4029-8E1A-3C5DE194E066}" type="pres">
      <dgm:prSet presAssocID="{D65EA951-2EBE-452D-AC3C-7B93B4AF7FE0}" presName="text" presStyleLbl="fgAcc0" presStyleIdx="2" presStyleCnt="3">
        <dgm:presLayoutVars>
          <dgm:chPref val="3"/>
        </dgm:presLayoutVars>
      </dgm:prSet>
      <dgm:spPr/>
    </dgm:pt>
    <dgm:pt modelId="{80B3AF0C-AA4A-4772-A2B4-34B3EA4EAB1D}" type="pres">
      <dgm:prSet presAssocID="{D65EA951-2EBE-452D-AC3C-7B93B4AF7FE0}" presName="hierChild2" presStyleCnt="0"/>
      <dgm:spPr/>
    </dgm:pt>
  </dgm:ptLst>
  <dgm:cxnLst>
    <dgm:cxn modelId="{B5737C12-2273-4A08-9BDE-B6A0D4524543}" type="presOf" srcId="{D65EA951-2EBE-452D-AC3C-7B93B4AF7FE0}" destId="{7D9685A8-B8F2-4029-8E1A-3C5DE194E066}" srcOrd="0" destOrd="0" presId="urn:microsoft.com/office/officeart/2005/8/layout/hierarchy1"/>
    <dgm:cxn modelId="{284E9025-9560-4DC1-8302-4805F4F2F111}" srcId="{CAECE78F-B992-4CE6-BF5D-DC4BCB6DC062}" destId="{4EB0BA6F-99B7-40F8-AAE2-C64BFFA4430C}" srcOrd="0" destOrd="0" parTransId="{0AD81F32-5D44-4A54-9560-C7803AB77686}" sibTransId="{0E66CD77-0EBB-45B3-A4ED-17C2617C08BF}"/>
    <dgm:cxn modelId="{4758D640-D1B4-4720-BE59-F8391D0E41C3}" srcId="{CAECE78F-B992-4CE6-BF5D-DC4BCB6DC062}" destId="{EC49DF35-0CDF-4D24-A312-D2C0965C2BB5}" srcOrd="1" destOrd="0" parTransId="{F3ED981D-C53C-4AA9-9B68-E82C3E2D5796}" sibTransId="{CCAEF9F5-EEB8-4346-AAB7-265B4327328E}"/>
    <dgm:cxn modelId="{0024A775-55C0-4ACB-BE5A-F16464BCCDF8}" type="presOf" srcId="{CAECE78F-B992-4CE6-BF5D-DC4BCB6DC062}" destId="{3AD8871C-AD32-4174-BE4A-0819F419FC5E}" srcOrd="0" destOrd="0" presId="urn:microsoft.com/office/officeart/2005/8/layout/hierarchy1"/>
    <dgm:cxn modelId="{D8F52459-B047-4F9A-A7F0-D1142D96702C}" type="presOf" srcId="{4EB0BA6F-99B7-40F8-AAE2-C64BFFA4430C}" destId="{8469652E-4EE4-451B-8DF2-243D8D8560BC}" srcOrd="0" destOrd="0" presId="urn:microsoft.com/office/officeart/2005/8/layout/hierarchy1"/>
    <dgm:cxn modelId="{1D3D61D5-EE7C-4FE4-9419-9939CD91E060}" srcId="{CAECE78F-B992-4CE6-BF5D-DC4BCB6DC062}" destId="{D65EA951-2EBE-452D-AC3C-7B93B4AF7FE0}" srcOrd="2" destOrd="0" parTransId="{EC1E70E1-9DFB-4984-B94E-43F8DAC1749A}" sibTransId="{BC3407F4-9A0D-45B9-937D-0EFA06AC0941}"/>
    <dgm:cxn modelId="{755C7AF6-1F00-4D99-AB9F-75F2FEE26FC0}" type="presOf" srcId="{EC49DF35-0CDF-4D24-A312-D2C0965C2BB5}" destId="{801CD4AF-3783-43FF-82EA-6D8A7BD435E7}" srcOrd="0" destOrd="0" presId="urn:microsoft.com/office/officeart/2005/8/layout/hierarchy1"/>
    <dgm:cxn modelId="{F44A8289-73F2-4F5D-AB6C-3839BA9DFB47}" type="presParOf" srcId="{3AD8871C-AD32-4174-BE4A-0819F419FC5E}" destId="{257B1F6A-FB67-4944-A94B-640EBA840DD6}" srcOrd="0" destOrd="0" presId="urn:microsoft.com/office/officeart/2005/8/layout/hierarchy1"/>
    <dgm:cxn modelId="{A6626585-E0AF-40B4-B0FB-72EE20E68FBD}" type="presParOf" srcId="{257B1F6A-FB67-4944-A94B-640EBA840DD6}" destId="{4D59A926-A784-42F4-94FD-9782F03269D4}" srcOrd="0" destOrd="0" presId="urn:microsoft.com/office/officeart/2005/8/layout/hierarchy1"/>
    <dgm:cxn modelId="{AC20934F-3D8C-4259-BFB4-218A96C8707A}" type="presParOf" srcId="{4D59A926-A784-42F4-94FD-9782F03269D4}" destId="{2F143B35-48D1-4E54-A6D1-36605B8020B7}" srcOrd="0" destOrd="0" presId="urn:microsoft.com/office/officeart/2005/8/layout/hierarchy1"/>
    <dgm:cxn modelId="{30F76D89-8B2D-4C06-983E-B380A5F07EE1}" type="presParOf" srcId="{4D59A926-A784-42F4-94FD-9782F03269D4}" destId="{8469652E-4EE4-451B-8DF2-243D8D8560BC}" srcOrd="1" destOrd="0" presId="urn:microsoft.com/office/officeart/2005/8/layout/hierarchy1"/>
    <dgm:cxn modelId="{8B4780ED-CE99-43A9-AB5A-26EBDED97DAE}" type="presParOf" srcId="{257B1F6A-FB67-4944-A94B-640EBA840DD6}" destId="{615030E2-23D5-499B-A194-69EABF9EA367}" srcOrd="1" destOrd="0" presId="urn:microsoft.com/office/officeart/2005/8/layout/hierarchy1"/>
    <dgm:cxn modelId="{AFEB161F-4902-4493-BC35-756E1F68A072}" type="presParOf" srcId="{3AD8871C-AD32-4174-BE4A-0819F419FC5E}" destId="{E92AB331-2D81-4189-AB68-13BAB746F533}" srcOrd="1" destOrd="0" presId="urn:microsoft.com/office/officeart/2005/8/layout/hierarchy1"/>
    <dgm:cxn modelId="{A44901CA-A9D6-42A4-9242-0001CF2EC08B}" type="presParOf" srcId="{E92AB331-2D81-4189-AB68-13BAB746F533}" destId="{D33F10ED-2D72-417E-9ECD-1A7B3D364F28}" srcOrd="0" destOrd="0" presId="urn:microsoft.com/office/officeart/2005/8/layout/hierarchy1"/>
    <dgm:cxn modelId="{1AEFE531-EBEC-4AC3-87A4-55D14849B078}" type="presParOf" srcId="{D33F10ED-2D72-417E-9ECD-1A7B3D364F28}" destId="{9DB4C422-D494-42E2-920D-DA35701C5B10}" srcOrd="0" destOrd="0" presId="urn:microsoft.com/office/officeart/2005/8/layout/hierarchy1"/>
    <dgm:cxn modelId="{C62B8F43-03F1-4C12-8526-3193E7324539}" type="presParOf" srcId="{D33F10ED-2D72-417E-9ECD-1A7B3D364F28}" destId="{801CD4AF-3783-43FF-82EA-6D8A7BD435E7}" srcOrd="1" destOrd="0" presId="urn:microsoft.com/office/officeart/2005/8/layout/hierarchy1"/>
    <dgm:cxn modelId="{D1FAFABD-EDF7-4CB1-A479-78B74F19F238}" type="presParOf" srcId="{E92AB331-2D81-4189-AB68-13BAB746F533}" destId="{D8CEF9D5-BA12-4143-AF7E-21163E165FA1}" srcOrd="1" destOrd="0" presId="urn:microsoft.com/office/officeart/2005/8/layout/hierarchy1"/>
    <dgm:cxn modelId="{183B5BBB-7600-47A5-A3A9-3BB1EAF5691A}" type="presParOf" srcId="{3AD8871C-AD32-4174-BE4A-0819F419FC5E}" destId="{F0CAAACE-7315-4925-B053-8C4BDF0B0F96}" srcOrd="2" destOrd="0" presId="urn:microsoft.com/office/officeart/2005/8/layout/hierarchy1"/>
    <dgm:cxn modelId="{96B86BD9-964B-47F4-9E96-2608FC16B769}" type="presParOf" srcId="{F0CAAACE-7315-4925-B053-8C4BDF0B0F96}" destId="{4A13B9EC-113A-43C0-95D6-1F5E998C7CDD}" srcOrd="0" destOrd="0" presId="urn:microsoft.com/office/officeart/2005/8/layout/hierarchy1"/>
    <dgm:cxn modelId="{80127B35-C7D2-4999-BEAF-D355FEE0A2C5}" type="presParOf" srcId="{4A13B9EC-113A-43C0-95D6-1F5E998C7CDD}" destId="{6DD57669-08D4-41F2-9DA7-59D86D3F6102}" srcOrd="0" destOrd="0" presId="urn:microsoft.com/office/officeart/2005/8/layout/hierarchy1"/>
    <dgm:cxn modelId="{917557BB-8A4A-4B83-BC65-0D7859DFECCF}" type="presParOf" srcId="{4A13B9EC-113A-43C0-95D6-1F5E998C7CDD}" destId="{7D9685A8-B8F2-4029-8E1A-3C5DE194E066}" srcOrd="1" destOrd="0" presId="urn:microsoft.com/office/officeart/2005/8/layout/hierarchy1"/>
    <dgm:cxn modelId="{E956CF36-DF6D-4BAE-9890-79C54EDAEA0F}" type="presParOf" srcId="{F0CAAACE-7315-4925-B053-8C4BDF0B0F96}" destId="{80B3AF0C-AA4A-4772-A2B4-34B3EA4EAB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A30FD16-12DC-471F-8D88-E93303B8BD97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E0B5CC3D-D42E-42A6-A654-099AB01ED2C1}">
      <dgm:prSet/>
      <dgm:spPr/>
      <dgm:t>
        <a:bodyPr/>
        <a:lstStyle/>
        <a:p>
          <a:pPr algn="ctr"/>
          <a:r>
            <a:rPr lang="pt-BR" b="1" dirty="0"/>
            <a:t>Regras de Ouro (O que conferir antes</a:t>
          </a:r>
          <a:r>
            <a:rPr lang="pt-BR" dirty="0"/>
            <a:t>):</a:t>
          </a:r>
        </a:p>
      </dgm:t>
    </dgm:pt>
    <dgm:pt modelId="{E155689B-19ED-4693-A609-BEEB9042526D}" type="parTrans" cxnId="{D42B7AAA-5841-4184-9056-D78318094AFD}">
      <dgm:prSet/>
      <dgm:spPr/>
      <dgm:t>
        <a:bodyPr/>
        <a:lstStyle/>
        <a:p>
          <a:endParaRPr lang="pt-BR"/>
        </a:p>
      </dgm:t>
    </dgm:pt>
    <dgm:pt modelId="{38A2AB3E-510E-4F52-8622-7D32EA62A447}" type="sibTrans" cxnId="{D42B7AAA-5841-4184-9056-D78318094AFD}">
      <dgm:prSet/>
      <dgm:spPr/>
      <dgm:t>
        <a:bodyPr/>
        <a:lstStyle/>
        <a:p>
          <a:endParaRPr lang="pt-BR"/>
        </a:p>
      </dgm:t>
    </dgm:pt>
    <dgm:pt modelId="{07EEFA19-F709-407F-A45B-082D841191EB}" type="pres">
      <dgm:prSet presAssocID="{2A30FD16-12DC-471F-8D88-E93303B8BD97}" presName="linear" presStyleCnt="0">
        <dgm:presLayoutVars>
          <dgm:animLvl val="lvl"/>
          <dgm:resizeHandles val="exact"/>
        </dgm:presLayoutVars>
      </dgm:prSet>
      <dgm:spPr/>
    </dgm:pt>
    <dgm:pt modelId="{81553BB2-C922-4DCB-BE45-01C3ED0F6A92}" type="pres">
      <dgm:prSet presAssocID="{E0B5CC3D-D42E-42A6-A654-099AB01ED2C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C26A2B-05DF-4FB9-9F1B-36C72C4C1C71}" type="presOf" srcId="{2A30FD16-12DC-471F-8D88-E93303B8BD97}" destId="{07EEFA19-F709-407F-A45B-082D841191EB}" srcOrd="0" destOrd="0" presId="urn:microsoft.com/office/officeart/2005/8/layout/vList2"/>
    <dgm:cxn modelId="{0A52A245-9263-440B-A02C-D24B38EED216}" type="presOf" srcId="{E0B5CC3D-D42E-42A6-A654-099AB01ED2C1}" destId="{81553BB2-C922-4DCB-BE45-01C3ED0F6A92}" srcOrd="0" destOrd="0" presId="urn:microsoft.com/office/officeart/2005/8/layout/vList2"/>
    <dgm:cxn modelId="{D42B7AAA-5841-4184-9056-D78318094AFD}" srcId="{2A30FD16-12DC-471F-8D88-E93303B8BD97}" destId="{E0B5CC3D-D42E-42A6-A654-099AB01ED2C1}" srcOrd="0" destOrd="0" parTransId="{E155689B-19ED-4693-A609-BEEB9042526D}" sibTransId="{38A2AB3E-510E-4F52-8622-7D32EA62A447}"/>
    <dgm:cxn modelId="{E2655879-09FC-48F1-85AE-C0FFB2037AF5}" type="presParOf" srcId="{07EEFA19-F709-407F-A45B-082D841191EB}" destId="{81553BB2-C922-4DCB-BE45-01C3ED0F6A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18F65EC4-09F7-49BB-9B95-A2AC608E8779}" type="doc">
      <dgm:prSet loTypeId="urn:microsoft.com/office/officeart/2005/8/layout/b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DC6F7C39-25A9-4585-83D4-F70BEAC4EAA0}">
      <dgm:prSet/>
      <dgm:spPr/>
      <dgm:t>
        <a:bodyPr/>
        <a:lstStyle/>
        <a:p>
          <a:r>
            <a:rPr lang="pt-BR" b="1" dirty="0"/>
            <a:t>Vitrine </a:t>
          </a:r>
          <a:endParaRPr lang="pt-BR" dirty="0"/>
        </a:p>
      </dgm:t>
    </dgm:pt>
    <dgm:pt modelId="{7BB89087-D9BC-4F01-B89D-D95AD25BA494}" type="parTrans" cxnId="{EE00461D-52F0-4584-BBBD-024F0450B3FA}">
      <dgm:prSet/>
      <dgm:spPr/>
      <dgm:t>
        <a:bodyPr/>
        <a:lstStyle/>
        <a:p>
          <a:endParaRPr lang="pt-BR"/>
        </a:p>
      </dgm:t>
    </dgm:pt>
    <dgm:pt modelId="{8253CD92-50BD-412A-9CDC-46985BB3A0F5}" type="sibTrans" cxnId="{EE00461D-52F0-4584-BBBD-024F0450B3FA}">
      <dgm:prSet/>
      <dgm:spPr/>
      <dgm:t>
        <a:bodyPr/>
        <a:lstStyle/>
        <a:p>
          <a:endParaRPr lang="pt-BR"/>
        </a:p>
      </dgm:t>
    </dgm:pt>
    <dgm:pt modelId="{AE188142-C7D3-47BB-BF0D-68324243F729}">
      <dgm:prSet/>
      <dgm:spPr/>
      <dgm:t>
        <a:bodyPr/>
        <a:lstStyle/>
        <a:p>
          <a:r>
            <a:rPr lang="pt-BR" b="1"/>
            <a:t>Reforma de Loja</a:t>
          </a:r>
          <a:endParaRPr lang="pt-BR"/>
        </a:p>
      </dgm:t>
    </dgm:pt>
    <dgm:pt modelId="{B4172F30-595C-4423-BA38-5BFCCB422FAA}" type="parTrans" cxnId="{9F53ECF5-5C7C-4232-A44E-3CC8DF362427}">
      <dgm:prSet/>
      <dgm:spPr/>
      <dgm:t>
        <a:bodyPr/>
        <a:lstStyle/>
        <a:p>
          <a:endParaRPr lang="pt-BR"/>
        </a:p>
      </dgm:t>
    </dgm:pt>
    <dgm:pt modelId="{0A6602B8-617C-4B62-A982-0233F1A89231}" type="sibTrans" cxnId="{9F53ECF5-5C7C-4232-A44E-3CC8DF362427}">
      <dgm:prSet/>
      <dgm:spPr/>
      <dgm:t>
        <a:bodyPr/>
        <a:lstStyle/>
        <a:p>
          <a:endParaRPr lang="pt-BR"/>
        </a:p>
      </dgm:t>
    </dgm:pt>
    <dgm:pt modelId="{797553E7-53FA-47AC-8CBB-6FFC2EF2ED2B}">
      <dgm:prSet/>
      <dgm:spPr/>
      <dgm:t>
        <a:bodyPr/>
        <a:lstStyle/>
        <a:p>
          <a:r>
            <a:rPr lang="pt-BR" b="1"/>
            <a:t>Reversa</a:t>
          </a:r>
          <a:endParaRPr lang="pt-BR"/>
        </a:p>
      </dgm:t>
    </dgm:pt>
    <dgm:pt modelId="{75842673-02B8-4AC0-B6A9-982E46AEB38E}" type="parTrans" cxnId="{25428DBC-0A3F-4237-BAF3-D40EB5CECADC}">
      <dgm:prSet/>
      <dgm:spPr/>
      <dgm:t>
        <a:bodyPr/>
        <a:lstStyle/>
        <a:p>
          <a:endParaRPr lang="pt-BR"/>
        </a:p>
      </dgm:t>
    </dgm:pt>
    <dgm:pt modelId="{ED60F700-1521-4C80-A481-EDD0261C36A5}" type="sibTrans" cxnId="{25428DBC-0A3F-4237-BAF3-D40EB5CECADC}">
      <dgm:prSet/>
      <dgm:spPr/>
      <dgm:t>
        <a:bodyPr/>
        <a:lstStyle/>
        <a:p>
          <a:endParaRPr lang="pt-BR"/>
        </a:p>
      </dgm:t>
    </dgm:pt>
    <dgm:pt modelId="{68A65AAA-9E5C-417D-B9FA-285C4CA7F3CB}" type="pres">
      <dgm:prSet presAssocID="{18F65EC4-09F7-49BB-9B95-A2AC608E8779}" presName="diagram" presStyleCnt="0">
        <dgm:presLayoutVars>
          <dgm:dir/>
          <dgm:animLvl val="lvl"/>
          <dgm:resizeHandles val="exact"/>
        </dgm:presLayoutVars>
      </dgm:prSet>
      <dgm:spPr/>
    </dgm:pt>
    <dgm:pt modelId="{FEB866E7-C75E-4D25-A719-9343EFEA5A5C}" type="pres">
      <dgm:prSet presAssocID="{DC6F7C39-25A9-4585-83D4-F70BEAC4EAA0}" presName="compNode" presStyleCnt="0"/>
      <dgm:spPr/>
    </dgm:pt>
    <dgm:pt modelId="{818DB47E-00F5-418D-B8A0-160DD714C45C}" type="pres">
      <dgm:prSet presAssocID="{DC6F7C39-25A9-4585-83D4-F70BEAC4EAA0}" presName="childRect" presStyleLbl="bgAcc1" presStyleIdx="0" presStyleCnt="3">
        <dgm:presLayoutVars>
          <dgm:bulletEnabled val="1"/>
        </dgm:presLayoutVars>
      </dgm:prSet>
      <dgm:spPr/>
    </dgm:pt>
    <dgm:pt modelId="{18A9C493-5855-4BA5-A1C2-A20813D4E196}" type="pres">
      <dgm:prSet presAssocID="{DC6F7C39-25A9-4585-83D4-F70BEAC4EAA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8DFC060-1696-4C80-84DE-E2F84C482470}" type="pres">
      <dgm:prSet presAssocID="{DC6F7C39-25A9-4585-83D4-F70BEAC4EAA0}" presName="parentRect" presStyleLbl="alignNode1" presStyleIdx="0" presStyleCnt="3"/>
      <dgm:spPr/>
    </dgm:pt>
    <dgm:pt modelId="{6AE93278-B480-40F4-8671-948328EB3513}" type="pres">
      <dgm:prSet presAssocID="{DC6F7C39-25A9-4585-83D4-F70BEAC4EAA0}" presName="adorn" presStyleLbl="fgAccFollow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317A5BC9-3477-4052-A468-379482CD98EF}" type="pres">
      <dgm:prSet presAssocID="{8253CD92-50BD-412A-9CDC-46985BB3A0F5}" presName="sibTrans" presStyleLbl="sibTrans2D1" presStyleIdx="0" presStyleCnt="0"/>
      <dgm:spPr/>
    </dgm:pt>
    <dgm:pt modelId="{6199DE7D-352A-475E-B6F7-5E21F040DC03}" type="pres">
      <dgm:prSet presAssocID="{AE188142-C7D3-47BB-BF0D-68324243F729}" presName="compNode" presStyleCnt="0"/>
      <dgm:spPr/>
    </dgm:pt>
    <dgm:pt modelId="{4A97B5F6-7523-4634-BB64-F59D1F638722}" type="pres">
      <dgm:prSet presAssocID="{AE188142-C7D3-47BB-BF0D-68324243F729}" presName="childRect" presStyleLbl="bgAcc1" presStyleIdx="1" presStyleCnt="3">
        <dgm:presLayoutVars>
          <dgm:bulletEnabled val="1"/>
        </dgm:presLayoutVars>
      </dgm:prSet>
      <dgm:spPr/>
    </dgm:pt>
    <dgm:pt modelId="{100F8AFC-4723-4F7D-9F30-74F81A3FD4C4}" type="pres">
      <dgm:prSet presAssocID="{AE188142-C7D3-47BB-BF0D-68324243F72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7AD143D-FC46-4D19-9040-2951808FC261}" type="pres">
      <dgm:prSet presAssocID="{AE188142-C7D3-47BB-BF0D-68324243F729}" presName="parentRect" presStyleLbl="alignNode1" presStyleIdx="1" presStyleCnt="3"/>
      <dgm:spPr/>
    </dgm:pt>
    <dgm:pt modelId="{4FC0C78C-C9BF-49D1-AC08-626DA522278A}" type="pres">
      <dgm:prSet presAssocID="{AE188142-C7D3-47BB-BF0D-68324243F729}" presName="adorn" presStyleLbl="fgAccFollow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rramentas com preenchimento sólido"/>
        </a:ext>
      </dgm:extLst>
    </dgm:pt>
    <dgm:pt modelId="{6A14A7D9-1861-4945-A3FA-F10361CEBCBD}" type="pres">
      <dgm:prSet presAssocID="{0A6602B8-617C-4B62-A982-0233F1A89231}" presName="sibTrans" presStyleLbl="sibTrans2D1" presStyleIdx="0" presStyleCnt="0"/>
      <dgm:spPr/>
    </dgm:pt>
    <dgm:pt modelId="{2D365C5F-3661-44CE-97CC-B15B0CA9D98D}" type="pres">
      <dgm:prSet presAssocID="{797553E7-53FA-47AC-8CBB-6FFC2EF2ED2B}" presName="compNode" presStyleCnt="0"/>
      <dgm:spPr/>
    </dgm:pt>
    <dgm:pt modelId="{CB1F651B-AA4A-4D89-B07B-41DB1331466C}" type="pres">
      <dgm:prSet presAssocID="{797553E7-53FA-47AC-8CBB-6FFC2EF2ED2B}" presName="childRect" presStyleLbl="bgAcc1" presStyleIdx="2" presStyleCnt="3">
        <dgm:presLayoutVars>
          <dgm:bulletEnabled val="1"/>
        </dgm:presLayoutVars>
      </dgm:prSet>
      <dgm:spPr/>
    </dgm:pt>
    <dgm:pt modelId="{08C00446-E24B-4064-A95C-6207FF691A30}" type="pres">
      <dgm:prSet presAssocID="{797553E7-53FA-47AC-8CBB-6FFC2EF2ED2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9CC66D3-3075-49D5-A8F2-944FE44304C1}" type="pres">
      <dgm:prSet presAssocID="{797553E7-53FA-47AC-8CBB-6FFC2EF2ED2B}" presName="parentRect" presStyleLbl="alignNode1" presStyleIdx="2" presStyleCnt="3"/>
      <dgm:spPr/>
    </dgm:pt>
    <dgm:pt modelId="{C2CDFBD9-37D2-4C61-9FB2-927AA790C4AE}" type="pres">
      <dgm:prSet presAssocID="{797553E7-53FA-47AC-8CBB-6FFC2EF2ED2B}" presName="adorn" presStyleLbl="fgAccFollow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ixa com preenchimento sólido"/>
        </a:ext>
      </dgm:extLst>
    </dgm:pt>
  </dgm:ptLst>
  <dgm:cxnLst>
    <dgm:cxn modelId="{82B2CF0C-009F-4E7D-BEF2-001DE25A2C75}" type="presOf" srcId="{0A6602B8-617C-4B62-A982-0233F1A89231}" destId="{6A14A7D9-1861-4945-A3FA-F10361CEBCBD}" srcOrd="0" destOrd="0" presId="urn:microsoft.com/office/officeart/2005/8/layout/bList2"/>
    <dgm:cxn modelId="{EE00461D-52F0-4584-BBBD-024F0450B3FA}" srcId="{18F65EC4-09F7-49BB-9B95-A2AC608E8779}" destId="{DC6F7C39-25A9-4585-83D4-F70BEAC4EAA0}" srcOrd="0" destOrd="0" parTransId="{7BB89087-D9BC-4F01-B89D-D95AD25BA494}" sibTransId="{8253CD92-50BD-412A-9CDC-46985BB3A0F5}"/>
    <dgm:cxn modelId="{6990822B-3DB0-4039-ACAF-0C1D3E19CF56}" type="presOf" srcId="{18F65EC4-09F7-49BB-9B95-A2AC608E8779}" destId="{68A65AAA-9E5C-417D-B9FA-285C4CA7F3CB}" srcOrd="0" destOrd="0" presId="urn:microsoft.com/office/officeart/2005/8/layout/bList2"/>
    <dgm:cxn modelId="{3BB27935-4235-4FE6-822F-64CF05481819}" type="presOf" srcId="{AE188142-C7D3-47BB-BF0D-68324243F729}" destId="{100F8AFC-4723-4F7D-9F30-74F81A3FD4C4}" srcOrd="0" destOrd="0" presId="urn:microsoft.com/office/officeart/2005/8/layout/bList2"/>
    <dgm:cxn modelId="{4CE82B5D-8339-4501-8FBB-5EE58E88DB36}" type="presOf" srcId="{8253CD92-50BD-412A-9CDC-46985BB3A0F5}" destId="{317A5BC9-3477-4052-A468-379482CD98EF}" srcOrd="0" destOrd="0" presId="urn:microsoft.com/office/officeart/2005/8/layout/bList2"/>
    <dgm:cxn modelId="{7D944648-86EC-44B4-BE26-76626FCEEB38}" type="presOf" srcId="{797553E7-53FA-47AC-8CBB-6FFC2EF2ED2B}" destId="{19CC66D3-3075-49D5-A8F2-944FE44304C1}" srcOrd="1" destOrd="0" presId="urn:microsoft.com/office/officeart/2005/8/layout/bList2"/>
    <dgm:cxn modelId="{C8A048B4-5732-48B7-9899-B851A30EBAB2}" type="presOf" srcId="{797553E7-53FA-47AC-8CBB-6FFC2EF2ED2B}" destId="{08C00446-E24B-4064-A95C-6207FF691A30}" srcOrd="0" destOrd="0" presId="urn:microsoft.com/office/officeart/2005/8/layout/bList2"/>
    <dgm:cxn modelId="{25428DBC-0A3F-4237-BAF3-D40EB5CECADC}" srcId="{18F65EC4-09F7-49BB-9B95-A2AC608E8779}" destId="{797553E7-53FA-47AC-8CBB-6FFC2EF2ED2B}" srcOrd="2" destOrd="0" parTransId="{75842673-02B8-4AC0-B6A9-982E46AEB38E}" sibTransId="{ED60F700-1521-4C80-A481-EDD0261C36A5}"/>
    <dgm:cxn modelId="{119FFDD7-6DC1-4D06-AA71-50FD0E3A9F83}" type="presOf" srcId="{DC6F7C39-25A9-4585-83D4-F70BEAC4EAA0}" destId="{08DFC060-1696-4C80-84DE-E2F84C482470}" srcOrd="1" destOrd="0" presId="urn:microsoft.com/office/officeart/2005/8/layout/bList2"/>
    <dgm:cxn modelId="{6E21A7E6-A7E3-4A10-8CAA-CB91916B7CE4}" type="presOf" srcId="{AE188142-C7D3-47BB-BF0D-68324243F729}" destId="{37AD143D-FC46-4D19-9040-2951808FC261}" srcOrd="1" destOrd="0" presId="urn:microsoft.com/office/officeart/2005/8/layout/bList2"/>
    <dgm:cxn modelId="{9F53ECF5-5C7C-4232-A44E-3CC8DF362427}" srcId="{18F65EC4-09F7-49BB-9B95-A2AC608E8779}" destId="{AE188142-C7D3-47BB-BF0D-68324243F729}" srcOrd="1" destOrd="0" parTransId="{B4172F30-595C-4423-BA38-5BFCCB422FAA}" sibTransId="{0A6602B8-617C-4B62-A982-0233F1A89231}"/>
    <dgm:cxn modelId="{26563DFC-A03B-489A-9FF9-CFFF33685689}" type="presOf" srcId="{DC6F7C39-25A9-4585-83D4-F70BEAC4EAA0}" destId="{18A9C493-5855-4BA5-A1C2-A20813D4E196}" srcOrd="0" destOrd="0" presId="urn:microsoft.com/office/officeart/2005/8/layout/bList2"/>
    <dgm:cxn modelId="{4D166A41-F112-45F7-9845-C57577F34B47}" type="presParOf" srcId="{68A65AAA-9E5C-417D-B9FA-285C4CA7F3CB}" destId="{FEB866E7-C75E-4D25-A719-9343EFEA5A5C}" srcOrd="0" destOrd="0" presId="urn:microsoft.com/office/officeart/2005/8/layout/bList2"/>
    <dgm:cxn modelId="{C83ADAD3-1503-400C-B89B-0E8E61BF6ED5}" type="presParOf" srcId="{FEB866E7-C75E-4D25-A719-9343EFEA5A5C}" destId="{818DB47E-00F5-418D-B8A0-160DD714C45C}" srcOrd="0" destOrd="0" presId="urn:microsoft.com/office/officeart/2005/8/layout/bList2"/>
    <dgm:cxn modelId="{9FF1F35A-0D6E-47ED-801F-C06DBF8B16B5}" type="presParOf" srcId="{FEB866E7-C75E-4D25-A719-9343EFEA5A5C}" destId="{18A9C493-5855-4BA5-A1C2-A20813D4E196}" srcOrd="1" destOrd="0" presId="urn:microsoft.com/office/officeart/2005/8/layout/bList2"/>
    <dgm:cxn modelId="{04E52334-A918-4C68-9D5D-EF44ACD4BB6D}" type="presParOf" srcId="{FEB866E7-C75E-4D25-A719-9343EFEA5A5C}" destId="{08DFC060-1696-4C80-84DE-E2F84C482470}" srcOrd="2" destOrd="0" presId="urn:microsoft.com/office/officeart/2005/8/layout/bList2"/>
    <dgm:cxn modelId="{24A32CC4-1C2F-4CC2-A6E3-A9F6FE8CC196}" type="presParOf" srcId="{FEB866E7-C75E-4D25-A719-9343EFEA5A5C}" destId="{6AE93278-B480-40F4-8671-948328EB3513}" srcOrd="3" destOrd="0" presId="urn:microsoft.com/office/officeart/2005/8/layout/bList2"/>
    <dgm:cxn modelId="{6213E290-8F7F-4C23-94CB-009B2BD8089C}" type="presParOf" srcId="{68A65AAA-9E5C-417D-B9FA-285C4CA7F3CB}" destId="{317A5BC9-3477-4052-A468-379482CD98EF}" srcOrd="1" destOrd="0" presId="urn:microsoft.com/office/officeart/2005/8/layout/bList2"/>
    <dgm:cxn modelId="{DF53C6A3-C972-4059-A1A9-4A8715A8A23A}" type="presParOf" srcId="{68A65AAA-9E5C-417D-B9FA-285C4CA7F3CB}" destId="{6199DE7D-352A-475E-B6F7-5E21F040DC03}" srcOrd="2" destOrd="0" presId="urn:microsoft.com/office/officeart/2005/8/layout/bList2"/>
    <dgm:cxn modelId="{34BD6660-9452-45C0-92AD-55E8F4398BFD}" type="presParOf" srcId="{6199DE7D-352A-475E-B6F7-5E21F040DC03}" destId="{4A97B5F6-7523-4634-BB64-F59D1F638722}" srcOrd="0" destOrd="0" presId="urn:microsoft.com/office/officeart/2005/8/layout/bList2"/>
    <dgm:cxn modelId="{F4EA3B36-0477-4A40-B268-901C3B0A6B66}" type="presParOf" srcId="{6199DE7D-352A-475E-B6F7-5E21F040DC03}" destId="{100F8AFC-4723-4F7D-9F30-74F81A3FD4C4}" srcOrd="1" destOrd="0" presId="urn:microsoft.com/office/officeart/2005/8/layout/bList2"/>
    <dgm:cxn modelId="{C2CD37E5-11A1-41AE-AD40-0FF756577F79}" type="presParOf" srcId="{6199DE7D-352A-475E-B6F7-5E21F040DC03}" destId="{37AD143D-FC46-4D19-9040-2951808FC261}" srcOrd="2" destOrd="0" presId="urn:microsoft.com/office/officeart/2005/8/layout/bList2"/>
    <dgm:cxn modelId="{09059C65-6A88-4D06-9EED-E410BAC39624}" type="presParOf" srcId="{6199DE7D-352A-475E-B6F7-5E21F040DC03}" destId="{4FC0C78C-C9BF-49D1-AC08-626DA522278A}" srcOrd="3" destOrd="0" presId="urn:microsoft.com/office/officeart/2005/8/layout/bList2"/>
    <dgm:cxn modelId="{2373E1CE-0C90-49CB-B503-D40EC02585F4}" type="presParOf" srcId="{68A65AAA-9E5C-417D-B9FA-285C4CA7F3CB}" destId="{6A14A7D9-1861-4945-A3FA-F10361CEBCBD}" srcOrd="3" destOrd="0" presId="urn:microsoft.com/office/officeart/2005/8/layout/bList2"/>
    <dgm:cxn modelId="{732D4682-C2D9-4487-84AB-1E48F151AD21}" type="presParOf" srcId="{68A65AAA-9E5C-417D-B9FA-285C4CA7F3CB}" destId="{2D365C5F-3661-44CE-97CC-B15B0CA9D98D}" srcOrd="4" destOrd="0" presId="urn:microsoft.com/office/officeart/2005/8/layout/bList2"/>
    <dgm:cxn modelId="{F81F639F-ED0F-4CB0-B22D-338ABF8C0238}" type="presParOf" srcId="{2D365C5F-3661-44CE-97CC-B15B0CA9D98D}" destId="{CB1F651B-AA4A-4D89-B07B-41DB1331466C}" srcOrd="0" destOrd="0" presId="urn:microsoft.com/office/officeart/2005/8/layout/bList2"/>
    <dgm:cxn modelId="{C241953B-8216-4AC5-9266-8F0B493F0F8D}" type="presParOf" srcId="{2D365C5F-3661-44CE-97CC-B15B0CA9D98D}" destId="{08C00446-E24B-4064-A95C-6207FF691A30}" srcOrd="1" destOrd="0" presId="urn:microsoft.com/office/officeart/2005/8/layout/bList2"/>
    <dgm:cxn modelId="{D3C7D288-0401-464E-9F34-49AC9280F57B}" type="presParOf" srcId="{2D365C5F-3661-44CE-97CC-B15B0CA9D98D}" destId="{19CC66D3-3075-49D5-A8F2-944FE44304C1}" srcOrd="2" destOrd="0" presId="urn:microsoft.com/office/officeart/2005/8/layout/bList2"/>
    <dgm:cxn modelId="{AC5C3FAA-42F9-4177-AAEA-1ED41A6D6CF7}" type="presParOf" srcId="{2D365C5F-3661-44CE-97CC-B15B0CA9D98D}" destId="{C2CDFBD9-37D2-4C61-9FB2-927AA790C4A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B49151-CDCC-4FA1-B8F6-DB56A56A1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60F251-4EBE-487E-9335-2CF5E4A1E4B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300" b="1" dirty="0">
              <a:solidFill>
                <a:schemeClr val="tx1"/>
              </a:solidFill>
            </a:rPr>
            <a:t>CASO B</a:t>
          </a:r>
          <a:endParaRPr lang="pt-BR" sz="1300" dirty="0">
            <a:solidFill>
              <a:schemeClr val="tx1"/>
            </a:solidFill>
          </a:endParaRPr>
        </a:p>
      </dgm:t>
    </dgm:pt>
    <dgm:pt modelId="{6C84D962-F701-4C03-813C-85A22F343F1B}" type="parTrans" cxnId="{AEA9B77D-5435-489A-9509-6155B17733BC}">
      <dgm:prSet/>
      <dgm:spPr/>
      <dgm:t>
        <a:bodyPr/>
        <a:lstStyle/>
        <a:p>
          <a:endParaRPr lang="pt-BR"/>
        </a:p>
      </dgm:t>
    </dgm:pt>
    <dgm:pt modelId="{0CD3EC4F-9A4E-423C-AB4A-22B718E52C82}" type="sibTrans" cxnId="{AEA9B77D-5435-489A-9509-6155B17733BC}">
      <dgm:prSet/>
      <dgm:spPr/>
      <dgm:t>
        <a:bodyPr/>
        <a:lstStyle/>
        <a:p>
          <a:endParaRPr lang="pt-BR"/>
        </a:p>
      </dgm:t>
    </dgm:pt>
    <dgm:pt modelId="{BEAFFE09-38A7-4283-BA1C-39C74AEA0064}">
      <dgm:prSet custT="1"/>
      <dgm:spPr>
        <a:solidFill>
          <a:schemeClr val="bg1"/>
        </a:solidFill>
      </dgm:spPr>
      <dgm:t>
        <a:bodyPr/>
        <a:lstStyle/>
        <a:p>
          <a:r>
            <a:rPr lang="pt-BR" sz="1300" dirty="0">
              <a:solidFill>
                <a:schemeClr val="tx1"/>
              </a:solidFill>
            </a:rPr>
            <a:t>Cliente comprou há 3 dias. Aparelho com arranhão na tela. Sem a caixa. Conta Google ativa.</a:t>
          </a:r>
          <a:endParaRPr lang="pt-BR" sz="1600" dirty="0"/>
        </a:p>
      </dgm:t>
    </dgm:pt>
    <dgm:pt modelId="{0C27F86A-3163-4480-B8E0-C91FBF9742F3}" type="parTrans" cxnId="{2999E9F8-5B1E-401D-953F-5981EC8DF177}">
      <dgm:prSet/>
      <dgm:spPr/>
      <dgm:t>
        <a:bodyPr/>
        <a:lstStyle/>
        <a:p>
          <a:endParaRPr lang="pt-BR"/>
        </a:p>
      </dgm:t>
    </dgm:pt>
    <dgm:pt modelId="{3CAED85E-F38B-43F0-868F-62AC9818AB94}" type="sibTrans" cxnId="{2999E9F8-5B1E-401D-953F-5981EC8DF177}">
      <dgm:prSet/>
      <dgm:spPr/>
      <dgm:t>
        <a:bodyPr/>
        <a:lstStyle/>
        <a:p>
          <a:endParaRPr lang="pt-BR"/>
        </a:p>
      </dgm:t>
    </dgm:pt>
    <dgm:pt modelId="{E0732E36-5F03-4692-BFCB-8A775AA9100F}">
      <dgm:prSet custT="1"/>
      <dgm:spPr>
        <a:solidFill>
          <a:schemeClr val="bg1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pt-BR" sz="1800" b="1" dirty="0"/>
            <a:t>       </a:t>
          </a:r>
          <a:r>
            <a:rPr lang="pt-BR" sz="1300" b="1" dirty="0">
              <a:solidFill>
                <a:srgbClr val="FF0000"/>
              </a:solidFill>
            </a:rPr>
            <a:t>REPROVADO — 3 critérios falhos</a:t>
          </a:r>
          <a:endParaRPr lang="pt-BR" sz="1300" dirty="0">
            <a:solidFill>
              <a:srgbClr val="FF0000"/>
            </a:solidFill>
          </a:endParaRPr>
        </a:p>
      </dgm:t>
    </dgm:pt>
    <dgm:pt modelId="{81577008-82CE-45D3-9C99-5F8955A44D9A}" type="parTrans" cxnId="{7FA4645C-546A-4514-859D-0863DFF50027}">
      <dgm:prSet/>
      <dgm:spPr/>
      <dgm:t>
        <a:bodyPr/>
        <a:lstStyle/>
        <a:p>
          <a:endParaRPr lang="pt-BR"/>
        </a:p>
      </dgm:t>
    </dgm:pt>
    <dgm:pt modelId="{D1EB6936-BFBA-46AC-9322-0E02577711AF}" type="sibTrans" cxnId="{7FA4645C-546A-4514-859D-0863DFF50027}">
      <dgm:prSet/>
      <dgm:spPr/>
      <dgm:t>
        <a:bodyPr/>
        <a:lstStyle/>
        <a:p>
          <a:endParaRPr lang="pt-BR"/>
        </a:p>
      </dgm:t>
    </dgm:pt>
    <dgm:pt modelId="{44F25BF6-BF66-4AF9-BBAB-2F3CD36B6D11}" type="pres">
      <dgm:prSet presAssocID="{EDB49151-CDCC-4FA1-B8F6-DB56A56A1E40}" presName="linear" presStyleCnt="0">
        <dgm:presLayoutVars>
          <dgm:animLvl val="lvl"/>
          <dgm:resizeHandles val="exact"/>
        </dgm:presLayoutVars>
      </dgm:prSet>
      <dgm:spPr/>
    </dgm:pt>
    <dgm:pt modelId="{DB8ADADF-2C17-4141-A9A8-0D3E38558594}" type="pres">
      <dgm:prSet presAssocID="{6F60F251-4EBE-487E-9335-2CF5E4A1E4BF}" presName="parentText" presStyleLbl="node1" presStyleIdx="0" presStyleCnt="3" custLinFactY="-26645" custLinFactNeighborX="-16703" custLinFactNeighborY="-100000">
        <dgm:presLayoutVars>
          <dgm:chMax val="0"/>
          <dgm:bulletEnabled val="1"/>
        </dgm:presLayoutVars>
      </dgm:prSet>
      <dgm:spPr/>
    </dgm:pt>
    <dgm:pt modelId="{C9E31D6A-9245-4BC7-A77A-896A432D896F}" type="pres">
      <dgm:prSet presAssocID="{0CD3EC4F-9A4E-423C-AB4A-22B718E52C82}" presName="spacer" presStyleCnt="0"/>
      <dgm:spPr/>
    </dgm:pt>
    <dgm:pt modelId="{625CC9D8-122C-4FC7-8FFE-5FFF0D94FCC4}" type="pres">
      <dgm:prSet presAssocID="{BEAFFE09-38A7-4283-BA1C-39C74AEA00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E8744E-9219-417C-8415-BD5E52BB84E9}" type="pres">
      <dgm:prSet presAssocID="{3CAED85E-F38B-43F0-868F-62AC9818AB94}" presName="spacer" presStyleCnt="0"/>
      <dgm:spPr/>
    </dgm:pt>
    <dgm:pt modelId="{7AF0FC3E-B759-4661-9F3B-A090CABC9844}" type="pres">
      <dgm:prSet presAssocID="{E0732E36-5F03-4692-BFCB-8A775AA910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C77D30-B07C-4D65-A266-E58CE3805F33}" type="presOf" srcId="{6F60F251-4EBE-487E-9335-2CF5E4A1E4BF}" destId="{DB8ADADF-2C17-4141-A9A8-0D3E38558594}" srcOrd="0" destOrd="0" presId="urn:microsoft.com/office/officeart/2005/8/layout/vList2"/>
    <dgm:cxn modelId="{7FA4645C-546A-4514-859D-0863DFF50027}" srcId="{EDB49151-CDCC-4FA1-B8F6-DB56A56A1E40}" destId="{E0732E36-5F03-4692-BFCB-8A775AA9100F}" srcOrd="2" destOrd="0" parTransId="{81577008-82CE-45D3-9C99-5F8955A44D9A}" sibTransId="{D1EB6936-BFBA-46AC-9322-0E02577711AF}"/>
    <dgm:cxn modelId="{CFFF4866-2327-4FD4-B9A5-7916157899A6}" type="presOf" srcId="{BEAFFE09-38A7-4283-BA1C-39C74AEA0064}" destId="{625CC9D8-122C-4FC7-8FFE-5FFF0D94FCC4}" srcOrd="0" destOrd="0" presId="urn:microsoft.com/office/officeart/2005/8/layout/vList2"/>
    <dgm:cxn modelId="{90CED15A-DAEF-4066-AEED-95997B903386}" type="presOf" srcId="{EDB49151-CDCC-4FA1-B8F6-DB56A56A1E40}" destId="{44F25BF6-BF66-4AF9-BBAB-2F3CD36B6D11}" srcOrd="0" destOrd="0" presId="urn:microsoft.com/office/officeart/2005/8/layout/vList2"/>
    <dgm:cxn modelId="{AEA9B77D-5435-489A-9509-6155B17733BC}" srcId="{EDB49151-CDCC-4FA1-B8F6-DB56A56A1E40}" destId="{6F60F251-4EBE-487E-9335-2CF5E4A1E4BF}" srcOrd="0" destOrd="0" parTransId="{6C84D962-F701-4C03-813C-85A22F343F1B}" sibTransId="{0CD3EC4F-9A4E-423C-AB4A-22B718E52C82}"/>
    <dgm:cxn modelId="{A001147F-B671-4944-AAF8-34286CC87535}" type="presOf" srcId="{E0732E36-5F03-4692-BFCB-8A775AA9100F}" destId="{7AF0FC3E-B759-4661-9F3B-A090CABC9844}" srcOrd="0" destOrd="0" presId="urn:microsoft.com/office/officeart/2005/8/layout/vList2"/>
    <dgm:cxn modelId="{2999E9F8-5B1E-401D-953F-5981EC8DF177}" srcId="{EDB49151-CDCC-4FA1-B8F6-DB56A56A1E40}" destId="{BEAFFE09-38A7-4283-BA1C-39C74AEA0064}" srcOrd="1" destOrd="0" parTransId="{0C27F86A-3163-4480-B8E0-C91FBF9742F3}" sibTransId="{3CAED85E-F38B-43F0-868F-62AC9818AB94}"/>
    <dgm:cxn modelId="{A744F7BD-C754-4413-AEE5-B0BA18EEC251}" type="presParOf" srcId="{44F25BF6-BF66-4AF9-BBAB-2F3CD36B6D11}" destId="{DB8ADADF-2C17-4141-A9A8-0D3E38558594}" srcOrd="0" destOrd="0" presId="urn:microsoft.com/office/officeart/2005/8/layout/vList2"/>
    <dgm:cxn modelId="{B1000239-E3A0-412A-BD44-4FD99A168C48}" type="presParOf" srcId="{44F25BF6-BF66-4AF9-BBAB-2F3CD36B6D11}" destId="{C9E31D6A-9245-4BC7-A77A-896A432D896F}" srcOrd="1" destOrd="0" presId="urn:microsoft.com/office/officeart/2005/8/layout/vList2"/>
    <dgm:cxn modelId="{91EE9A79-243F-4AC2-887B-0E74B8E4CDF7}" type="presParOf" srcId="{44F25BF6-BF66-4AF9-BBAB-2F3CD36B6D11}" destId="{625CC9D8-122C-4FC7-8FFE-5FFF0D94FCC4}" srcOrd="2" destOrd="0" presId="urn:microsoft.com/office/officeart/2005/8/layout/vList2"/>
    <dgm:cxn modelId="{71152FED-8956-47BB-8713-FA2649858595}" type="presParOf" srcId="{44F25BF6-BF66-4AF9-BBAB-2F3CD36B6D11}" destId="{0AE8744E-9219-417C-8415-BD5E52BB84E9}" srcOrd="3" destOrd="0" presId="urn:microsoft.com/office/officeart/2005/8/layout/vList2"/>
    <dgm:cxn modelId="{BC3A0A45-EAFF-483A-A2CA-1BC3C8E7D6E3}" type="presParOf" srcId="{44F25BF6-BF66-4AF9-BBAB-2F3CD36B6D11}" destId="{7AF0FC3E-B759-4661-9F3B-A090CABC9844}" srcOrd="4" destOrd="0" presId="urn:microsoft.com/office/officeart/2005/8/layout/vList2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b="1" dirty="0">
              <a:solidFill>
                <a:schemeClr val="accent1"/>
              </a:solidFill>
            </a:rPr>
            <a:t>Dica: </a:t>
          </a:r>
          <a:r>
            <a:rPr lang="pt-BR" dirty="0"/>
            <a:t>Se anexar a nota errada, clique no </a:t>
          </a:r>
          <a:r>
            <a:rPr lang="pt-BR" b="1" dirty="0"/>
            <a:t>X</a:t>
          </a:r>
          <a:r>
            <a:rPr lang="pt-BR" dirty="0"/>
            <a:t> para remover o arquivo e enviar outro.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Esses dados serão utilizados caso o CD ou a transportadora precisem entrar em contato.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Agora informe os dados da loja onde a transportadora deverá realizar a retirada.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 custLinFactNeighborY="-1328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Nesta etapa você informa quantos volumes serão retirados. </a:t>
          </a:r>
        </a:p>
        <a:p>
          <a:pPr algn="ctr"/>
          <a:r>
            <a:rPr lang="pt-BR" dirty="0"/>
            <a:t>O PDF da Nota Fiscal é obrigatório. Tamanho máximo: 3MB.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 custLinFactNeighborX="811" custLinFactNeighborY="-9937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9026B20-0860-46DE-9865-7A3612849FC1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A92B68DF-953A-474B-88D1-42389064DD62}">
      <dgm:prSet/>
      <dgm:spPr>
        <a:ln>
          <a:solidFill>
            <a:srgbClr val="FFC000"/>
          </a:solidFill>
        </a:ln>
      </dgm:spPr>
      <dgm:t>
        <a:bodyPr/>
        <a:lstStyle/>
        <a:p>
          <a:pPr algn="ctr"/>
          <a:r>
            <a:rPr lang="pt-BR" dirty="0"/>
            <a:t>Em outras palavras: este relatório permite acompanhar o que aconteceu com cada produto após a avaliação registrada no Claro </a:t>
          </a:r>
          <a:r>
            <a:rPr lang="pt-BR" dirty="0" err="1"/>
            <a:t>fix</a:t>
          </a:r>
          <a:r>
            <a:rPr lang="pt-BR" dirty="0"/>
            <a:t>.</a:t>
          </a:r>
        </a:p>
      </dgm:t>
    </dgm:pt>
    <dgm:pt modelId="{7D57CB4B-B09A-48C9-A26D-AEED92E77439}" type="parTrans" cxnId="{1AA7E45C-0B28-40FE-B898-BAD374E25B2E}">
      <dgm:prSet/>
      <dgm:spPr/>
      <dgm:t>
        <a:bodyPr/>
        <a:lstStyle/>
        <a:p>
          <a:endParaRPr lang="pt-BR"/>
        </a:p>
      </dgm:t>
    </dgm:pt>
    <dgm:pt modelId="{E7765ABB-C82A-4F25-95A4-EE6039567579}" type="sibTrans" cxnId="{1AA7E45C-0B28-40FE-B898-BAD374E25B2E}">
      <dgm:prSet/>
      <dgm:spPr/>
      <dgm:t>
        <a:bodyPr/>
        <a:lstStyle/>
        <a:p>
          <a:endParaRPr lang="pt-BR"/>
        </a:p>
      </dgm:t>
    </dgm:pt>
    <dgm:pt modelId="{15BFFAE2-BCD0-4FAC-8266-578F4FA381E1}" type="pres">
      <dgm:prSet presAssocID="{39026B20-0860-46DE-9865-7A3612849FC1}" presName="linear" presStyleCnt="0">
        <dgm:presLayoutVars>
          <dgm:animLvl val="lvl"/>
          <dgm:resizeHandles val="exact"/>
        </dgm:presLayoutVars>
      </dgm:prSet>
      <dgm:spPr/>
    </dgm:pt>
    <dgm:pt modelId="{F1342F08-3374-4887-BF39-C7D8E7E7C3F7}" type="pres">
      <dgm:prSet presAssocID="{A92B68DF-953A-474B-88D1-42389064DD6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AA7E45C-0B28-40FE-B898-BAD374E25B2E}" srcId="{39026B20-0860-46DE-9865-7A3612849FC1}" destId="{A92B68DF-953A-474B-88D1-42389064DD62}" srcOrd="0" destOrd="0" parTransId="{7D57CB4B-B09A-48C9-A26D-AEED92E77439}" sibTransId="{E7765ABB-C82A-4F25-95A4-EE6039567579}"/>
    <dgm:cxn modelId="{1FFC3962-0530-4F46-8AB6-AFA653980901}" type="presOf" srcId="{39026B20-0860-46DE-9865-7A3612849FC1}" destId="{15BFFAE2-BCD0-4FAC-8266-578F4FA381E1}" srcOrd="0" destOrd="0" presId="urn:microsoft.com/office/officeart/2005/8/layout/vList2"/>
    <dgm:cxn modelId="{98778756-2CC9-447D-B263-82418A33C45F}" type="presOf" srcId="{A92B68DF-953A-474B-88D1-42389064DD62}" destId="{F1342F08-3374-4887-BF39-C7D8E7E7C3F7}" srcOrd="0" destOrd="0" presId="urn:microsoft.com/office/officeart/2005/8/layout/vList2"/>
    <dgm:cxn modelId="{4863E337-9A9F-439C-B665-043587867879}" type="presParOf" srcId="{15BFFAE2-BCD0-4FAC-8266-578F4FA381E1}" destId="{F1342F08-3374-4887-BF39-C7D8E7E7C3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50162961-298B-4AC6-B7EB-96C475A1F99E}" type="doc">
      <dgm:prSet loTypeId="urn:microsoft.com/office/officeart/2008/layout/PictureStrips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38070D7-F3FE-459F-B59A-D228F580158B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Lembre-se de sempre</a:t>
          </a:r>
          <a:r>
            <a:rPr lang="pt-BR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.</a:t>
          </a:r>
        </a:p>
      </dgm:t>
    </dgm:pt>
    <dgm:pt modelId="{44FD7161-354E-4CC8-9BD6-CB07BCE0AB00}" type="parTrans" cxnId="{157CA445-10B3-48CB-912F-7EBB931F099F}">
      <dgm:prSet/>
      <dgm:spPr/>
      <dgm:t>
        <a:bodyPr/>
        <a:lstStyle/>
        <a:p>
          <a:endParaRPr lang="pt-BR"/>
        </a:p>
      </dgm:t>
    </dgm:pt>
    <dgm:pt modelId="{D3512FF7-A1EC-4C0C-A538-19B63FC7F45A}" type="sibTrans" cxnId="{157CA445-10B3-48CB-912F-7EBB931F099F}">
      <dgm:prSet/>
      <dgm:spPr/>
      <dgm:t>
        <a:bodyPr/>
        <a:lstStyle/>
        <a:p>
          <a:endParaRPr lang="pt-BR"/>
        </a:p>
      </dgm:t>
    </dgm:pt>
    <dgm:pt modelId="{A896DBD2-CD09-4133-B123-1BA0992FAD30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Principais fluxos</a:t>
          </a:r>
          <a:r>
            <a:rPr lang="pt-BR" dirty="0">
              <a:latin typeface="AMX" panose="020B0604020202020204" charset="0"/>
            </a:rPr>
            <a:t>: DOA (aparelhos e películas), devoluções (vitrine, reforma e reversa), coletas e relatórios.</a:t>
          </a:r>
        </a:p>
      </dgm:t>
    </dgm:pt>
    <dgm:pt modelId="{2E22C334-4A76-40A0-BDF1-A587ABB8AB83}" type="parTrans" cxnId="{F0CFC7A3-10F4-41AD-8A7B-EF526A52F96B}">
      <dgm:prSet/>
      <dgm:spPr/>
      <dgm:t>
        <a:bodyPr/>
        <a:lstStyle/>
        <a:p>
          <a:endParaRPr lang="pt-BR"/>
        </a:p>
      </dgm:t>
    </dgm:pt>
    <dgm:pt modelId="{7C716690-3724-45C7-8819-B34B77E2CF4F}" type="sibTrans" cxnId="{F0CFC7A3-10F4-41AD-8A7B-EF526A52F96B}">
      <dgm:prSet/>
      <dgm:spPr/>
      <dgm:t>
        <a:bodyPr/>
        <a:lstStyle/>
        <a:p>
          <a:endParaRPr lang="pt-BR"/>
        </a:p>
      </dgm:t>
    </dgm:pt>
    <dgm:pt modelId="{93C74BCD-D6BF-4B00-AEC5-7E215EE18565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Onde buscar ajuda</a:t>
          </a:r>
          <a:r>
            <a:rPr lang="pt-BR" dirty="0">
              <a:latin typeface="AMX" panose="020B0604020202020204" charset="0"/>
            </a:rPr>
            <a:t>: FAQ, manual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, Sistema Ache Aqui, suporte técnico e comunicados da diretoria.</a:t>
          </a:r>
        </a:p>
      </dgm:t>
    </dgm:pt>
    <dgm:pt modelId="{5F46A134-4ABB-4FA5-953D-67559D99CDB2}" type="parTrans" cxnId="{EAE07DD0-AC33-45EA-87A1-49AFC3D8DEED}">
      <dgm:prSet/>
      <dgm:spPr/>
      <dgm:t>
        <a:bodyPr/>
        <a:lstStyle/>
        <a:p>
          <a:endParaRPr lang="pt-BR"/>
        </a:p>
      </dgm:t>
    </dgm:pt>
    <dgm:pt modelId="{D80BB1CF-79D9-4962-B5D1-5B7D5DAA9B09}" type="sibTrans" cxnId="{EAE07DD0-AC33-45EA-87A1-49AFC3D8DEED}">
      <dgm:prSet/>
      <dgm:spPr/>
      <dgm:t>
        <a:bodyPr/>
        <a:lstStyle/>
        <a:p>
          <a:endParaRPr lang="pt-BR"/>
        </a:p>
      </dgm:t>
    </dgm:pt>
    <dgm:pt modelId="{FD1D559E-DE23-487B-A73C-F232042A72D7}" type="pres">
      <dgm:prSet presAssocID="{50162961-298B-4AC6-B7EB-96C475A1F99E}" presName="Name0" presStyleCnt="0">
        <dgm:presLayoutVars>
          <dgm:dir/>
          <dgm:resizeHandles val="exact"/>
        </dgm:presLayoutVars>
      </dgm:prSet>
      <dgm:spPr/>
    </dgm:pt>
    <dgm:pt modelId="{2E6695FA-CBF8-4EFA-A1F9-6F6EA8E19DDE}" type="pres">
      <dgm:prSet presAssocID="{238070D7-F3FE-459F-B59A-D228F580158B}" presName="composite" presStyleCnt="0"/>
      <dgm:spPr/>
    </dgm:pt>
    <dgm:pt modelId="{7AA973A6-8266-4753-A267-5F7350A35D10}" type="pres">
      <dgm:prSet presAssocID="{238070D7-F3FE-459F-B59A-D228F580158B}" presName="rect1" presStyleLbl="trAlignAcc1" presStyleIdx="0" presStyleCnt="3">
        <dgm:presLayoutVars>
          <dgm:bulletEnabled val="1"/>
        </dgm:presLayoutVars>
      </dgm:prSet>
      <dgm:spPr/>
    </dgm:pt>
    <dgm:pt modelId="{4E4323B8-5AAA-482F-A02F-170BF3C1CC8A}" type="pres">
      <dgm:prSet presAssocID="{238070D7-F3FE-459F-B59A-D228F580158B}" presName="rect2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mentar importante com preenchimento sólido"/>
        </a:ext>
      </dgm:extLst>
    </dgm:pt>
    <dgm:pt modelId="{678C07B2-2604-43CF-BACC-E0A849AD52BF}" type="pres">
      <dgm:prSet presAssocID="{D3512FF7-A1EC-4C0C-A538-19B63FC7F45A}" presName="sibTrans" presStyleCnt="0"/>
      <dgm:spPr/>
    </dgm:pt>
    <dgm:pt modelId="{D28900D5-6E1A-4080-8B5D-B64B78FB9017}" type="pres">
      <dgm:prSet presAssocID="{A896DBD2-CD09-4133-B123-1BA0992FAD30}" presName="composite" presStyleCnt="0"/>
      <dgm:spPr/>
    </dgm:pt>
    <dgm:pt modelId="{6BAF3DFE-274F-48B5-81F4-60BAFEBE13E5}" type="pres">
      <dgm:prSet presAssocID="{A896DBD2-CD09-4133-B123-1BA0992FAD30}" presName="rect1" presStyleLbl="trAlignAcc1" presStyleIdx="1" presStyleCnt="3">
        <dgm:presLayoutVars>
          <dgm:bulletEnabled val="1"/>
        </dgm:presLayoutVars>
      </dgm:prSet>
      <dgm:spPr/>
    </dgm:pt>
    <dgm:pt modelId="{D993F72E-36BF-4BF8-A054-A11B3E4FBF3E}" type="pres">
      <dgm:prSet presAssocID="{A896DBD2-CD09-4133-B123-1BA0992FAD30}" presName="rect2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uxo de trabalho com preenchimento sólido"/>
        </a:ext>
      </dgm:extLst>
    </dgm:pt>
    <dgm:pt modelId="{4B468C10-57DF-4ECB-ADE0-7D2466AF47C1}" type="pres">
      <dgm:prSet presAssocID="{7C716690-3724-45C7-8819-B34B77E2CF4F}" presName="sibTrans" presStyleCnt="0"/>
      <dgm:spPr/>
    </dgm:pt>
    <dgm:pt modelId="{0E5262F5-ADED-49BE-BD65-BC5D28A39752}" type="pres">
      <dgm:prSet presAssocID="{93C74BCD-D6BF-4B00-AEC5-7E215EE18565}" presName="composite" presStyleCnt="0"/>
      <dgm:spPr/>
    </dgm:pt>
    <dgm:pt modelId="{C3D98624-3CCD-4C12-9C2D-F56A5D830DC5}" type="pres">
      <dgm:prSet presAssocID="{93C74BCD-D6BF-4B00-AEC5-7E215EE18565}" presName="rect1" presStyleLbl="trAlignAcc1" presStyleIdx="2" presStyleCnt="3">
        <dgm:presLayoutVars>
          <dgm:bulletEnabled val="1"/>
        </dgm:presLayoutVars>
      </dgm:prSet>
      <dgm:spPr/>
    </dgm:pt>
    <dgm:pt modelId="{0710C894-F97C-4F7A-BB70-C8193414ECCD}" type="pres">
      <dgm:prSet presAssocID="{93C74BCD-D6BF-4B00-AEC5-7E215EE18565}" presName="rect2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guntas com preenchimento sólido"/>
        </a:ext>
      </dgm:extLst>
    </dgm:pt>
  </dgm:ptLst>
  <dgm:cxnLst>
    <dgm:cxn modelId="{51BB2F1E-DA6F-43BD-9BF2-67480095F5AF}" type="presOf" srcId="{50162961-298B-4AC6-B7EB-96C475A1F99E}" destId="{FD1D559E-DE23-487B-A73C-F232042A72D7}" srcOrd="0" destOrd="0" presId="urn:microsoft.com/office/officeart/2008/layout/PictureStrips"/>
    <dgm:cxn modelId="{157CA445-10B3-48CB-912F-7EBB931F099F}" srcId="{50162961-298B-4AC6-B7EB-96C475A1F99E}" destId="{238070D7-F3FE-459F-B59A-D228F580158B}" srcOrd="0" destOrd="0" parTransId="{44FD7161-354E-4CC8-9BD6-CB07BCE0AB00}" sibTransId="{D3512FF7-A1EC-4C0C-A538-19B63FC7F45A}"/>
    <dgm:cxn modelId="{795B5779-BD68-46B4-A0AC-B42B85D549A3}" type="presOf" srcId="{238070D7-F3FE-459F-B59A-D228F580158B}" destId="{7AA973A6-8266-4753-A267-5F7350A35D10}" srcOrd="0" destOrd="0" presId="urn:microsoft.com/office/officeart/2008/layout/PictureStrips"/>
    <dgm:cxn modelId="{7E5E6783-9F5F-4EE9-9F82-1D0E3C883DCA}" type="presOf" srcId="{93C74BCD-D6BF-4B00-AEC5-7E215EE18565}" destId="{C3D98624-3CCD-4C12-9C2D-F56A5D830DC5}" srcOrd="0" destOrd="0" presId="urn:microsoft.com/office/officeart/2008/layout/PictureStrips"/>
    <dgm:cxn modelId="{85FB4B89-5235-403E-B2E3-3A195D1D71BA}" type="presOf" srcId="{A896DBD2-CD09-4133-B123-1BA0992FAD30}" destId="{6BAF3DFE-274F-48B5-81F4-60BAFEBE13E5}" srcOrd="0" destOrd="0" presId="urn:microsoft.com/office/officeart/2008/layout/PictureStrips"/>
    <dgm:cxn modelId="{F0CFC7A3-10F4-41AD-8A7B-EF526A52F96B}" srcId="{50162961-298B-4AC6-B7EB-96C475A1F99E}" destId="{A896DBD2-CD09-4133-B123-1BA0992FAD30}" srcOrd="1" destOrd="0" parTransId="{2E22C334-4A76-40A0-BDF1-A587ABB8AB83}" sibTransId="{7C716690-3724-45C7-8819-B34B77E2CF4F}"/>
    <dgm:cxn modelId="{EAE07DD0-AC33-45EA-87A1-49AFC3D8DEED}" srcId="{50162961-298B-4AC6-B7EB-96C475A1F99E}" destId="{93C74BCD-D6BF-4B00-AEC5-7E215EE18565}" srcOrd="2" destOrd="0" parTransId="{5F46A134-4ABB-4FA5-953D-67559D99CDB2}" sibTransId="{D80BB1CF-79D9-4962-B5D1-5B7D5DAA9B09}"/>
    <dgm:cxn modelId="{C8742B40-3FE1-4786-8C98-949A683D330E}" type="presParOf" srcId="{FD1D559E-DE23-487B-A73C-F232042A72D7}" destId="{2E6695FA-CBF8-4EFA-A1F9-6F6EA8E19DDE}" srcOrd="0" destOrd="0" presId="urn:microsoft.com/office/officeart/2008/layout/PictureStrips"/>
    <dgm:cxn modelId="{E757ED90-2443-4AFA-B878-0FD943D61A01}" type="presParOf" srcId="{2E6695FA-CBF8-4EFA-A1F9-6F6EA8E19DDE}" destId="{7AA973A6-8266-4753-A267-5F7350A35D10}" srcOrd="0" destOrd="0" presId="urn:microsoft.com/office/officeart/2008/layout/PictureStrips"/>
    <dgm:cxn modelId="{5B7AB982-9724-4AD4-B753-148AA50D8208}" type="presParOf" srcId="{2E6695FA-CBF8-4EFA-A1F9-6F6EA8E19DDE}" destId="{4E4323B8-5AAA-482F-A02F-170BF3C1CC8A}" srcOrd="1" destOrd="0" presId="urn:microsoft.com/office/officeart/2008/layout/PictureStrips"/>
    <dgm:cxn modelId="{A9522CFB-2D86-4B9F-9B40-6B32C654F4CB}" type="presParOf" srcId="{FD1D559E-DE23-487B-A73C-F232042A72D7}" destId="{678C07B2-2604-43CF-BACC-E0A849AD52BF}" srcOrd="1" destOrd="0" presId="urn:microsoft.com/office/officeart/2008/layout/PictureStrips"/>
    <dgm:cxn modelId="{79C20017-ADC7-4219-90C9-07C4E7C2F2CD}" type="presParOf" srcId="{FD1D559E-DE23-487B-A73C-F232042A72D7}" destId="{D28900D5-6E1A-4080-8B5D-B64B78FB9017}" srcOrd="2" destOrd="0" presId="urn:microsoft.com/office/officeart/2008/layout/PictureStrips"/>
    <dgm:cxn modelId="{1D1C332D-E458-48AD-844E-DA2C614890DE}" type="presParOf" srcId="{D28900D5-6E1A-4080-8B5D-B64B78FB9017}" destId="{6BAF3DFE-274F-48B5-81F4-60BAFEBE13E5}" srcOrd="0" destOrd="0" presId="urn:microsoft.com/office/officeart/2008/layout/PictureStrips"/>
    <dgm:cxn modelId="{BC144CC4-E928-4FB5-A3A7-0BD51EF65667}" type="presParOf" srcId="{D28900D5-6E1A-4080-8B5D-B64B78FB9017}" destId="{D993F72E-36BF-4BF8-A054-A11B3E4FBF3E}" srcOrd="1" destOrd="0" presId="urn:microsoft.com/office/officeart/2008/layout/PictureStrips"/>
    <dgm:cxn modelId="{3D499A98-655D-47A4-ACC9-611A85BC15EF}" type="presParOf" srcId="{FD1D559E-DE23-487B-A73C-F232042A72D7}" destId="{4B468C10-57DF-4ECB-ADE0-7D2466AF47C1}" srcOrd="3" destOrd="0" presId="urn:microsoft.com/office/officeart/2008/layout/PictureStrips"/>
    <dgm:cxn modelId="{A15AF3F1-C515-42B8-B6E4-F6C94B35E292}" type="presParOf" srcId="{FD1D559E-DE23-487B-A73C-F232042A72D7}" destId="{0E5262F5-ADED-49BE-BD65-BC5D28A39752}" srcOrd="4" destOrd="0" presId="urn:microsoft.com/office/officeart/2008/layout/PictureStrips"/>
    <dgm:cxn modelId="{100A2503-7677-4BFE-B834-A19F8B3F93FC}" type="presParOf" srcId="{0E5262F5-ADED-49BE-BD65-BC5D28A39752}" destId="{C3D98624-3CCD-4C12-9C2D-F56A5D830DC5}" srcOrd="0" destOrd="0" presId="urn:microsoft.com/office/officeart/2008/layout/PictureStrips"/>
    <dgm:cxn modelId="{AF867498-8F60-4634-8456-945836FB40ED}" type="presParOf" srcId="{0E5262F5-ADED-49BE-BD65-BC5D28A39752}" destId="{0710C894-F97C-4F7A-BB70-C8193414EC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50162961-298B-4AC6-B7EB-96C475A1F99E}" type="doc">
      <dgm:prSet loTypeId="urn:microsoft.com/office/officeart/2008/layout/PictureStrips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38070D7-F3FE-459F-B59A-D228F580158B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Lembre-se de sempre</a:t>
          </a:r>
          <a:r>
            <a:rPr lang="pt-BR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.</a:t>
          </a:r>
        </a:p>
      </dgm:t>
    </dgm:pt>
    <dgm:pt modelId="{44FD7161-354E-4CC8-9BD6-CB07BCE0AB00}" type="parTrans" cxnId="{157CA445-10B3-48CB-912F-7EBB931F099F}">
      <dgm:prSet/>
      <dgm:spPr/>
      <dgm:t>
        <a:bodyPr/>
        <a:lstStyle/>
        <a:p>
          <a:endParaRPr lang="pt-BR"/>
        </a:p>
      </dgm:t>
    </dgm:pt>
    <dgm:pt modelId="{D3512FF7-A1EC-4C0C-A538-19B63FC7F45A}" type="sibTrans" cxnId="{157CA445-10B3-48CB-912F-7EBB931F099F}">
      <dgm:prSet/>
      <dgm:spPr/>
      <dgm:t>
        <a:bodyPr/>
        <a:lstStyle/>
        <a:p>
          <a:endParaRPr lang="pt-BR"/>
        </a:p>
      </dgm:t>
    </dgm:pt>
    <dgm:pt modelId="{A896DBD2-CD09-4133-B123-1BA0992FAD30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Principais fluxos</a:t>
          </a:r>
          <a:r>
            <a:rPr lang="pt-BR" dirty="0">
              <a:latin typeface="AMX" panose="020B0604020202020204" charset="0"/>
            </a:rPr>
            <a:t>: DOA (aparelhos) devoluções e coletas.</a:t>
          </a:r>
        </a:p>
      </dgm:t>
    </dgm:pt>
    <dgm:pt modelId="{2E22C334-4A76-40A0-BDF1-A587ABB8AB83}" type="parTrans" cxnId="{F0CFC7A3-10F4-41AD-8A7B-EF526A52F96B}">
      <dgm:prSet/>
      <dgm:spPr/>
      <dgm:t>
        <a:bodyPr/>
        <a:lstStyle/>
        <a:p>
          <a:endParaRPr lang="pt-BR"/>
        </a:p>
      </dgm:t>
    </dgm:pt>
    <dgm:pt modelId="{7C716690-3724-45C7-8819-B34B77E2CF4F}" type="sibTrans" cxnId="{F0CFC7A3-10F4-41AD-8A7B-EF526A52F96B}">
      <dgm:prSet/>
      <dgm:spPr/>
      <dgm:t>
        <a:bodyPr/>
        <a:lstStyle/>
        <a:p>
          <a:endParaRPr lang="pt-BR"/>
        </a:p>
      </dgm:t>
    </dgm:pt>
    <dgm:pt modelId="{93C74BCD-D6BF-4B00-AEC5-7E215EE18565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Onde buscar ajuda</a:t>
          </a:r>
          <a:r>
            <a:rPr lang="pt-BR" dirty="0">
              <a:latin typeface="AMX" panose="020B0604020202020204" charset="0"/>
            </a:rPr>
            <a:t>: FAQ, manual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, Sistema Ache Aqui, suporte técnico e comunicados da diretoria.</a:t>
          </a:r>
        </a:p>
      </dgm:t>
    </dgm:pt>
    <dgm:pt modelId="{5F46A134-4ABB-4FA5-953D-67559D99CDB2}" type="parTrans" cxnId="{EAE07DD0-AC33-45EA-87A1-49AFC3D8DEED}">
      <dgm:prSet/>
      <dgm:spPr/>
      <dgm:t>
        <a:bodyPr/>
        <a:lstStyle/>
        <a:p>
          <a:endParaRPr lang="pt-BR"/>
        </a:p>
      </dgm:t>
    </dgm:pt>
    <dgm:pt modelId="{D80BB1CF-79D9-4962-B5D1-5B7D5DAA9B09}" type="sibTrans" cxnId="{EAE07DD0-AC33-45EA-87A1-49AFC3D8DEED}">
      <dgm:prSet/>
      <dgm:spPr/>
      <dgm:t>
        <a:bodyPr/>
        <a:lstStyle/>
        <a:p>
          <a:endParaRPr lang="pt-BR"/>
        </a:p>
      </dgm:t>
    </dgm:pt>
    <dgm:pt modelId="{FD1D559E-DE23-487B-A73C-F232042A72D7}" type="pres">
      <dgm:prSet presAssocID="{50162961-298B-4AC6-B7EB-96C475A1F99E}" presName="Name0" presStyleCnt="0">
        <dgm:presLayoutVars>
          <dgm:dir/>
          <dgm:resizeHandles val="exact"/>
        </dgm:presLayoutVars>
      </dgm:prSet>
      <dgm:spPr/>
    </dgm:pt>
    <dgm:pt modelId="{2E6695FA-CBF8-4EFA-A1F9-6F6EA8E19DDE}" type="pres">
      <dgm:prSet presAssocID="{238070D7-F3FE-459F-B59A-D228F580158B}" presName="composite" presStyleCnt="0"/>
      <dgm:spPr/>
    </dgm:pt>
    <dgm:pt modelId="{7AA973A6-8266-4753-A267-5F7350A35D10}" type="pres">
      <dgm:prSet presAssocID="{238070D7-F3FE-459F-B59A-D228F580158B}" presName="rect1" presStyleLbl="trAlignAcc1" presStyleIdx="0" presStyleCnt="3">
        <dgm:presLayoutVars>
          <dgm:bulletEnabled val="1"/>
        </dgm:presLayoutVars>
      </dgm:prSet>
      <dgm:spPr/>
    </dgm:pt>
    <dgm:pt modelId="{4E4323B8-5AAA-482F-A02F-170BF3C1CC8A}" type="pres">
      <dgm:prSet presAssocID="{238070D7-F3FE-459F-B59A-D228F580158B}" presName="rect2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mentar importante com preenchimento sólido"/>
        </a:ext>
      </dgm:extLst>
    </dgm:pt>
    <dgm:pt modelId="{678C07B2-2604-43CF-BACC-E0A849AD52BF}" type="pres">
      <dgm:prSet presAssocID="{D3512FF7-A1EC-4C0C-A538-19B63FC7F45A}" presName="sibTrans" presStyleCnt="0"/>
      <dgm:spPr/>
    </dgm:pt>
    <dgm:pt modelId="{D28900D5-6E1A-4080-8B5D-B64B78FB9017}" type="pres">
      <dgm:prSet presAssocID="{A896DBD2-CD09-4133-B123-1BA0992FAD30}" presName="composite" presStyleCnt="0"/>
      <dgm:spPr/>
    </dgm:pt>
    <dgm:pt modelId="{6BAF3DFE-274F-48B5-81F4-60BAFEBE13E5}" type="pres">
      <dgm:prSet presAssocID="{A896DBD2-CD09-4133-B123-1BA0992FAD30}" presName="rect1" presStyleLbl="trAlignAcc1" presStyleIdx="1" presStyleCnt="3">
        <dgm:presLayoutVars>
          <dgm:bulletEnabled val="1"/>
        </dgm:presLayoutVars>
      </dgm:prSet>
      <dgm:spPr/>
    </dgm:pt>
    <dgm:pt modelId="{D993F72E-36BF-4BF8-A054-A11B3E4FBF3E}" type="pres">
      <dgm:prSet presAssocID="{A896DBD2-CD09-4133-B123-1BA0992FAD30}" presName="rect2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uxo de trabalho com preenchimento sólido"/>
        </a:ext>
      </dgm:extLst>
    </dgm:pt>
    <dgm:pt modelId="{4B468C10-57DF-4ECB-ADE0-7D2466AF47C1}" type="pres">
      <dgm:prSet presAssocID="{7C716690-3724-45C7-8819-B34B77E2CF4F}" presName="sibTrans" presStyleCnt="0"/>
      <dgm:spPr/>
    </dgm:pt>
    <dgm:pt modelId="{0E5262F5-ADED-49BE-BD65-BC5D28A39752}" type="pres">
      <dgm:prSet presAssocID="{93C74BCD-D6BF-4B00-AEC5-7E215EE18565}" presName="composite" presStyleCnt="0"/>
      <dgm:spPr/>
    </dgm:pt>
    <dgm:pt modelId="{C3D98624-3CCD-4C12-9C2D-F56A5D830DC5}" type="pres">
      <dgm:prSet presAssocID="{93C74BCD-D6BF-4B00-AEC5-7E215EE18565}" presName="rect1" presStyleLbl="trAlignAcc1" presStyleIdx="2" presStyleCnt="3">
        <dgm:presLayoutVars>
          <dgm:bulletEnabled val="1"/>
        </dgm:presLayoutVars>
      </dgm:prSet>
      <dgm:spPr/>
    </dgm:pt>
    <dgm:pt modelId="{0710C894-F97C-4F7A-BB70-C8193414ECCD}" type="pres">
      <dgm:prSet presAssocID="{93C74BCD-D6BF-4B00-AEC5-7E215EE18565}" presName="rect2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guntas com preenchimento sólido"/>
        </a:ext>
      </dgm:extLst>
    </dgm:pt>
  </dgm:ptLst>
  <dgm:cxnLst>
    <dgm:cxn modelId="{51BB2F1E-DA6F-43BD-9BF2-67480095F5AF}" type="presOf" srcId="{50162961-298B-4AC6-B7EB-96C475A1F99E}" destId="{FD1D559E-DE23-487B-A73C-F232042A72D7}" srcOrd="0" destOrd="0" presId="urn:microsoft.com/office/officeart/2008/layout/PictureStrips"/>
    <dgm:cxn modelId="{157CA445-10B3-48CB-912F-7EBB931F099F}" srcId="{50162961-298B-4AC6-B7EB-96C475A1F99E}" destId="{238070D7-F3FE-459F-B59A-D228F580158B}" srcOrd="0" destOrd="0" parTransId="{44FD7161-354E-4CC8-9BD6-CB07BCE0AB00}" sibTransId="{D3512FF7-A1EC-4C0C-A538-19B63FC7F45A}"/>
    <dgm:cxn modelId="{795B5779-BD68-46B4-A0AC-B42B85D549A3}" type="presOf" srcId="{238070D7-F3FE-459F-B59A-D228F580158B}" destId="{7AA973A6-8266-4753-A267-5F7350A35D10}" srcOrd="0" destOrd="0" presId="urn:microsoft.com/office/officeart/2008/layout/PictureStrips"/>
    <dgm:cxn modelId="{7E5E6783-9F5F-4EE9-9F82-1D0E3C883DCA}" type="presOf" srcId="{93C74BCD-D6BF-4B00-AEC5-7E215EE18565}" destId="{C3D98624-3CCD-4C12-9C2D-F56A5D830DC5}" srcOrd="0" destOrd="0" presId="urn:microsoft.com/office/officeart/2008/layout/PictureStrips"/>
    <dgm:cxn modelId="{85FB4B89-5235-403E-B2E3-3A195D1D71BA}" type="presOf" srcId="{A896DBD2-CD09-4133-B123-1BA0992FAD30}" destId="{6BAF3DFE-274F-48B5-81F4-60BAFEBE13E5}" srcOrd="0" destOrd="0" presId="urn:microsoft.com/office/officeart/2008/layout/PictureStrips"/>
    <dgm:cxn modelId="{F0CFC7A3-10F4-41AD-8A7B-EF526A52F96B}" srcId="{50162961-298B-4AC6-B7EB-96C475A1F99E}" destId="{A896DBD2-CD09-4133-B123-1BA0992FAD30}" srcOrd="1" destOrd="0" parTransId="{2E22C334-4A76-40A0-BDF1-A587ABB8AB83}" sibTransId="{7C716690-3724-45C7-8819-B34B77E2CF4F}"/>
    <dgm:cxn modelId="{EAE07DD0-AC33-45EA-87A1-49AFC3D8DEED}" srcId="{50162961-298B-4AC6-B7EB-96C475A1F99E}" destId="{93C74BCD-D6BF-4B00-AEC5-7E215EE18565}" srcOrd="2" destOrd="0" parTransId="{5F46A134-4ABB-4FA5-953D-67559D99CDB2}" sibTransId="{D80BB1CF-79D9-4962-B5D1-5B7D5DAA9B09}"/>
    <dgm:cxn modelId="{C8742B40-3FE1-4786-8C98-949A683D330E}" type="presParOf" srcId="{FD1D559E-DE23-487B-A73C-F232042A72D7}" destId="{2E6695FA-CBF8-4EFA-A1F9-6F6EA8E19DDE}" srcOrd="0" destOrd="0" presId="urn:microsoft.com/office/officeart/2008/layout/PictureStrips"/>
    <dgm:cxn modelId="{E757ED90-2443-4AFA-B878-0FD943D61A01}" type="presParOf" srcId="{2E6695FA-CBF8-4EFA-A1F9-6F6EA8E19DDE}" destId="{7AA973A6-8266-4753-A267-5F7350A35D10}" srcOrd="0" destOrd="0" presId="urn:microsoft.com/office/officeart/2008/layout/PictureStrips"/>
    <dgm:cxn modelId="{5B7AB982-9724-4AD4-B753-148AA50D8208}" type="presParOf" srcId="{2E6695FA-CBF8-4EFA-A1F9-6F6EA8E19DDE}" destId="{4E4323B8-5AAA-482F-A02F-170BF3C1CC8A}" srcOrd="1" destOrd="0" presId="urn:microsoft.com/office/officeart/2008/layout/PictureStrips"/>
    <dgm:cxn modelId="{A9522CFB-2D86-4B9F-9B40-6B32C654F4CB}" type="presParOf" srcId="{FD1D559E-DE23-487B-A73C-F232042A72D7}" destId="{678C07B2-2604-43CF-BACC-E0A849AD52BF}" srcOrd="1" destOrd="0" presId="urn:microsoft.com/office/officeart/2008/layout/PictureStrips"/>
    <dgm:cxn modelId="{79C20017-ADC7-4219-90C9-07C4E7C2F2CD}" type="presParOf" srcId="{FD1D559E-DE23-487B-A73C-F232042A72D7}" destId="{D28900D5-6E1A-4080-8B5D-B64B78FB9017}" srcOrd="2" destOrd="0" presId="urn:microsoft.com/office/officeart/2008/layout/PictureStrips"/>
    <dgm:cxn modelId="{1D1C332D-E458-48AD-844E-DA2C614890DE}" type="presParOf" srcId="{D28900D5-6E1A-4080-8B5D-B64B78FB9017}" destId="{6BAF3DFE-274F-48B5-81F4-60BAFEBE13E5}" srcOrd="0" destOrd="0" presId="urn:microsoft.com/office/officeart/2008/layout/PictureStrips"/>
    <dgm:cxn modelId="{BC144CC4-E928-4FB5-A3A7-0BD51EF65667}" type="presParOf" srcId="{D28900D5-6E1A-4080-8B5D-B64B78FB9017}" destId="{D993F72E-36BF-4BF8-A054-A11B3E4FBF3E}" srcOrd="1" destOrd="0" presId="urn:microsoft.com/office/officeart/2008/layout/PictureStrips"/>
    <dgm:cxn modelId="{3D499A98-655D-47A4-ACC9-611A85BC15EF}" type="presParOf" srcId="{FD1D559E-DE23-487B-A73C-F232042A72D7}" destId="{4B468C10-57DF-4ECB-ADE0-7D2466AF47C1}" srcOrd="3" destOrd="0" presId="urn:microsoft.com/office/officeart/2008/layout/PictureStrips"/>
    <dgm:cxn modelId="{A15AF3F1-C515-42B8-B6E4-F6C94B35E292}" type="presParOf" srcId="{FD1D559E-DE23-487B-A73C-F232042A72D7}" destId="{0E5262F5-ADED-49BE-BD65-BC5D28A39752}" srcOrd="4" destOrd="0" presId="urn:microsoft.com/office/officeart/2008/layout/PictureStrips"/>
    <dgm:cxn modelId="{100A2503-7677-4BFE-B834-A19F8B3F93FC}" type="presParOf" srcId="{0E5262F5-ADED-49BE-BD65-BC5D28A39752}" destId="{C3D98624-3CCD-4C12-9C2D-F56A5D830DC5}" srcOrd="0" destOrd="0" presId="urn:microsoft.com/office/officeart/2008/layout/PictureStrips"/>
    <dgm:cxn modelId="{AF867498-8F60-4634-8456-945836FB40ED}" type="presParOf" srcId="{0E5262F5-ADED-49BE-BD65-BC5D28A39752}" destId="{0710C894-F97C-4F7A-BB70-C8193414EC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32A82F-4DD6-4E85-A3D0-FDF8D083DBB0}" type="doc">
      <dgm:prSet loTypeId="urn:microsoft.com/office/officeart/2024/layout/NumberedTitle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4137984-4C7C-44D9-9880-C4F0DA29A20D}">
      <dgm:prSet/>
      <dgm:spPr/>
      <dgm:t>
        <a:bodyPr/>
        <a:lstStyle/>
        <a:p>
          <a:r>
            <a:rPr lang="pt-BR" b="1" dirty="0"/>
            <a:t>A Loja</a:t>
          </a:r>
        </a:p>
        <a:p>
          <a:r>
            <a:rPr lang="pt-BR" dirty="0"/>
            <a:t> (onde o produto é recebido); </a:t>
          </a:r>
        </a:p>
      </dgm:t>
    </dgm:pt>
    <dgm:pt modelId="{59893C57-D397-4DE8-82A8-3C98786CA88D}" type="parTrans" cxnId="{F0BBE276-5FDE-498B-8058-53FA1CA2EFE9}">
      <dgm:prSet/>
      <dgm:spPr/>
      <dgm:t>
        <a:bodyPr/>
        <a:lstStyle/>
        <a:p>
          <a:endParaRPr lang="pt-BR"/>
        </a:p>
      </dgm:t>
    </dgm:pt>
    <dgm:pt modelId="{7E36446A-60C9-46C9-ACF0-91B3024E4F39}" type="sibTrans" cxnId="{F0BBE276-5FDE-498B-8058-53FA1CA2EFE9}">
      <dgm:prSet phldrT="1" phldr="0"/>
      <dgm:spPr/>
      <dgm:t>
        <a:bodyPr/>
        <a:lstStyle/>
        <a:p>
          <a:r>
            <a:rPr lang="pt-BR" dirty="0"/>
            <a:t>1</a:t>
          </a:r>
        </a:p>
      </dgm:t>
    </dgm:pt>
    <dgm:pt modelId="{DFBC17A2-18F7-4CB0-B773-239ED5DD8189}">
      <dgm:prSet/>
      <dgm:spPr/>
      <dgm:t>
        <a:bodyPr/>
        <a:lstStyle/>
        <a:p>
          <a:r>
            <a:rPr lang="pt-BR" b="1" dirty="0"/>
            <a:t>O SAP</a:t>
          </a:r>
        </a:p>
        <a:p>
          <a:r>
            <a:rPr lang="pt-BR" dirty="0"/>
            <a:t> (onde as Notas Fiscais e </a:t>
          </a:r>
          <a:r>
            <a:rPr lang="pt-BR" dirty="0" err="1"/>
            <a:t>XMLs</a:t>
          </a:r>
          <a:r>
            <a:rPr lang="pt-BR" dirty="0"/>
            <a:t> são gerados); </a:t>
          </a:r>
        </a:p>
      </dgm:t>
    </dgm:pt>
    <dgm:pt modelId="{CB03DE76-99DF-48D1-B425-E914639802B8}" type="parTrans" cxnId="{DE1D19D1-CB9C-4CED-BA52-FECF01EE32B3}">
      <dgm:prSet/>
      <dgm:spPr/>
      <dgm:t>
        <a:bodyPr/>
        <a:lstStyle/>
        <a:p>
          <a:endParaRPr lang="pt-BR"/>
        </a:p>
      </dgm:t>
    </dgm:pt>
    <dgm:pt modelId="{63DA494F-DF88-40C9-9C64-1787623BF9BF}" type="sibTrans" cxnId="{DE1D19D1-CB9C-4CED-BA52-FECF01EE32B3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09CD56F2-B7F9-4DF5-A276-2F7726306DF7}">
      <dgm:prSet/>
      <dgm:spPr/>
      <dgm:t>
        <a:bodyPr/>
        <a:lstStyle/>
        <a:p>
          <a:r>
            <a:rPr lang="pt-BR" b="1" dirty="0"/>
            <a:t>O CD</a:t>
          </a:r>
          <a:r>
            <a:rPr lang="pt-BR" dirty="0"/>
            <a:t> </a:t>
          </a:r>
        </a:p>
        <a:p>
          <a:r>
            <a:rPr lang="pt-BR" dirty="0"/>
            <a:t>(Centro de Distribuição, que recebe e direciona o material); </a:t>
          </a:r>
        </a:p>
      </dgm:t>
    </dgm:pt>
    <dgm:pt modelId="{370F89E3-4A2A-4E3E-8310-BC8B836576F2}" type="parTrans" cxnId="{89C6C1EC-A6D7-4614-9988-C6C9E12A5D3F}">
      <dgm:prSet/>
      <dgm:spPr/>
      <dgm:t>
        <a:bodyPr/>
        <a:lstStyle/>
        <a:p>
          <a:endParaRPr lang="pt-BR"/>
        </a:p>
      </dgm:t>
    </dgm:pt>
    <dgm:pt modelId="{858CB68A-94BF-463B-9F93-3F37E3F10AF8}" type="sibTrans" cxnId="{89C6C1EC-A6D7-4614-9988-C6C9E12A5D3F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22CFCFAD-7B2D-48FE-8C74-3A3E5092B6E5}">
      <dgm:prSet/>
      <dgm:spPr/>
      <dgm:t>
        <a:bodyPr/>
        <a:lstStyle/>
        <a:p>
          <a:r>
            <a:rPr lang="pt-BR" b="1" dirty="0"/>
            <a:t>Os Fabricantes</a:t>
          </a:r>
          <a:r>
            <a:rPr lang="pt-BR" dirty="0"/>
            <a:t> </a:t>
          </a:r>
        </a:p>
        <a:p>
          <a:r>
            <a:rPr lang="pt-BR" dirty="0"/>
            <a:t>(que farão a triagem final dos produtos com defeito); </a:t>
          </a:r>
        </a:p>
      </dgm:t>
    </dgm:pt>
    <dgm:pt modelId="{26920C36-1959-4E86-A28E-44EC28A6CCC0}" type="parTrans" cxnId="{73227FA4-EE37-43D1-BE92-F07B13F552CD}">
      <dgm:prSet/>
      <dgm:spPr/>
      <dgm:t>
        <a:bodyPr/>
        <a:lstStyle/>
        <a:p>
          <a:endParaRPr lang="pt-BR"/>
        </a:p>
      </dgm:t>
    </dgm:pt>
    <dgm:pt modelId="{7FBADFD4-3EC5-420B-859F-618B39FA32FB}" type="sibTrans" cxnId="{73227FA4-EE37-43D1-BE92-F07B13F552CD}">
      <dgm:prSet phldrT="4" phldr="0"/>
      <dgm:spPr/>
      <dgm:t>
        <a:bodyPr/>
        <a:lstStyle/>
        <a:p>
          <a:r>
            <a:rPr lang="pt-BR"/>
            <a:t>4</a:t>
          </a:r>
        </a:p>
      </dgm:t>
    </dgm:pt>
    <dgm:pt modelId="{731E3CD3-A38E-466B-A105-8A04F0BB2B2E}">
      <dgm:prSet/>
      <dgm:spPr/>
      <dgm:t>
        <a:bodyPr/>
        <a:lstStyle/>
        <a:p>
          <a:r>
            <a:rPr lang="pt-BR" b="1" dirty="0"/>
            <a:t>A Transportadora</a:t>
          </a:r>
          <a:r>
            <a:rPr lang="pt-BR" dirty="0"/>
            <a:t> </a:t>
          </a:r>
        </a:p>
        <a:p>
          <a:r>
            <a:rPr lang="pt-BR" dirty="0"/>
            <a:t>(que realiza a coleta física com segurança)</a:t>
          </a:r>
        </a:p>
      </dgm:t>
    </dgm:pt>
    <dgm:pt modelId="{4AFCB1D5-C352-4116-9C0B-34D80FC524B8}" type="parTrans" cxnId="{7C017845-043A-4E5F-A712-8E2DCD581D67}">
      <dgm:prSet/>
      <dgm:spPr/>
      <dgm:t>
        <a:bodyPr/>
        <a:lstStyle/>
        <a:p>
          <a:endParaRPr lang="pt-BR"/>
        </a:p>
      </dgm:t>
    </dgm:pt>
    <dgm:pt modelId="{A6ADB897-4145-481A-B120-6EEA63FE9D80}" type="sibTrans" cxnId="{7C017845-043A-4E5F-A712-8E2DCD581D67}">
      <dgm:prSet phldrT="5" phldr="0"/>
      <dgm:spPr/>
      <dgm:t>
        <a:bodyPr/>
        <a:lstStyle/>
        <a:p>
          <a:r>
            <a:rPr lang="pt-BR"/>
            <a:t>5</a:t>
          </a:r>
        </a:p>
      </dgm:t>
    </dgm:pt>
    <dgm:pt modelId="{228C3132-A843-4A45-9B03-762154D67C82}" type="pres">
      <dgm:prSet presAssocID="{DD32A82F-4DD6-4E85-A3D0-FDF8D083DBB0}" presName="Name0" presStyleCnt="0">
        <dgm:presLayoutVars>
          <dgm:dir/>
          <dgm:animLvl val="lvl"/>
          <dgm:resizeHandles val="exact"/>
        </dgm:presLayoutVars>
      </dgm:prSet>
      <dgm:spPr/>
    </dgm:pt>
    <dgm:pt modelId="{64CD001C-1290-41A6-9557-5D44393F33D8}" type="pres">
      <dgm:prSet presAssocID="{14137984-4C7C-44D9-9880-C4F0DA29A20D}" presName="compositeNode" presStyleCnt="0">
        <dgm:presLayoutVars>
          <dgm:bulletEnabled val="1"/>
        </dgm:presLayoutVars>
      </dgm:prSet>
      <dgm:spPr/>
    </dgm:pt>
    <dgm:pt modelId="{9E39B070-4FE2-43F0-9261-D7C5C8BE790D}" type="pres">
      <dgm:prSet presAssocID="{14137984-4C7C-44D9-9880-C4F0DA29A20D}" presName="bgRect" presStyleLbl="fgAcc1" presStyleIdx="0" presStyleCnt="5"/>
      <dgm:spPr/>
    </dgm:pt>
    <dgm:pt modelId="{B4E228CA-36D0-41A2-BC60-6C50894EBF08}" type="pres">
      <dgm:prSet presAssocID="{7E36446A-60C9-46C9-ACF0-91B3024E4F39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96A79ADB-639A-42DF-BD90-0BB8AC752467}" type="pres">
      <dgm:prSet presAssocID="{14137984-4C7C-44D9-9880-C4F0DA29A20D}" presName="nodeText" presStyleLbl="bgAccFollowNode1" presStyleIdx="0" presStyleCnt="0">
        <dgm:presLayoutVars>
          <dgm:bulletEnabled val="1"/>
        </dgm:presLayoutVars>
      </dgm:prSet>
      <dgm:spPr/>
    </dgm:pt>
    <dgm:pt modelId="{C6AF472A-2645-454C-8997-CDE5F85AE93E}" type="pres">
      <dgm:prSet presAssocID="{7E36446A-60C9-46C9-ACF0-91B3024E4F39}" presName="sibTrans" presStyleCnt="0"/>
      <dgm:spPr/>
    </dgm:pt>
    <dgm:pt modelId="{C6133D47-905D-43D7-A73F-437638F59FF4}" type="pres">
      <dgm:prSet presAssocID="{DFBC17A2-18F7-4CB0-B773-239ED5DD8189}" presName="compositeNode" presStyleCnt="0">
        <dgm:presLayoutVars>
          <dgm:bulletEnabled val="1"/>
        </dgm:presLayoutVars>
      </dgm:prSet>
      <dgm:spPr/>
    </dgm:pt>
    <dgm:pt modelId="{5213615B-9A2C-4982-AADD-C062981ECA09}" type="pres">
      <dgm:prSet presAssocID="{DFBC17A2-18F7-4CB0-B773-239ED5DD8189}" presName="bgRect" presStyleLbl="fgAcc1" presStyleIdx="1" presStyleCnt="5"/>
      <dgm:spPr/>
    </dgm:pt>
    <dgm:pt modelId="{A586961A-9EF8-4E53-A533-3E53B2D50477}" type="pres">
      <dgm:prSet presAssocID="{63DA494F-DF88-40C9-9C64-1787623BF9BF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7D9E5082-664F-4F1B-90D6-BAD42B08ECD5}" type="pres">
      <dgm:prSet presAssocID="{DFBC17A2-18F7-4CB0-B773-239ED5DD8189}" presName="nodeText" presStyleLbl="bgAccFollowNode1" presStyleIdx="0" presStyleCnt="0">
        <dgm:presLayoutVars>
          <dgm:bulletEnabled val="1"/>
        </dgm:presLayoutVars>
      </dgm:prSet>
      <dgm:spPr/>
    </dgm:pt>
    <dgm:pt modelId="{CD57689C-8E8D-4BF8-8A49-76A5ACAEA8EF}" type="pres">
      <dgm:prSet presAssocID="{63DA494F-DF88-40C9-9C64-1787623BF9BF}" presName="sibTrans" presStyleCnt="0"/>
      <dgm:spPr/>
    </dgm:pt>
    <dgm:pt modelId="{61A8D6D9-F639-495C-96C4-A45F94774131}" type="pres">
      <dgm:prSet presAssocID="{09CD56F2-B7F9-4DF5-A276-2F7726306DF7}" presName="compositeNode" presStyleCnt="0">
        <dgm:presLayoutVars>
          <dgm:bulletEnabled val="1"/>
        </dgm:presLayoutVars>
      </dgm:prSet>
      <dgm:spPr/>
    </dgm:pt>
    <dgm:pt modelId="{1215E4DD-834E-4C91-9E66-ACE304F34465}" type="pres">
      <dgm:prSet presAssocID="{09CD56F2-B7F9-4DF5-A276-2F7726306DF7}" presName="bgRect" presStyleLbl="fgAcc1" presStyleIdx="2" presStyleCnt="5"/>
      <dgm:spPr/>
    </dgm:pt>
    <dgm:pt modelId="{DC839BDF-DFD5-44DE-91DA-1CA083B0B6D5}" type="pres">
      <dgm:prSet presAssocID="{858CB68A-94BF-463B-9F93-3F37E3F10AF8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0C10B32C-DD52-4114-8E46-34F61220ED46}" type="pres">
      <dgm:prSet presAssocID="{09CD56F2-B7F9-4DF5-A276-2F7726306DF7}" presName="nodeText" presStyleLbl="bgAccFollowNode1" presStyleIdx="0" presStyleCnt="0">
        <dgm:presLayoutVars>
          <dgm:bulletEnabled val="1"/>
        </dgm:presLayoutVars>
      </dgm:prSet>
      <dgm:spPr/>
    </dgm:pt>
    <dgm:pt modelId="{E113FA63-ACEF-4C78-A2DF-CFDD104CE84D}" type="pres">
      <dgm:prSet presAssocID="{858CB68A-94BF-463B-9F93-3F37E3F10AF8}" presName="sibTrans" presStyleCnt="0"/>
      <dgm:spPr/>
    </dgm:pt>
    <dgm:pt modelId="{57B5A6CE-3B22-41C4-9CE0-DE28933549F0}" type="pres">
      <dgm:prSet presAssocID="{22CFCFAD-7B2D-48FE-8C74-3A3E5092B6E5}" presName="compositeNode" presStyleCnt="0">
        <dgm:presLayoutVars>
          <dgm:bulletEnabled val="1"/>
        </dgm:presLayoutVars>
      </dgm:prSet>
      <dgm:spPr/>
    </dgm:pt>
    <dgm:pt modelId="{BC902730-C113-4B5C-9B97-BE3F381D3E0B}" type="pres">
      <dgm:prSet presAssocID="{22CFCFAD-7B2D-48FE-8C74-3A3E5092B6E5}" presName="bgRect" presStyleLbl="fgAcc1" presStyleIdx="3" presStyleCnt="5"/>
      <dgm:spPr/>
    </dgm:pt>
    <dgm:pt modelId="{C1163960-403A-4F00-B72C-EAA9B3E97662}" type="pres">
      <dgm:prSet presAssocID="{7FBADFD4-3EC5-420B-859F-618B39FA32FB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7457995C-B28D-465A-AAE9-063F1B663D6E}" type="pres">
      <dgm:prSet presAssocID="{22CFCFAD-7B2D-48FE-8C74-3A3E5092B6E5}" presName="nodeText" presStyleLbl="bgAccFollowNode1" presStyleIdx="0" presStyleCnt="0">
        <dgm:presLayoutVars>
          <dgm:bulletEnabled val="1"/>
        </dgm:presLayoutVars>
      </dgm:prSet>
      <dgm:spPr/>
    </dgm:pt>
    <dgm:pt modelId="{3D3B9ECF-032A-4AC1-83D7-B913DBEF5B3C}" type="pres">
      <dgm:prSet presAssocID="{7FBADFD4-3EC5-420B-859F-618B39FA32FB}" presName="sibTrans" presStyleCnt="0"/>
      <dgm:spPr/>
    </dgm:pt>
    <dgm:pt modelId="{97AEA0BF-4BB8-4241-90E5-58A7413517BF}" type="pres">
      <dgm:prSet presAssocID="{731E3CD3-A38E-466B-A105-8A04F0BB2B2E}" presName="compositeNode" presStyleCnt="0">
        <dgm:presLayoutVars>
          <dgm:bulletEnabled val="1"/>
        </dgm:presLayoutVars>
      </dgm:prSet>
      <dgm:spPr/>
    </dgm:pt>
    <dgm:pt modelId="{1CA41F9E-E339-4DBA-AFE2-89649BEE9EF7}" type="pres">
      <dgm:prSet presAssocID="{731E3CD3-A38E-466B-A105-8A04F0BB2B2E}" presName="bgRect" presStyleLbl="fgAcc1" presStyleIdx="4" presStyleCnt="5"/>
      <dgm:spPr/>
    </dgm:pt>
    <dgm:pt modelId="{6C36B84C-E391-4566-B6AC-0013148DBCF0}" type="pres">
      <dgm:prSet presAssocID="{A6ADB897-4145-481A-B120-6EEA63FE9D80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4A49A436-E6E9-4863-8F7B-259DFC671486}" type="pres">
      <dgm:prSet presAssocID="{731E3CD3-A38E-466B-A105-8A04F0BB2B2E}" presName="nodeText" presStyleLbl="bgAccFollowNode1" presStyleIdx="0" presStyleCnt="0">
        <dgm:presLayoutVars>
          <dgm:bulletEnabled val="1"/>
        </dgm:presLayoutVars>
      </dgm:prSet>
      <dgm:spPr/>
    </dgm:pt>
  </dgm:ptLst>
  <dgm:cxnLst>
    <dgm:cxn modelId="{60DD9921-1392-46FF-971E-A9AC7430F078}" type="presOf" srcId="{731E3CD3-A38E-466B-A105-8A04F0BB2B2E}" destId="{4A49A436-E6E9-4863-8F7B-259DFC671486}" srcOrd="1" destOrd="0" presId="urn:microsoft.com/office/officeart/2024/layout/NumberedTitleList"/>
    <dgm:cxn modelId="{D2413F38-DC8A-4C30-B0F6-A8F14EDCC6A2}" type="presOf" srcId="{63DA494F-DF88-40C9-9C64-1787623BF9BF}" destId="{A586961A-9EF8-4E53-A533-3E53B2D50477}" srcOrd="0" destOrd="0" presId="urn:microsoft.com/office/officeart/2024/layout/NumberedTitleList"/>
    <dgm:cxn modelId="{727AA43B-BBB4-4C26-AFA5-C509379325C2}" type="presOf" srcId="{09CD56F2-B7F9-4DF5-A276-2F7726306DF7}" destId="{0C10B32C-DD52-4114-8E46-34F61220ED46}" srcOrd="1" destOrd="0" presId="urn:microsoft.com/office/officeart/2024/layout/NumberedTitleList"/>
    <dgm:cxn modelId="{BB0ACD3E-6D4A-40B2-BF20-45F537DAA322}" type="presOf" srcId="{14137984-4C7C-44D9-9880-C4F0DA29A20D}" destId="{9E39B070-4FE2-43F0-9261-D7C5C8BE790D}" srcOrd="0" destOrd="0" presId="urn:microsoft.com/office/officeart/2024/layout/NumberedTitleList"/>
    <dgm:cxn modelId="{79D77D43-6D35-4139-BFE4-C7F25490C7DE}" type="presOf" srcId="{22CFCFAD-7B2D-48FE-8C74-3A3E5092B6E5}" destId="{7457995C-B28D-465A-AAE9-063F1B663D6E}" srcOrd="1" destOrd="0" presId="urn:microsoft.com/office/officeart/2024/layout/NumberedTitleList"/>
    <dgm:cxn modelId="{7C017845-043A-4E5F-A712-8E2DCD581D67}" srcId="{DD32A82F-4DD6-4E85-A3D0-FDF8D083DBB0}" destId="{731E3CD3-A38E-466B-A105-8A04F0BB2B2E}" srcOrd="4" destOrd="0" parTransId="{4AFCB1D5-C352-4116-9C0B-34D80FC524B8}" sibTransId="{A6ADB897-4145-481A-B120-6EEA63FE9D80}"/>
    <dgm:cxn modelId="{AC06E047-59A9-4322-8976-56F58708B3CF}" type="presOf" srcId="{09CD56F2-B7F9-4DF5-A276-2F7726306DF7}" destId="{1215E4DD-834E-4C91-9E66-ACE304F34465}" srcOrd="0" destOrd="0" presId="urn:microsoft.com/office/officeart/2024/layout/NumberedTitleList"/>
    <dgm:cxn modelId="{5B91CC4C-0AF0-46F7-A2B5-47E393DFB28B}" type="presOf" srcId="{7E36446A-60C9-46C9-ACF0-91B3024E4F39}" destId="{B4E228CA-36D0-41A2-BC60-6C50894EBF08}" srcOrd="0" destOrd="0" presId="urn:microsoft.com/office/officeart/2024/layout/NumberedTitleList"/>
    <dgm:cxn modelId="{CDFEFB6C-6D11-4D99-BEEE-9EC6540EBCC4}" type="presOf" srcId="{7FBADFD4-3EC5-420B-859F-618B39FA32FB}" destId="{C1163960-403A-4F00-B72C-EAA9B3E97662}" srcOrd="0" destOrd="0" presId="urn:microsoft.com/office/officeart/2024/layout/NumberedTitleList"/>
    <dgm:cxn modelId="{F0BBE276-5FDE-498B-8058-53FA1CA2EFE9}" srcId="{DD32A82F-4DD6-4E85-A3D0-FDF8D083DBB0}" destId="{14137984-4C7C-44D9-9880-C4F0DA29A20D}" srcOrd="0" destOrd="0" parTransId="{59893C57-D397-4DE8-82A8-3C98786CA88D}" sibTransId="{7E36446A-60C9-46C9-ACF0-91B3024E4F39}"/>
    <dgm:cxn modelId="{EF6F1A83-39E6-458E-9DB9-DDF167C50481}" type="presOf" srcId="{DFBC17A2-18F7-4CB0-B773-239ED5DD8189}" destId="{5213615B-9A2C-4982-AADD-C062981ECA09}" srcOrd="0" destOrd="0" presId="urn:microsoft.com/office/officeart/2024/layout/NumberedTitleList"/>
    <dgm:cxn modelId="{1D280B87-DC62-4F3D-AC48-75051B6A6582}" type="presOf" srcId="{22CFCFAD-7B2D-48FE-8C74-3A3E5092B6E5}" destId="{BC902730-C113-4B5C-9B97-BE3F381D3E0B}" srcOrd="0" destOrd="0" presId="urn:microsoft.com/office/officeart/2024/layout/NumberedTitleList"/>
    <dgm:cxn modelId="{DEEF4587-14B8-4E00-B2CD-3A3DE7970748}" type="presOf" srcId="{14137984-4C7C-44D9-9880-C4F0DA29A20D}" destId="{96A79ADB-639A-42DF-BD90-0BB8AC752467}" srcOrd="1" destOrd="0" presId="urn:microsoft.com/office/officeart/2024/layout/NumberedTitleList"/>
    <dgm:cxn modelId="{B0AFF997-0B15-40AC-80D7-70416E3F6E8F}" type="presOf" srcId="{DFBC17A2-18F7-4CB0-B773-239ED5DD8189}" destId="{7D9E5082-664F-4F1B-90D6-BAD42B08ECD5}" srcOrd="1" destOrd="0" presId="urn:microsoft.com/office/officeart/2024/layout/NumberedTitleList"/>
    <dgm:cxn modelId="{73227FA4-EE37-43D1-BE92-F07B13F552CD}" srcId="{DD32A82F-4DD6-4E85-A3D0-FDF8D083DBB0}" destId="{22CFCFAD-7B2D-48FE-8C74-3A3E5092B6E5}" srcOrd="3" destOrd="0" parTransId="{26920C36-1959-4E86-A28E-44EC28A6CCC0}" sibTransId="{7FBADFD4-3EC5-420B-859F-618B39FA32FB}"/>
    <dgm:cxn modelId="{67433AAA-1AC7-445F-8A79-71B19BDF2E2F}" type="presOf" srcId="{A6ADB897-4145-481A-B120-6EEA63FE9D80}" destId="{6C36B84C-E391-4566-B6AC-0013148DBCF0}" srcOrd="0" destOrd="0" presId="urn:microsoft.com/office/officeart/2024/layout/NumberedTitleList"/>
    <dgm:cxn modelId="{80BB9BC3-5EBC-461B-A564-CA307D603546}" type="presOf" srcId="{858CB68A-94BF-463B-9F93-3F37E3F10AF8}" destId="{DC839BDF-DFD5-44DE-91DA-1CA083B0B6D5}" srcOrd="0" destOrd="0" presId="urn:microsoft.com/office/officeart/2024/layout/NumberedTitleList"/>
    <dgm:cxn modelId="{1744C8CA-5A0E-4550-BD14-09EA35F5AE05}" type="presOf" srcId="{DD32A82F-4DD6-4E85-A3D0-FDF8D083DBB0}" destId="{228C3132-A843-4A45-9B03-762154D67C82}" srcOrd="0" destOrd="0" presId="urn:microsoft.com/office/officeart/2024/layout/NumberedTitleList"/>
    <dgm:cxn modelId="{DE1D19D1-CB9C-4CED-BA52-FECF01EE32B3}" srcId="{DD32A82F-4DD6-4E85-A3D0-FDF8D083DBB0}" destId="{DFBC17A2-18F7-4CB0-B773-239ED5DD8189}" srcOrd="1" destOrd="0" parTransId="{CB03DE76-99DF-48D1-B425-E914639802B8}" sibTransId="{63DA494F-DF88-40C9-9C64-1787623BF9BF}"/>
    <dgm:cxn modelId="{B0ADF1E5-261E-4B52-A8CA-9BEC8BC0E248}" type="presOf" srcId="{731E3CD3-A38E-466B-A105-8A04F0BB2B2E}" destId="{1CA41F9E-E339-4DBA-AFE2-89649BEE9EF7}" srcOrd="0" destOrd="0" presId="urn:microsoft.com/office/officeart/2024/layout/NumberedTitleList"/>
    <dgm:cxn modelId="{89C6C1EC-A6D7-4614-9988-C6C9E12A5D3F}" srcId="{DD32A82F-4DD6-4E85-A3D0-FDF8D083DBB0}" destId="{09CD56F2-B7F9-4DF5-A276-2F7726306DF7}" srcOrd="2" destOrd="0" parTransId="{370F89E3-4A2A-4E3E-8310-BC8B836576F2}" sibTransId="{858CB68A-94BF-463B-9F93-3F37E3F10AF8}"/>
    <dgm:cxn modelId="{C4BBDB61-6EA5-4122-9BB2-EF8BD8803712}" type="presParOf" srcId="{228C3132-A843-4A45-9B03-762154D67C82}" destId="{64CD001C-1290-41A6-9557-5D44393F33D8}" srcOrd="0" destOrd="0" presId="urn:microsoft.com/office/officeart/2024/layout/NumberedTitleList"/>
    <dgm:cxn modelId="{086C9E99-8DFC-4226-AC0A-404CDB4940A5}" type="presParOf" srcId="{64CD001C-1290-41A6-9557-5D44393F33D8}" destId="{9E39B070-4FE2-43F0-9261-D7C5C8BE790D}" srcOrd="0" destOrd="0" presId="urn:microsoft.com/office/officeart/2024/layout/NumberedTitleList"/>
    <dgm:cxn modelId="{2E606B95-7610-4416-A1A2-3D0AFF2AA941}" type="presParOf" srcId="{64CD001C-1290-41A6-9557-5D44393F33D8}" destId="{B4E228CA-36D0-41A2-BC60-6C50894EBF08}" srcOrd="1" destOrd="0" presId="urn:microsoft.com/office/officeart/2024/layout/NumberedTitleList"/>
    <dgm:cxn modelId="{120D4D32-6D07-4821-9276-89F770CC6C71}" type="presParOf" srcId="{64CD001C-1290-41A6-9557-5D44393F33D8}" destId="{96A79ADB-639A-42DF-BD90-0BB8AC752467}" srcOrd="2" destOrd="0" presId="urn:microsoft.com/office/officeart/2024/layout/NumberedTitleList"/>
    <dgm:cxn modelId="{CE860FFB-919C-4DA4-9532-1F95BEB150DA}" type="presParOf" srcId="{228C3132-A843-4A45-9B03-762154D67C82}" destId="{C6AF472A-2645-454C-8997-CDE5F85AE93E}" srcOrd="1" destOrd="0" presId="urn:microsoft.com/office/officeart/2024/layout/NumberedTitleList"/>
    <dgm:cxn modelId="{043E5891-4228-41E1-BA25-BF5CFD394717}" type="presParOf" srcId="{228C3132-A843-4A45-9B03-762154D67C82}" destId="{C6133D47-905D-43D7-A73F-437638F59FF4}" srcOrd="2" destOrd="0" presId="urn:microsoft.com/office/officeart/2024/layout/NumberedTitleList"/>
    <dgm:cxn modelId="{FCECB777-84A8-42FD-A487-A65169F1545A}" type="presParOf" srcId="{C6133D47-905D-43D7-A73F-437638F59FF4}" destId="{5213615B-9A2C-4982-AADD-C062981ECA09}" srcOrd="0" destOrd="0" presId="urn:microsoft.com/office/officeart/2024/layout/NumberedTitleList"/>
    <dgm:cxn modelId="{2290E6A4-5BEC-4777-8A49-FAD0D68A6CB7}" type="presParOf" srcId="{C6133D47-905D-43D7-A73F-437638F59FF4}" destId="{A586961A-9EF8-4E53-A533-3E53B2D50477}" srcOrd="1" destOrd="0" presId="urn:microsoft.com/office/officeart/2024/layout/NumberedTitleList"/>
    <dgm:cxn modelId="{94B3E74B-6983-4EC4-9F4E-2514E79E3C0A}" type="presParOf" srcId="{C6133D47-905D-43D7-A73F-437638F59FF4}" destId="{7D9E5082-664F-4F1B-90D6-BAD42B08ECD5}" srcOrd="2" destOrd="0" presId="urn:microsoft.com/office/officeart/2024/layout/NumberedTitleList"/>
    <dgm:cxn modelId="{486D6DD3-6C64-48A4-B466-6EDC47A0E902}" type="presParOf" srcId="{228C3132-A843-4A45-9B03-762154D67C82}" destId="{CD57689C-8E8D-4BF8-8A49-76A5ACAEA8EF}" srcOrd="3" destOrd="0" presId="urn:microsoft.com/office/officeart/2024/layout/NumberedTitleList"/>
    <dgm:cxn modelId="{EB603853-55DF-45C3-BFD1-7370724CDFDF}" type="presParOf" srcId="{228C3132-A843-4A45-9B03-762154D67C82}" destId="{61A8D6D9-F639-495C-96C4-A45F94774131}" srcOrd="4" destOrd="0" presId="urn:microsoft.com/office/officeart/2024/layout/NumberedTitleList"/>
    <dgm:cxn modelId="{CF94D26F-509F-494B-9655-F42A14C7D9AC}" type="presParOf" srcId="{61A8D6D9-F639-495C-96C4-A45F94774131}" destId="{1215E4DD-834E-4C91-9E66-ACE304F34465}" srcOrd="0" destOrd="0" presId="urn:microsoft.com/office/officeart/2024/layout/NumberedTitleList"/>
    <dgm:cxn modelId="{BD9E10DC-6DA9-4D0A-B14C-D017365125DC}" type="presParOf" srcId="{61A8D6D9-F639-495C-96C4-A45F94774131}" destId="{DC839BDF-DFD5-44DE-91DA-1CA083B0B6D5}" srcOrd="1" destOrd="0" presId="urn:microsoft.com/office/officeart/2024/layout/NumberedTitleList"/>
    <dgm:cxn modelId="{BBB2148C-F624-4BEF-901D-A02DF192FE70}" type="presParOf" srcId="{61A8D6D9-F639-495C-96C4-A45F94774131}" destId="{0C10B32C-DD52-4114-8E46-34F61220ED46}" srcOrd="2" destOrd="0" presId="urn:microsoft.com/office/officeart/2024/layout/NumberedTitleList"/>
    <dgm:cxn modelId="{18228BBC-E5A9-4710-B835-DD25586A2688}" type="presParOf" srcId="{228C3132-A843-4A45-9B03-762154D67C82}" destId="{E113FA63-ACEF-4C78-A2DF-CFDD104CE84D}" srcOrd="5" destOrd="0" presId="urn:microsoft.com/office/officeart/2024/layout/NumberedTitleList"/>
    <dgm:cxn modelId="{984EAB22-5ED3-4561-82EB-1C9B4651D3F7}" type="presParOf" srcId="{228C3132-A843-4A45-9B03-762154D67C82}" destId="{57B5A6CE-3B22-41C4-9CE0-DE28933549F0}" srcOrd="6" destOrd="0" presId="urn:microsoft.com/office/officeart/2024/layout/NumberedTitleList"/>
    <dgm:cxn modelId="{79DF4677-5E7E-4758-A81E-21FDAF55B268}" type="presParOf" srcId="{57B5A6CE-3B22-41C4-9CE0-DE28933549F0}" destId="{BC902730-C113-4B5C-9B97-BE3F381D3E0B}" srcOrd="0" destOrd="0" presId="urn:microsoft.com/office/officeart/2024/layout/NumberedTitleList"/>
    <dgm:cxn modelId="{B0FA1854-57E1-4C1A-9599-5258D2F2FA08}" type="presParOf" srcId="{57B5A6CE-3B22-41C4-9CE0-DE28933549F0}" destId="{C1163960-403A-4F00-B72C-EAA9B3E97662}" srcOrd="1" destOrd="0" presId="urn:microsoft.com/office/officeart/2024/layout/NumberedTitleList"/>
    <dgm:cxn modelId="{4A13BACC-3984-4F67-89AF-6B25050BE241}" type="presParOf" srcId="{57B5A6CE-3B22-41C4-9CE0-DE28933549F0}" destId="{7457995C-B28D-465A-AAE9-063F1B663D6E}" srcOrd="2" destOrd="0" presId="urn:microsoft.com/office/officeart/2024/layout/NumberedTitleList"/>
    <dgm:cxn modelId="{F07E08BF-AD09-4A23-9A38-0FC966313210}" type="presParOf" srcId="{228C3132-A843-4A45-9B03-762154D67C82}" destId="{3D3B9ECF-032A-4AC1-83D7-B913DBEF5B3C}" srcOrd="7" destOrd="0" presId="urn:microsoft.com/office/officeart/2024/layout/NumberedTitleList"/>
    <dgm:cxn modelId="{7A508E46-30D9-4833-89D8-F3AA0640EDC8}" type="presParOf" srcId="{228C3132-A843-4A45-9B03-762154D67C82}" destId="{97AEA0BF-4BB8-4241-90E5-58A7413517BF}" srcOrd="8" destOrd="0" presId="urn:microsoft.com/office/officeart/2024/layout/NumberedTitleList"/>
    <dgm:cxn modelId="{0B0841A7-2B0C-4C5B-98E1-3AF6B436CF4D}" type="presParOf" srcId="{97AEA0BF-4BB8-4241-90E5-58A7413517BF}" destId="{1CA41F9E-E339-4DBA-AFE2-89649BEE9EF7}" srcOrd="0" destOrd="0" presId="urn:microsoft.com/office/officeart/2024/layout/NumberedTitleList"/>
    <dgm:cxn modelId="{D1B6658A-43B8-4239-B0E1-A36739B13803}" type="presParOf" srcId="{97AEA0BF-4BB8-4241-90E5-58A7413517BF}" destId="{6C36B84C-E391-4566-B6AC-0013148DBCF0}" srcOrd="1" destOrd="0" presId="urn:microsoft.com/office/officeart/2024/layout/NumberedTitleList"/>
    <dgm:cxn modelId="{B457F16D-56F9-4244-AD1E-B8CD30994301}" type="presParOf" srcId="{97AEA0BF-4BB8-4241-90E5-58A7413517BF}" destId="{4A49A436-E6E9-4863-8F7B-259DFC671486}" srcOrd="2" destOrd="0" presId="urn:microsoft.com/office/officeart/2024/layout/NumberedTit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2D81C3-53DF-4D7C-A813-18822B8497A9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84012FE5-0D75-42ED-B353-5BEC38018F36}">
      <dgm:prSet/>
      <dgm:spPr/>
      <dgm:t>
        <a:bodyPr/>
        <a:lstStyle/>
        <a:p>
          <a:r>
            <a:rPr lang="pt-BR" b="1" dirty="0"/>
            <a:t>Rastreabilidade Total: </a:t>
          </a:r>
          <a:r>
            <a:rPr lang="pt-BR" dirty="0"/>
            <a:t>Ele prova matematicamente qual produto voltou, por qual motivo, de qual loja, com qual nota fiscal, em qual data e para onde ele foi. Se uma caixa sumir no caminho, o Claro </a:t>
          </a:r>
          <a:r>
            <a:rPr lang="pt-BR" dirty="0" err="1"/>
            <a:t>Fix</a:t>
          </a:r>
          <a:r>
            <a:rPr lang="pt-BR" dirty="0"/>
            <a:t> é o documento que protege a loja</a:t>
          </a:r>
        </a:p>
      </dgm:t>
    </dgm:pt>
    <dgm:pt modelId="{32259629-E657-4FDC-8558-AF36A94B4BF1}" type="parTrans" cxnId="{B7F2B306-6DCB-4168-A51C-E3C78CFC6B3D}">
      <dgm:prSet/>
      <dgm:spPr/>
      <dgm:t>
        <a:bodyPr/>
        <a:lstStyle/>
        <a:p>
          <a:endParaRPr lang="pt-BR"/>
        </a:p>
      </dgm:t>
    </dgm:pt>
    <dgm:pt modelId="{15C0B2A0-83BC-44F6-B305-AC6D1F7282F0}" type="sibTrans" cxnId="{B7F2B306-6DCB-4168-A51C-E3C78CFC6B3D}">
      <dgm:prSet/>
      <dgm:spPr/>
      <dgm:t>
        <a:bodyPr/>
        <a:lstStyle/>
        <a:p>
          <a:endParaRPr lang="pt-BR"/>
        </a:p>
      </dgm:t>
    </dgm:pt>
    <dgm:pt modelId="{93EE0528-34A8-44F6-9374-156FDB872186}" type="pres">
      <dgm:prSet presAssocID="{322D81C3-53DF-4D7C-A813-18822B8497A9}" presName="linearFlow" presStyleCnt="0">
        <dgm:presLayoutVars>
          <dgm:dir/>
          <dgm:resizeHandles val="exact"/>
        </dgm:presLayoutVars>
      </dgm:prSet>
      <dgm:spPr/>
    </dgm:pt>
    <dgm:pt modelId="{32BD3755-9B74-42F6-AEE5-7D3F2AD40915}" type="pres">
      <dgm:prSet presAssocID="{84012FE5-0D75-42ED-B353-5BEC38018F36}" presName="composite" presStyleCnt="0"/>
      <dgm:spPr/>
    </dgm:pt>
    <dgm:pt modelId="{88EF7746-C467-4CA6-97DA-C5DD2BE54840}" type="pres">
      <dgm:prSet presAssocID="{84012FE5-0D75-42ED-B353-5BEC38018F36}" presName="imgShp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a com alfinete com preenchimento sólido"/>
        </a:ext>
      </dgm:extLst>
    </dgm:pt>
    <dgm:pt modelId="{366C2977-D7BA-43F2-8D0A-09C809FB005F}" type="pres">
      <dgm:prSet presAssocID="{84012FE5-0D75-42ED-B353-5BEC38018F36}" presName="txShp" presStyleLbl="node1" presStyleIdx="0" presStyleCnt="1" custLinFactNeighborX="583" custLinFactNeighborY="7782">
        <dgm:presLayoutVars>
          <dgm:bulletEnabled val="1"/>
        </dgm:presLayoutVars>
      </dgm:prSet>
      <dgm:spPr/>
    </dgm:pt>
  </dgm:ptLst>
  <dgm:cxnLst>
    <dgm:cxn modelId="{B7F2B306-6DCB-4168-A51C-E3C78CFC6B3D}" srcId="{322D81C3-53DF-4D7C-A813-18822B8497A9}" destId="{84012FE5-0D75-42ED-B353-5BEC38018F36}" srcOrd="0" destOrd="0" parTransId="{32259629-E657-4FDC-8558-AF36A94B4BF1}" sibTransId="{15C0B2A0-83BC-44F6-B305-AC6D1F7282F0}"/>
    <dgm:cxn modelId="{87708C65-C050-4B4D-9EDE-29B42A8EA5D9}" type="presOf" srcId="{84012FE5-0D75-42ED-B353-5BEC38018F36}" destId="{366C2977-D7BA-43F2-8D0A-09C809FB005F}" srcOrd="0" destOrd="0" presId="urn:microsoft.com/office/officeart/2005/8/layout/vList3"/>
    <dgm:cxn modelId="{919A2A6F-2470-4EF2-935B-86738961D85F}" type="presOf" srcId="{322D81C3-53DF-4D7C-A813-18822B8497A9}" destId="{93EE0528-34A8-44F6-9374-156FDB872186}" srcOrd="0" destOrd="0" presId="urn:microsoft.com/office/officeart/2005/8/layout/vList3"/>
    <dgm:cxn modelId="{CE991F40-2EF4-45D2-B6D6-8D3DC1292E1E}" type="presParOf" srcId="{93EE0528-34A8-44F6-9374-156FDB872186}" destId="{32BD3755-9B74-42F6-AEE5-7D3F2AD40915}" srcOrd="0" destOrd="0" presId="urn:microsoft.com/office/officeart/2005/8/layout/vList3"/>
    <dgm:cxn modelId="{38380FD8-8E72-4857-AEEF-CE9DCF46DBC7}" type="presParOf" srcId="{32BD3755-9B74-42F6-AEE5-7D3F2AD40915}" destId="{88EF7746-C467-4CA6-97DA-C5DD2BE54840}" srcOrd="0" destOrd="0" presId="urn:microsoft.com/office/officeart/2005/8/layout/vList3"/>
    <dgm:cxn modelId="{3A91F6FA-1C27-4A36-BDBD-BBB3CF6CF425}" type="presParOf" srcId="{32BD3755-9B74-42F6-AEE5-7D3F2AD40915}" destId="{366C2977-D7BA-43F2-8D0A-09C809FB00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2ACA2F-D777-45A4-B90E-E5678CA56541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24D42EFC-461D-4343-B2D8-3E279BBA5653}">
      <dgm:prSet/>
      <dgm:spPr/>
      <dgm:t>
        <a:bodyPr/>
        <a:lstStyle/>
        <a:p>
          <a:r>
            <a:rPr lang="pt-BR" b="1" dirty="0"/>
            <a:t>Ajuda a Claro a identificar problemas recorrentes: </a:t>
          </a:r>
          <a:r>
            <a:rPr lang="pt-BR" dirty="0"/>
            <a:t>Se muitos clientes começam a devolver o mesmo modelo de aparelho pelo mesmo defeito, isso pode indicar um problema de fabricação. Com os dados do Claro </a:t>
          </a:r>
          <a:r>
            <a:rPr lang="pt-BR" dirty="0" err="1"/>
            <a:t>Fix</a:t>
          </a:r>
          <a:r>
            <a:rPr lang="pt-BR" dirty="0"/>
            <a:t>, a Claro consegue conversar com o fabricante e investigar a situação.</a:t>
          </a:r>
        </a:p>
      </dgm:t>
    </dgm:pt>
    <dgm:pt modelId="{8C25C420-E8D9-4130-B88F-F725C094077A}" type="parTrans" cxnId="{229B1888-627B-4696-814B-031C5CE2E277}">
      <dgm:prSet/>
      <dgm:spPr/>
      <dgm:t>
        <a:bodyPr/>
        <a:lstStyle/>
        <a:p>
          <a:endParaRPr lang="pt-BR"/>
        </a:p>
      </dgm:t>
    </dgm:pt>
    <dgm:pt modelId="{9AC6573B-519D-4D0C-A52D-D2E624FAC496}" type="sibTrans" cxnId="{229B1888-627B-4696-814B-031C5CE2E277}">
      <dgm:prSet/>
      <dgm:spPr/>
      <dgm:t>
        <a:bodyPr/>
        <a:lstStyle/>
        <a:p>
          <a:endParaRPr lang="pt-BR"/>
        </a:p>
      </dgm:t>
    </dgm:pt>
    <dgm:pt modelId="{FF0CFEFD-C2E4-4101-B83A-E940567A6743}" type="pres">
      <dgm:prSet presAssocID="{872ACA2F-D777-45A4-B90E-E5678CA56541}" presName="linearFlow" presStyleCnt="0">
        <dgm:presLayoutVars>
          <dgm:dir/>
          <dgm:resizeHandles val="exact"/>
        </dgm:presLayoutVars>
      </dgm:prSet>
      <dgm:spPr/>
    </dgm:pt>
    <dgm:pt modelId="{F12554D2-A5CB-4F9F-A292-BE50E57220B0}" type="pres">
      <dgm:prSet presAssocID="{24D42EFC-461D-4343-B2D8-3E279BBA5653}" presName="composite" presStyleCnt="0"/>
      <dgm:spPr/>
    </dgm:pt>
    <dgm:pt modelId="{06DA78E1-D6BA-4A59-B751-8FFEF56CFFAD}" type="pres">
      <dgm:prSet presAssocID="{24D42EFC-461D-4343-B2D8-3E279BBA5653}" presName="imgShp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bração do telefone com preenchimento sólido"/>
        </a:ext>
      </dgm:extLst>
    </dgm:pt>
    <dgm:pt modelId="{02900601-E04E-4DC4-8FB9-CFA396660785}" type="pres">
      <dgm:prSet presAssocID="{24D42EFC-461D-4343-B2D8-3E279BBA5653}" presName="txShp" presStyleLbl="node1" presStyleIdx="0" presStyleCnt="1" custLinFactNeighborX="-576" custLinFactNeighborY="1656">
        <dgm:presLayoutVars>
          <dgm:bulletEnabled val="1"/>
        </dgm:presLayoutVars>
      </dgm:prSet>
      <dgm:spPr/>
    </dgm:pt>
  </dgm:ptLst>
  <dgm:cxnLst>
    <dgm:cxn modelId="{8A52FA6F-17AE-4B8F-B6F1-07590DAEA9D6}" type="presOf" srcId="{24D42EFC-461D-4343-B2D8-3E279BBA5653}" destId="{02900601-E04E-4DC4-8FB9-CFA396660785}" srcOrd="0" destOrd="0" presId="urn:microsoft.com/office/officeart/2005/8/layout/vList3"/>
    <dgm:cxn modelId="{C704F37D-E849-4F0E-B891-78C89A62F0AF}" type="presOf" srcId="{872ACA2F-D777-45A4-B90E-E5678CA56541}" destId="{FF0CFEFD-C2E4-4101-B83A-E940567A6743}" srcOrd="0" destOrd="0" presId="urn:microsoft.com/office/officeart/2005/8/layout/vList3"/>
    <dgm:cxn modelId="{229B1888-627B-4696-814B-031C5CE2E277}" srcId="{872ACA2F-D777-45A4-B90E-E5678CA56541}" destId="{24D42EFC-461D-4343-B2D8-3E279BBA5653}" srcOrd="0" destOrd="0" parTransId="{8C25C420-E8D9-4130-B88F-F725C094077A}" sibTransId="{9AC6573B-519D-4D0C-A52D-D2E624FAC496}"/>
    <dgm:cxn modelId="{57286E20-6A6E-422C-9305-93A924FF2AD1}" type="presParOf" srcId="{FF0CFEFD-C2E4-4101-B83A-E940567A6743}" destId="{F12554D2-A5CB-4F9F-A292-BE50E57220B0}" srcOrd="0" destOrd="0" presId="urn:microsoft.com/office/officeart/2005/8/layout/vList3"/>
    <dgm:cxn modelId="{8DE5E640-D905-4431-A27F-F6F088AD90EA}" type="presParOf" srcId="{F12554D2-A5CB-4F9F-A292-BE50E57220B0}" destId="{06DA78E1-D6BA-4A59-B751-8FFEF56CFFAD}" srcOrd="0" destOrd="0" presId="urn:microsoft.com/office/officeart/2005/8/layout/vList3"/>
    <dgm:cxn modelId="{FD1A56E7-3921-4913-8312-D797708353E9}" type="presParOf" srcId="{F12554D2-A5CB-4F9F-A292-BE50E57220B0}" destId="{02900601-E04E-4DC4-8FB9-CFA3966607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4281219" y="0"/>
          <a:ext cx="2640741" cy="6463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Instruções de navegação</a:t>
          </a:r>
        </a:p>
      </dsp:txBody>
      <dsp:txXfrm>
        <a:off x="4312770" y="31551"/>
        <a:ext cx="2577639" cy="583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9849"/>
          <a:ext cx="2119850" cy="1506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1. Fique por dentro do que está acontecendo.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 que é? </a:t>
          </a:r>
          <a:r>
            <a:rPr lang="pt-BR" sz="1400" kern="1200" dirty="0"/>
            <a:t>Mural de avisos e novidades do sistema. Leia sempre que entrar.</a:t>
          </a:r>
        </a:p>
      </dsp:txBody>
      <dsp:txXfrm>
        <a:off x="73564" y="243413"/>
        <a:ext cx="1972722" cy="13598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55189"/>
          <a:ext cx="2119850" cy="1736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2. DOA &gt; Películas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 que é? </a:t>
          </a:r>
          <a:r>
            <a:rPr lang="pt-BR" sz="1400" kern="1200" dirty="0"/>
            <a:t>Acesso direto para devoluções de película por erro de aplicação, corte de máquina ou dentro de 14 dias.</a:t>
          </a:r>
        </a:p>
      </dsp:txBody>
      <dsp:txXfrm>
        <a:off x="84758" y="139947"/>
        <a:ext cx="1950334" cy="15667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3. DOA &gt; Avaliação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Acesso direto para registrar aparelhos com defeito em até 7 dias.</a:t>
          </a:r>
        </a:p>
      </dsp:txBody>
      <dsp:txXfrm>
        <a:off x="89327" y="106105"/>
        <a:ext cx="1941196" cy="165122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4. Devoluções &gt; </a:t>
          </a:r>
          <a:r>
            <a:rPr lang="pt-BR" sz="1900" kern="1200" dirty="0" err="1"/>
            <a:t>Ref.Loja</a:t>
          </a:r>
          <a:r>
            <a:rPr lang="pt-BR" sz="1900" kern="1200" dirty="0"/>
            <a:t>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Produtos para retorno à loja.</a:t>
          </a:r>
        </a:p>
      </dsp:txBody>
      <dsp:txXfrm>
        <a:off x="86814" y="155073"/>
        <a:ext cx="1946222" cy="1604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1995212" y="0"/>
          <a:ext cx="1122306" cy="4590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BOTÃO</a:t>
          </a:r>
        </a:p>
      </dsp:txBody>
      <dsp:txXfrm>
        <a:off x="2017619" y="22407"/>
        <a:ext cx="1077492" cy="4141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5. Devoluções &gt; Reversa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Demais produtos com defeito (inclui SIM cards).</a:t>
          </a:r>
        </a:p>
      </dsp:txBody>
      <dsp:txXfrm>
        <a:off x="89327" y="106105"/>
        <a:ext cx="1941196" cy="16512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6. Devoluções &gt; Vitrine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Produtos abertos para exposição.</a:t>
          </a:r>
        </a:p>
      </dsp:txBody>
      <dsp:txXfrm>
        <a:off x="86814" y="155073"/>
        <a:ext cx="1946222" cy="160477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7. Como Utilizar os Menus &gt; DOA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Tutorial de uso do módulo DOA.</a:t>
          </a:r>
        </a:p>
      </dsp:txBody>
      <dsp:txXfrm>
        <a:off x="86814" y="155073"/>
        <a:ext cx="1946222" cy="160477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8. Como Utilizar os Menus &gt; Devoluções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Tutorial de uso do módulo Devoluções.</a:t>
          </a:r>
        </a:p>
      </dsp:txBody>
      <dsp:txXfrm>
        <a:off x="89327" y="106105"/>
        <a:ext cx="1941196" cy="165122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49F04-6281-43C6-A3E2-9CA663939AA5}">
      <dsp:nvSpPr>
        <dsp:cNvPr id="0" name=""/>
        <dsp:cNvSpPr/>
      </dsp:nvSpPr>
      <dsp:spPr>
        <a:xfrm>
          <a:off x="2128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1: Dias 01 a 10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da Loja (Emissões)</a:t>
          </a:r>
        </a:p>
      </dsp:txBody>
      <dsp:txXfrm>
        <a:off x="2128" y="812530"/>
        <a:ext cx="2231496" cy="812530"/>
      </dsp:txXfrm>
    </dsp:sp>
    <dsp:sp modelId="{FAA2F3A4-3AB4-463A-8072-46D67579659B}">
      <dsp:nvSpPr>
        <dsp:cNvPr id="0" name=""/>
        <dsp:cNvSpPr/>
      </dsp:nvSpPr>
      <dsp:spPr>
        <a:xfrm>
          <a:off x="779661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A0D19B-3DB8-41C0-B5BF-65A2758B0DE4}">
      <dsp:nvSpPr>
        <dsp:cNvPr id="0" name=""/>
        <dsp:cNvSpPr/>
      </dsp:nvSpPr>
      <dsp:spPr>
        <a:xfrm>
          <a:off x="2300570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2: Dias 11 a 20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da Estrada (Coleta)</a:t>
          </a:r>
        </a:p>
      </dsp:txBody>
      <dsp:txXfrm>
        <a:off x="2300570" y="812530"/>
        <a:ext cx="2231496" cy="812530"/>
      </dsp:txXfrm>
    </dsp:sp>
    <dsp:sp modelId="{F824EE65-EBD8-48CD-8DBA-A344EFD2B859}">
      <dsp:nvSpPr>
        <dsp:cNvPr id="0" name=""/>
        <dsp:cNvSpPr/>
      </dsp:nvSpPr>
      <dsp:spPr>
        <a:xfrm>
          <a:off x="3078102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30E309-3066-4B8E-8CBE-DA58201E981A}">
      <dsp:nvSpPr>
        <dsp:cNvPr id="0" name=""/>
        <dsp:cNvSpPr/>
      </dsp:nvSpPr>
      <dsp:spPr>
        <a:xfrm>
          <a:off x="4599011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3: Dias 21 a 25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do CD (Processamento)</a:t>
          </a:r>
        </a:p>
      </dsp:txBody>
      <dsp:txXfrm>
        <a:off x="4599011" y="812530"/>
        <a:ext cx="2231496" cy="812530"/>
      </dsp:txXfrm>
    </dsp:sp>
    <dsp:sp modelId="{90E12284-EE36-4C54-96ED-9D25DD9B21F5}">
      <dsp:nvSpPr>
        <dsp:cNvPr id="0" name=""/>
        <dsp:cNvSpPr/>
      </dsp:nvSpPr>
      <dsp:spPr>
        <a:xfrm>
          <a:off x="5376544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14CB6E-A99B-4289-B3C5-D65D87BEF568}">
      <dsp:nvSpPr>
        <dsp:cNvPr id="0" name=""/>
        <dsp:cNvSpPr/>
      </dsp:nvSpPr>
      <dsp:spPr>
        <a:xfrm>
          <a:off x="6897452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4: Após o Dia 25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 Ajustes Finais (Regularização)</a:t>
          </a:r>
        </a:p>
      </dsp:txBody>
      <dsp:txXfrm>
        <a:off x="6897452" y="812530"/>
        <a:ext cx="2231496" cy="812530"/>
      </dsp:txXfrm>
    </dsp:sp>
    <dsp:sp modelId="{698F2BFE-0F24-4DA6-A32E-C72C6BEEABC5}">
      <dsp:nvSpPr>
        <dsp:cNvPr id="0" name=""/>
        <dsp:cNvSpPr/>
      </dsp:nvSpPr>
      <dsp:spPr>
        <a:xfrm>
          <a:off x="7674985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2ABF78-BA2C-479D-87DA-AA4159DC5408}">
      <dsp:nvSpPr>
        <dsp:cNvPr id="0" name=""/>
        <dsp:cNvSpPr/>
      </dsp:nvSpPr>
      <dsp:spPr>
        <a:xfrm>
          <a:off x="365243" y="1625060"/>
          <a:ext cx="8400591" cy="30469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BBE87-46CF-400E-A1EF-EA536C1C870F}">
      <dsp:nvSpPr>
        <dsp:cNvPr id="0" name=""/>
        <dsp:cNvSpPr/>
      </dsp:nvSpPr>
      <dsp:spPr>
        <a:xfrm>
          <a:off x="0" y="0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1: </a:t>
          </a:r>
          <a:r>
            <a:rPr lang="pt-BR" sz="1500" kern="1200" dirty="0"/>
            <a:t>É o período em que a loja deve emitir todas as notas fiscais de devolução no sistema. É a hora de "limpar a casa" e registrar tudo o que ficou acumulado.</a:t>
          </a:r>
        </a:p>
      </dsp:txBody>
      <dsp:txXfrm>
        <a:off x="1665896" y="0"/>
        <a:ext cx="6282425" cy="762323"/>
      </dsp:txXfrm>
    </dsp:sp>
    <dsp:sp modelId="{6B75B7F8-C970-4CAD-B1B3-834194813C83}">
      <dsp:nvSpPr>
        <dsp:cNvPr id="0" name=""/>
        <dsp:cNvSpPr/>
      </dsp:nvSpPr>
      <dsp:spPr>
        <a:xfrm>
          <a:off x="76232" y="76232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04358C-DF13-44CB-B26B-98E239CE2162}">
      <dsp:nvSpPr>
        <dsp:cNvPr id="0" name=""/>
        <dsp:cNvSpPr/>
      </dsp:nvSpPr>
      <dsp:spPr>
        <a:xfrm>
          <a:off x="0" y="838555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2: </a:t>
          </a:r>
          <a:r>
            <a:rPr lang="pt-BR" sz="1500" kern="1200" dirty="0"/>
            <a:t>É a janela em que a transportadora passa fisicamente nas lojas para coletar as mercadorias e transportá-las até o CD.</a:t>
          </a:r>
        </a:p>
      </dsp:txBody>
      <dsp:txXfrm>
        <a:off x="1665896" y="838555"/>
        <a:ext cx="6282425" cy="762323"/>
      </dsp:txXfrm>
    </dsp:sp>
    <dsp:sp modelId="{17E61446-BB13-4F43-89D6-BD322AEADDB7}">
      <dsp:nvSpPr>
        <dsp:cNvPr id="0" name=""/>
        <dsp:cNvSpPr/>
      </dsp:nvSpPr>
      <dsp:spPr>
        <a:xfrm>
          <a:off x="76232" y="914788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83A58C-846F-4A69-901F-D7898EC02ABF}">
      <dsp:nvSpPr>
        <dsp:cNvPr id="0" name=""/>
        <dsp:cNvSpPr/>
      </dsp:nvSpPr>
      <dsp:spPr>
        <a:xfrm>
          <a:off x="0" y="1677111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3: </a:t>
          </a:r>
          <a:r>
            <a:rPr lang="pt-BR" sz="1500" kern="1200" dirty="0"/>
            <a:t>O operador </a:t>
          </a:r>
          <a:r>
            <a:rPr lang="pt-BR" sz="1500" kern="1200" dirty="0" err="1"/>
            <a:t>gogístico</a:t>
          </a:r>
          <a:r>
            <a:rPr lang="pt-BR" sz="1500" kern="1200" dirty="0"/>
            <a:t> no Centro de Distribuição recebe os materiais e faz o processamento e a conferência das notas fiscais.</a:t>
          </a:r>
        </a:p>
      </dsp:txBody>
      <dsp:txXfrm>
        <a:off x="1665896" y="1677111"/>
        <a:ext cx="6282425" cy="762323"/>
      </dsp:txXfrm>
    </dsp:sp>
    <dsp:sp modelId="{0E4875DC-5444-4969-A346-5A19D498AE88}">
      <dsp:nvSpPr>
        <dsp:cNvPr id="0" name=""/>
        <dsp:cNvSpPr/>
      </dsp:nvSpPr>
      <dsp:spPr>
        <a:xfrm>
          <a:off x="76232" y="1753344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415DE8-3A63-457C-B95D-205E4CDE3EB9}">
      <dsp:nvSpPr>
        <dsp:cNvPr id="0" name=""/>
        <dsp:cNvSpPr/>
      </dsp:nvSpPr>
      <dsp:spPr>
        <a:xfrm>
          <a:off x="0" y="2515667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4: </a:t>
          </a:r>
          <a:r>
            <a:rPr lang="pt-BR" sz="1500" kern="1200" dirty="0"/>
            <a:t>Período destinado exclusivamente para resolver pendências. O foco total aqui é fechar o mês com o saldo </a:t>
          </a:r>
          <a:r>
            <a:rPr lang="pt-BR" sz="1500" b="1" kern="1200" dirty="0"/>
            <a:t>absolutamente zerado</a:t>
          </a:r>
          <a:r>
            <a:rPr lang="pt-BR" sz="1500" kern="1200" dirty="0"/>
            <a:t>.</a:t>
          </a:r>
        </a:p>
      </dsp:txBody>
      <dsp:txXfrm>
        <a:off x="1665896" y="2515667"/>
        <a:ext cx="6282425" cy="762323"/>
      </dsp:txXfrm>
    </dsp:sp>
    <dsp:sp modelId="{F6CF8CF9-773B-40E3-8C9C-91CDB1A207DB}">
      <dsp:nvSpPr>
        <dsp:cNvPr id="0" name=""/>
        <dsp:cNvSpPr/>
      </dsp:nvSpPr>
      <dsp:spPr>
        <a:xfrm>
          <a:off x="76232" y="2591899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4610D-8324-432C-B667-4B5B08446D97}">
      <dsp:nvSpPr>
        <dsp:cNvPr id="0" name=""/>
        <dsp:cNvSpPr/>
      </dsp:nvSpPr>
      <dsp:spPr>
        <a:xfrm>
          <a:off x="3387" y="0"/>
          <a:ext cx="4542631" cy="1039516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>
              <a:solidFill>
                <a:srgbClr val="C00000"/>
              </a:solidFill>
            </a:rPr>
            <a:t>Loja Própria</a:t>
          </a:r>
          <a:endParaRPr lang="pt-BR" sz="3500" kern="1200" dirty="0">
            <a:solidFill>
              <a:srgbClr val="C00000"/>
            </a:solidFill>
          </a:endParaRPr>
        </a:p>
      </dsp:txBody>
      <dsp:txXfrm>
        <a:off x="33833" y="30446"/>
        <a:ext cx="4481739" cy="978624"/>
      </dsp:txXfrm>
    </dsp:sp>
    <dsp:sp modelId="{0874F148-C544-47AF-81DD-2D1AC5AFA8BA}">
      <dsp:nvSpPr>
        <dsp:cNvPr id="0" name=""/>
        <dsp:cNvSpPr/>
      </dsp:nvSpPr>
      <dsp:spPr>
        <a:xfrm>
          <a:off x="5309181" y="0"/>
          <a:ext cx="4542631" cy="1039516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>
              <a:solidFill>
                <a:srgbClr val="C00000"/>
              </a:solidFill>
            </a:rPr>
            <a:t>Agentes Autorizados</a:t>
          </a:r>
          <a:endParaRPr lang="pt-BR" sz="3500" kern="1200" dirty="0">
            <a:solidFill>
              <a:srgbClr val="C00000"/>
            </a:solidFill>
          </a:endParaRPr>
        </a:p>
      </dsp:txBody>
      <dsp:txXfrm>
        <a:off x="5339627" y="30446"/>
        <a:ext cx="4481739" cy="97862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EAB15-0B93-4572-90D7-F3B346059C00}">
      <dsp:nvSpPr>
        <dsp:cNvPr id="0" name=""/>
        <dsp:cNvSpPr/>
      </dsp:nvSpPr>
      <dsp:spPr>
        <a:xfrm>
          <a:off x="0" y="301336"/>
          <a:ext cx="2691105" cy="2356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Responde na hora às dúvidas mais frequentes da rotina.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Ex</a:t>
          </a: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: "Como consigo o IMEI do produto?" ou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  "O Claro </a:t>
          </a:r>
          <a:r>
            <a:rPr lang="pt-BR" sz="170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fix</a:t>
          </a: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 sinalizou que a troca não é permitida, o que fazer?" </a:t>
          </a:r>
        </a:p>
      </dsp:txBody>
      <dsp:txXfrm>
        <a:off x="69007" y="370343"/>
        <a:ext cx="2553091" cy="221806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EAB15-0B93-4572-90D7-F3B346059C00}">
      <dsp:nvSpPr>
        <dsp:cNvPr id="0" name=""/>
        <dsp:cNvSpPr/>
      </dsp:nvSpPr>
      <dsp:spPr>
        <a:xfrm>
          <a:off x="0" y="231137"/>
          <a:ext cx="3084652" cy="18072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Ao clicar, o sistema baixa instantaneamente a versão mais recente do manual em PDF. Ele é extremamente didático, cheio de fotos e sinalizações visuais explicando cada campo.</a:t>
          </a:r>
        </a:p>
      </dsp:txBody>
      <dsp:txXfrm>
        <a:off x="52931" y="284068"/>
        <a:ext cx="2978790" cy="170135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01C19-E139-4F37-B7B0-AD31C9FDC48C}">
      <dsp:nvSpPr>
        <dsp:cNvPr id="0" name=""/>
        <dsp:cNvSpPr/>
      </dsp:nvSpPr>
      <dsp:spPr>
        <a:xfrm>
          <a:off x="0" y="9851"/>
          <a:ext cx="2639509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baseline="0" dirty="0">
              <a:solidFill>
                <a:srgbClr val="C00000"/>
              </a:solidFill>
            </a:rPr>
            <a:t>Manual Portal Claro </a:t>
          </a:r>
          <a:r>
            <a:rPr lang="pt-BR" sz="1600" b="1" i="0" kern="1200" baseline="0" dirty="0" err="1">
              <a:solidFill>
                <a:srgbClr val="C00000"/>
              </a:solidFill>
            </a:rPr>
            <a:t>fix</a:t>
          </a:r>
          <a:r>
            <a:rPr lang="pt-BR" sz="1600" b="1" i="0" kern="1200" baseline="0" dirty="0">
              <a:solidFill>
                <a:srgbClr val="C00000"/>
              </a:solidFill>
            </a:rPr>
            <a:t> no Citrix.  </a:t>
          </a:r>
          <a:r>
            <a:rPr lang="pt-BR" sz="1600" b="1" kern="1200" dirty="0">
              <a:solidFill>
                <a:srgbClr val="C00000"/>
              </a:solidFill>
            </a:rPr>
            <a:t>L</a:t>
          </a:r>
          <a:r>
            <a:rPr lang="pt-BR" sz="1600" b="1" i="0" kern="1200" baseline="0" dirty="0">
              <a:solidFill>
                <a:srgbClr val="C00000"/>
              </a:solidFill>
            </a:rPr>
            <a:t>ink: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31070" y="40921"/>
        <a:ext cx="2577369" cy="5743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31CC-C007-4093-83A9-89608E68AAB8}">
      <dsp:nvSpPr>
        <dsp:cNvPr id="0" name=""/>
        <dsp:cNvSpPr/>
      </dsp:nvSpPr>
      <dsp:spPr>
        <a:xfrm>
          <a:off x="0" y="21744"/>
          <a:ext cx="2865971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T</a:t>
          </a:r>
          <a:r>
            <a:rPr lang="pt-BR" sz="1600" b="1" i="0" kern="1200" baseline="0" dirty="0">
              <a:solidFill>
                <a:srgbClr val="C00000"/>
              </a:solidFill>
            </a:rPr>
            <a:t>ambém pode ser encontrado no próprio portal. </a:t>
          </a:r>
          <a:r>
            <a:rPr lang="pt-BR" sz="1600" b="1" kern="1200" dirty="0">
              <a:solidFill>
                <a:srgbClr val="C00000"/>
              </a:solidFill>
            </a:rPr>
            <a:t>Link: 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42950" y="64694"/>
        <a:ext cx="2780071" cy="79394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01C19-E139-4F37-B7B0-AD31C9FDC48C}">
      <dsp:nvSpPr>
        <dsp:cNvPr id="0" name=""/>
        <dsp:cNvSpPr/>
      </dsp:nvSpPr>
      <dsp:spPr>
        <a:xfrm>
          <a:off x="0" y="9851"/>
          <a:ext cx="2639509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baseline="0" dirty="0">
              <a:solidFill>
                <a:srgbClr val="C00000"/>
              </a:solidFill>
            </a:rPr>
            <a:t>Sistema Ache Aqui (no Citrix). </a:t>
          </a:r>
          <a:r>
            <a:rPr lang="pt-BR" sz="1600" b="1" kern="1200" dirty="0">
              <a:solidFill>
                <a:srgbClr val="C00000"/>
              </a:solidFill>
            </a:rPr>
            <a:t>L</a:t>
          </a:r>
          <a:r>
            <a:rPr lang="pt-BR" sz="1600" b="1" i="0" kern="1200" baseline="0" dirty="0">
              <a:solidFill>
                <a:srgbClr val="C00000"/>
              </a:solidFill>
            </a:rPr>
            <a:t>ink: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31070" y="40921"/>
        <a:ext cx="2577369" cy="57434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31CC-C007-4093-83A9-89608E68AAB8}">
      <dsp:nvSpPr>
        <dsp:cNvPr id="0" name=""/>
        <dsp:cNvSpPr/>
      </dsp:nvSpPr>
      <dsp:spPr>
        <a:xfrm>
          <a:off x="0" y="3024"/>
          <a:ext cx="2865971" cy="917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Sistema Ache Aqui (no Citrix). Link</a:t>
          </a:r>
          <a:r>
            <a:rPr lang="pt-BR" sz="2200" b="1" kern="1200" dirty="0">
              <a:solidFill>
                <a:srgbClr val="C00000"/>
              </a:solidFill>
            </a:rPr>
            <a:t>: </a:t>
          </a:r>
          <a:endParaRPr lang="pt-BR" sz="2200" kern="1200" dirty="0">
            <a:solidFill>
              <a:srgbClr val="C00000"/>
            </a:solidFill>
          </a:endParaRPr>
        </a:p>
      </dsp:txBody>
      <dsp:txXfrm>
        <a:off x="44778" y="47802"/>
        <a:ext cx="2776415" cy="82772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4861D-E917-43BD-93C2-DCBB4B1F3626}">
      <dsp:nvSpPr>
        <dsp:cNvPr id="0" name=""/>
        <dsp:cNvSpPr/>
      </dsp:nvSpPr>
      <dsp:spPr>
        <a:xfrm>
          <a:off x="0" y="101323"/>
          <a:ext cx="9397129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O portal oficial onde estão os artigos de diretrizes comerciais mais robustos, como o "Recebimento, armazenamento e devolução de mercadoria" e o "Móvel - Troca de aparelhos ou acessórios por defeito“.</a:t>
          </a:r>
        </a:p>
      </dsp:txBody>
      <dsp:txXfrm>
        <a:off x="31070" y="132393"/>
        <a:ext cx="9334989" cy="5743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A7EBB-F02E-4CD1-A789-CC6FE8CE1489}">
      <dsp:nvSpPr>
        <dsp:cNvPr id="0" name=""/>
        <dsp:cNvSpPr/>
      </dsp:nvSpPr>
      <dsp:spPr>
        <a:xfrm>
          <a:off x="0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DOA é defeito de fábrica identificado nos primeiros 7 dias.</a:t>
          </a:r>
        </a:p>
      </dsp:txBody>
      <dsp:txXfrm>
        <a:off x="0" y="921142"/>
        <a:ext cx="3079576" cy="997903"/>
      </dsp:txXfrm>
    </dsp:sp>
    <dsp:sp modelId="{67417786-C07E-445C-8D3E-1327F36D8390}">
      <dsp:nvSpPr>
        <dsp:cNvPr id="0" name=""/>
        <dsp:cNvSpPr/>
      </dsp:nvSpPr>
      <dsp:spPr>
        <a:xfrm>
          <a:off x="1155979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1</a:t>
          </a:r>
        </a:p>
      </dsp:txBody>
      <dsp:txXfrm>
        <a:off x="1268394" y="256343"/>
        <a:ext cx="542788" cy="542788"/>
      </dsp:txXfrm>
    </dsp:sp>
    <dsp:sp modelId="{C7787C71-486A-412E-949F-5922D2CB192C}">
      <dsp:nvSpPr>
        <dsp:cNvPr id="0" name=""/>
        <dsp:cNvSpPr/>
      </dsp:nvSpPr>
      <dsp:spPr>
        <a:xfrm>
          <a:off x="3387534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4 critérios precisam ser atendidos. Se um falhar, o fabricante reprova.</a:t>
          </a:r>
        </a:p>
      </dsp:txBody>
      <dsp:txXfrm>
        <a:off x="3387534" y="921142"/>
        <a:ext cx="3079576" cy="997903"/>
      </dsp:txXfrm>
    </dsp:sp>
    <dsp:sp modelId="{C1B8D804-D9C1-4890-AA6B-F3DE8700876D}">
      <dsp:nvSpPr>
        <dsp:cNvPr id="0" name=""/>
        <dsp:cNvSpPr/>
      </dsp:nvSpPr>
      <dsp:spPr>
        <a:xfrm>
          <a:off x="4543513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2</a:t>
          </a:r>
        </a:p>
      </dsp:txBody>
      <dsp:txXfrm>
        <a:off x="4655928" y="256343"/>
        <a:ext cx="542788" cy="542788"/>
      </dsp:txXfrm>
    </dsp:sp>
    <dsp:sp modelId="{4D84D105-55BC-479E-B66B-981628EEEE8E}">
      <dsp:nvSpPr>
        <dsp:cNvPr id="0" name=""/>
        <dsp:cNvSpPr/>
      </dsp:nvSpPr>
      <dsp:spPr>
        <a:xfrm>
          <a:off x="6775069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Tudo passa pelo Claro </a:t>
          </a:r>
          <a:r>
            <a:rPr lang="pt-BR" sz="1800" kern="1200" dirty="0" err="1">
              <a:latin typeface="AMX" panose="020B0604020202020204" charset="0"/>
            </a:rPr>
            <a:t>fix</a:t>
          </a:r>
          <a:r>
            <a:rPr lang="pt-BR" sz="1800" kern="1200" dirty="0">
              <a:latin typeface="AMX" panose="020B0604020202020204" charset="0"/>
            </a:rPr>
            <a:t>: sem registro, sem ressarcimento.</a:t>
          </a:r>
        </a:p>
      </dsp:txBody>
      <dsp:txXfrm>
        <a:off x="6775069" y="921142"/>
        <a:ext cx="3079576" cy="997903"/>
      </dsp:txXfrm>
    </dsp:sp>
    <dsp:sp modelId="{A1DCB08C-3432-420C-A297-AD477DDE2D2F}">
      <dsp:nvSpPr>
        <dsp:cNvPr id="0" name=""/>
        <dsp:cNvSpPr/>
      </dsp:nvSpPr>
      <dsp:spPr>
        <a:xfrm>
          <a:off x="7931048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3</a:t>
          </a:r>
        </a:p>
      </dsp:txBody>
      <dsp:txXfrm>
        <a:off x="8043463" y="256343"/>
        <a:ext cx="542788" cy="54278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08112"/>
          <a:ext cx="9854646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rgbClr val="C00000"/>
              </a:solidFill>
            </a:rPr>
            <a:t>Importante: </a:t>
          </a:r>
          <a:r>
            <a:rPr lang="pt-BR" sz="1500" kern="1200" dirty="0"/>
            <a:t>Caso tenha esquecido sua senha, solicite a redefinição enviando um e-mail para suporte@crontype.com</a:t>
          </a:r>
        </a:p>
      </dsp:txBody>
      <dsp:txXfrm>
        <a:off x="17991" y="126103"/>
        <a:ext cx="9818664" cy="33256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68038"/>
          <a:ext cx="4559990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Importante: </a:t>
          </a:r>
          <a:r>
            <a:rPr lang="pt-BR" sz="1600" kern="1200" dirty="0"/>
            <a:t>A senha deve atender aos requisitos ao lado para ser aceita pelo sistema.</a:t>
          </a:r>
        </a:p>
      </dsp:txBody>
      <dsp:txXfrm>
        <a:off x="31070" y="199108"/>
        <a:ext cx="4497850" cy="57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4690B-8EAE-4969-88C1-B32A2CD818E8}">
      <dsp:nvSpPr>
        <dsp:cNvPr id="0" name=""/>
        <dsp:cNvSpPr/>
      </dsp:nvSpPr>
      <dsp:spPr>
        <a:xfrm>
          <a:off x="0" y="0"/>
          <a:ext cx="6372682" cy="9309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1BF93-87D5-4F65-B1EA-E04734EA3059}">
      <dsp:nvSpPr>
        <dsp:cNvPr id="0" name=""/>
        <dsp:cNvSpPr/>
      </dsp:nvSpPr>
      <dsp:spPr>
        <a:xfrm>
          <a:off x="191180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7CEF10-6992-4EC2-A03C-5DF2E6874ABA}">
      <dsp:nvSpPr>
        <dsp:cNvPr id="0" name=""/>
        <dsp:cNvSpPr/>
      </dsp:nvSpPr>
      <dsp:spPr>
        <a:xfrm rot="10800000">
          <a:off x="191180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Integridade Comercial (Kit Completo e Embalagem)</a:t>
          </a:r>
        </a:p>
      </dsp:txBody>
      <dsp:txXfrm rot="10800000">
        <a:off x="226171" y="930931"/>
        <a:ext cx="1801993" cy="1102813"/>
      </dsp:txXfrm>
    </dsp:sp>
    <dsp:sp modelId="{AB3B3BD1-9149-486D-B829-ABEC9CF7AA32}">
      <dsp:nvSpPr>
        <dsp:cNvPr id="0" name=""/>
        <dsp:cNvSpPr/>
      </dsp:nvSpPr>
      <dsp:spPr>
        <a:xfrm>
          <a:off x="2250353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108C5C-F775-4FEF-A6B3-93A2B6C3D456}">
      <dsp:nvSpPr>
        <dsp:cNvPr id="0" name=""/>
        <dsp:cNvSpPr/>
      </dsp:nvSpPr>
      <dsp:spPr>
        <a:xfrm rot="10800000">
          <a:off x="2250353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Diagnóstico Visual (Sem Mau Uso)</a:t>
          </a:r>
        </a:p>
      </dsp:txBody>
      <dsp:txXfrm rot="10800000">
        <a:off x="2285344" y="930931"/>
        <a:ext cx="1801993" cy="1102813"/>
      </dsp:txXfrm>
    </dsp:sp>
    <dsp:sp modelId="{1726B0B5-E7D0-4EC0-8407-E0176707D8E8}">
      <dsp:nvSpPr>
        <dsp:cNvPr id="0" name=""/>
        <dsp:cNvSpPr/>
      </dsp:nvSpPr>
      <dsp:spPr>
        <a:xfrm>
          <a:off x="4309526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F2CE48-7B6E-4904-9996-000DF1DCAA12}">
      <dsp:nvSpPr>
        <dsp:cNvPr id="0" name=""/>
        <dsp:cNvSpPr/>
      </dsp:nvSpPr>
      <dsp:spPr>
        <a:xfrm rot="10800000">
          <a:off x="4309526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Segurança e Privacidade (Sem Bloqueio)</a:t>
          </a:r>
        </a:p>
      </dsp:txBody>
      <dsp:txXfrm rot="10800000">
        <a:off x="4344517" y="930931"/>
        <a:ext cx="1801993" cy="11028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01440"/>
          <a:ext cx="2380336" cy="501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B050"/>
              </a:solidFill>
            </a:rPr>
            <a:t>Sucesso!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Sua senha foi alterada com sucesso.</a:t>
          </a:r>
        </a:p>
      </dsp:txBody>
      <dsp:txXfrm>
        <a:off x="24502" y="125942"/>
        <a:ext cx="2331332" cy="45292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2154391" cy="6107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rgbClr val="C00000"/>
              </a:solidFill>
            </a:rPr>
            <a:t>Erro!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Não foi possível alterar sua senha.
Tente novamente.</a:t>
          </a:r>
        </a:p>
      </dsp:txBody>
      <dsp:txXfrm>
        <a:off x="29814" y="29814"/>
        <a:ext cx="2094763" cy="55111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9851"/>
          <a:ext cx="8476276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Antes de abrir o sistema, faça a verificação com o cliente. Só avance se todos os itens estiverem OK.</a:t>
          </a:r>
        </a:p>
      </dsp:txBody>
      <dsp:txXfrm>
        <a:off x="31070" y="40921"/>
        <a:ext cx="8414136" cy="57434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9854646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rgbClr val="C00000"/>
              </a:solidFill>
            </a:rPr>
            <a:t>Importante: </a:t>
          </a:r>
          <a:r>
            <a:rPr lang="pt-BR" sz="1500" kern="1200" dirty="0"/>
            <a:t>Se um critério falhar, não registre o DOA. Informe o cliente e oriente sobre as condições necessárias.</a:t>
          </a:r>
        </a:p>
      </dsp:txBody>
      <dsp:txXfrm>
        <a:off x="17991" y="17991"/>
        <a:ext cx="9818664" cy="332567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D7D60-B4DA-4EE0-AC8F-F911DA8AE6DC}">
      <dsp:nvSpPr>
        <dsp:cNvPr id="0" name=""/>
        <dsp:cNvSpPr/>
      </dsp:nvSpPr>
      <dsp:spPr>
        <a:xfrm>
          <a:off x="0" y="0"/>
          <a:ext cx="8476276" cy="921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EF76B-82A2-4294-B020-105F05E94574}">
      <dsp:nvSpPr>
        <dsp:cNvPr id="0" name=""/>
        <dsp:cNvSpPr/>
      </dsp:nvSpPr>
      <dsp:spPr>
        <a:xfrm>
          <a:off x="256622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90667B-5311-4366-A16C-822822220EA6}">
      <dsp:nvSpPr>
        <dsp:cNvPr id="0" name=""/>
        <dsp:cNvSpPr/>
      </dsp:nvSpPr>
      <dsp:spPr>
        <a:xfrm rot="10800000">
          <a:off x="256622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Prazo</a:t>
          </a:r>
          <a:r>
            <a:rPr lang="pt-BR" sz="1400" kern="1200" dirty="0">
              <a:solidFill>
                <a:srgbClr val="C00000"/>
              </a:solidFill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Aparelho dentro dos 7 dias corridos da venda.</a:t>
          </a:r>
        </a:p>
      </dsp:txBody>
      <dsp:txXfrm rot="10800000">
        <a:off x="291257" y="921457"/>
        <a:ext cx="1782597" cy="1091590"/>
      </dsp:txXfrm>
    </dsp:sp>
    <dsp:sp modelId="{335ECA36-D836-434B-85C6-46EE764E559A}">
      <dsp:nvSpPr>
        <dsp:cNvPr id="0" name=""/>
        <dsp:cNvSpPr/>
      </dsp:nvSpPr>
      <dsp:spPr>
        <a:xfrm>
          <a:off x="2293676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5462D-CB89-4BE9-8AFE-D86205BFC9C4}">
      <dsp:nvSpPr>
        <dsp:cNvPr id="0" name=""/>
        <dsp:cNvSpPr/>
      </dsp:nvSpPr>
      <dsp:spPr>
        <a:xfrm rot="10800000">
          <a:off x="2293676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Kit completo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Aparelho + acessórios + embalagem original.</a:t>
          </a:r>
        </a:p>
      </dsp:txBody>
      <dsp:txXfrm rot="10800000">
        <a:off x="2328311" y="921457"/>
        <a:ext cx="1782597" cy="1091590"/>
      </dsp:txXfrm>
    </dsp:sp>
    <dsp:sp modelId="{CE74D32D-C0CA-4EA4-8EE8-968DD56C96EE}">
      <dsp:nvSpPr>
        <dsp:cNvPr id="0" name=""/>
        <dsp:cNvSpPr/>
      </dsp:nvSpPr>
      <dsp:spPr>
        <a:xfrm>
          <a:off x="4330731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26AF77-9BB2-4029-ACB7-E86158D75866}">
      <dsp:nvSpPr>
        <dsp:cNvPr id="0" name=""/>
        <dsp:cNvSpPr/>
      </dsp:nvSpPr>
      <dsp:spPr>
        <a:xfrm rot="10800000">
          <a:off x="4330731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Sem mau uso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Sem quedas, arranhões ou contato com líquido.</a:t>
          </a:r>
        </a:p>
      </dsp:txBody>
      <dsp:txXfrm rot="10800000">
        <a:off x="4365366" y="921457"/>
        <a:ext cx="1782597" cy="1091590"/>
      </dsp:txXfrm>
    </dsp:sp>
    <dsp:sp modelId="{D2A57CBA-5DC1-461D-AFC5-04FF28F24821}">
      <dsp:nvSpPr>
        <dsp:cNvPr id="0" name=""/>
        <dsp:cNvSpPr/>
      </dsp:nvSpPr>
      <dsp:spPr>
        <a:xfrm>
          <a:off x="6367785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97C741-3C2A-40BF-AC48-0FF719A57CEF}">
      <dsp:nvSpPr>
        <dsp:cNvPr id="0" name=""/>
        <dsp:cNvSpPr/>
      </dsp:nvSpPr>
      <dsp:spPr>
        <a:xfrm rot="10800000">
          <a:off x="6367785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Desbloqueado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 Sem conta Google, iCloud ou senha de tela.</a:t>
          </a:r>
        </a:p>
      </dsp:txBody>
      <dsp:txXfrm rot="10800000">
        <a:off x="6402420" y="921457"/>
        <a:ext cx="1782597" cy="109159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0"/>
          <a:ext cx="4640566" cy="64578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Acesse DOA &gt; Avaliação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Menu superior do Claro </a:t>
          </a:r>
          <a:r>
            <a:rPr lang="pt-BR" sz="1400" b="0" kern="1200" dirty="0" err="1"/>
            <a:t>fix</a:t>
          </a:r>
          <a:r>
            <a:rPr lang="pt-BR" sz="1400" b="0" kern="1200" dirty="0"/>
            <a:t>.</a:t>
          </a:r>
        </a:p>
      </dsp:txBody>
      <dsp:txXfrm>
        <a:off x="31525" y="31525"/>
        <a:ext cx="4577516" cy="582735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0"/>
          <a:ext cx="4640566" cy="64578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Insira o código SAP do Produto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Conforme consta na nota fiscal do cliente.</a:t>
          </a:r>
        </a:p>
      </dsp:txBody>
      <dsp:txXfrm>
        <a:off x="31525" y="31525"/>
        <a:ext cx="4577516" cy="58273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3254758" y="0"/>
          <a:ext cx="2332744" cy="6463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/>
            <a:t>Clique aqui</a:t>
          </a:r>
        </a:p>
      </dsp:txBody>
      <dsp:txXfrm>
        <a:off x="3286309" y="31551"/>
        <a:ext cx="2269642" cy="583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1DBB0-5B26-48B0-B90D-4CCF19451421}">
      <dsp:nvSpPr>
        <dsp:cNvPr id="0" name=""/>
        <dsp:cNvSpPr/>
      </dsp:nvSpPr>
      <dsp:spPr>
        <a:xfrm>
          <a:off x="0" y="12849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CASO A</a:t>
          </a:r>
          <a:endParaRPr lang="pt-BR" sz="1300" kern="1200" dirty="0"/>
        </a:p>
      </dsp:txBody>
      <dsp:txXfrm>
        <a:off x="15592" y="144085"/>
        <a:ext cx="8896639" cy="288226"/>
      </dsp:txXfrm>
    </dsp:sp>
    <dsp:sp modelId="{6BC16C90-E110-4C02-AA52-61423BF3FC70}">
      <dsp:nvSpPr>
        <dsp:cNvPr id="0" name=""/>
        <dsp:cNvSpPr/>
      </dsp:nvSpPr>
      <dsp:spPr>
        <a:xfrm>
          <a:off x="0" y="48534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Cliente comprou há 5 dias. Devolveu com caixa original e todos os acessórios. Aparelho sem marcas. Desbloqueado.</a:t>
          </a:r>
        </a:p>
      </dsp:txBody>
      <dsp:txXfrm>
        <a:off x="15592" y="500935"/>
        <a:ext cx="8896639" cy="288226"/>
      </dsp:txXfrm>
    </dsp:sp>
    <dsp:sp modelId="{3B35E0E8-180C-435A-AE8F-61E7E7D2A6B9}">
      <dsp:nvSpPr>
        <dsp:cNvPr id="0" name=""/>
        <dsp:cNvSpPr/>
      </dsp:nvSpPr>
      <dsp:spPr>
        <a:xfrm>
          <a:off x="0" y="84219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	</a:t>
          </a:r>
          <a:r>
            <a:rPr lang="pt-BR" sz="1300" b="1" kern="1200" dirty="0">
              <a:solidFill>
                <a:srgbClr val="00B050"/>
              </a:solidFill>
            </a:rPr>
            <a:t>APROVADO</a:t>
          </a:r>
          <a:endParaRPr lang="pt-BR" sz="1300" kern="1200" dirty="0">
            <a:solidFill>
              <a:srgbClr val="00B050"/>
            </a:solidFill>
          </a:endParaRPr>
        </a:p>
      </dsp:txBody>
      <dsp:txXfrm>
        <a:off x="15592" y="857785"/>
        <a:ext cx="8896639" cy="288226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7D5C3-0E33-4A70-BADD-742CBAD73459}">
      <dsp:nvSpPr>
        <dsp:cNvPr id="0" name=""/>
        <dsp:cNvSpPr/>
      </dsp:nvSpPr>
      <dsp:spPr>
        <a:xfrm>
          <a:off x="0" y="43489"/>
          <a:ext cx="2854362" cy="879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2">
                  <a:lumMod val="50000"/>
                </a:schemeClr>
              </a:solidFill>
            </a:rPr>
            <a:t>O aparelho está desbloqueado e sem os dados do cliente?</a:t>
          </a:r>
          <a:endParaRPr lang="pt-BR" sz="16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950" y="86439"/>
        <a:ext cx="2768462" cy="79394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43B35-48D1-4E54-A6D1-36605B8020B7}">
      <dsp:nvSpPr>
        <dsp:cNvPr id="0" name=""/>
        <dsp:cNvSpPr/>
      </dsp:nvSpPr>
      <dsp:spPr>
        <a:xfrm>
          <a:off x="483548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69652E-4EE4-451B-8DF2-243D8D8560BC}">
      <dsp:nvSpPr>
        <dsp:cNvPr id="0" name=""/>
        <dsp:cNvSpPr/>
      </dsp:nvSpPr>
      <dsp:spPr>
        <a:xfrm>
          <a:off x="737766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Só película</a:t>
          </a:r>
          <a:r>
            <a:rPr lang="pt-BR" sz="1300" kern="1200" dirty="0"/>
            <a:t>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Esse menu é exclusivo para elas. Nunca misture aparelhos ou outros acessórios neste mesmo envio. </a:t>
          </a:r>
        </a:p>
      </dsp:txBody>
      <dsp:txXfrm>
        <a:off x="780319" y="284686"/>
        <a:ext cx="2202858" cy="1367751"/>
      </dsp:txXfrm>
    </dsp:sp>
    <dsp:sp modelId="{9DB4C422-D494-42E2-920D-DA35701C5B10}">
      <dsp:nvSpPr>
        <dsp:cNvPr id="0" name=""/>
        <dsp:cNvSpPr/>
      </dsp:nvSpPr>
      <dsp:spPr>
        <a:xfrm>
          <a:off x="3279949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1CD4AF-3783-43FF-82EA-6D8A7BD435E7}">
      <dsp:nvSpPr>
        <dsp:cNvPr id="0" name=""/>
        <dsp:cNvSpPr/>
      </dsp:nvSpPr>
      <dsp:spPr>
        <a:xfrm>
          <a:off x="3534167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Guarde na embalagem: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 </a:t>
          </a:r>
          <a:r>
            <a:rPr lang="pt-BR" sz="1300" kern="1200" dirty="0"/>
            <a:t>Junte as películas defeituosas e armazene-as coladas nas suas embalagens originais. </a:t>
          </a:r>
        </a:p>
      </dsp:txBody>
      <dsp:txXfrm>
        <a:off x="3576720" y="284686"/>
        <a:ext cx="2202858" cy="1367751"/>
      </dsp:txXfrm>
    </dsp:sp>
    <dsp:sp modelId="{6DD57669-08D4-41F2-9DA7-59D86D3F6102}">
      <dsp:nvSpPr>
        <dsp:cNvPr id="0" name=""/>
        <dsp:cNvSpPr/>
      </dsp:nvSpPr>
      <dsp:spPr>
        <a:xfrm>
          <a:off x="6076350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9685A8-B8F2-4029-8E1A-3C5DE194E066}">
      <dsp:nvSpPr>
        <dsp:cNvPr id="0" name=""/>
        <dsp:cNvSpPr/>
      </dsp:nvSpPr>
      <dsp:spPr>
        <a:xfrm>
          <a:off x="6330569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Atenção à marca </a:t>
          </a:r>
          <a:r>
            <a:rPr lang="pt-BR" sz="1300" b="1" kern="1200" dirty="0" err="1"/>
            <a:t>Customic</a:t>
          </a:r>
          <a:r>
            <a:rPr lang="pt-BR" sz="1300" b="1" kern="1200" dirty="0"/>
            <a:t>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 </a:t>
          </a:r>
          <a:r>
            <a:rPr lang="pt-BR" sz="1300" kern="1200" dirty="0"/>
            <a:t>Se a película for desse fornecedor, você deve colar o adesivo de defeito da própria marca na embalagem</a:t>
          </a:r>
        </a:p>
      </dsp:txBody>
      <dsp:txXfrm>
        <a:off x="6373122" y="284686"/>
        <a:ext cx="2202858" cy="136775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53BB2-C922-4DCB-BE45-01C3ED0F6A92}">
      <dsp:nvSpPr>
        <dsp:cNvPr id="0" name=""/>
        <dsp:cNvSpPr/>
      </dsp:nvSpPr>
      <dsp:spPr>
        <a:xfrm>
          <a:off x="0" y="391"/>
          <a:ext cx="5335793" cy="3685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Regras de Ouro (O que conferir antes</a:t>
          </a:r>
          <a:r>
            <a:rPr lang="pt-BR" sz="1500" kern="1200" dirty="0"/>
            <a:t>):</a:t>
          </a:r>
        </a:p>
      </dsp:txBody>
      <dsp:txXfrm>
        <a:off x="17991" y="18382"/>
        <a:ext cx="5299811" cy="332567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DB47E-00F5-418D-B8A0-160DD714C45C}">
      <dsp:nvSpPr>
        <dsp:cNvPr id="0" name=""/>
        <dsp:cNvSpPr/>
      </dsp:nvSpPr>
      <dsp:spPr>
        <a:xfrm>
          <a:off x="2074699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FC060-1696-4C80-84DE-E2F84C482470}">
      <dsp:nvSpPr>
        <dsp:cNvPr id="0" name=""/>
        <dsp:cNvSpPr/>
      </dsp:nvSpPr>
      <dsp:spPr>
        <a:xfrm>
          <a:off x="2074699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Vitrine </a:t>
          </a:r>
          <a:endParaRPr lang="pt-BR" sz="1900" kern="1200" dirty="0"/>
        </a:p>
      </dsp:txBody>
      <dsp:txXfrm>
        <a:off x="2074699" y="1244828"/>
        <a:ext cx="1173265" cy="534774"/>
      </dsp:txXfrm>
    </dsp:sp>
    <dsp:sp modelId="{6AE93278-B480-40F4-8671-948328EB3513}">
      <dsp:nvSpPr>
        <dsp:cNvPr id="0" name=""/>
        <dsp:cNvSpPr/>
      </dsp:nvSpPr>
      <dsp:spPr>
        <a:xfrm>
          <a:off x="3295095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7B5F6-7523-4634-BB64-F59D1F638722}">
      <dsp:nvSpPr>
        <dsp:cNvPr id="0" name=""/>
        <dsp:cNvSpPr/>
      </dsp:nvSpPr>
      <dsp:spPr>
        <a:xfrm>
          <a:off x="4022670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D143D-FC46-4D19-9040-2951808FC261}">
      <dsp:nvSpPr>
        <dsp:cNvPr id="0" name=""/>
        <dsp:cNvSpPr/>
      </dsp:nvSpPr>
      <dsp:spPr>
        <a:xfrm>
          <a:off x="4022670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Reforma de Loja</a:t>
          </a:r>
          <a:endParaRPr lang="pt-BR" sz="1900" kern="1200"/>
        </a:p>
      </dsp:txBody>
      <dsp:txXfrm>
        <a:off x="4022670" y="1244828"/>
        <a:ext cx="1173265" cy="534774"/>
      </dsp:txXfrm>
    </dsp:sp>
    <dsp:sp modelId="{4FC0C78C-C9BF-49D1-AC08-626DA522278A}">
      <dsp:nvSpPr>
        <dsp:cNvPr id="0" name=""/>
        <dsp:cNvSpPr/>
      </dsp:nvSpPr>
      <dsp:spPr>
        <a:xfrm>
          <a:off x="5243066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F651B-AA4A-4D89-B07B-41DB1331466C}">
      <dsp:nvSpPr>
        <dsp:cNvPr id="0" name=""/>
        <dsp:cNvSpPr/>
      </dsp:nvSpPr>
      <dsp:spPr>
        <a:xfrm>
          <a:off x="5970641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C66D3-3075-49D5-A8F2-944FE44304C1}">
      <dsp:nvSpPr>
        <dsp:cNvPr id="0" name=""/>
        <dsp:cNvSpPr/>
      </dsp:nvSpPr>
      <dsp:spPr>
        <a:xfrm>
          <a:off x="5970641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Reversa</a:t>
          </a:r>
          <a:endParaRPr lang="pt-BR" sz="1900" kern="1200"/>
        </a:p>
      </dsp:txBody>
      <dsp:txXfrm>
        <a:off x="5970641" y="1244828"/>
        <a:ext cx="1173265" cy="534774"/>
      </dsp:txXfrm>
    </dsp:sp>
    <dsp:sp modelId="{C2CDFBD9-37D2-4C61-9FB2-927AA790C4AE}">
      <dsp:nvSpPr>
        <dsp:cNvPr id="0" name=""/>
        <dsp:cNvSpPr/>
      </dsp:nvSpPr>
      <dsp:spPr>
        <a:xfrm>
          <a:off x="7191037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ADADF-2C17-4141-A9A8-0D3E38558594}">
      <dsp:nvSpPr>
        <dsp:cNvPr id="0" name=""/>
        <dsp:cNvSpPr/>
      </dsp:nvSpPr>
      <dsp:spPr>
        <a:xfrm>
          <a:off x="0" y="0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chemeClr val="tx1"/>
              </a:solidFill>
            </a:rPr>
            <a:t>CASO B</a:t>
          </a:r>
          <a:endParaRPr lang="pt-BR" sz="1300" kern="1200" dirty="0">
            <a:solidFill>
              <a:schemeClr val="tx1"/>
            </a:solidFill>
          </a:endParaRPr>
        </a:p>
      </dsp:txBody>
      <dsp:txXfrm>
        <a:off x="21204" y="21204"/>
        <a:ext cx="8997089" cy="391954"/>
      </dsp:txXfrm>
    </dsp:sp>
    <dsp:sp modelId="{625CC9D8-122C-4FC7-8FFE-5FFF0D94FCC4}">
      <dsp:nvSpPr>
        <dsp:cNvPr id="0" name=""/>
        <dsp:cNvSpPr/>
      </dsp:nvSpPr>
      <dsp:spPr>
        <a:xfrm>
          <a:off x="0" y="478557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chemeClr val="tx1"/>
              </a:solidFill>
            </a:rPr>
            <a:t>Cliente comprou há 3 dias. Aparelho com arranhão na tela. Sem a caixa. Conta Google ativa.</a:t>
          </a:r>
          <a:endParaRPr lang="pt-BR" sz="1600" kern="1200" dirty="0"/>
        </a:p>
      </dsp:txBody>
      <dsp:txXfrm>
        <a:off x="21204" y="499761"/>
        <a:ext cx="8997089" cy="391954"/>
      </dsp:txXfrm>
    </dsp:sp>
    <dsp:sp modelId="{7AF0FC3E-B759-4661-9F3B-A090CABC9844}">
      <dsp:nvSpPr>
        <dsp:cNvPr id="0" name=""/>
        <dsp:cNvSpPr/>
      </dsp:nvSpPr>
      <dsp:spPr>
        <a:xfrm>
          <a:off x="0" y="947480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       </a:t>
          </a:r>
          <a:r>
            <a:rPr lang="pt-BR" sz="1300" b="1" kern="1200" dirty="0">
              <a:solidFill>
                <a:srgbClr val="FF0000"/>
              </a:solidFill>
            </a:rPr>
            <a:t>REPROVADO — 3 critérios falhos</a:t>
          </a:r>
          <a:endParaRPr lang="pt-BR" sz="1300" kern="1200" dirty="0">
            <a:solidFill>
              <a:srgbClr val="FF0000"/>
            </a:solidFill>
          </a:endParaRPr>
        </a:p>
      </dsp:txBody>
      <dsp:txXfrm>
        <a:off x="21204" y="968684"/>
        <a:ext cx="8997089" cy="391954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391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accent1"/>
              </a:solidFill>
            </a:rPr>
            <a:t>Dica: </a:t>
          </a:r>
          <a:r>
            <a:rPr lang="pt-BR" sz="1500" kern="1200" dirty="0"/>
            <a:t>Se anexar a nota errada, clique no </a:t>
          </a:r>
          <a:r>
            <a:rPr lang="pt-BR" sz="1500" b="1" kern="1200" dirty="0"/>
            <a:t>X</a:t>
          </a:r>
          <a:r>
            <a:rPr lang="pt-BR" sz="1500" kern="1200" dirty="0"/>
            <a:t> para remover o arquivo e enviar outro.</a:t>
          </a:r>
        </a:p>
      </dsp:txBody>
      <dsp:txXfrm>
        <a:off x="17991" y="18382"/>
        <a:ext cx="9818230" cy="332567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391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Esses dados serão utilizados caso o CD ou a transportadora precisem entrar em contato.</a:t>
          </a:r>
        </a:p>
      </dsp:txBody>
      <dsp:txXfrm>
        <a:off x="17991" y="18382"/>
        <a:ext cx="9818230" cy="332567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0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Agora informe os dados da loja onde a transportadora deverá realizar a retirada.</a:t>
          </a:r>
        </a:p>
      </dsp:txBody>
      <dsp:txXfrm>
        <a:off x="17991" y="17991"/>
        <a:ext cx="9818230" cy="332567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0"/>
          <a:ext cx="9854212" cy="8213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Nesta etapa você informa quantos volumes serão retirados.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PDF da Nota Fiscal é obrigatório. Tamanho máximo: 3MB.</a:t>
          </a:r>
        </a:p>
      </dsp:txBody>
      <dsp:txXfrm>
        <a:off x="40094" y="40094"/>
        <a:ext cx="9774024" cy="741151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42F08-3374-4887-BF39-C7D8E7E7C3F7}">
      <dsp:nvSpPr>
        <dsp:cNvPr id="0" name=""/>
        <dsp:cNvSpPr/>
      </dsp:nvSpPr>
      <dsp:spPr>
        <a:xfrm>
          <a:off x="0" y="4925"/>
          <a:ext cx="9854212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Em outras palavras: este relatório permite acompanhar o que aconteceu com cada produto após a avaliação registrada no Claro </a:t>
          </a:r>
          <a:r>
            <a:rPr lang="pt-BR" sz="1600" kern="1200" dirty="0" err="1"/>
            <a:t>fix</a:t>
          </a:r>
          <a:r>
            <a:rPr lang="pt-BR" sz="1600" kern="1200" dirty="0"/>
            <a:t>.</a:t>
          </a:r>
        </a:p>
      </dsp:txBody>
      <dsp:txXfrm>
        <a:off x="31070" y="35995"/>
        <a:ext cx="9792072" cy="574340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973A6-8266-4753-A267-5F7350A35D10}">
      <dsp:nvSpPr>
        <dsp:cNvPr id="0" name=""/>
        <dsp:cNvSpPr/>
      </dsp:nvSpPr>
      <dsp:spPr>
        <a:xfrm>
          <a:off x="1259714" y="224871"/>
          <a:ext cx="3603179" cy="112599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67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Lembre-se de sempre</a:t>
          </a:r>
          <a:r>
            <a:rPr lang="pt-BR" sz="1500" kern="1200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sz="1500" kern="1200" dirty="0" err="1">
              <a:latin typeface="AMX" panose="020B0604020202020204" charset="0"/>
            </a:rPr>
            <a:t>Fix</a:t>
          </a:r>
          <a:r>
            <a:rPr lang="pt-BR" sz="1500" kern="1200" dirty="0">
              <a:latin typeface="AMX" panose="020B0604020202020204" charset="0"/>
            </a:rPr>
            <a:t>.</a:t>
          </a:r>
        </a:p>
      </dsp:txBody>
      <dsp:txXfrm>
        <a:off x="1259714" y="224871"/>
        <a:ext cx="3603179" cy="1125993"/>
      </dsp:txXfrm>
    </dsp:sp>
    <dsp:sp modelId="{4E4323B8-5AAA-482F-A02F-170BF3C1CC8A}">
      <dsp:nvSpPr>
        <dsp:cNvPr id="0" name=""/>
        <dsp:cNvSpPr/>
      </dsp:nvSpPr>
      <dsp:spPr>
        <a:xfrm>
          <a:off x="1109582" y="62228"/>
          <a:ext cx="788195" cy="118229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F3DFE-274F-48B5-81F4-60BAFEBE13E5}">
      <dsp:nvSpPr>
        <dsp:cNvPr id="0" name=""/>
        <dsp:cNvSpPr/>
      </dsp:nvSpPr>
      <dsp:spPr>
        <a:xfrm>
          <a:off x="5146858" y="225365"/>
          <a:ext cx="3599484" cy="112483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89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Principais fluxos</a:t>
          </a:r>
          <a:r>
            <a:rPr lang="pt-BR" sz="1500" kern="1200" dirty="0">
              <a:latin typeface="AMX" panose="020B0604020202020204" charset="0"/>
            </a:rPr>
            <a:t>: DOA (aparelhos e películas), devoluções (vitrine, reforma e reversa), coletas e relatórios.</a:t>
          </a:r>
        </a:p>
      </dsp:txBody>
      <dsp:txXfrm>
        <a:off x="5146858" y="225365"/>
        <a:ext cx="3599484" cy="1124839"/>
      </dsp:txXfrm>
    </dsp:sp>
    <dsp:sp modelId="{D993F72E-36BF-4BF8-A054-A11B3E4FBF3E}">
      <dsp:nvSpPr>
        <dsp:cNvPr id="0" name=""/>
        <dsp:cNvSpPr/>
      </dsp:nvSpPr>
      <dsp:spPr>
        <a:xfrm>
          <a:off x="4996880" y="62888"/>
          <a:ext cx="787387" cy="118108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D98624-3CCD-4C12-9C2D-F56A5D830DC5}">
      <dsp:nvSpPr>
        <dsp:cNvPr id="0" name=""/>
        <dsp:cNvSpPr/>
      </dsp:nvSpPr>
      <dsp:spPr>
        <a:xfrm>
          <a:off x="3205797" y="1646163"/>
          <a:ext cx="3594084" cy="112315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748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Onde buscar ajuda</a:t>
          </a:r>
          <a:r>
            <a:rPr lang="pt-BR" sz="1500" kern="1200" dirty="0">
              <a:latin typeface="AMX" panose="020B0604020202020204" charset="0"/>
            </a:rPr>
            <a:t>: FAQ, manual Claro </a:t>
          </a:r>
          <a:r>
            <a:rPr lang="pt-BR" sz="1500" kern="1200" dirty="0" err="1">
              <a:latin typeface="AMX" panose="020B0604020202020204" charset="0"/>
            </a:rPr>
            <a:t>Fix</a:t>
          </a:r>
          <a:r>
            <a:rPr lang="pt-BR" sz="1500" kern="1200" dirty="0">
              <a:latin typeface="AMX" panose="020B0604020202020204" charset="0"/>
            </a:rPr>
            <a:t>, Sistema Ache Aqui, suporte técnico e comunicados da diretoria.</a:t>
          </a:r>
        </a:p>
      </dsp:txBody>
      <dsp:txXfrm>
        <a:off x="3205797" y="1646163"/>
        <a:ext cx="3594084" cy="1123151"/>
      </dsp:txXfrm>
    </dsp:sp>
    <dsp:sp modelId="{0710C894-F97C-4F7A-BB70-C8193414ECCD}">
      <dsp:nvSpPr>
        <dsp:cNvPr id="0" name=""/>
        <dsp:cNvSpPr/>
      </dsp:nvSpPr>
      <dsp:spPr>
        <a:xfrm>
          <a:off x="3056043" y="1483930"/>
          <a:ext cx="786206" cy="117930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973A6-8266-4753-A267-5F7350A35D10}">
      <dsp:nvSpPr>
        <dsp:cNvPr id="0" name=""/>
        <dsp:cNvSpPr/>
      </dsp:nvSpPr>
      <dsp:spPr>
        <a:xfrm>
          <a:off x="1259714" y="224871"/>
          <a:ext cx="3603179" cy="112599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67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Lembre-se de sempre</a:t>
          </a:r>
          <a:r>
            <a:rPr lang="pt-BR" sz="1500" kern="1200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sz="1500" kern="1200" dirty="0" err="1">
              <a:latin typeface="AMX" panose="020B0604020202020204" charset="0"/>
            </a:rPr>
            <a:t>Fix</a:t>
          </a:r>
          <a:r>
            <a:rPr lang="pt-BR" sz="1500" kern="1200" dirty="0">
              <a:latin typeface="AMX" panose="020B0604020202020204" charset="0"/>
            </a:rPr>
            <a:t>.</a:t>
          </a:r>
        </a:p>
      </dsp:txBody>
      <dsp:txXfrm>
        <a:off x="1259714" y="224871"/>
        <a:ext cx="3603179" cy="1125993"/>
      </dsp:txXfrm>
    </dsp:sp>
    <dsp:sp modelId="{4E4323B8-5AAA-482F-A02F-170BF3C1CC8A}">
      <dsp:nvSpPr>
        <dsp:cNvPr id="0" name=""/>
        <dsp:cNvSpPr/>
      </dsp:nvSpPr>
      <dsp:spPr>
        <a:xfrm>
          <a:off x="1109582" y="62228"/>
          <a:ext cx="788195" cy="118229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F3DFE-274F-48B5-81F4-60BAFEBE13E5}">
      <dsp:nvSpPr>
        <dsp:cNvPr id="0" name=""/>
        <dsp:cNvSpPr/>
      </dsp:nvSpPr>
      <dsp:spPr>
        <a:xfrm>
          <a:off x="5146858" y="225365"/>
          <a:ext cx="3599484" cy="112483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89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Principais fluxos</a:t>
          </a:r>
          <a:r>
            <a:rPr lang="pt-BR" sz="1500" kern="1200" dirty="0">
              <a:latin typeface="AMX" panose="020B0604020202020204" charset="0"/>
            </a:rPr>
            <a:t>: DOA (aparelhos) devoluções e coletas.</a:t>
          </a:r>
        </a:p>
      </dsp:txBody>
      <dsp:txXfrm>
        <a:off x="5146858" y="225365"/>
        <a:ext cx="3599484" cy="1124839"/>
      </dsp:txXfrm>
    </dsp:sp>
    <dsp:sp modelId="{D993F72E-36BF-4BF8-A054-A11B3E4FBF3E}">
      <dsp:nvSpPr>
        <dsp:cNvPr id="0" name=""/>
        <dsp:cNvSpPr/>
      </dsp:nvSpPr>
      <dsp:spPr>
        <a:xfrm>
          <a:off x="4996880" y="62888"/>
          <a:ext cx="787387" cy="118108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D98624-3CCD-4C12-9C2D-F56A5D830DC5}">
      <dsp:nvSpPr>
        <dsp:cNvPr id="0" name=""/>
        <dsp:cNvSpPr/>
      </dsp:nvSpPr>
      <dsp:spPr>
        <a:xfrm>
          <a:off x="3205797" y="1646163"/>
          <a:ext cx="3594084" cy="112315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748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MX" panose="020B0604020202020204" charset="0"/>
            </a:rPr>
            <a:t>Onde buscar ajuda</a:t>
          </a:r>
          <a:r>
            <a:rPr lang="pt-BR" sz="1500" kern="1200" dirty="0">
              <a:latin typeface="AMX" panose="020B0604020202020204" charset="0"/>
            </a:rPr>
            <a:t>: FAQ, manual Claro </a:t>
          </a:r>
          <a:r>
            <a:rPr lang="pt-BR" sz="1500" kern="1200" dirty="0" err="1">
              <a:latin typeface="AMX" panose="020B0604020202020204" charset="0"/>
            </a:rPr>
            <a:t>Fix</a:t>
          </a:r>
          <a:r>
            <a:rPr lang="pt-BR" sz="1500" kern="1200" dirty="0">
              <a:latin typeface="AMX" panose="020B0604020202020204" charset="0"/>
            </a:rPr>
            <a:t>, Sistema Ache Aqui, suporte técnico e comunicados da diretoria.</a:t>
          </a:r>
        </a:p>
      </dsp:txBody>
      <dsp:txXfrm>
        <a:off x="3205797" y="1646163"/>
        <a:ext cx="3594084" cy="1123151"/>
      </dsp:txXfrm>
    </dsp:sp>
    <dsp:sp modelId="{0710C894-F97C-4F7A-BB70-C8193414ECCD}">
      <dsp:nvSpPr>
        <dsp:cNvPr id="0" name=""/>
        <dsp:cNvSpPr/>
      </dsp:nvSpPr>
      <dsp:spPr>
        <a:xfrm>
          <a:off x="3056043" y="1483930"/>
          <a:ext cx="786206" cy="117930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9B070-4FE2-43F0-9261-D7C5C8BE790D}">
      <dsp:nvSpPr>
        <dsp:cNvPr id="0" name=""/>
        <dsp:cNvSpPr/>
      </dsp:nvSpPr>
      <dsp:spPr>
        <a:xfrm>
          <a:off x="3117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A Loja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 (onde o produto é recebido); </a:t>
          </a:r>
        </a:p>
      </dsp:txBody>
      <dsp:txXfrm>
        <a:off x="3117" y="1018744"/>
        <a:ext cx="1687945" cy="1103639"/>
      </dsp:txXfrm>
    </dsp:sp>
    <dsp:sp modelId="{B4E228CA-36D0-41A2-BC60-6C50894EBF08}">
      <dsp:nvSpPr>
        <dsp:cNvPr id="0" name=""/>
        <dsp:cNvSpPr/>
      </dsp:nvSpPr>
      <dsp:spPr>
        <a:xfrm>
          <a:off x="422613" y="159178"/>
          <a:ext cx="848953" cy="8489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1</a:t>
          </a:r>
        </a:p>
      </dsp:txBody>
      <dsp:txXfrm>
        <a:off x="546939" y="283504"/>
        <a:ext cx="600301" cy="600301"/>
      </dsp:txXfrm>
    </dsp:sp>
    <dsp:sp modelId="{5213615B-9A2C-4982-AADD-C062981ECA09}">
      <dsp:nvSpPr>
        <dsp:cNvPr id="0" name=""/>
        <dsp:cNvSpPr/>
      </dsp:nvSpPr>
      <dsp:spPr>
        <a:xfrm>
          <a:off x="1859857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 SAP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 (onde as Notas Fiscais e </a:t>
          </a:r>
          <a:r>
            <a:rPr lang="pt-BR" sz="1100" kern="1200" dirty="0" err="1"/>
            <a:t>XMLs</a:t>
          </a:r>
          <a:r>
            <a:rPr lang="pt-BR" sz="1100" kern="1200" dirty="0"/>
            <a:t> são gerados); </a:t>
          </a:r>
        </a:p>
      </dsp:txBody>
      <dsp:txXfrm>
        <a:off x="1859857" y="1018744"/>
        <a:ext cx="1687945" cy="1103639"/>
      </dsp:txXfrm>
    </dsp:sp>
    <dsp:sp modelId="{A586961A-9EF8-4E53-A533-3E53B2D50477}">
      <dsp:nvSpPr>
        <dsp:cNvPr id="0" name=""/>
        <dsp:cNvSpPr/>
      </dsp:nvSpPr>
      <dsp:spPr>
        <a:xfrm>
          <a:off x="2279353" y="159178"/>
          <a:ext cx="848953" cy="8489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2</a:t>
          </a:r>
        </a:p>
      </dsp:txBody>
      <dsp:txXfrm>
        <a:off x="2403679" y="283504"/>
        <a:ext cx="600301" cy="600301"/>
      </dsp:txXfrm>
    </dsp:sp>
    <dsp:sp modelId="{1215E4DD-834E-4C91-9E66-ACE304F34465}">
      <dsp:nvSpPr>
        <dsp:cNvPr id="0" name=""/>
        <dsp:cNvSpPr/>
      </dsp:nvSpPr>
      <dsp:spPr>
        <a:xfrm>
          <a:off x="371659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 CD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(Centro de Distribuição, que recebe e direciona o material); </a:t>
          </a:r>
        </a:p>
      </dsp:txBody>
      <dsp:txXfrm>
        <a:off x="3716596" y="1018744"/>
        <a:ext cx="1687945" cy="1103639"/>
      </dsp:txXfrm>
    </dsp:sp>
    <dsp:sp modelId="{DC839BDF-DFD5-44DE-91DA-1CA083B0B6D5}">
      <dsp:nvSpPr>
        <dsp:cNvPr id="0" name=""/>
        <dsp:cNvSpPr/>
      </dsp:nvSpPr>
      <dsp:spPr>
        <a:xfrm>
          <a:off x="4136092" y="159178"/>
          <a:ext cx="848953" cy="84895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3</a:t>
          </a:r>
        </a:p>
      </dsp:txBody>
      <dsp:txXfrm>
        <a:off x="4260418" y="283504"/>
        <a:ext cx="600301" cy="600301"/>
      </dsp:txXfrm>
    </dsp:sp>
    <dsp:sp modelId="{BC902730-C113-4B5C-9B97-BE3F381D3E0B}">
      <dsp:nvSpPr>
        <dsp:cNvPr id="0" name=""/>
        <dsp:cNvSpPr/>
      </dsp:nvSpPr>
      <dsp:spPr>
        <a:xfrm>
          <a:off x="557333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Os Fabricantes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(que farão a triagem final dos produtos com defeito); </a:t>
          </a:r>
        </a:p>
      </dsp:txBody>
      <dsp:txXfrm>
        <a:off x="5573336" y="1018744"/>
        <a:ext cx="1687945" cy="1103639"/>
      </dsp:txXfrm>
    </dsp:sp>
    <dsp:sp modelId="{C1163960-403A-4F00-B72C-EAA9B3E97662}">
      <dsp:nvSpPr>
        <dsp:cNvPr id="0" name=""/>
        <dsp:cNvSpPr/>
      </dsp:nvSpPr>
      <dsp:spPr>
        <a:xfrm>
          <a:off x="5992832" y="159178"/>
          <a:ext cx="848953" cy="8489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4</a:t>
          </a:r>
        </a:p>
      </dsp:txBody>
      <dsp:txXfrm>
        <a:off x="6117158" y="283504"/>
        <a:ext cx="600301" cy="600301"/>
      </dsp:txXfrm>
    </dsp:sp>
    <dsp:sp modelId="{1CA41F9E-E339-4DBA-AFE2-89649BEE9EF7}">
      <dsp:nvSpPr>
        <dsp:cNvPr id="0" name=""/>
        <dsp:cNvSpPr/>
      </dsp:nvSpPr>
      <dsp:spPr>
        <a:xfrm>
          <a:off x="743007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A Transportadora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(que realiza a coleta física com segurança)</a:t>
          </a:r>
        </a:p>
      </dsp:txBody>
      <dsp:txXfrm>
        <a:off x="7430076" y="1018744"/>
        <a:ext cx="1687945" cy="1103639"/>
      </dsp:txXfrm>
    </dsp:sp>
    <dsp:sp modelId="{6C36B84C-E391-4566-B6AC-0013148DBCF0}">
      <dsp:nvSpPr>
        <dsp:cNvPr id="0" name=""/>
        <dsp:cNvSpPr/>
      </dsp:nvSpPr>
      <dsp:spPr>
        <a:xfrm>
          <a:off x="7849572" y="159178"/>
          <a:ext cx="848953" cy="84895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5</a:t>
          </a:r>
        </a:p>
      </dsp:txBody>
      <dsp:txXfrm>
        <a:off x="7973898" y="283504"/>
        <a:ext cx="600301" cy="6003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C2977-D7BA-43F2-8D0A-09C809FB005F}">
      <dsp:nvSpPr>
        <dsp:cNvPr id="0" name=""/>
        <dsp:cNvSpPr/>
      </dsp:nvSpPr>
      <dsp:spPr>
        <a:xfrm rot="10800000">
          <a:off x="1630701" y="0"/>
          <a:ext cx="5117421" cy="1247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014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Rastreabilidade Total: </a:t>
          </a:r>
          <a:r>
            <a:rPr lang="pt-BR" sz="1400" kern="1200" dirty="0"/>
            <a:t>Ele prova matematicamente qual produto voltou, por qual motivo, de qual loja, com qual nota fiscal, em qual data e para onde ele foi. Se uma caixa sumir no caminho, o Claro </a:t>
          </a:r>
          <a:r>
            <a:rPr lang="pt-BR" sz="1400" kern="1200" dirty="0" err="1"/>
            <a:t>Fix</a:t>
          </a:r>
          <a:r>
            <a:rPr lang="pt-BR" sz="1400" kern="1200" dirty="0"/>
            <a:t> é o documento que protege a loja</a:t>
          </a:r>
        </a:p>
      </dsp:txBody>
      <dsp:txXfrm rot="10800000">
        <a:off x="1942593" y="0"/>
        <a:ext cx="4805529" cy="1247569"/>
      </dsp:txXfrm>
    </dsp:sp>
    <dsp:sp modelId="{88EF7746-C467-4CA6-97DA-C5DD2BE54840}">
      <dsp:nvSpPr>
        <dsp:cNvPr id="0" name=""/>
        <dsp:cNvSpPr/>
      </dsp:nvSpPr>
      <dsp:spPr>
        <a:xfrm>
          <a:off x="977082" y="0"/>
          <a:ext cx="1247569" cy="1247569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00601-E04E-4DC4-8FB9-CFA396660785}">
      <dsp:nvSpPr>
        <dsp:cNvPr id="0" name=""/>
        <dsp:cNvSpPr/>
      </dsp:nvSpPr>
      <dsp:spPr>
        <a:xfrm rot="10800000">
          <a:off x="1635489" y="0"/>
          <a:ext cx="5173271" cy="14489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896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Ajuda a Claro a identificar problemas recorrentes: </a:t>
          </a:r>
          <a:r>
            <a:rPr lang="pt-BR" sz="1400" kern="1200" dirty="0"/>
            <a:t>Se muitos clientes começam a devolver o mesmo modelo de aparelho pelo mesmo defeito, isso pode indicar um problema de fabricação. Com os dados do Claro </a:t>
          </a:r>
          <a:r>
            <a:rPr lang="pt-BR" sz="1400" kern="1200" dirty="0" err="1"/>
            <a:t>Fix</a:t>
          </a:r>
          <a:r>
            <a:rPr lang="pt-BR" sz="1400" kern="1200" dirty="0"/>
            <a:t>, a Claro consegue conversar com o fabricante e investigar a situação.</a:t>
          </a:r>
        </a:p>
      </dsp:txBody>
      <dsp:txXfrm rot="10800000">
        <a:off x="1997735" y="0"/>
        <a:ext cx="4811025" cy="1448983"/>
      </dsp:txXfrm>
    </dsp:sp>
    <dsp:sp modelId="{06DA78E1-D6BA-4A59-B751-8FFEF56CFFAD}">
      <dsp:nvSpPr>
        <dsp:cNvPr id="0" name=""/>
        <dsp:cNvSpPr/>
      </dsp:nvSpPr>
      <dsp:spPr>
        <a:xfrm>
          <a:off x="940796" y="0"/>
          <a:ext cx="1448983" cy="144898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24/layout/NumberedTitleList">
  <dgm:title val=""/>
  <dgm:desc val=""/>
  <dgm:catLst>
    <dgm:cat type="list" pri="815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4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75"/>
          <dgm:constr type="r" for="ch" forName="nodeText" refType="r" refFor="ch" refForName="bgRect"/>
          <dgm:constr type="h" for="ch" forName="nodeText" refType="h" refFor="ch" refForName="bgRect" fact="0.52"/>
          <dgm:constr type="t" for="ch" forName="nodeText" refType="h" refFor="ch" refForName="bgRect" fact="0.48"/>
        </dgm:constrLst>
        <dgm:ruleLst/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15"/>
              <dgm:constr type="rMarg" refType="w" fact="0.15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nodeText" styleLbl="bgAccFollowNode1" moveWith="bgRect">
          <dgm:varLst>
            <dgm:bulletEnabled val="1"/>
          </dgm:varLst>
          <dgm:alg type="tx">
            <dgm:param type="parTxLTRAlign" val="ctr"/>
            <dgm:param type="parTxRTLAlign" val="r"/>
            <dgm:param type="txAnchorVert" val="mid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32"/>
            <dgm:constr type="tMarg" val="26"/>
            <dgm:constr type="lMarg" refType="w" fact="0.15"/>
            <dgm:constr type="rMarg" refType="w" fact="0.1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24/layout/NumberedTitleList">
  <dgm:title val=""/>
  <dgm:desc val=""/>
  <dgm:catLst>
    <dgm:cat type="list" pri="815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4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75"/>
          <dgm:constr type="r" for="ch" forName="nodeText" refType="r" refFor="ch" refForName="bgRect"/>
          <dgm:constr type="h" for="ch" forName="nodeText" refType="h" refFor="ch" refForName="bgRect" fact="0.52"/>
          <dgm:constr type="t" for="ch" forName="nodeText" refType="h" refFor="ch" refForName="bgRect" fact="0.48"/>
        </dgm:constrLst>
        <dgm:ruleLst/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15"/>
              <dgm:constr type="rMarg" refType="w" fact="0.15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nodeText" styleLbl="bgAccFollowNode1" moveWith="bgRect">
          <dgm:varLst>
            <dgm:bulletEnabled val="1"/>
          </dgm:varLst>
          <dgm:alg type="tx">
            <dgm:param type="parTxLTRAlign" val="ctr"/>
            <dgm:param type="parTxRTLAlign" val="r"/>
            <dgm:param type="txAnchorVert" val="mid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32"/>
            <dgm:constr type="tMarg" val="26"/>
            <dgm:constr type="lMarg" refType="w" fact="0.15"/>
            <dgm:constr type="rMarg" refType="w" fact="0.1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BED0E-60A5-40DD-BA02-31174FCF0811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8BC03-1144-4491-8A5C-765CCE5EB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80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071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818F-DF10-23B3-9B89-3335CD748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FBBC1C-59F9-7E6B-7B44-48B9A1F0A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A87B54-EDBE-28C8-6A5E-04BFE7B75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05B454-4109-3EF2-B4C6-384DABEAC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75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9A8B5-3D76-82F1-74AE-4AF8CFC66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B8F3F3-D255-EE23-09A7-644FB1FB4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1AF311F-F6B0-6196-DFD9-CDEAEF210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EC6B52-A1A0-535D-0204-DFCEB2371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60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2C205-20F6-4799-8023-2F638854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E086C3D-9F42-0848-7D30-366CF16BC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3A68-C146-BC91-163B-A1B7BEAE0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9C0353-C613-363B-8D37-7E97B2783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83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37842-7025-3DF0-D2B9-ACEDC57D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3E39C3-C9FB-3507-1E8F-00563F4F6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4E4C5E-D8F2-A069-D1DF-2D611869B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760A16-EEF8-DE19-BDA4-3E7197165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8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BD11-BF59-3FD3-01CD-908A8A8E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133D4C-A10F-A7C0-E028-27B950B04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7EFAF1-42CE-31B5-BB5C-4B2A5EB92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B8EA48-2C62-20B8-4F6E-8342B29BC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56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23EC2-CB6A-814F-56F7-97B43D28D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51D92A-8C6D-D997-BCC4-2EB7D1A5D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A20FFA-5149-9F78-046F-9265311B5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04D137-75A4-FB2D-A346-95C437B24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508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0847-792E-24DA-BC3E-8EBA846AA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706A96-A404-4B25-37A8-3AE4D32B3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E86760-1D3A-122E-D548-717F4DC29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15AF0E-B6BE-8EE9-917A-3B0C89277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142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788BF-82D8-0AEB-9005-C05EBE23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9063C0-CAFA-3F3C-BF88-1E9DF1332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A9281A4-C415-6B50-0EB3-7D296B854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216CA3-0887-1BB5-B2A9-86F04B326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68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C7D5-BA64-2F89-4D74-350A7A29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D5531E-1BE0-FC22-596D-CDFB1C487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32648C-DA4B-3FBD-F94E-64A58554F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67CF49-71E4-AA52-1A4C-EA1AFE99D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994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185BD-325D-0972-C401-F3AF836E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4EF511-8CB5-EC7E-8A39-61E0675D5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9FE7CF-B23D-867F-2D8D-926B683B9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3BE3A1-E60A-DC3B-8F09-FD763A4AE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2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90F9A-F448-ADD6-4D1C-A41C4296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C906D9-0326-517B-AB5D-81EAA8508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CBA389-7205-DDE1-149C-B515146B0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5539E7-D798-CCD9-CDC8-15F68502D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958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3F02-EBAB-DFFB-30E7-BBC93C32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649C61-C879-B888-9FB1-A41D1483A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D8A011-C30C-7C9C-AB9C-FD0AEF31A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B2C937-A741-A811-2703-96910A9AE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796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F96FC-FC80-8217-C64B-A5D14B20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546CBF8-C4F2-ACF4-55AA-49905978A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243D50-6479-44EC-397D-A0C8E9E24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7A1DB8-AA04-2DB1-CD8C-9BE7D3164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04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A026-DA6C-AD22-DE64-E8FC8C4C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E19A8E-8F81-6E2C-980A-AE388B223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56D4AC-301E-2327-D74E-4FCF22960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3EFC6B-545E-7DE9-667F-6B074B116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51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8E31-779E-F99B-8DF6-2A91E782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2AB684-8B92-34CE-03A5-1E0157296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BDC2EB-9366-ECFB-C7E6-00979FBC7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D6630A-AB9D-922D-00AC-B81B96239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801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6A66-C767-8321-7331-8A0D51EBE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5E6111-F59C-4875-0935-37FF1B1DB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BB5FC2-1D24-A6AD-9ACB-7A2252504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8B70F4-E911-5298-BBBB-E8BF05F28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572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30D75-37B2-1B6D-43CA-1CA51464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D6532B-5215-28E0-B899-EB1E734C5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CE8F82-E2BC-20EE-C1AF-8B375D320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FD0042-BEA0-6474-B2EA-8DBA4EF51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417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B414-CB56-C08F-3D98-86116809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305C1E-974D-1EAB-6679-48B457166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F4D5D6-384B-0CCD-45CF-98026717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14B4E4-DFDA-14C7-DCC7-76D0733CF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360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B0D2F-B4CE-F52C-0874-66388B49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6DA1DA-FB6A-20D2-FF6E-5BE4E3689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CD117A-C419-4CB4-D60F-4A334C0EC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E39771-5B4C-4675-C534-FCB0C51C6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16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1CC46-A19D-D9E7-4CBB-E5D442B66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9E1F8C-FCB0-F74F-C942-195AD5082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7C00E-A8A6-EAF8-AF5A-A94524D19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B41D92-AC20-4CD1-33DE-48A539F7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549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1DF6-E2B4-1576-2881-DD01541E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072CF4-C374-0430-7CE6-8E3A31543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093A23-74EE-C80B-BF05-8825D35DE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88D876-1108-D382-5E89-F63DA01D9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87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8B56-251E-E5F9-E3F9-A102C147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313D582-F558-E5DA-B62A-A6A249307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53E0BA-2B0E-1AE8-BD5F-AB50A8619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4753AB-A12B-88E4-54E4-385E67139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627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A4856-6181-D5FB-C703-01B31424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EFCD1C-AF7A-A03D-A7DF-919A3019F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009D54-6F18-80A3-AA40-D19D74E96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82436D-A2C0-D050-5253-173ECC84F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448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6CD7-608D-9EE8-7511-8CA35E44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937C49-D136-3337-0B3A-82D62B3A8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153F84-E3C0-5770-DE77-24000B0E6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EF575F-9339-9F36-2CD1-5DF02599D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350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5192-B899-AC52-2A37-C5A8C63C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75812A9-7B99-FE30-2AEF-2B00391D5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8BC26B-851B-D13C-9595-C5CFF0B39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BE54D0-FB0E-2242-8303-C3EC2E50F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544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EFFC1-A536-7596-27A0-85654330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79143D-BE3D-40D7-51C5-FFE63A380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01B322-D5E5-3561-5273-C7D5F12C3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9A72A6-13DD-20CF-7912-8307A6AFB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558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CFE0B-BD38-B486-DCCC-02ACDEDB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C806CC-5634-BDF8-F88D-F192D4E51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0AC299-2B1F-4E83-238A-E6062D2CB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7AB902-EB00-EE9C-7226-251EC46BE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380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7E5A-2321-8924-D8A4-67FD301A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DA4294-60AC-DC23-4C24-5CE89DC73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C33FE0-0241-5263-E2F0-B307BBB01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3ABCC5-759E-FBF6-636E-D1DAFA8CD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876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0D59-1EF7-14F7-46A3-1B6EEE41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FEB2E2-A9C9-AFA4-F599-EA084D44D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B71D47-322C-FC76-869D-276029BC0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817CC2-DBA7-CF9E-3C11-9BE673CB7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89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4FCF-A87C-FC13-DEE5-04F52C3E0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9E1EA8A-8D7A-20A3-DE5D-F54DD6B8E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28A4CA-44ED-9F62-F48D-416F0F509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DD41D-440E-500D-2C10-B4443C266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174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F30C2-EF55-DED3-5972-2B766B24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E3F7C0-0CBA-C3D1-1E2B-2FB106E84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23917A4-232E-CFC6-0C24-658DE1671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71AB38-25B7-58CD-7DB2-A357878BB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438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64F6-3C63-22DB-48EB-EA4F2254A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38CFDB-3802-786E-C228-41C8BEFCD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891F079-118F-9B75-90FB-6EC418208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96A43C-74F0-7A70-1CD6-79F8CDC88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73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8723-530D-E508-3186-06962A1C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226B9F-CE98-B1E1-3239-20EE70EFD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DECCB2-2EB9-BDB2-BC2B-1F8A32DE6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11D287-D59E-3712-3695-B1F258812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711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976CA-3690-70A4-C20A-BF755F6D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596D07-9192-E102-DA81-2B2599D88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8C92EF-E297-E652-E4A8-E54090791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4FDA9D-BA50-3F45-E9A7-9086C77F1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169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C339-97B4-2476-55B0-7250B36C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37784E-0AD2-B9EC-41BC-2B150F512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723FA1-F04B-BA88-6219-CBD82CE1B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546FA7-F153-0EE9-F529-497FBF976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790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D1E3-4F38-7186-7999-1C27EE4C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D2FB3C-BF68-C1EA-3E00-2A996E8CF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84D097-82D4-C412-B5D1-8D8975B5D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A2D2C7-5484-C6BB-76F6-3E1A62A71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187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669A3-89BF-20FB-DFD0-9CEBD9BC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59BCC2-2CC6-FE8D-8080-52C549C6B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E09C30-4710-B070-D0AB-6DED6B926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71804C-0E72-0B88-4940-2B52E38BF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661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9667-29D5-D565-8DEF-D47D8D7F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DBE7924-DA2D-1DA2-A09C-1779AE3BF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64747C-4674-87B7-1B27-333C7F3DD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9EFF55-860C-15D7-E6DB-BFD4A56F6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5812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AB1B-A52B-FC32-D309-110F6D7C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E69DF8-3270-C066-9726-8AC0BCEEF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61D974-AFDA-3C76-7251-235EE33E3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71DA1A-C3BF-89DE-AA62-7784853F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259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A5E4-A292-A2C2-5E0E-7ED03CE89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DB1F8F-B1D7-715E-06D3-C90E36689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122AC4-3E22-70FF-D051-4D487C4A2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AD755-7BEA-AC2C-AF49-C8844489A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581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1348A-9B48-4521-DE30-87459B1A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0E3FE3-2E5D-4783-2927-CA42344A5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2AF994-4848-BD4F-3E66-8D40D4F12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446689-86D9-E1B8-E7B3-A1D2EBBA2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2392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1286-E941-BB0C-CDAB-F2E2CFDCD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FE8427-20DF-BBA6-1CAA-37BBC02DA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D52FC3-BE2A-CFBC-5EC8-7391C10FA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E47A7C-EAF8-3C44-7727-0A72AC125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218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4C8E-2753-DFE5-E860-DAAD06B6A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24DB57-AE46-594F-C947-B2BECFA78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CE1234-5A38-D952-CD1E-9F976C8CE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AEC6F9-69AE-1D8C-7F5D-4C7C0A53F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54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57AB2-A205-E209-B5EC-F3B95A26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6E3D6B-FC2F-B956-D2B6-227945EA9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B7C879-6A68-ADA2-78D9-D1E61AD74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D480BB-F0FF-5F9C-1232-1489D1A0C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686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373A-1572-69D0-9583-2014C6231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123F0E-98BF-0089-24DA-453CC7EB1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78B75D-1297-5B47-CB98-28A2F7983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D535D0-B2E2-0BA3-EFE6-6978F17C2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64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B181-2C3C-D251-DD29-7DD06440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D7ED06-4350-A1CB-8346-C42988748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6BF597-3549-86F6-3514-959F9D220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1979A8-EB43-1284-D420-46CF82CAB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259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DF6-86E1-1715-70DB-5C9EDF2D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D22B7D-D553-2E56-CC04-92FE9FA44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0FAE7D-7081-B893-971E-7966AD47C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F0E037-9A68-5DEC-A2FA-ACAFD3412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5098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7D219-945C-311B-21F5-3445ABC4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1098B78-CA38-3205-816E-98E4F9C32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B60AC8-9B71-2F7F-1AB0-41AAC61D9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12D3B5-40DE-7360-E31F-84A03D4B2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2091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30D7-4A7C-CB61-F955-A0D06BD1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A563C9-E8A3-BC4B-E007-1F6B839BA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A90A34A-2190-1951-2AB1-8686683F8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2EFD33-D3ED-80BE-429C-E9B863111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3928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6A188-E464-DC3C-FEAE-5B14518C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6D1B09-207B-FA4B-4715-8FC175464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C17D21-5178-17CE-3220-C1E36612D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67713E-E445-6FD2-B263-C5E6E6BE3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070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BC03-1144-4491-8A5C-765CCE5EBD1A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7158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AF05A-16DE-123D-CF44-70077012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7A81DC-52DE-627A-A07D-CA3BCDAE8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E6A7DE-ED4F-FD14-7F9C-5BC08FF07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578382-757A-85B1-BF4B-5E3DCD8DE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BC03-1144-4491-8A5C-765CCE5EBD1A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94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8C783-F571-B11E-C4BC-4089CBC9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6043DDC-552D-0272-7A61-D8A8316A8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AE3EC8-507B-666D-16FC-A6ADD64DF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AA71A0-FEA2-3DDD-0F23-18699BB0A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95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77B4-8739-838D-548B-42DF1104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C722B6-F746-DE50-A6A3-1B8B673C0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126270-4E6F-F7C6-5058-2CD92447B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DFA8B3-86BE-C4CB-1DFA-A037BECD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89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DC088-8D33-1596-CA3F-6AC4EE7F2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F45A44-5399-C865-5837-A2DA81844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261E59-C7F2-83B2-88CD-F4E7E1697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F9617D-39A0-5B8A-81A3-6B0B5EB26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6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824D-D517-DE49-F924-1CD7AC799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CFC817-188F-A2F5-6FD2-E15C1CA8F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B42679-7E0A-D82C-F650-63854FD8B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359576-0A12-1E67-200B-4070DAC72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1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DCAA6-2CF8-C94E-3735-09D13C809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C5880F-1C84-B6E5-48DC-6DCEA8AC9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5192BC-12BE-B590-936B-5A3ED535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456155-894B-2C5F-82D3-DE811F08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13A2F0-AA66-A966-833E-9F47F86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01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043A2-18EB-9EA9-1856-130DEE85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C11D2B-D0BC-FC4A-0CF7-54256AC13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018EE3-84FE-FDA2-7DAD-9F44CD9C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FC0865-D11B-A482-3A5E-6FC2631E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5A8952-2909-2C79-1821-363E4954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84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6253F0-2CD5-0F1A-94BF-2ECDBF04A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FD4932-72B0-1941-6B03-A99D14F4F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D65825-25AF-F7AA-7A78-57D0F5B8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20063-6003-98FE-5081-225FEB6A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EA56-A340-9885-0172-40E43A7F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15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51364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7059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982157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92874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EFDEE-C215-4BC4-0E68-AE9F30A8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57032F-7459-5C13-5EF6-D0E333BD0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73E4D9-0B05-03CD-1388-EF914155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C8C1AF-1FEE-F613-1D60-6AC6494F7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DA6372-30C4-72F8-78D8-0B41B7BF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868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3A98C-778B-C936-7203-1A1DB3E0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56FF23-427C-110E-E187-79EA741CC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5FAAA4-A8E6-AAD9-D255-9E3F96BD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AC9CFD-DED5-2325-7EBF-0A3F89EA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D0F67E-15E8-1992-6B32-2B07344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41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7577C-1B03-06AF-75AE-A7DB5777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3D44B6-6265-383E-7E3C-8E2541058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0403F6-A69F-3432-3269-116277D12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B8F7A6-60A1-9337-C339-7D30FB9E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4719B2-7D3D-1007-BFB4-30AF9E9D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638834-7F76-4C55-59A9-BD09612D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48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2E96A-E0EB-9111-2C86-1523E2CA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85AE47-6E80-DDE9-05B1-208E057B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330B6E-B721-150A-A680-48F70608F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01F842-1F84-3171-0D83-609D54DBC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1A2B792-8FEF-71FA-218F-24181817B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1BC5782-0595-0012-8C49-576D88C0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573986-7900-D601-0B92-8115E917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8EF3BA-8377-D356-DF58-AD9F7A24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41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B9094-70E9-032A-07B3-38F659B4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677A4E-BAD6-6C3E-D7EF-314A7F27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228D2D-FBC9-36AA-8392-06BCB711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7AF82D-15F5-126D-31C4-FA8D87F0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48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A98B21-A79B-2ADD-B7E9-2B11170B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84543E-DBD3-D447-4617-708CBE7A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573A55-2C67-A376-DCB5-C41534C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98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E7A80-58FF-797F-07AA-65BD9E36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3C4CF-9ABE-E381-7CFA-B15FE396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8FEC74-F961-CFF7-D146-CD73F6203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B9777C-55B7-B85C-91DD-B5827952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3E5478-74ED-D60C-F7AC-D3DF486C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19A160-67DA-014E-D9C5-212DDF43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95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F989B-20AC-5217-EB5D-C04732A8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134D81F-F79C-F835-601A-9C0DB473D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845347-98DE-512F-5421-5900FE604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46343B-933A-1C1E-83FC-66F6E4C9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A3953C-7D72-5ED2-5838-A659FA4F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E9B562-BD6C-F7EB-13E0-3BD024F9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74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A628D09-87F6-AB80-943B-BCC7A2B0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8971F3-3BE6-37F4-820E-FF994C887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3BF15E-0E0B-E0AE-9257-119838D96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8228DC-F22E-4087-AAC9-CB901492E748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6F2BAC-BD73-2153-B097-89782A81F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22391D-375D-0B1D-B414-F8E4E5244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64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sv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3.svg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3.sv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0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1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Layout" Target="../diagrams/layout1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2.xml"/><Relationship Id="rId12" Type="http://schemas.openxmlformats.org/officeDocument/2006/relationships/diagramData" Target="../diagrams/data13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2.xml"/><Relationship Id="rId15" Type="http://schemas.openxmlformats.org/officeDocument/2006/relationships/diagramColors" Target="../diagrams/colors13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2.xml"/><Relationship Id="rId1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Layout" Target="../diagrams/layout1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4.xml"/><Relationship Id="rId12" Type="http://schemas.openxmlformats.org/officeDocument/2006/relationships/diagramData" Target="../diagrams/data15.xml"/><Relationship Id="rId2" Type="http://schemas.openxmlformats.org/officeDocument/2006/relationships/notesSlide" Target="../notesSlides/notesSlide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4.xml"/><Relationship Id="rId15" Type="http://schemas.openxmlformats.org/officeDocument/2006/relationships/diagramColors" Target="../diagrams/colors15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4.xml"/><Relationship Id="rId1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Layout" Target="../diagrams/layout1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6.xml"/><Relationship Id="rId12" Type="http://schemas.openxmlformats.org/officeDocument/2006/relationships/diagramData" Target="../diagrams/data17.xml"/><Relationship Id="rId2" Type="http://schemas.openxmlformats.org/officeDocument/2006/relationships/notesSlide" Target="../notesSlides/notesSlide14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6.xml"/><Relationship Id="rId15" Type="http://schemas.openxmlformats.org/officeDocument/2006/relationships/diagramColors" Target="../diagrams/colors17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6.xml"/><Relationship Id="rId1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13" Type="http://schemas.openxmlformats.org/officeDocument/2006/relationships/diagramLayout" Target="../diagrams/layout1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8.xml"/><Relationship Id="rId12" Type="http://schemas.openxmlformats.org/officeDocument/2006/relationships/diagramData" Target="../diagrams/data19.xml"/><Relationship Id="rId2" Type="http://schemas.openxmlformats.org/officeDocument/2006/relationships/notesSlide" Target="../notesSlides/notesSlide15.xml"/><Relationship Id="rId16" Type="http://schemas.microsoft.com/office/2007/relationships/diagramDrawing" Target="../diagrams/drawing1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8.xml"/><Relationship Id="rId15" Type="http://schemas.openxmlformats.org/officeDocument/2006/relationships/diagramColors" Target="../diagrams/colors19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8.xml"/><Relationship Id="rId1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13" Type="http://schemas.openxmlformats.org/officeDocument/2006/relationships/diagramLayout" Target="../diagrams/layout2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0.xml"/><Relationship Id="rId12" Type="http://schemas.openxmlformats.org/officeDocument/2006/relationships/diagramData" Target="../diagrams/data21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0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0.xml"/><Relationship Id="rId15" Type="http://schemas.openxmlformats.org/officeDocument/2006/relationships/diagramColors" Target="../diagrams/colors21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0.xml"/><Relationship Id="rId1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13" Type="http://schemas.openxmlformats.org/officeDocument/2006/relationships/diagramLayout" Target="../diagrams/layout2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2.xml"/><Relationship Id="rId12" Type="http://schemas.openxmlformats.org/officeDocument/2006/relationships/diagramData" Target="../diagrams/data23.xml"/><Relationship Id="rId2" Type="http://schemas.openxmlformats.org/officeDocument/2006/relationships/notesSlide" Target="../notesSlides/notesSlide17.xml"/><Relationship Id="rId16" Type="http://schemas.microsoft.com/office/2007/relationships/diagramDrawing" Target="../diagrams/drawing2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2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2.xml"/><Relationship Id="rId15" Type="http://schemas.openxmlformats.org/officeDocument/2006/relationships/diagramColors" Target="../diagrams/colors23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2.xml"/><Relationship Id="rId1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diagramLayout" Target="../diagrams/layout2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4.xml"/><Relationship Id="rId12" Type="http://schemas.openxmlformats.org/officeDocument/2006/relationships/diagramData" Target="../diagrams/data25.xml"/><Relationship Id="rId2" Type="http://schemas.openxmlformats.org/officeDocument/2006/relationships/notesSlide" Target="../notesSlides/notesSlide18.xml"/><Relationship Id="rId16" Type="http://schemas.microsoft.com/office/2007/relationships/diagramDrawing" Target="../diagrams/drawing2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4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4.xml"/><Relationship Id="rId15" Type="http://schemas.openxmlformats.org/officeDocument/2006/relationships/diagramColors" Target="../diagrams/colors25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4.xml"/><Relationship Id="rId1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diagramLayout" Target="../diagrams/layout2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6.xml"/><Relationship Id="rId12" Type="http://schemas.openxmlformats.org/officeDocument/2006/relationships/diagramData" Target="../diagrams/data27.xml"/><Relationship Id="rId2" Type="http://schemas.openxmlformats.org/officeDocument/2006/relationships/notesSlide" Target="../notesSlides/notesSlide19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6.xml"/><Relationship Id="rId15" Type="http://schemas.openxmlformats.org/officeDocument/2006/relationships/diagramColors" Target="../diagrams/colors27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6.xml"/><Relationship Id="rId14" Type="http://schemas.openxmlformats.org/officeDocument/2006/relationships/diagramQuickStyle" Target="../diagrams/quickStyl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sv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8.xml"/><Relationship Id="rId5" Type="http://schemas.openxmlformats.org/officeDocument/2006/relationships/diagramData" Target="../diagrams/data28.xml"/><Relationship Id="rId4" Type="http://schemas.openxmlformats.org/officeDocument/2006/relationships/image" Target="../media/image3.svg"/><Relationship Id="rId9" Type="http://schemas.microsoft.com/office/2007/relationships/diagramDrawing" Target="../diagrams/drawing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29.xml"/><Relationship Id="rId9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30.xml"/><Relationship Id="rId12" Type="http://schemas.openxmlformats.org/officeDocument/2006/relationships/hyperlink" Target="https://www.clarofix.com.br/faq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0.xml"/><Relationship Id="rId11" Type="http://schemas.openxmlformats.org/officeDocument/2006/relationships/image" Target="../media/image28.png"/><Relationship Id="rId5" Type="http://schemas.openxmlformats.org/officeDocument/2006/relationships/diagramData" Target="../diagrams/data30.xml"/><Relationship Id="rId10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microsoft.com/office/2007/relationships/diagramDrawing" Target="../diagrams/drawing3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13" Type="http://schemas.openxmlformats.org/officeDocument/2006/relationships/diagramQuickStyle" Target="../diagrams/quickStyle32.xml"/><Relationship Id="rId18" Type="http://schemas.openxmlformats.org/officeDocument/2006/relationships/image" Target="../media/image30.svg"/><Relationship Id="rId3" Type="http://schemas.openxmlformats.org/officeDocument/2006/relationships/image" Target="../media/image2.svg"/><Relationship Id="rId21" Type="http://schemas.openxmlformats.org/officeDocument/2006/relationships/diagramQuickStyle" Target="../diagrams/quickStyle33.xml"/><Relationship Id="rId7" Type="http://schemas.openxmlformats.org/officeDocument/2006/relationships/diagramQuickStyle" Target="../diagrams/quickStyle31.xml"/><Relationship Id="rId12" Type="http://schemas.openxmlformats.org/officeDocument/2006/relationships/diagramLayout" Target="../diagrams/layout32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clarofix.com.br/manual/" TargetMode="External"/><Relationship Id="rId20" Type="http://schemas.openxmlformats.org/officeDocument/2006/relationships/diagramLayout" Target="../diagrams/layout3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1.xml"/><Relationship Id="rId11" Type="http://schemas.openxmlformats.org/officeDocument/2006/relationships/diagramData" Target="../diagrams/data32.xml"/><Relationship Id="rId5" Type="http://schemas.openxmlformats.org/officeDocument/2006/relationships/diagramData" Target="../diagrams/data31.xml"/><Relationship Id="rId15" Type="http://schemas.microsoft.com/office/2007/relationships/diagramDrawing" Target="../diagrams/drawing32.xml"/><Relationship Id="rId23" Type="http://schemas.microsoft.com/office/2007/relationships/diagramDrawing" Target="../diagrams/drawing33.xml"/><Relationship Id="rId10" Type="http://schemas.openxmlformats.org/officeDocument/2006/relationships/image" Target="../media/image28.png"/><Relationship Id="rId19" Type="http://schemas.openxmlformats.org/officeDocument/2006/relationships/diagramData" Target="../diagrams/data33.xml"/><Relationship Id="rId4" Type="http://schemas.openxmlformats.org/officeDocument/2006/relationships/image" Target="../media/image3.svg"/><Relationship Id="rId9" Type="http://schemas.microsoft.com/office/2007/relationships/diagramDrawing" Target="../diagrams/drawing31.xml"/><Relationship Id="rId14" Type="http://schemas.openxmlformats.org/officeDocument/2006/relationships/diagramColors" Target="../diagrams/colors32.xml"/><Relationship Id="rId22" Type="http://schemas.openxmlformats.org/officeDocument/2006/relationships/diagramColors" Target="../diagrams/colors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4.xml"/><Relationship Id="rId13" Type="http://schemas.openxmlformats.org/officeDocument/2006/relationships/image" Target="../media/image30.svg"/><Relationship Id="rId18" Type="http://schemas.microsoft.com/office/2007/relationships/diagramDrawing" Target="../diagrams/drawing35.xml"/><Relationship Id="rId3" Type="http://schemas.openxmlformats.org/officeDocument/2006/relationships/image" Target="../media/image2.svg"/><Relationship Id="rId21" Type="http://schemas.openxmlformats.org/officeDocument/2006/relationships/diagramData" Target="../diagrams/data36.xml"/><Relationship Id="rId7" Type="http://schemas.openxmlformats.org/officeDocument/2006/relationships/diagramLayout" Target="../diagrams/layout34.xml"/><Relationship Id="rId12" Type="http://schemas.openxmlformats.org/officeDocument/2006/relationships/hyperlink" Target="https://cec-claro.lightning.force.com/lightning/articles/Knowledge/Troca-de-aparelhos-acess%C3%B3rios-e-Iphone-Ipad-por-defeito-em-lojas-Claro" TargetMode="External"/><Relationship Id="rId17" Type="http://schemas.openxmlformats.org/officeDocument/2006/relationships/diagramColors" Target="../diagrams/colors35.xml"/><Relationship Id="rId25" Type="http://schemas.microsoft.com/office/2007/relationships/diagramDrawing" Target="../diagrams/drawing36.xml"/><Relationship Id="rId2" Type="http://schemas.openxmlformats.org/officeDocument/2006/relationships/notesSlide" Target="../notesSlides/notesSlide27.xml"/><Relationship Id="rId16" Type="http://schemas.openxmlformats.org/officeDocument/2006/relationships/diagramQuickStyle" Target="../diagrams/quickStyle35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4.xml"/><Relationship Id="rId11" Type="http://schemas.openxmlformats.org/officeDocument/2006/relationships/hyperlink" Target="https://cec-claro.lightning.force.com/lightning/r/Knowledge__kav/ka0Kj000002iclBIAQ/view" TargetMode="External"/><Relationship Id="rId24" Type="http://schemas.openxmlformats.org/officeDocument/2006/relationships/diagramColors" Target="../diagrams/colors36.xml"/><Relationship Id="rId5" Type="http://schemas.openxmlformats.org/officeDocument/2006/relationships/image" Target="../media/image28.png"/><Relationship Id="rId15" Type="http://schemas.openxmlformats.org/officeDocument/2006/relationships/diagramLayout" Target="../diagrams/layout35.xml"/><Relationship Id="rId23" Type="http://schemas.openxmlformats.org/officeDocument/2006/relationships/diagramQuickStyle" Target="../diagrams/quickStyle36.xml"/><Relationship Id="rId10" Type="http://schemas.microsoft.com/office/2007/relationships/diagramDrawing" Target="../diagrams/drawing34.xml"/><Relationship Id="rId19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diagramColors" Target="../diagrams/colors34.xml"/><Relationship Id="rId14" Type="http://schemas.openxmlformats.org/officeDocument/2006/relationships/diagramData" Target="../diagrams/data35.xml"/><Relationship Id="rId22" Type="http://schemas.openxmlformats.org/officeDocument/2006/relationships/diagramLayout" Target="../diagrams/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.sv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Relationship Id="rId9" Type="http://schemas.openxmlformats.org/officeDocument/2006/relationships/image" Target="../media/image3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8.xml"/><Relationship Id="rId3" Type="http://schemas.openxmlformats.org/officeDocument/2006/relationships/image" Target="../media/image2.svg"/><Relationship Id="rId7" Type="http://schemas.openxmlformats.org/officeDocument/2006/relationships/diagramLayout" Target="../diagrams/layout3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8.xml"/><Relationship Id="rId11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microsoft.com/office/2007/relationships/diagramDrawing" Target="../diagrams/drawing38.xml"/><Relationship Id="rId4" Type="http://schemas.openxmlformats.org/officeDocument/2006/relationships/image" Target="../media/image3.svg"/><Relationship Id="rId9" Type="http://schemas.openxmlformats.org/officeDocument/2006/relationships/diagramColors" Target="../diagrams/colors3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13" Type="http://schemas.openxmlformats.org/officeDocument/2006/relationships/diagramLayout" Target="../diagrams/layout40.xml"/><Relationship Id="rId18" Type="http://schemas.openxmlformats.org/officeDocument/2006/relationships/diagramLayout" Target="../diagrams/layout41.xml"/><Relationship Id="rId3" Type="http://schemas.openxmlformats.org/officeDocument/2006/relationships/image" Target="../media/image2.svg"/><Relationship Id="rId21" Type="http://schemas.microsoft.com/office/2007/relationships/diagramDrawing" Target="../diagrams/drawing41.xml"/><Relationship Id="rId7" Type="http://schemas.openxmlformats.org/officeDocument/2006/relationships/diagramQuickStyle" Target="../diagrams/quickStyle39.xml"/><Relationship Id="rId12" Type="http://schemas.openxmlformats.org/officeDocument/2006/relationships/diagramData" Target="../diagrams/data40.xml"/><Relationship Id="rId17" Type="http://schemas.openxmlformats.org/officeDocument/2006/relationships/diagramData" Target="../diagrams/data41.xml"/><Relationship Id="rId2" Type="http://schemas.openxmlformats.org/officeDocument/2006/relationships/notesSlide" Target="../notesSlides/notesSlide34.xml"/><Relationship Id="rId16" Type="http://schemas.microsoft.com/office/2007/relationships/diagramDrawing" Target="../diagrams/drawing40.xml"/><Relationship Id="rId20" Type="http://schemas.openxmlformats.org/officeDocument/2006/relationships/diagramColors" Target="../diagrams/colors4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9.xml"/><Relationship Id="rId11" Type="http://schemas.openxmlformats.org/officeDocument/2006/relationships/image" Target="../media/image39.png"/><Relationship Id="rId5" Type="http://schemas.openxmlformats.org/officeDocument/2006/relationships/diagramData" Target="../diagrams/data39.xml"/><Relationship Id="rId15" Type="http://schemas.openxmlformats.org/officeDocument/2006/relationships/diagramColors" Target="../diagrams/colors40.xml"/><Relationship Id="rId10" Type="http://schemas.openxmlformats.org/officeDocument/2006/relationships/image" Target="../media/image38.svg"/><Relationship Id="rId19" Type="http://schemas.openxmlformats.org/officeDocument/2006/relationships/diagramQuickStyle" Target="../diagrams/quickStyle41.xml"/><Relationship Id="rId4" Type="http://schemas.openxmlformats.org/officeDocument/2006/relationships/image" Target="../media/image3.svg"/><Relationship Id="rId9" Type="http://schemas.microsoft.com/office/2007/relationships/diagramDrawing" Target="../diagrams/drawing39.xml"/><Relationship Id="rId14" Type="http://schemas.openxmlformats.org/officeDocument/2006/relationships/diagramQuickStyle" Target="../diagrams/quickStyl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2.xml"/><Relationship Id="rId13" Type="http://schemas.openxmlformats.org/officeDocument/2006/relationships/diagramColors" Target="../diagrams/colors43.xml"/><Relationship Id="rId18" Type="http://schemas.openxmlformats.org/officeDocument/2006/relationships/diagramQuickStyle" Target="../diagrams/quickStyle44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17" Type="http://schemas.openxmlformats.org/officeDocument/2006/relationships/diagramLayout" Target="../diagrams/layout44.xml"/><Relationship Id="rId2" Type="http://schemas.openxmlformats.org/officeDocument/2006/relationships/notesSlide" Target="../notesSlides/notesSlide35.xml"/><Relationship Id="rId16" Type="http://schemas.openxmlformats.org/officeDocument/2006/relationships/diagramData" Target="../diagrams/data44.xml"/><Relationship Id="rId20" Type="http://schemas.microsoft.com/office/2007/relationships/diagramDrawing" Target="../diagrams/drawing4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5" Type="http://schemas.openxmlformats.org/officeDocument/2006/relationships/diagramData" Target="../diagrams/data42.xml"/><Relationship Id="rId15" Type="http://schemas.openxmlformats.org/officeDocument/2006/relationships/image" Target="../media/image38.svg"/><Relationship Id="rId10" Type="http://schemas.openxmlformats.org/officeDocument/2006/relationships/diagramData" Target="../diagrams/data43.xml"/><Relationship Id="rId19" Type="http://schemas.openxmlformats.org/officeDocument/2006/relationships/diagramColors" Target="../diagrams/colors44.xml"/><Relationship Id="rId4" Type="http://schemas.openxmlformats.org/officeDocument/2006/relationships/image" Target="../media/image3.svg"/><Relationship Id="rId9" Type="http://schemas.microsoft.com/office/2007/relationships/diagramDrawing" Target="../diagrams/drawing42.xml"/><Relationship Id="rId14" Type="http://schemas.microsoft.com/office/2007/relationships/diagramDrawing" Target="../diagrams/drawing4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5.xml"/><Relationship Id="rId13" Type="http://schemas.openxmlformats.org/officeDocument/2006/relationships/diagramLayout" Target="../diagrams/layout46.xml"/><Relationship Id="rId18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5.xml"/><Relationship Id="rId12" Type="http://schemas.openxmlformats.org/officeDocument/2006/relationships/diagramData" Target="../diagrams/data46.xml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36.xml"/><Relationship Id="rId16" Type="http://schemas.microsoft.com/office/2007/relationships/diagramDrawing" Target="../diagrams/drawing4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5.xml"/><Relationship Id="rId11" Type="http://schemas.openxmlformats.org/officeDocument/2006/relationships/image" Target="../media/image45.png"/><Relationship Id="rId5" Type="http://schemas.openxmlformats.org/officeDocument/2006/relationships/diagramData" Target="../diagrams/data45.xml"/><Relationship Id="rId15" Type="http://schemas.openxmlformats.org/officeDocument/2006/relationships/diagramColors" Target="../diagrams/colors46.xml"/><Relationship Id="rId10" Type="http://schemas.openxmlformats.org/officeDocument/2006/relationships/image" Target="../media/image44.png"/><Relationship Id="rId4" Type="http://schemas.openxmlformats.org/officeDocument/2006/relationships/image" Target="../media/image3.svg"/><Relationship Id="rId9" Type="http://schemas.microsoft.com/office/2007/relationships/diagramDrawing" Target="../diagrams/drawing45.xml"/><Relationship Id="rId14" Type="http://schemas.openxmlformats.org/officeDocument/2006/relationships/diagramQuickStyle" Target="../diagrams/quickStyle4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7.xml"/><Relationship Id="rId13" Type="http://schemas.openxmlformats.org/officeDocument/2006/relationships/diagramColors" Target="../diagrams/colors48.xml"/><Relationship Id="rId18" Type="http://schemas.openxmlformats.org/officeDocument/2006/relationships/diagramColors" Target="../diagrams/colors4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7.xml"/><Relationship Id="rId12" Type="http://schemas.openxmlformats.org/officeDocument/2006/relationships/diagramQuickStyle" Target="../diagrams/quickStyle48.xml"/><Relationship Id="rId17" Type="http://schemas.openxmlformats.org/officeDocument/2006/relationships/diagramQuickStyle" Target="../diagrams/quickStyle49.xml"/><Relationship Id="rId2" Type="http://schemas.openxmlformats.org/officeDocument/2006/relationships/notesSlide" Target="../notesSlides/notesSlide37.xml"/><Relationship Id="rId16" Type="http://schemas.openxmlformats.org/officeDocument/2006/relationships/diagramLayout" Target="../diagrams/layout4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7.xml"/><Relationship Id="rId11" Type="http://schemas.openxmlformats.org/officeDocument/2006/relationships/diagramLayout" Target="../diagrams/layout48.xml"/><Relationship Id="rId5" Type="http://schemas.openxmlformats.org/officeDocument/2006/relationships/diagramData" Target="../diagrams/data47.xml"/><Relationship Id="rId15" Type="http://schemas.openxmlformats.org/officeDocument/2006/relationships/diagramData" Target="../diagrams/data49.xml"/><Relationship Id="rId10" Type="http://schemas.openxmlformats.org/officeDocument/2006/relationships/diagramData" Target="../diagrams/data48.xml"/><Relationship Id="rId19" Type="http://schemas.microsoft.com/office/2007/relationships/diagramDrawing" Target="../diagrams/drawing49.xml"/><Relationship Id="rId4" Type="http://schemas.openxmlformats.org/officeDocument/2006/relationships/image" Target="../media/image3.svg"/><Relationship Id="rId9" Type="http://schemas.microsoft.com/office/2007/relationships/diagramDrawing" Target="../diagrams/drawing47.xml"/><Relationship Id="rId14" Type="http://schemas.microsoft.com/office/2007/relationships/diagramDrawing" Target="../diagrams/drawing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1.xml"/><Relationship Id="rId13" Type="http://schemas.openxmlformats.org/officeDocument/2006/relationships/diagramQuickStyle" Target="../diagrams/quickStyle52.xml"/><Relationship Id="rId18" Type="http://schemas.openxmlformats.org/officeDocument/2006/relationships/diagramQuickStyle" Target="../diagrams/quickStyle5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1.xml"/><Relationship Id="rId12" Type="http://schemas.openxmlformats.org/officeDocument/2006/relationships/diagramLayout" Target="../diagrams/layout52.xml"/><Relationship Id="rId17" Type="http://schemas.openxmlformats.org/officeDocument/2006/relationships/diagramLayout" Target="../diagrams/layout53.xml"/><Relationship Id="rId2" Type="http://schemas.openxmlformats.org/officeDocument/2006/relationships/notesSlide" Target="../notesSlides/notesSlide38.xml"/><Relationship Id="rId16" Type="http://schemas.openxmlformats.org/officeDocument/2006/relationships/diagramData" Target="../diagrams/data53.xml"/><Relationship Id="rId20" Type="http://schemas.microsoft.com/office/2007/relationships/diagramDrawing" Target="../diagrams/drawing5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1.xml"/><Relationship Id="rId11" Type="http://schemas.openxmlformats.org/officeDocument/2006/relationships/diagramData" Target="../diagrams/data52.xml"/><Relationship Id="rId5" Type="http://schemas.openxmlformats.org/officeDocument/2006/relationships/diagramData" Target="../diagrams/data51.xml"/><Relationship Id="rId15" Type="http://schemas.microsoft.com/office/2007/relationships/diagramDrawing" Target="../diagrams/drawing52.xml"/><Relationship Id="rId10" Type="http://schemas.openxmlformats.org/officeDocument/2006/relationships/image" Target="../media/image54.svg"/><Relationship Id="rId19" Type="http://schemas.openxmlformats.org/officeDocument/2006/relationships/diagramColors" Target="../diagrams/colors53.xml"/><Relationship Id="rId4" Type="http://schemas.openxmlformats.org/officeDocument/2006/relationships/image" Target="../media/image3.svg"/><Relationship Id="rId9" Type="http://schemas.microsoft.com/office/2007/relationships/diagramDrawing" Target="../diagrams/drawing51.xml"/><Relationship Id="rId14" Type="http://schemas.openxmlformats.org/officeDocument/2006/relationships/diagramColors" Target="../diagrams/colors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4.xml"/><Relationship Id="rId13" Type="http://schemas.openxmlformats.org/officeDocument/2006/relationships/diagramColors" Target="../diagrams/colors5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4.xml"/><Relationship Id="rId12" Type="http://schemas.openxmlformats.org/officeDocument/2006/relationships/diagramQuickStyle" Target="../diagrams/quickStyle55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4.xml"/><Relationship Id="rId11" Type="http://schemas.openxmlformats.org/officeDocument/2006/relationships/diagramLayout" Target="../diagrams/layout55.xml"/><Relationship Id="rId5" Type="http://schemas.openxmlformats.org/officeDocument/2006/relationships/diagramData" Target="../diagrams/data54.xml"/><Relationship Id="rId15" Type="http://schemas.openxmlformats.org/officeDocument/2006/relationships/image" Target="../media/image30.svg"/><Relationship Id="rId10" Type="http://schemas.openxmlformats.org/officeDocument/2006/relationships/diagramData" Target="../diagrams/data55.xml"/><Relationship Id="rId4" Type="http://schemas.openxmlformats.org/officeDocument/2006/relationships/image" Target="../media/image3.svg"/><Relationship Id="rId9" Type="http://schemas.microsoft.com/office/2007/relationships/diagramDrawing" Target="../diagrams/drawing54.xml"/><Relationship Id="rId14" Type="http://schemas.microsoft.com/office/2007/relationships/diagramDrawing" Target="../diagrams/drawing5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6.xml"/><Relationship Id="rId13" Type="http://schemas.openxmlformats.org/officeDocument/2006/relationships/diagramColors" Target="../diagrams/colors5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6.xml"/><Relationship Id="rId12" Type="http://schemas.openxmlformats.org/officeDocument/2006/relationships/diagramQuickStyle" Target="../diagrams/quickStyle57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6.xml"/><Relationship Id="rId11" Type="http://schemas.openxmlformats.org/officeDocument/2006/relationships/diagramLayout" Target="../diagrams/layout57.xml"/><Relationship Id="rId5" Type="http://schemas.openxmlformats.org/officeDocument/2006/relationships/diagramData" Target="../diagrams/data56.xml"/><Relationship Id="rId15" Type="http://schemas.openxmlformats.org/officeDocument/2006/relationships/image" Target="../media/image30.svg"/><Relationship Id="rId10" Type="http://schemas.openxmlformats.org/officeDocument/2006/relationships/diagramData" Target="../diagrams/data57.xml"/><Relationship Id="rId4" Type="http://schemas.openxmlformats.org/officeDocument/2006/relationships/image" Target="../media/image3.svg"/><Relationship Id="rId9" Type="http://schemas.microsoft.com/office/2007/relationships/diagramDrawing" Target="../diagrams/drawing56.xml"/><Relationship Id="rId14" Type="http://schemas.microsoft.com/office/2007/relationships/diagramDrawing" Target="../diagrams/drawing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8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8.xml"/><Relationship Id="rId5" Type="http://schemas.openxmlformats.org/officeDocument/2006/relationships/diagramData" Target="../diagrams/data58.xml"/><Relationship Id="rId10" Type="http://schemas.openxmlformats.org/officeDocument/2006/relationships/image" Target="../media/image53.svg"/><Relationship Id="rId4" Type="http://schemas.openxmlformats.org/officeDocument/2006/relationships/image" Target="../media/image3.svg"/><Relationship Id="rId9" Type="http://schemas.microsoft.com/office/2007/relationships/diagramDrawing" Target="../diagrams/drawing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9.xml"/><Relationship Id="rId11" Type="http://schemas.openxmlformats.org/officeDocument/2006/relationships/image" Target="../media/image61.png"/><Relationship Id="rId5" Type="http://schemas.openxmlformats.org/officeDocument/2006/relationships/diagramData" Target="../diagrams/data59.xml"/><Relationship Id="rId10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microsoft.com/office/2007/relationships/diagramDrawing" Target="../diagrams/drawing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0.xml"/><Relationship Id="rId5" Type="http://schemas.openxmlformats.org/officeDocument/2006/relationships/diagramData" Target="../diagrams/data60.xml"/><Relationship Id="rId10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microsoft.com/office/2007/relationships/diagramDrawing" Target="../diagrams/drawing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3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3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1.xml"/><Relationship Id="rId13" Type="http://schemas.openxmlformats.org/officeDocument/2006/relationships/diagramData" Target="../diagrams/data62.xml"/><Relationship Id="rId1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1.xml"/><Relationship Id="rId12" Type="http://schemas.openxmlformats.org/officeDocument/2006/relationships/image" Target="../media/image65.svg"/><Relationship Id="rId17" Type="http://schemas.microsoft.com/office/2007/relationships/diagramDrawing" Target="../diagrams/drawing62.xml"/><Relationship Id="rId2" Type="http://schemas.openxmlformats.org/officeDocument/2006/relationships/notesSlide" Target="../notesSlides/notesSlide46.xml"/><Relationship Id="rId16" Type="http://schemas.openxmlformats.org/officeDocument/2006/relationships/diagramColors" Target="../diagrams/colors62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1.xml"/><Relationship Id="rId11" Type="http://schemas.openxmlformats.org/officeDocument/2006/relationships/image" Target="../media/image64.svg"/><Relationship Id="rId5" Type="http://schemas.openxmlformats.org/officeDocument/2006/relationships/diagramData" Target="../diagrams/data61.xml"/><Relationship Id="rId15" Type="http://schemas.openxmlformats.org/officeDocument/2006/relationships/diagramQuickStyle" Target="../diagrams/quickStyle62.xml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microsoft.com/office/2007/relationships/diagramDrawing" Target="../diagrams/drawing61.xml"/><Relationship Id="rId14" Type="http://schemas.openxmlformats.org/officeDocument/2006/relationships/diagramLayout" Target="../diagrams/layout6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3.xml"/><Relationship Id="rId13" Type="http://schemas.openxmlformats.org/officeDocument/2006/relationships/diagramColors" Target="../diagrams/colors64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3.xml"/><Relationship Id="rId12" Type="http://schemas.openxmlformats.org/officeDocument/2006/relationships/diagramQuickStyle" Target="../diagrams/quickStyle64.xml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3.xml"/><Relationship Id="rId11" Type="http://schemas.openxmlformats.org/officeDocument/2006/relationships/diagramLayout" Target="../diagrams/layout64.xml"/><Relationship Id="rId5" Type="http://schemas.openxmlformats.org/officeDocument/2006/relationships/diagramData" Target="../diagrams/data63.xml"/><Relationship Id="rId15" Type="http://schemas.openxmlformats.org/officeDocument/2006/relationships/image" Target="../media/image63.png"/><Relationship Id="rId10" Type="http://schemas.openxmlformats.org/officeDocument/2006/relationships/diagramData" Target="../diagrams/data64.xml"/><Relationship Id="rId4" Type="http://schemas.openxmlformats.org/officeDocument/2006/relationships/image" Target="../media/image3.svg"/><Relationship Id="rId9" Type="http://schemas.microsoft.com/office/2007/relationships/diagramDrawing" Target="../diagrams/drawing63.xml"/><Relationship Id="rId14" Type="http://schemas.microsoft.com/office/2007/relationships/diagramDrawing" Target="../diagrams/drawing6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5.xml"/><Relationship Id="rId11" Type="http://schemas.openxmlformats.org/officeDocument/2006/relationships/image" Target="../media/image68.svg"/><Relationship Id="rId5" Type="http://schemas.openxmlformats.org/officeDocument/2006/relationships/diagramData" Target="../diagrams/data65.xml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microsoft.com/office/2007/relationships/diagramDrawing" Target="../diagrams/drawing6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6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6.xml"/><Relationship Id="rId11" Type="http://schemas.openxmlformats.org/officeDocument/2006/relationships/image" Target="../media/image63.png"/><Relationship Id="rId5" Type="http://schemas.openxmlformats.org/officeDocument/2006/relationships/diagramData" Target="../diagrams/data66.xml"/><Relationship Id="rId10" Type="http://schemas.openxmlformats.org/officeDocument/2006/relationships/image" Target="../media/image69.svg"/><Relationship Id="rId4" Type="http://schemas.openxmlformats.org/officeDocument/2006/relationships/image" Target="../media/image3.svg"/><Relationship Id="rId9" Type="http://schemas.microsoft.com/office/2007/relationships/diagramDrawing" Target="../diagrams/drawing6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3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3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3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7.xml"/><Relationship Id="rId5" Type="http://schemas.openxmlformats.org/officeDocument/2006/relationships/diagramData" Target="../diagrams/data67.xml"/><Relationship Id="rId10" Type="http://schemas.openxmlformats.org/officeDocument/2006/relationships/image" Target="../media/image74.svg"/><Relationship Id="rId4" Type="http://schemas.openxmlformats.org/officeDocument/2006/relationships/image" Target="../media/image3.svg"/><Relationship Id="rId9" Type="http://schemas.microsoft.com/office/2007/relationships/diagramDrawing" Target="../diagrams/drawing6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3.sv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sv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23DAFFE-91FC-19B4-4153-E19955B98929}"/>
              </a:ext>
            </a:extLst>
          </p:cNvPr>
          <p:cNvSpPr txBox="1"/>
          <p:nvPr/>
        </p:nvSpPr>
        <p:spPr>
          <a:xfrm>
            <a:off x="2682240" y="8636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Juliana Heleno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94D550-41E5-2C87-4F21-5B78D927974B}"/>
              </a:ext>
            </a:extLst>
          </p:cNvPr>
          <p:cNvSpPr txBox="1"/>
          <p:nvPr/>
        </p:nvSpPr>
        <p:spPr>
          <a:xfrm>
            <a:off x="2946400" y="1232932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01/06/2026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8D30FA-97DA-76BC-43FB-52F48AAD5FDC}"/>
              </a:ext>
            </a:extLst>
          </p:cNvPr>
          <p:cNvSpPr txBox="1"/>
          <p:nvPr/>
        </p:nvSpPr>
        <p:spPr>
          <a:xfrm>
            <a:off x="3055620" y="3244334"/>
            <a:ext cx="6111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/>
              <a:t>Treinamento Claro </a:t>
            </a:r>
            <a:r>
              <a:rPr lang="pt-BR" sz="4000" b="1" dirty="0" err="1"/>
              <a:t>Fix</a:t>
            </a:r>
            <a:r>
              <a:rPr lang="pt-BR" sz="4000" b="1" dirty="0"/>
              <a:t> 2026 - Desktop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C8F1C24-3D2C-B02D-3AF2-E81AD65B3CFB}"/>
              </a:ext>
            </a:extLst>
          </p:cNvPr>
          <p:cNvSpPr txBox="1"/>
          <p:nvPr/>
        </p:nvSpPr>
        <p:spPr>
          <a:xfrm>
            <a:off x="1295784" y="1480674"/>
            <a:ext cx="8670357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 cliente voltou. E agora?</a:t>
            </a:r>
          </a:p>
          <a:p>
            <a:endParaRPr lang="pt-BR" sz="2200" dirty="0"/>
          </a:p>
          <a:p>
            <a:r>
              <a:rPr lang="pt-BR" sz="2200" dirty="0"/>
              <a:t>Você vendeu o aparelho há poucos dias. </a:t>
            </a:r>
          </a:p>
          <a:p>
            <a:r>
              <a:rPr lang="pt-BR" sz="2200" dirty="0"/>
              <a:t>Hoje, o cliente retorna à loja dizendo que ele apresentou defeito. </a:t>
            </a:r>
          </a:p>
          <a:p>
            <a:endParaRPr lang="pt-BR" sz="2200" dirty="0"/>
          </a:p>
          <a:p>
            <a:r>
              <a:rPr lang="pt-BR" sz="2200" dirty="0"/>
              <a:t>Nesse momento, uma decisão errada pode gerar retrabalho, prejuízo e até a recusa da devolução pelo fabricante.</a:t>
            </a:r>
          </a:p>
          <a:p>
            <a:endParaRPr lang="pt-BR" sz="2200" dirty="0"/>
          </a:p>
          <a:p>
            <a:r>
              <a:rPr lang="pt-BR" sz="2200" dirty="0"/>
              <a:t>É para organizar esse processo que existe o </a:t>
            </a:r>
            <a:r>
              <a:rPr lang="pt-BR" sz="2200" b="1" dirty="0">
                <a:solidFill>
                  <a:srgbClr val="C00000"/>
                </a:solidFill>
              </a:rPr>
              <a:t>Claro </a:t>
            </a:r>
            <a:r>
              <a:rPr lang="pt-BR" sz="2200" b="1" dirty="0" err="1">
                <a:solidFill>
                  <a:srgbClr val="C00000"/>
                </a:solidFill>
              </a:rPr>
              <a:t>fix</a:t>
            </a:r>
            <a:r>
              <a:rPr lang="pt-BR" sz="22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638C154A-DBE6-3C6A-1B55-7283D8BC8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FB4F1223-1FB6-9FB3-C155-71E3338CC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D9DC390B-6E12-7D86-FC67-2656576E7FA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14314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E4D85-D123-2DB1-12F5-86C18D20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D0932E8-39E9-D36C-DD2A-55E04AD85C60}"/>
              </a:ext>
            </a:extLst>
          </p:cNvPr>
          <p:cNvSpPr txBox="1"/>
          <p:nvPr/>
        </p:nvSpPr>
        <p:spPr>
          <a:xfrm>
            <a:off x="1295784" y="1487549"/>
            <a:ext cx="9974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 que é DOA? Três letras que você precisa conhecer</a:t>
            </a:r>
          </a:p>
        </p:txBody>
      </p:sp>
      <p:pic>
        <p:nvPicPr>
          <p:cNvPr id="20" name="Gráfico 19" descr="Acento Circunflexo à Esquerda com preenchimento sólido">
            <a:extLst>
              <a:ext uri="{FF2B5EF4-FFF2-40B4-BE49-F238E27FC236}">
                <a16:creationId xmlns:a16="http://schemas.microsoft.com/office/drawing/2014/main" id="{224034F0-6C61-B8A1-C122-410985A42E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1" name="Gráfico 20" descr="Acento Circunflexo à Direita com preenchimento sólido">
            <a:extLst>
              <a:ext uri="{FF2B5EF4-FFF2-40B4-BE49-F238E27FC236}">
                <a16:creationId xmlns:a16="http://schemas.microsoft.com/office/drawing/2014/main" id="{82A895D1-FC40-574D-691D-89EFD055C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441161-B25B-95EE-1DE2-3C01FAAA6D75}"/>
              </a:ext>
            </a:extLst>
          </p:cNvPr>
          <p:cNvSpPr txBox="1"/>
          <p:nvPr/>
        </p:nvSpPr>
        <p:spPr>
          <a:xfrm>
            <a:off x="1371852" y="2508130"/>
            <a:ext cx="85859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Ao longo deste treinamento, você verá essa sigla várias vezes.</a:t>
            </a:r>
          </a:p>
          <a:p>
            <a:endParaRPr lang="pt-BR" dirty="0"/>
          </a:p>
          <a:p>
            <a:r>
              <a:rPr lang="pt-BR" b="1" dirty="0"/>
              <a:t>DOA</a:t>
            </a:r>
            <a:r>
              <a:rPr lang="pt-BR" dirty="0"/>
              <a:t> (</a:t>
            </a:r>
            <a:r>
              <a:rPr lang="pt-BR" i="1" dirty="0" err="1"/>
              <a:t>Dead</a:t>
            </a:r>
            <a:r>
              <a:rPr lang="pt-BR" i="1" dirty="0"/>
              <a:t> </a:t>
            </a:r>
            <a:r>
              <a:rPr lang="pt-BR" i="1" dirty="0" err="1"/>
              <a:t>on</a:t>
            </a:r>
            <a:r>
              <a:rPr lang="pt-BR" i="1" dirty="0"/>
              <a:t> </a:t>
            </a:r>
            <a:r>
              <a:rPr lang="pt-BR" i="1" dirty="0" err="1"/>
              <a:t>Arrival</a:t>
            </a:r>
            <a:r>
              <a:rPr lang="pt-BR" dirty="0"/>
              <a:t>) é o nome dado aos produtos que apresentam defeito logo após a venda e que podem seguir um fluxo especial de avaliação e devolução.</a:t>
            </a:r>
          </a:p>
          <a:p>
            <a:endParaRPr lang="pt-BR" dirty="0"/>
          </a:p>
          <a:p>
            <a:r>
              <a:rPr lang="pt-BR" dirty="0"/>
              <a:t>	Mas atenção: </a:t>
            </a:r>
            <a:r>
              <a:rPr lang="pt-BR" b="1" dirty="0">
                <a:solidFill>
                  <a:srgbClr val="C00000"/>
                </a:solidFill>
              </a:rPr>
              <a:t>Nem todo defeito </a:t>
            </a:r>
            <a:r>
              <a:rPr lang="pt-BR" dirty="0">
                <a:solidFill>
                  <a:srgbClr val="C00000"/>
                </a:solidFill>
              </a:rPr>
              <a:t>é</a:t>
            </a:r>
            <a:r>
              <a:rPr lang="pt-BR" b="1" dirty="0">
                <a:solidFill>
                  <a:srgbClr val="C00000"/>
                </a:solidFill>
              </a:rPr>
              <a:t> um DOA</a:t>
            </a:r>
            <a:endParaRPr lang="pt-BR" dirty="0"/>
          </a:p>
          <a:p>
            <a:endParaRPr lang="pt-BR" dirty="0"/>
          </a:p>
          <a:p>
            <a:r>
              <a:rPr lang="pt-BR" dirty="0"/>
              <a:t>Para que o processo seja válido, existem critérios que precisam ser atendidos.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0816A4BA-1926-A1DD-513F-7194105FF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6752" y="3836153"/>
            <a:ext cx="457199" cy="457199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DB7FC87C-D40A-AAF9-CAA8-4820806B711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94223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918A-45F0-6BC1-2B2D-D8F8B0CB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5A5407B-907F-C3D3-68DC-101266209022}"/>
              </a:ext>
            </a:extLst>
          </p:cNvPr>
          <p:cNvSpPr txBox="1"/>
          <p:nvPr/>
        </p:nvSpPr>
        <p:spPr>
          <a:xfrm>
            <a:off x="991034" y="1014379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3D847C-BFF5-8C0B-958D-751C49BECC1C}"/>
              </a:ext>
            </a:extLst>
          </p:cNvPr>
          <p:cNvSpPr txBox="1"/>
          <p:nvPr/>
        </p:nvSpPr>
        <p:spPr>
          <a:xfrm>
            <a:off x="991034" y="1781916"/>
            <a:ext cx="77965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	Prazo de 7 dias </a:t>
            </a:r>
            <a:r>
              <a:rPr lang="pt-BR" sz="2200" i="1" dirty="0"/>
              <a:t>(ou 90 dias para películas)</a:t>
            </a:r>
            <a:r>
              <a:rPr lang="pt-BR" sz="2200" dirty="0"/>
              <a:t>.</a:t>
            </a:r>
          </a:p>
          <a:p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Contamos </a:t>
            </a:r>
            <a:r>
              <a:rPr lang="pt-BR" sz="2200" b="1" dirty="0">
                <a:solidFill>
                  <a:srgbClr val="C00000"/>
                </a:solidFill>
              </a:rPr>
              <a:t>7 dias corridos </a:t>
            </a:r>
            <a:r>
              <a:rPr lang="pt-BR" sz="2200" dirty="0"/>
              <a:t>a partir da data de emissão da nota fiscal de venda. </a:t>
            </a:r>
          </a:p>
          <a:p>
            <a:endParaRPr lang="pt-BR" sz="2200" dirty="0"/>
          </a:p>
          <a:p>
            <a:r>
              <a:rPr lang="pt-BR" sz="2200" dirty="0"/>
              <a:t>Se o cliente chegou no 8º dia, ele deve ser direcionado para a assistência técnica do fabricante, e </a:t>
            </a:r>
            <a:r>
              <a:rPr lang="pt-BR" sz="2200" b="1" dirty="0"/>
              <a:t>não</a:t>
            </a:r>
            <a:r>
              <a:rPr lang="pt-BR" sz="2200" dirty="0"/>
              <a:t> para o fluxo de DOA do Claro </a:t>
            </a:r>
            <a:r>
              <a:rPr lang="pt-BR" sz="2200" dirty="0" err="1"/>
              <a:t>fix</a:t>
            </a:r>
            <a:r>
              <a:rPr lang="pt-BR" sz="2200" dirty="0"/>
              <a:t>.</a:t>
            </a:r>
          </a:p>
        </p:txBody>
      </p:sp>
      <p:pic>
        <p:nvPicPr>
          <p:cNvPr id="11" name="Gráfico 10" descr="Calendário diário com preenchimento sólido">
            <a:extLst>
              <a:ext uri="{FF2B5EF4-FFF2-40B4-BE49-F238E27FC236}">
                <a16:creationId xmlns:a16="http://schemas.microsoft.com/office/drawing/2014/main" id="{43A67E8A-3D0C-2659-80BE-556BC6E669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904" y="1622963"/>
            <a:ext cx="721084" cy="721084"/>
          </a:xfrm>
          <a:prstGeom prst="rect">
            <a:avLst/>
          </a:prstGeom>
        </p:spPr>
      </p:pic>
      <p:pic>
        <p:nvPicPr>
          <p:cNvPr id="12" name="Gráfico 11" descr="Acento Circunflexo à Esquerda com preenchimento sólido">
            <a:extLst>
              <a:ext uri="{FF2B5EF4-FFF2-40B4-BE49-F238E27FC236}">
                <a16:creationId xmlns:a16="http://schemas.microsoft.com/office/drawing/2014/main" id="{96F8EE9C-795A-42C2-65C7-523C9E8D23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3" name="Gráfico 12" descr="Acento Circunflexo à Direita com preenchimento sólido">
            <a:extLst>
              <a:ext uri="{FF2B5EF4-FFF2-40B4-BE49-F238E27FC236}">
                <a16:creationId xmlns:a16="http://schemas.microsoft.com/office/drawing/2014/main" id="{2101A9E8-C2B6-D53B-AECF-5CE9B1F449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CA8FEFB9-FBF8-B605-0134-F60C37BD3BF6}"/>
              </a:ext>
            </a:extLst>
          </p:cNvPr>
          <p:cNvSpPr/>
          <p:nvPr/>
        </p:nvSpPr>
        <p:spPr>
          <a:xfrm>
            <a:off x="1026276" y="237457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417326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FF370-1D92-108B-F5C5-6EA3A282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866F403-8B23-9FA4-7E12-FF32D18C932B}"/>
              </a:ext>
            </a:extLst>
          </p:cNvPr>
          <p:cNvSpPr txBox="1"/>
          <p:nvPr/>
        </p:nvSpPr>
        <p:spPr>
          <a:xfrm>
            <a:off x="726630" y="965035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A56122-0F83-F339-4323-8BB385F6EF60}"/>
              </a:ext>
            </a:extLst>
          </p:cNvPr>
          <p:cNvSpPr txBox="1"/>
          <p:nvPr/>
        </p:nvSpPr>
        <p:spPr>
          <a:xfrm>
            <a:off x="858086" y="1606279"/>
            <a:ext cx="10329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Agora você precisa colocar a mão no produto e fazer as verificações que o sistema não consegue fazer sozinho. É aqui que a análise prática acontece.</a:t>
            </a:r>
            <a:endParaRPr lang="pt-BR" sz="22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0449851-9C5C-4860-DB9C-40A595F0F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422956"/>
              </p:ext>
            </p:extLst>
          </p:nvPr>
        </p:nvGraphicFramePr>
        <p:xfrm>
          <a:off x="1875468" y="2836656"/>
          <a:ext cx="6372682" cy="206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6C71B546-3B68-4092-824D-FBF6E2537078}"/>
              </a:ext>
            </a:extLst>
          </p:cNvPr>
          <p:cNvSpPr/>
          <p:nvPr/>
        </p:nvSpPr>
        <p:spPr>
          <a:xfrm>
            <a:off x="-2594345" y="776177"/>
            <a:ext cx="2456121" cy="33705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colocar imagens de acordo com o que está especificando nas caixinhas: Kit de celular, Celular sem uso e imagem de celular desbloqueado.</a:t>
            </a:r>
          </a:p>
          <a:p>
            <a:pPr algn="ctr"/>
            <a:r>
              <a:rPr lang="pt-BR" dirty="0"/>
              <a:t>Ao clicar no + vai expandir e abrir pop-up. (Info dos pop-ups na próxima tela.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90E5406-C9F1-A22C-AA92-F19F004E7910}"/>
              </a:ext>
            </a:extLst>
          </p:cNvPr>
          <p:cNvSpPr/>
          <p:nvPr/>
        </p:nvSpPr>
        <p:spPr>
          <a:xfrm>
            <a:off x="264990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F291DA9-08C5-2D54-839B-60853F4B67FB}"/>
              </a:ext>
            </a:extLst>
          </p:cNvPr>
          <p:cNvSpPr/>
          <p:nvPr/>
        </p:nvSpPr>
        <p:spPr>
          <a:xfrm>
            <a:off x="473662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A9BD123-397E-9EF4-3E27-C08218933293}"/>
              </a:ext>
            </a:extLst>
          </p:cNvPr>
          <p:cNvSpPr/>
          <p:nvPr/>
        </p:nvSpPr>
        <p:spPr>
          <a:xfrm>
            <a:off x="680038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19" name="Gráfico 18" descr="Acento Circunflexo à Esquerda com preenchimento sólido">
            <a:extLst>
              <a:ext uri="{FF2B5EF4-FFF2-40B4-BE49-F238E27FC236}">
                <a16:creationId xmlns:a16="http://schemas.microsoft.com/office/drawing/2014/main" id="{D068C944-D98A-BE7D-8DFE-0F04C1A85B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76C63FFF-3B17-631B-60D0-EE4F94C0AE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F035AEFF-C25B-64CE-A4DA-8341F6167D48}"/>
              </a:ext>
            </a:extLst>
          </p:cNvPr>
          <p:cNvSpPr/>
          <p:nvPr/>
        </p:nvSpPr>
        <p:spPr>
          <a:xfrm>
            <a:off x="858086" y="1226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83748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7BD3-972F-81C5-5B95-2EA900E7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642A41-6ACC-6361-65E0-790935B7B8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7ECDD5D-B718-81B9-E9D0-58BDD1E3FE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A9DD99-9D07-7B30-76CE-43A35A2E120F}"/>
              </a:ext>
            </a:extLst>
          </p:cNvPr>
          <p:cNvSpPr txBox="1"/>
          <p:nvPr/>
        </p:nvSpPr>
        <p:spPr>
          <a:xfrm>
            <a:off x="714704" y="1016260"/>
            <a:ext cx="6057900" cy="2031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latin typeface="AMX" panose="020B0604020202020204"/>
              </a:rPr>
              <a:t>Atenção ao kit completo!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O produto precisa voltar do mesmo jeito que saiu da loja.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Caixa original em bom estado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Cabos e acessórios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Manuais e itens inclusos</a:t>
            </a:r>
          </a:p>
          <a:p>
            <a:r>
              <a:rPr lang="pt-BR" dirty="0">
                <a:latin typeface="AMX" panose="020B0604020202020204"/>
              </a:rPr>
              <a:t>       Caixa rasgada, rabiscada ou faltando peças pode reprovar o processo.</a:t>
            </a:r>
          </a:p>
        </p:txBody>
      </p:sp>
      <p:pic>
        <p:nvPicPr>
          <p:cNvPr id="12" name="Gráfico 11" descr="Fechar com preenchimento sólido">
            <a:extLst>
              <a:ext uri="{FF2B5EF4-FFF2-40B4-BE49-F238E27FC236}">
                <a16:creationId xmlns:a16="http://schemas.microsoft.com/office/drawing/2014/main" id="{EAA25246-5FDF-F7BD-6AAB-B13BB9AD44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479" y="703135"/>
            <a:ext cx="626249" cy="62624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F708351-D0F9-E3F6-B66A-0AC4F47DD9EC}"/>
              </a:ext>
            </a:extLst>
          </p:cNvPr>
          <p:cNvSpPr txBox="1"/>
          <p:nvPr/>
        </p:nvSpPr>
        <p:spPr>
          <a:xfrm>
            <a:off x="714704" y="3429000"/>
            <a:ext cx="6196459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latin typeface="AMX" panose="020B0604020202020204"/>
              </a:rPr>
              <a:t>Olho vivo nessa conferência!</a:t>
            </a:r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Defeito de fabricação acontece por dentro do produto. Já tela trincada, riscos profundos, sinais de umidade ou peças amassadas costumam indicar que o problema veio do uso.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    Antes de seguir, dê aquela conferida caprichada em um local bem iluminado.</a:t>
            </a:r>
          </a:p>
        </p:txBody>
      </p:sp>
      <p:pic>
        <p:nvPicPr>
          <p:cNvPr id="23" name="Gráfico 22" descr="Fechar com preenchimento sólido">
            <a:extLst>
              <a:ext uri="{FF2B5EF4-FFF2-40B4-BE49-F238E27FC236}">
                <a16:creationId xmlns:a16="http://schemas.microsoft.com/office/drawing/2014/main" id="{B5670C55-3EE9-E516-39A5-82F67182C4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48" y="2434855"/>
            <a:ext cx="303028" cy="303028"/>
          </a:xfrm>
          <a:prstGeom prst="rect">
            <a:avLst/>
          </a:prstGeom>
        </p:spPr>
      </p:pic>
      <p:pic>
        <p:nvPicPr>
          <p:cNvPr id="25" name="Gráfico 24" descr="Lâmpada e engrenagem com preenchimento sólido">
            <a:extLst>
              <a:ext uri="{FF2B5EF4-FFF2-40B4-BE49-F238E27FC236}">
                <a16:creationId xmlns:a16="http://schemas.microsoft.com/office/drawing/2014/main" id="{77767118-3B66-DCCB-CFE6-3332716A8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975" y="4555736"/>
            <a:ext cx="281763" cy="281763"/>
          </a:xfrm>
          <a:prstGeom prst="rect">
            <a:avLst/>
          </a:prstGeom>
        </p:spPr>
      </p:pic>
      <p:pic>
        <p:nvPicPr>
          <p:cNvPr id="26" name="Gráfico 25" descr="Fechar com preenchimento sólido">
            <a:extLst>
              <a:ext uri="{FF2B5EF4-FFF2-40B4-BE49-F238E27FC236}">
                <a16:creationId xmlns:a16="http://schemas.microsoft.com/office/drawing/2014/main" id="{8F770847-4732-21E8-5B40-9313AFC1F4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8038" y="3184167"/>
            <a:ext cx="626249" cy="626249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4D33A8B4-67B4-E224-826E-9A4656E03A59}"/>
              </a:ext>
            </a:extLst>
          </p:cNvPr>
          <p:cNvSpPr txBox="1"/>
          <p:nvPr/>
        </p:nvSpPr>
        <p:spPr>
          <a:xfrm>
            <a:off x="7655442" y="1477926"/>
            <a:ext cx="3367862" cy="31393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latin typeface="AMX" panose="020B0604020202020204"/>
              </a:rPr>
              <a:t>     </a:t>
            </a:r>
            <a:r>
              <a:rPr lang="pt-BR" b="1" dirty="0">
                <a:latin typeface="AMX" panose="020B0604020202020204"/>
              </a:rPr>
              <a:t>Tem conta vinculada? Pare tudo por um minuto.</a:t>
            </a:r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Antes de receber o aparelho, confirme que o cliente removeu: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Apple 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Conta Google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Senhas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Biometria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Se o produto seguir bloqueado para a triagem, a devolução pode não ser aceita.</a:t>
            </a:r>
          </a:p>
        </p:txBody>
      </p:sp>
      <p:pic>
        <p:nvPicPr>
          <p:cNvPr id="29" name="Gráfico 28" descr="Fechar com preenchimento sólido">
            <a:extLst>
              <a:ext uri="{FF2B5EF4-FFF2-40B4-BE49-F238E27FC236}">
                <a16:creationId xmlns:a16="http://schemas.microsoft.com/office/drawing/2014/main" id="{05925AA2-4999-CC90-F6BC-D678D6DB4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6971" y="1164801"/>
            <a:ext cx="626249" cy="62624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54E5C0-E631-4E56-8107-428B98C9139C}"/>
              </a:ext>
            </a:extLst>
          </p:cNvPr>
          <p:cNvSpPr txBox="1"/>
          <p:nvPr/>
        </p:nvSpPr>
        <p:spPr>
          <a:xfrm>
            <a:off x="614637" y="131074"/>
            <a:ext cx="7796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MX" panose="020B0604020202020204"/>
              </a:rPr>
              <a:t>Informações Pop-ups da tela anterior</a:t>
            </a:r>
            <a:endParaRPr lang="pt-BR" sz="2200" b="1" dirty="0">
              <a:latin typeface="AMX" panose="020B0604020202020204"/>
            </a:endParaRPr>
          </a:p>
        </p:txBody>
      </p:sp>
      <p:pic>
        <p:nvPicPr>
          <p:cNvPr id="32" name="Gráfico 31" descr="Sirene com preenchimento sólido">
            <a:extLst>
              <a:ext uri="{FF2B5EF4-FFF2-40B4-BE49-F238E27FC236}">
                <a16:creationId xmlns:a16="http://schemas.microsoft.com/office/drawing/2014/main" id="{504C701D-BF03-25F5-EE35-E9B523DBE7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5442" y="1477925"/>
            <a:ext cx="368595" cy="3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CEAB-47CC-EB18-283D-59C73844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EEFB0A66-8FA1-27D6-0721-CDF3B9B26C59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870C11-07E4-673F-8CB6-41220BC23085}"/>
              </a:ext>
            </a:extLst>
          </p:cNvPr>
          <p:cNvSpPr txBox="1"/>
          <p:nvPr/>
        </p:nvSpPr>
        <p:spPr>
          <a:xfrm>
            <a:off x="1295784" y="1325472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7AF03C9-F30D-9CA0-8BF1-1563860DCAA7}"/>
              </a:ext>
            </a:extLst>
          </p:cNvPr>
          <p:cNvSpPr/>
          <p:nvPr/>
        </p:nvSpPr>
        <p:spPr>
          <a:xfrm>
            <a:off x="-2594344" y="776177"/>
            <a:ext cx="2432748" cy="30302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colocar imagens de acordo com o que está especificando nas caixinhas: Kit de celular, Celular sem uso e imagem de celular desbloqueado.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6561C-9FDF-4B93-03AF-8DD9C48A4CE0}"/>
              </a:ext>
            </a:extLst>
          </p:cNvPr>
          <p:cNvSpPr txBox="1"/>
          <p:nvPr/>
        </p:nvSpPr>
        <p:spPr>
          <a:xfrm>
            <a:off x="3703416" y="3429000"/>
            <a:ext cx="6338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Se um critério falhar, o fabricante reprova e a loja não recebe o ressarcimento.</a:t>
            </a:r>
          </a:p>
        </p:txBody>
      </p:sp>
      <p:pic>
        <p:nvPicPr>
          <p:cNvPr id="21" name="Gráfico 20" descr="Aviso com preenchimento sólido">
            <a:extLst>
              <a:ext uri="{FF2B5EF4-FFF2-40B4-BE49-F238E27FC236}">
                <a16:creationId xmlns:a16="http://schemas.microsoft.com/office/drawing/2014/main" id="{E55B78F2-9797-263A-3D6F-1253A387E0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pic>
        <p:nvPicPr>
          <p:cNvPr id="23" name="Gráfico 22" descr="Acento Circunflexo à Esquerda com preenchimento sólido">
            <a:extLst>
              <a:ext uri="{FF2B5EF4-FFF2-40B4-BE49-F238E27FC236}">
                <a16:creationId xmlns:a16="http://schemas.microsoft.com/office/drawing/2014/main" id="{E235A66F-C5A2-6041-E1C0-55EB6B68B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4" name="Gráfico 23" descr="Acento Circunflexo à Direita com preenchimento sólido">
            <a:extLst>
              <a:ext uri="{FF2B5EF4-FFF2-40B4-BE49-F238E27FC236}">
                <a16:creationId xmlns:a16="http://schemas.microsoft.com/office/drawing/2014/main" id="{44AA66AB-FB70-AAC7-895B-EA59BA54F3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5AEA7792-8210-BA38-C4FE-8E8F5FDE13E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14749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A1805A0-6509-6D53-E698-F6131019B073}"/>
              </a:ext>
            </a:extLst>
          </p:cNvPr>
          <p:cNvSpPr txBox="1"/>
          <p:nvPr/>
        </p:nvSpPr>
        <p:spPr>
          <a:xfrm>
            <a:off x="1295784" y="1187070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Aprova ou reprova?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C19F15-2ACA-0634-85B2-8802B99AA05E}"/>
              </a:ext>
            </a:extLst>
          </p:cNvPr>
          <p:cNvSpPr txBox="1"/>
          <p:nvPr/>
        </p:nvSpPr>
        <p:spPr>
          <a:xfrm>
            <a:off x="1295784" y="185273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Você saberia dizer o que acontece em cada caso?</a:t>
            </a:r>
            <a:endParaRPr lang="pt-BR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A1FD281-3992-5703-306E-694F0C4C6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504910"/>
              </p:ext>
            </p:extLst>
          </p:nvPr>
        </p:nvGraphicFramePr>
        <p:xfrm>
          <a:off x="1295784" y="2383840"/>
          <a:ext cx="8927823" cy="129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áfico 10" descr="Concluído com preenchimento sólido">
            <a:extLst>
              <a:ext uri="{FF2B5EF4-FFF2-40B4-BE49-F238E27FC236}">
                <a16:creationId xmlns:a16="http://schemas.microsoft.com/office/drawing/2014/main" id="{8619C8EC-AC57-7314-46CD-583DBBD1E0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7567" y="3199326"/>
            <a:ext cx="314738" cy="314738"/>
          </a:xfrm>
          <a:prstGeom prst="rect">
            <a:avLst/>
          </a:prstGeom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8552867E-4FF7-2408-A5C5-9197DD7EC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757775"/>
              </p:ext>
            </p:extLst>
          </p:nvPr>
        </p:nvGraphicFramePr>
        <p:xfrm>
          <a:off x="1295784" y="3831857"/>
          <a:ext cx="9039497" cy="139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Gráfico 16" descr="Fechar com preenchimento sólido">
            <a:extLst>
              <a:ext uri="{FF2B5EF4-FFF2-40B4-BE49-F238E27FC236}">
                <a16:creationId xmlns:a16="http://schemas.microsoft.com/office/drawing/2014/main" id="{BA906458-65DF-0EC4-44DE-45B1D2D9A0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21041" y="4856066"/>
            <a:ext cx="267789" cy="267789"/>
          </a:xfrm>
          <a:prstGeom prst="rect">
            <a:avLst/>
          </a:prstGeom>
        </p:spPr>
      </p:pic>
      <p:pic>
        <p:nvPicPr>
          <p:cNvPr id="24" name="Gráfico 23" descr="Acento Circunflexo à Esquerda com preenchimento sólido">
            <a:extLst>
              <a:ext uri="{FF2B5EF4-FFF2-40B4-BE49-F238E27FC236}">
                <a16:creationId xmlns:a16="http://schemas.microsoft.com/office/drawing/2014/main" id="{45AFA66B-32A4-FFF3-847A-8AF604EDA1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5" name="Gráfico 24" descr="Acento Circunflexo à Direita com preenchimento sólido">
            <a:extLst>
              <a:ext uri="{FF2B5EF4-FFF2-40B4-BE49-F238E27FC236}">
                <a16:creationId xmlns:a16="http://schemas.microsoft.com/office/drawing/2014/main" id="{96E773E9-0D28-0C38-E7F7-B341052082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5" name="Retângulo Arredondado 17">
            <a:extLst>
              <a:ext uri="{FF2B5EF4-FFF2-40B4-BE49-F238E27FC236}">
                <a16:creationId xmlns:a16="http://schemas.microsoft.com/office/drawing/2014/main" id="{74C53629-C913-0C41-FA75-EC6EFFFB085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65833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1879-D21C-3521-0B00-B659993E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3A557D4-3265-F691-DA36-AE443AD43798}"/>
              </a:ext>
            </a:extLst>
          </p:cNvPr>
          <p:cNvSpPr txBox="1"/>
          <p:nvPr/>
        </p:nvSpPr>
        <p:spPr>
          <a:xfrm>
            <a:off x="1422094" y="1420383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30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C3D4EB-24C1-B2C8-D198-E6D46A9B5FBD}"/>
              </a:ext>
            </a:extLst>
          </p:cNvPr>
          <p:cNvSpPr txBox="1"/>
          <p:nvPr/>
        </p:nvSpPr>
        <p:spPr>
          <a:xfrm>
            <a:off x="1422093" y="2187195"/>
            <a:ext cx="91211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 charset="0"/>
              </a:rPr>
              <a:t>Imagine o Claro </a:t>
            </a:r>
            <a:r>
              <a:rPr lang="pt-BR" sz="2200" dirty="0" err="1">
                <a:latin typeface="AMX" panose="020B0604020202020204" charset="0"/>
              </a:rPr>
              <a:t>fix</a:t>
            </a:r>
            <a:r>
              <a:rPr lang="pt-BR" sz="2200" dirty="0">
                <a:latin typeface="AMX" panose="020B0604020202020204" charset="0"/>
              </a:rPr>
              <a:t> como o “centro de controle” de todas as devoluções de produtos da Claro.</a:t>
            </a:r>
          </a:p>
          <a:p>
            <a:endParaRPr lang="pt-BR" sz="2200" dirty="0">
              <a:latin typeface="AMX" panose="020B0604020202020204" charset="0"/>
            </a:endParaRPr>
          </a:p>
          <a:p>
            <a:r>
              <a:rPr lang="pt-BR" sz="2200" dirty="0">
                <a:latin typeface="AMX" panose="020B0604020202020204" charset="0"/>
              </a:rPr>
              <a:t>É a ferramenta utilizada pela Claro para registrar e acompanhar transferências e devoluções de aparelhos, acessórios e chips em diferentes cenários, como trocas por defeito (DOA), devoluções de produtos lacrados, materiais de vitrine e processos relacionados à reforma de lojas.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22BFEAD-A5D7-89B2-4A51-E93144F51D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484480C-8A0F-3FE8-A8E5-9F366C7F4B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BD6101E2-7043-4198-5E4B-3C065C9E831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8075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3880-47AE-A998-C415-B5A52874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D1D2FC-D392-DA43-0504-D968B1751E15}"/>
              </a:ext>
            </a:extLst>
          </p:cNvPr>
          <p:cNvSpPr txBox="1"/>
          <p:nvPr/>
        </p:nvSpPr>
        <p:spPr>
          <a:xfrm>
            <a:off x="1295784" y="1682525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que o sistema conecta?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2E7492-1CF5-9D9B-B185-5CD00ADC435C}"/>
              </a:ext>
            </a:extLst>
          </p:cNvPr>
          <p:cNvSpPr txBox="1"/>
          <p:nvPr/>
        </p:nvSpPr>
        <p:spPr>
          <a:xfrm>
            <a:off x="1295784" y="2294356"/>
            <a:ext cx="91211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 charset="0"/>
              </a:rPr>
              <a:t>O Claro </a:t>
            </a:r>
            <a:r>
              <a:rPr lang="pt-BR" sz="2200" dirty="0" err="1">
                <a:latin typeface="AMX" panose="020B0604020202020204" charset="0"/>
              </a:rPr>
              <a:t>fix</a:t>
            </a:r>
            <a:r>
              <a:rPr lang="pt-BR" sz="2200" dirty="0">
                <a:latin typeface="AMX" panose="020B0604020202020204" charset="0"/>
              </a:rPr>
              <a:t> não trabalha isolado. Na prática, ele funciona como uma ponte inteligente que conecta 5 pontos fundamentais da operação: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305CD81-9FDD-AE5A-D5AF-D4E1FF540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311011"/>
              </p:ext>
            </p:extLst>
          </p:nvPr>
        </p:nvGraphicFramePr>
        <p:xfrm>
          <a:off x="1295784" y="3348742"/>
          <a:ext cx="9121139" cy="212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ráfico 9" descr="Acento Circunflexo à Esquerda com preenchimento sólido">
            <a:extLst>
              <a:ext uri="{FF2B5EF4-FFF2-40B4-BE49-F238E27FC236}">
                <a16:creationId xmlns:a16="http://schemas.microsoft.com/office/drawing/2014/main" id="{A1E823E1-A946-16BB-8B10-16C3DA278B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Acento Circunflexo à Direita com preenchimento sólido">
            <a:extLst>
              <a:ext uri="{FF2B5EF4-FFF2-40B4-BE49-F238E27FC236}">
                <a16:creationId xmlns:a16="http://schemas.microsoft.com/office/drawing/2014/main" id="{DBB30E80-A541-2EF8-8BA4-BE6D95E32C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D631B62-AE62-B3C6-833A-CFC35E02EF56}"/>
              </a:ext>
            </a:extLst>
          </p:cNvPr>
          <p:cNvGrpSpPr/>
          <p:nvPr/>
        </p:nvGrpSpPr>
        <p:grpSpPr>
          <a:xfrm>
            <a:off x="5362038" y="6140791"/>
            <a:ext cx="2640741" cy="369332"/>
            <a:chOff x="4281219" y="0"/>
            <a:chExt cx="2640741" cy="36933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794A81CA-B991-08F0-FEC2-1821BB094E89}"/>
                </a:ext>
              </a:extLst>
            </p:cNvPr>
            <p:cNvSpPr/>
            <p:nvPr/>
          </p:nvSpPr>
          <p:spPr>
            <a:xfrm>
              <a:off x="4281219" y="0"/>
              <a:ext cx="2640741" cy="369332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Retângulo: Cantos Arredondados 4">
              <a:extLst>
                <a:ext uri="{FF2B5EF4-FFF2-40B4-BE49-F238E27FC236}">
                  <a16:creationId xmlns:a16="http://schemas.microsoft.com/office/drawing/2014/main" id="{53FF1870-774F-1C16-CF23-7A853788DEA7}"/>
                </a:ext>
              </a:extLst>
            </p:cNvPr>
            <p:cNvSpPr txBox="1"/>
            <p:nvPr/>
          </p:nvSpPr>
          <p:spPr>
            <a:xfrm>
              <a:off x="4299248" y="18029"/>
              <a:ext cx="2604683" cy="333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900" b="1" kern="1200" dirty="0"/>
                <a:t>ATENÇÃO</a:t>
              </a:r>
            </a:p>
          </p:txBody>
        </p:sp>
      </p:grpSp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8033F9BC-B4E8-B2C0-DD15-330D78929451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F01FF3-BB23-AE00-5170-B7C07755DDF2}"/>
              </a:ext>
            </a:extLst>
          </p:cNvPr>
          <p:cNvSpPr txBox="1"/>
          <p:nvPr/>
        </p:nvSpPr>
        <p:spPr>
          <a:xfrm>
            <a:off x="1249785" y="117845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087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DE47-8145-9762-1018-0046C22F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E05B62D-8B87-6E4D-4346-72DB9616925B}"/>
              </a:ext>
            </a:extLst>
          </p:cNvPr>
          <p:cNvSpPr txBox="1"/>
          <p:nvPr/>
        </p:nvSpPr>
        <p:spPr>
          <a:xfrm>
            <a:off x="1295784" y="1966354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que o sistema conecta?</a:t>
            </a:r>
          </a:p>
        </p:txBody>
      </p:sp>
      <p:pic>
        <p:nvPicPr>
          <p:cNvPr id="10" name="Gráfico 9" descr="Acento Circunflexo à Esquerda com preenchimento sólido">
            <a:extLst>
              <a:ext uri="{FF2B5EF4-FFF2-40B4-BE49-F238E27FC236}">
                <a16:creationId xmlns:a16="http://schemas.microsoft.com/office/drawing/2014/main" id="{852CE984-E5A1-B7B7-26F2-26FA07DFA7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Acento Circunflexo à Direita com preenchimento sólido">
            <a:extLst>
              <a:ext uri="{FF2B5EF4-FFF2-40B4-BE49-F238E27FC236}">
                <a16:creationId xmlns:a16="http://schemas.microsoft.com/office/drawing/2014/main" id="{2A0535EA-1B6E-B4FC-B126-06CB740F2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E960987-44E8-20E9-434B-D9EAB8C0DD97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O SAP e o Claro </a:t>
            </a:r>
            <a:r>
              <a:rPr lang="pt-BR" b="1" dirty="0" err="1">
                <a:solidFill>
                  <a:srgbClr val="C00000"/>
                </a:solidFill>
              </a:rPr>
              <a:t>fix</a:t>
            </a:r>
            <a:r>
              <a:rPr lang="pt-BR" b="1" dirty="0">
                <a:solidFill>
                  <a:srgbClr val="C00000"/>
                </a:solidFill>
              </a:rPr>
              <a:t> NÃO são integrados diretamente! O SAP gera a burocracia fiscal (</a:t>
            </a:r>
            <a:r>
              <a:rPr lang="pt-BR" b="1" dirty="0" err="1">
                <a:solidFill>
                  <a:srgbClr val="C00000"/>
                </a:solidFill>
              </a:rPr>
              <a:t>NFs</a:t>
            </a:r>
            <a:r>
              <a:rPr lang="pt-BR" b="1" dirty="0">
                <a:solidFill>
                  <a:srgbClr val="C00000"/>
                </a:solidFill>
              </a:rPr>
              <a:t> e </a:t>
            </a:r>
            <a:r>
              <a:rPr lang="pt-BR" b="1" dirty="0" err="1">
                <a:solidFill>
                  <a:srgbClr val="C00000"/>
                </a:solidFill>
              </a:rPr>
              <a:t>XMLs</a:t>
            </a:r>
            <a:r>
              <a:rPr lang="pt-BR" b="1" dirty="0">
                <a:solidFill>
                  <a:srgbClr val="C00000"/>
                </a:solidFill>
              </a:rPr>
              <a:t>) e o Claro </a:t>
            </a:r>
            <a:r>
              <a:rPr lang="pt-BR" b="1" dirty="0" err="1">
                <a:solidFill>
                  <a:srgbClr val="C00000"/>
                </a:solidFill>
              </a:rPr>
              <a:t>Fix</a:t>
            </a:r>
            <a:r>
              <a:rPr lang="pt-BR" b="1" dirty="0">
                <a:solidFill>
                  <a:srgbClr val="C00000"/>
                </a:solidFill>
              </a:rPr>
              <a:t> organiza a inteligência logística e o rastreamento.</a:t>
            </a:r>
          </a:p>
        </p:txBody>
      </p:sp>
      <p:pic>
        <p:nvPicPr>
          <p:cNvPr id="6" name="Gráfico 5" descr="Aviso com preenchimento sólido">
            <a:extLst>
              <a:ext uri="{FF2B5EF4-FFF2-40B4-BE49-F238E27FC236}">
                <a16:creationId xmlns:a16="http://schemas.microsoft.com/office/drawing/2014/main" id="{626A14DC-6F01-DCC3-A28E-837CEB5926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2D24E605-EDDC-8D0A-93C1-DF47C5B418DB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6CA966-A7C3-949A-FC78-15ACA89A4BEB}"/>
              </a:ext>
            </a:extLst>
          </p:cNvPr>
          <p:cNvSpPr txBox="1"/>
          <p:nvPr/>
        </p:nvSpPr>
        <p:spPr>
          <a:xfrm>
            <a:off x="1295784" y="121687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36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F08A8-7B22-8DDA-5038-12154719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425EDAF-8CBD-BD20-E5BC-FCE25EF564BE}"/>
              </a:ext>
            </a:extLst>
          </p:cNvPr>
          <p:cNvSpPr txBox="1"/>
          <p:nvPr/>
        </p:nvSpPr>
        <p:spPr>
          <a:xfrm>
            <a:off x="1295784" y="1791616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Por que ele é tão importante?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C2D373E-CB28-D879-5F97-1A83771F8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2B252DD-6384-05E1-BF4D-A02FE65B69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43A3F5D-BA20-B12F-631F-0B34137EE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959243"/>
              </p:ext>
            </p:extLst>
          </p:nvPr>
        </p:nvGraphicFramePr>
        <p:xfrm>
          <a:off x="3324725" y="2485157"/>
          <a:ext cx="7695371" cy="124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3A87EE4-BF4B-77FB-E4EF-5ADEDDA88DF4}"/>
              </a:ext>
            </a:extLst>
          </p:cNvPr>
          <p:cNvGraphicFramePr/>
          <p:nvPr/>
        </p:nvGraphicFramePr>
        <p:xfrm>
          <a:off x="2394044" y="4197005"/>
          <a:ext cx="7779356" cy="1448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5A39A8D8-749B-ADE5-DC17-CA3C885B7733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2FF470-78ED-7B28-8093-84AA2F3AD86C}"/>
              </a:ext>
            </a:extLst>
          </p:cNvPr>
          <p:cNvSpPr txBox="1"/>
          <p:nvPr/>
        </p:nvSpPr>
        <p:spPr>
          <a:xfrm>
            <a:off x="1295784" y="130790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6202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BA62E-92EB-91B0-67C5-DFD5DBC3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C694BEA-A94E-C903-6323-8D5FFB1AE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2F0924C-497B-5B70-3BA9-A051CBBFE6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68C620-5F40-E8FB-CD40-44C9B4BAE0FA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D69C0D6-F56C-F400-C753-6181A66FF02D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52F20457-B7E7-CE49-F323-23F06BF84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7689785E-9E41-AC2B-072A-AB6C626B41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D2F0CA2-5907-1E37-66EB-F50D20653FE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0BC5E69-1575-C34F-163D-5968D968CB6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1E43D373-BDB9-A52A-0FC7-77BF6AF5B44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54845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B5FAD-53D2-A092-E8AA-075887F8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C79D6F5D-8407-F919-B539-BA1D32F2C9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9EB9E68-2461-9043-343A-CF426940DF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F4D2556-EDF0-43EE-95BC-C7D070C9F4CD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0F66B9F-7560-B9C2-6F57-E2E8139DA49B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C9F7B67D-1E81-7FB8-0D0A-1D3F63DB4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519FFCC4-ADD1-2A44-0C09-851DA1DD71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DD73B4D4-B5BB-148B-DA72-E243219E420E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o destaque em amarelo no Menu superior abre o pop </a:t>
            </a:r>
            <a:r>
              <a:rPr lang="pt-BR" dirty="0" err="1"/>
              <a:t>up</a:t>
            </a:r>
            <a:r>
              <a:rPr lang="pt-BR" dirty="0"/>
              <a:t> como na imagem ao lado.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1CC56BD-9D6B-B691-DC5E-F3F5E70FEEF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B7D314A-AB80-412D-7F9B-5B9C4A02052A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6665841D-33E8-878E-64A2-BC32C7E76AA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5E9A356-C44C-500B-9D56-9842431EAF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7862" y="2445108"/>
            <a:ext cx="6149873" cy="301778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8A9AEAA-D29C-E68E-3D96-CF8AD9D248E2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 Para AA teremos que fazer adaptações.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76FEBB-BAA8-3440-6000-494A69162869}"/>
              </a:ext>
            </a:extLst>
          </p:cNvPr>
          <p:cNvSpPr/>
          <p:nvPr/>
        </p:nvSpPr>
        <p:spPr>
          <a:xfrm>
            <a:off x="12192000" y="541847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 possível, fornecer print da tela do AA.</a:t>
            </a:r>
          </a:p>
        </p:txBody>
      </p:sp>
    </p:spTree>
    <p:extLst>
      <p:ext uri="{BB962C8B-B14F-4D97-AF65-F5344CB8AC3E}">
        <p14:creationId xmlns:p14="http://schemas.microsoft.com/office/powerpoint/2010/main" val="294764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8A179-CDFE-8078-0FBB-FCB1C87D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49C713C-5535-F695-714A-74790FD8E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73D21A4-24F2-12F5-ED14-C35B354550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7F4732-7671-CDE3-5338-8483D7159271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4C95098-A4E3-581F-7009-3F4AB1919255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7FD3F95D-BD24-BD44-8E83-31878CD46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0ED80669-236C-3B0C-6A72-8172553D99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45F5F6C2-DAE6-E7F5-7D34-4092FBD2CCE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5BD1FCB-1D41-5381-4C67-A1A5C83DB39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5EC258B-2096-5AC2-2D5A-FA8F5EE80A0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063B6F56-9ADD-6055-D833-6014B15218E7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E7C8B1F-DA34-4B23-4792-AE68F1E54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795047"/>
              </p:ext>
            </p:extLst>
          </p:nvPr>
        </p:nvGraphicFramePr>
        <p:xfrm>
          <a:off x="479232" y="2407103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955978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E4A0-88DD-5F88-1F9D-86EB4BCEB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D32A1E4-3A61-93F7-BDA8-FAF41B894A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696A3C1-2EC8-76F1-30F4-2ABD2D621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BE67CE5-65B6-6326-0656-732B32F8E965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A244049-407B-677B-74D9-B79D27463260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10752353-A8D5-AE5D-00F3-D1A2F73A9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C89EEB14-8B86-C763-D0BC-C6A58D05F0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1D38A5AD-9BB2-5FD4-1E8D-537979CA9099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340D6BC-FC2A-E6C4-951D-3993A1C67693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1D411BC-29FC-3074-F8C7-21526308EBC8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C443A54-6DFA-D64D-5D02-E948D4CF2C6C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DE3F14F-A77B-BD11-90AE-24FD32DCD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915197"/>
              </p:ext>
            </p:extLst>
          </p:nvPr>
        </p:nvGraphicFramePr>
        <p:xfrm>
          <a:off x="428696" y="3737748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A4004481-1DA1-E2D2-15E5-A8880B52DFD7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</p:spTree>
    <p:extLst>
      <p:ext uri="{BB962C8B-B14F-4D97-AF65-F5344CB8AC3E}">
        <p14:creationId xmlns:p14="http://schemas.microsoft.com/office/powerpoint/2010/main" val="27434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6880-D4AC-BA20-A775-8730BFE35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77136E5-5C39-0DED-3C0A-D8FA45128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4BDED829-79F4-0ECF-7F25-937A5EC6FC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8510A1-CFB6-F8E2-D30D-11CFD9C89637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740DCEB-868A-2678-8716-81898193375F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27658900-B746-FEC5-03FB-678AF64AC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95EAA954-865F-09EF-F627-4CEDE6D20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567A5E2-4202-5D6C-B80E-0A7575739275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1E893D0-6441-821A-4E0C-C5C5FFC8CBF2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1D163A1-049E-EB59-AC0A-ABA7A26A8D4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BC839AB-98BD-F536-B30C-60EBF523F78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B459BC8-AAB5-C89F-C558-E19169452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027247"/>
              </p:ext>
            </p:extLst>
          </p:nvPr>
        </p:nvGraphicFramePr>
        <p:xfrm>
          <a:off x="2065760" y="3821534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26198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6EB3-F6D5-7837-EDC7-948368AA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C2213E0D-4F77-1A70-A4B7-790C497DC3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E051A7D2-1BEC-64F4-68D4-2B4728D1D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59FD296-DDEA-A8ED-E480-57069B6A7F83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2E20A87-3723-FC33-0CDA-AB834C7186F6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0694983B-DC34-CB6D-08EE-43FB1FD22C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872BBA6C-E121-07E5-4F81-D9E1DA6B52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7FA77AA-6A12-9FB2-0559-7ADA79AAACC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5C59B5-D70C-823A-2481-F7FCD42B5D04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48651BF-D04F-1E71-71DA-1F60395675F6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7D90AB4-07A9-591B-8468-FE025F10527B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B829FEF-225B-7DC6-6F8B-DF78F250A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104515"/>
              </p:ext>
            </p:extLst>
          </p:nvPr>
        </p:nvGraphicFramePr>
        <p:xfrm>
          <a:off x="3147889" y="4359303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48C8DF17-048C-5B57-12DA-D6AE63B8E4C0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</p:spTree>
    <p:extLst>
      <p:ext uri="{BB962C8B-B14F-4D97-AF65-F5344CB8AC3E}">
        <p14:creationId xmlns:p14="http://schemas.microsoft.com/office/powerpoint/2010/main" val="116851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A689-5AF1-1433-7D24-05028999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3221B9A-92C8-E2D9-CD0C-67CFC9EFEC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51196DF3-98BE-33A4-CA52-5B0F620F7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64E5E1-2283-CA75-945A-345E8CAC35E9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ECBE5CA-BC07-D167-A886-1AD2322578C4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4EEC1285-C67F-651C-0E77-AB36729F8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F4382F85-F836-7FA3-0166-BF5EB61D26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50CCA40-50A9-489C-AB4B-61FD583F764F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93A8770-713E-DFD5-8E5C-7FF236BAAA06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AA22601-22DB-965B-9FCE-4501E033057B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746CA33C-5195-773B-BC16-17FADBA1E14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523C8EF-07A2-E710-D8CD-395096603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879895"/>
              </p:ext>
            </p:extLst>
          </p:nvPr>
        </p:nvGraphicFramePr>
        <p:xfrm>
          <a:off x="4878534" y="4800602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6A5DBA6E-D958-34CC-D01E-6E0223203A8B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</p:spTree>
    <p:extLst>
      <p:ext uri="{BB962C8B-B14F-4D97-AF65-F5344CB8AC3E}">
        <p14:creationId xmlns:p14="http://schemas.microsoft.com/office/powerpoint/2010/main" val="2086263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1E1EE-0FF8-5565-AACD-158E9014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F2CE69E-0B5B-47CA-7177-77BC8A4236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311E93C-C71C-EB95-8977-05FF63DB3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FF1027C-FE12-B1AD-5785-15899A69382C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62CB545-4AD3-0556-7BA9-4843073C918D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C6FC220E-FA71-074D-5194-22D2BD614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8D259AEF-33F7-08AC-9632-8AAF50AB3C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D627C4A-0315-4B05-4A76-0DC571CB476D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F18C78B-2CC9-F63E-F970-85221126DB66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420F99A-0791-88C5-459D-6D72FDD77CD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54AAEBB9-F6B4-E719-E7D0-91A19FC0E678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646311F-2BA2-4442-4398-6F6500623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902598"/>
              </p:ext>
            </p:extLst>
          </p:nvPr>
        </p:nvGraphicFramePr>
        <p:xfrm>
          <a:off x="4878534" y="4800602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2674F467-D674-FAB1-3760-597781CD8BEC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</p:spTree>
    <p:extLst>
      <p:ext uri="{BB962C8B-B14F-4D97-AF65-F5344CB8AC3E}">
        <p14:creationId xmlns:p14="http://schemas.microsoft.com/office/powerpoint/2010/main" val="113467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74684-81A6-A72D-53CE-B08F99C8F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D94F5E4-CEA0-2181-3EF6-421A270C1E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FA469B6-A148-5A07-1CA3-52B47458C1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55AEE3-EE7A-8B09-F726-DC9CDF7901B1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DBB642B-F263-AC38-FE97-A84940057957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08DE1A01-6A4D-4D18-4074-254CD28E2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DFC13CA6-C361-899E-A21F-9B773B0A49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9194991-4882-D8D2-5C80-ECDAC2E214D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6C97C8E-CE2C-9E49-B8F0-25AB67EBA28F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1F47A4A-4748-EB4F-6347-99159C94CD91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1F326BE6-2C6B-63DD-9E94-994A34DB2F73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2AA3212-CBC0-6960-E009-8ED29D7E28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840304"/>
              </p:ext>
            </p:extLst>
          </p:nvPr>
        </p:nvGraphicFramePr>
        <p:xfrm>
          <a:off x="1171904" y="4694389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23311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9212EF0-0E25-5631-0D33-C293E3B67BD7}"/>
              </a:ext>
            </a:extLst>
          </p:cNvPr>
          <p:cNvSpPr txBox="1"/>
          <p:nvPr/>
        </p:nvSpPr>
        <p:spPr>
          <a:xfrm>
            <a:off x="1171904" y="688899"/>
            <a:ext cx="984819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000" b="1" dirty="0"/>
              <a:t>Bora começar?</a:t>
            </a:r>
          </a:p>
          <a:p>
            <a:pPr>
              <a:buNone/>
            </a:pPr>
            <a:r>
              <a:rPr lang="pt-BR" dirty="0">
                <a:effectLst/>
              </a:rPr>
              <a:t>Bem-vindo (a) ao treinamento </a:t>
            </a:r>
            <a:r>
              <a:rPr lang="pt-BR" b="1" dirty="0">
                <a:solidFill>
                  <a:srgbClr val="C00000"/>
                </a:solidFill>
                <a:effectLst/>
              </a:rPr>
              <a:t>Claro </a:t>
            </a:r>
            <a:r>
              <a:rPr lang="pt-BR" b="1" dirty="0" err="1">
                <a:solidFill>
                  <a:srgbClr val="C00000"/>
                </a:solidFill>
              </a:rPr>
              <a:t>f</a:t>
            </a:r>
            <a:r>
              <a:rPr lang="pt-BR" b="1" dirty="0" err="1">
                <a:solidFill>
                  <a:srgbClr val="C00000"/>
                </a:solidFill>
                <a:effectLst/>
              </a:rPr>
              <a:t>ix</a:t>
            </a:r>
            <a:r>
              <a:rPr lang="pt-BR" b="1" dirty="0">
                <a:solidFill>
                  <a:srgbClr val="C00000"/>
                </a:solidFill>
              </a:rPr>
              <a:t>!</a:t>
            </a:r>
          </a:p>
          <a:p>
            <a:pPr>
              <a:buNone/>
            </a:pPr>
            <a:endParaRPr lang="pt-BR" b="1" dirty="0">
              <a:effectLst/>
            </a:endParaRPr>
          </a:p>
          <a:p>
            <a:pPr>
              <a:buNone/>
            </a:pPr>
            <a:r>
              <a:rPr lang="pt-BR" dirty="0">
                <a:effectLst/>
              </a:rPr>
              <a:t>Sabe quando o cliente volta à loja com um produto apresentando defeito? É aí que entra um processo que precisa ser feito do jeito certo para evitar retrabalho, garantir a rastreabilidade do produto e assegurar que a devolução seja aceita pelo fabricante.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918101-CC59-4DF4-B3F5-621FF4AEB379}"/>
              </a:ext>
            </a:extLst>
          </p:cNvPr>
          <p:cNvSpPr txBox="1"/>
          <p:nvPr/>
        </p:nvSpPr>
        <p:spPr>
          <a:xfrm>
            <a:off x="1171904" y="3033918"/>
            <a:ext cx="9940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é só clicar no botão abaixo para conhecer os recursos de navegação e seguir viagem.</a:t>
            </a:r>
            <a:br>
              <a:rPr lang="pt-BR" dirty="0"/>
            </a:br>
            <a:r>
              <a:rPr lang="pt-BR" dirty="0"/>
              <a:t>Bom treinamento!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10F361-9437-88CA-1361-9E8747898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368608"/>
              </p:ext>
            </p:extLst>
          </p:nvPr>
        </p:nvGraphicFramePr>
        <p:xfrm>
          <a:off x="764400" y="4394823"/>
          <a:ext cx="7335393" cy="64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B99B3-19BC-320E-69BC-57297A73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9200DFD-0FD5-9135-2CBB-1D0B40D8F8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FE4CAB05-6245-5408-9A1F-CC56F68B9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CC26C5A-A3C7-F7BD-2A07-CCF95E713D04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B4F1E7B-E0EF-F488-2D58-86679F8BCDB5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9CD094C6-DB12-62F7-AD7C-12B391344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9BADE474-3D6C-897D-995E-A4E1F4DE24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CCC80BC-EE33-2A6C-E45F-BAFD2B5292FA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0754DF0-2E0D-6F1F-9EC7-135E8E9DAE1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FEF4D81-AE30-25B0-E062-6EB99B54BC28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614A192B-4565-4FBA-6136-C430E1D3F79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68EE7B4-F618-D5E6-00CB-B1C2C19EF1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276312"/>
              </p:ext>
            </p:extLst>
          </p:nvPr>
        </p:nvGraphicFramePr>
        <p:xfrm>
          <a:off x="7187398" y="4904719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254142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107DC-7490-68E1-5F76-848BA0AD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B993C01-EC70-D44B-62ED-979EEC05C7FD}"/>
              </a:ext>
            </a:extLst>
          </p:cNvPr>
          <p:cNvSpPr txBox="1"/>
          <p:nvPr/>
        </p:nvSpPr>
        <p:spPr>
          <a:xfrm>
            <a:off x="1295784" y="1362546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5B57300-BEEA-D51C-39EB-35B0A967D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C8983C4-EFBA-22C6-E529-42BB7C01CC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BF6D848-05FB-64BB-2A16-08F23FE0B367}"/>
              </a:ext>
            </a:extLst>
          </p:cNvPr>
          <p:cNvSpPr txBox="1"/>
          <p:nvPr/>
        </p:nvSpPr>
        <p:spPr>
          <a:xfrm>
            <a:off x="1343718" y="2155541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	</a:t>
            </a:r>
            <a:r>
              <a:rPr lang="pt-BR" sz="2200" dirty="0">
                <a:latin typeface="AMX" panose="020B0604020202020204"/>
              </a:rPr>
              <a:t>O mês tem um ritmo e você precisa conhecer.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A4C7BC-195B-D8A1-B2B4-72B97B921321}"/>
              </a:ext>
            </a:extLst>
          </p:cNvPr>
          <p:cNvSpPr txBox="1"/>
          <p:nvPr/>
        </p:nvSpPr>
        <p:spPr>
          <a:xfrm>
            <a:off x="1343718" y="2983970"/>
            <a:ext cx="85744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/>
              </a:rPr>
              <a:t>A logística reversa da Claro não acontece de forma aleatória. Existe uma engrenagem que dita quando as notas devem ser emitidas, quando a transportadora passa e quando o Centro de Distribuição (CD) processa tudo.  </a:t>
            </a:r>
          </a:p>
          <a:p>
            <a:endParaRPr lang="pt-BR" sz="2200" dirty="0">
              <a:latin typeface="AMX" panose="020B0604020202020204"/>
            </a:endParaRPr>
          </a:p>
          <a:p>
            <a:r>
              <a:rPr lang="pt-BR" sz="2200" dirty="0">
                <a:latin typeface="AMX" panose="020B0604020202020204"/>
              </a:rPr>
              <a:t>Passou do prazo? A operação acumula, a loja perde espaço física e atrasa a recuperação dos valores com os fabricantes. </a:t>
            </a:r>
          </a:p>
        </p:txBody>
      </p:sp>
      <p:pic>
        <p:nvPicPr>
          <p:cNvPr id="13" name="Gráfico 12" descr="Calendário diário com preenchimento sólido">
            <a:extLst>
              <a:ext uri="{FF2B5EF4-FFF2-40B4-BE49-F238E27FC236}">
                <a16:creationId xmlns:a16="http://schemas.microsoft.com/office/drawing/2014/main" id="{6CF40602-C367-9FC3-64E2-B92FD05B18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718" y="1911025"/>
            <a:ext cx="914400" cy="914400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2AE3AEC6-6DCB-930A-8866-300F88C23C11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480040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3C1B-226F-524D-6120-40C728D2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54E0085-17C6-9BE3-E957-8D0DF6A01A33}"/>
              </a:ext>
            </a:extLst>
          </p:cNvPr>
          <p:cNvSpPr txBox="1"/>
          <p:nvPr/>
        </p:nvSpPr>
        <p:spPr>
          <a:xfrm>
            <a:off x="1381900" y="1703281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linha do tempo do mês: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ACF94D0-AE09-0750-9FDE-B11D534A02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B277FAB-B71A-32D5-2938-C144CAF5C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37AF63-8136-501C-DDFC-70912652BBCE}"/>
              </a:ext>
            </a:extLst>
          </p:cNvPr>
          <p:cNvSpPr txBox="1"/>
          <p:nvPr/>
        </p:nvSpPr>
        <p:spPr>
          <a:xfrm>
            <a:off x="1381900" y="2256971"/>
            <a:ext cx="85744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/>
              </a:rPr>
              <a:t>O mês da logística reversa é dividido rigidamente em 4 fases principais: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1202B0A-7C35-9A52-1976-56F3E39B5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500885"/>
              </p:ext>
            </p:extLst>
          </p:nvPr>
        </p:nvGraphicFramePr>
        <p:xfrm>
          <a:off x="1443820" y="3055265"/>
          <a:ext cx="9131078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06BC5AA-101C-F402-E7B3-1498E0052AA5}"/>
              </a:ext>
            </a:extLst>
          </p:cNvPr>
          <p:cNvGrpSpPr/>
          <p:nvPr/>
        </p:nvGrpSpPr>
        <p:grpSpPr>
          <a:xfrm>
            <a:off x="4469353" y="5584407"/>
            <a:ext cx="3649606" cy="657744"/>
            <a:chOff x="4281219" y="0"/>
            <a:chExt cx="2640741" cy="369332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0FE05AC3-BF82-50C5-2343-42B3A6D46D3A}"/>
                </a:ext>
              </a:extLst>
            </p:cNvPr>
            <p:cNvSpPr/>
            <p:nvPr/>
          </p:nvSpPr>
          <p:spPr>
            <a:xfrm>
              <a:off x="4281219" y="0"/>
              <a:ext cx="2640741" cy="369332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Retângulo: Cantos Arredondados 4">
              <a:extLst>
                <a:ext uri="{FF2B5EF4-FFF2-40B4-BE49-F238E27FC236}">
                  <a16:creationId xmlns:a16="http://schemas.microsoft.com/office/drawing/2014/main" id="{E4750C6A-CC4A-F7AC-EA98-0568070F9B12}"/>
                </a:ext>
              </a:extLst>
            </p:cNvPr>
            <p:cNvSpPr txBox="1"/>
            <p:nvPr/>
          </p:nvSpPr>
          <p:spPr>
            <a:xfrm>
              <a:off x="4299248" y="18029"/>
              <a:ext cx="2604683" cy="333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b="1" kern="1200" dirty="0"/>
                <a:t>O QUE FAZER EM CADA FASE?</a:t>
              </a:r>
            </a:p>
          </p:txBody>
        </p:sp>
      </p:grpSp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995947B9-5CBE-7E8C-B5F3-C425935FDDF0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2CBD90-7ACC-8DB7-DF45-330EE8501228}"/>
              </a:ext>
            </a:extLst>
          </p:cNvPr>
          <p:cNvSpPr txBox="1"/>
          <p:nvPr/>
        </p:nvSpPr>
        <p:spPr>
          <a:xfrm>
            <a:off x="1295784" y="115511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</p:spTree>
    <p:extLst>
      <p:ext uri="{BB962C8B-B14F-4D97-AF65-F5344CB8AC3E}">
        <p14:creationId xmlns:p14="http://schemas.microsoft.com/office/powerpoint/2010/main" val="1310487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5B3F3-3F9E-7780-2A76-AE1480D0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1929F1C-062C-82FF-2A36-8194F5FFF3C1}"/>
              </a:ext>
            </a:extLst>
          </p:cNvPr>
          <p:cNvSpPr/>
          <p:nvPr/>
        </p:nvSpPr>
        <p:spPr>
          <a:xfrm>
            <a:off x="2633870" y="1659835"/>
            <a:ext cx="8756373" cy="43434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1D39345-9443-3AD0-737A-5A5E621AA3B5}"/>
              </a:ext>
            </a:extLst>
          </p:cNvPr>
          <p:cNvGraphicFramePr/>
          <p:nvPr/>
        </p:nvGraphicFramePr>
        <p:xfrm>
          <a:off x="2915149" y="2168027"/>
          <a:ext cx="7948322" cy="327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4F7EB71B-AF61-0207-2BC3-29CF64879E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3452308-46DF-4B77-8D66-F989AD3F6D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C10D853-4BD1-F06E-6A44-CDA44A5DDB7E}"/>
              </a:ext>
            </a:extLst>
          </p:cNvPr>
          <p:cNvSpPr/>
          <p:nvPr/>
        </p:nvSpPr>
        <p:spPr>
          <a:xfrm>
            <a:off x="-2663688" y="526774"/>
            <a:ext cx="2506979" cy="31308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Essa tela é um pop-up da tela anterior.</a:t>
            </a:r>
          </a:p>
        </p:txBody>
      </p:sp>
      <p:pic>
        <p:nvPicPr>
          <p:cNvPr id="12" name="Gráfico 11" descr="Fechar com preenchimento sólido">
            <a:extLst>
              <a:ext uri="{FF2B5EF4-FFF2-40B4-BE49-F238E27FC236}">
                <a16:creationId xmlns:a16="http://schemas.microsoft.com/office/drawing/2014/main" id="{9D51466C-B6F3-05BB-DB99-9CCE117488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2996" y="1465938"/>
            <a:ext cx="626249" cy="6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8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1F59-843C-5950-C0D9-65C148EC6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67B95EA-2DAA-B3D7-2058-55F3D350B3F6}"/>
              </a:ext>
            </a:extLst>
          </p:cNvPr>
          <p:cNvSpPr txBox="1"/>
          <p:nvPr/>
        </p:nvSpPr>
        <p:spPr>
          <a:xfrm>
            <a:off x="1295784" y="1216873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A1D9835A-3889-DC9A-BD1B-AEF3DAFE5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399CE4-4ED7-E718-D772-3ED2791BD8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8497F52-52B6-4748-26BC-4A9DB8DEACAA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Seguir o cronograma garante que o produto chegue ao destino no tempo certo, liberando espaço na loja e garantindo a saúde financeira da operação!</a:t>
            </a:r>
          </a:p>
        </p:txBody>
      </p:sp>
      <p:pic>
        <p:nvPicPr>
          <p:cNvPr id="7" name="Gráfico 6" descr="Aviso com preenchimento sólido">
            <a:extLst>
              <a:ext uri="{FF2B5EF4-FFF2-40B4-BE49-F238E27FC236}">
                <a16:creationId xmlns:a16="http://schemas.microsoft.com/office/drawing/2014/main" id="{3E7F7878-E144-070B-648B-D9E88A9978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B16084A9-C220-9FD9-5268-E2BB2AB0E94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402125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A9ADD-10BB-7D18-10A3-9A2938A58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8077515-BEF9-61F8-A3F7-B04C271DE2A1}"/>
              </a:ext>
            </a:extLst>
          </p:cNvPr>
          <p:cNvSpPr txBox="1"/>
          <p:nvPr/>
        </p:nvSpPr>
        <p:spPr>
          <a:xfrm>
            <a:off x="1295784" y="1350044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Onde buscar ajuda?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A5EAD7-D84B-1DAD-7323-14D8C63EF4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57E49B1-FCD4-C2B3-D8FE-7CD8D62A7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5F49E74-DE32-1363-4BA9-1840AE3006C8}"/>
              </a:ext>
            </a:extLst>
          </p:cNvPr>
          <p:cNvSpPr txBox="1"/>
          <p:nvPr/>
        </p:nvSpPr>
        <p:spPr>
          <a:xfrm>
            <a:off x="1303594" y="2326761"/>
            <a:ext cx="57144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O cliente está na sua frente, o sistema apresentou um comportamento inesperado ou você esqueceu qual informação preencher em um campo específico. O que fazer?</a:t>
            </a:r>
          </a:p>
          <a:p>
            <a:endParaRPr lang="pt-BR" sz="2200" dirty="0"/>
          </a:p>
          <a:p>
            <a:r>
              <a:rPr lang="pt-BR" sz="2200" dirty="0"/>
              <a:t>Antes de abrir um chamado ou escalar o problema, a Claro disponibiliza </a:t>
            </a:r>
            <a:r>
              <a:rPr lang="pt-BR" sz="2200" b="1" dirty="0">
                <a:solidFill>
                  <a:srgbClr val="C00000"/>
                </a:solidFill>
              </a:rPr>
              <a:t>ferramentas autoexplicativas e canais diretos </a:t>
            </a:r>
            <a:r>
              <a:rPr lang="pt-BR" sz="2200" dirty="0"/>
              <a:t>para resolver o seu problema em minutos.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D30DB9-31E4-B880-F88E-393C520FE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09" y="1909634"/>
            <a:ext cx="2551288" cy="320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DC7344FA-1774-8A50-A9DC-C7488B6A056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374252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070D9-4F14-E273-2248-6B70EE12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3373014-85EF-4828-78C1-73D5E9FDC635}"/>
              </a:ext>
            </a:extLst>
          </p:cNvPr>
          <p:cNvSpPr txBox="1"/>
          <p:nvPr/>
        </p:nvSpPr>
        <p:spPr>
          <a:xfrm>
            <a:off x="1301360" y="146398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 FAQ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: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5837127-5ED8-038D-FC85-276186BB4A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6BBAED7-5536-C3DB-DBC6-0F4FE51D9B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5F54C3C-A02F-95BF-5DE5-07DE947DB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941964"/>
              </p:ext>
            </p:extLst>
          </p:nvPr>
        </p:nvGraphicFramePr>
        <p:xfrm>
          <a:off x="7374698" y="1853146"/>
          <a:ext cx="2691105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8CD835E3-1E47-F774-069E-2B0A2F350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821" y="2092782"/>
            <a:ext cx="5149042" cy="3126358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731D045-D7C8-8A0C-5E7F-3148D6C73D6D}"/>
              </a:ext>
            </a:extLst>
          </p:cNvPr>
          <p:cNvSpPr/>
          <p:nvPr/>
        </p:nvSpPr>
        <p:spPr>
          <a:xfrm>
            <a:off x="8824883" y="5374018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993F65-E3E8-EAEA-3E37-D398F9101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8185" y="5396591"/>
            <a:ext cx="522526" cy="4693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C7A343-C24F-81A9-80F9-1FB6610F7DA5}"/>
              </a:ext>
            </a:extLst>
          </p:cNvPr>
          <p:cNvSpPr txBox="1"/>
          <p:nvPr/>
        </p:nvSpPr>
        <p:spPr>
          <a:xfrm>
            <a:off x="7701348" y="4684690"/>
            <a:ext cx="263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Para acessar clique no link abaixo: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1E9079D-4481-C632-0C6C-476C9E236DA7}"/>
              </a:ext>
            </a:extLst>
          </p:cNvPr>
          <p:cNvSpPr/>
          <p:nvPr/>
        </p:nvSpPr>
        <p:spPr>
          <a:xfrm>
            <a:off x="-2594113" y="715617"/>
            <a:ext cx="2594113" cy="3419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do </a:t>
            </a:r>
            <a:r>
              <a:rPr lang="pt-BR" b="1" dirty="0"/>
              <a:t>menu FAQ?</a:t>
            </a:r>
            <a:br>
              <a:rPr lang="pt-BR" b="1" dirty="0"/>
            </a:br>
            <a:r>
              <a:rPr lang="pt-BR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https://www.clarofix.com.br/faq/</a:t>
            </a:r>
            <a:endParaRPr lang="pt-BR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50071FF5-FD91-9549-D78B-48FABD941377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1E8AA4-D29D-F9D3-C314-E6B499508AB3}"/>
              </a:ext>
            </a:extLst>
          </p:cNvPr>
          <p:cNvSpPr txBox="1"/>
          <p:nvPr/>
        </p:nvSpPr>
        <p:spPr>
          <a:xfrm>
            <a:off x="1295784" y="1103092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802085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553F6-82FD-2056-0897-30FB33A4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AC16F6B-1F34-AC25-CEA7-554EE31DC700}"/>
              </a:ext>
            </a:extLst>
          </p:cNvPr>
          <p:cNvSpPr txBox="1"/>
          <p:nvPr/>
        </p:nvSpPr>
        <p:spPr>
          <a:xfrm>
            <a:off x="1295784" y="1473928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 Manual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9A73A7E-70D9-5D0C-B05F-0EE087FB81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C3DA5E1-1604-51B3-4C8A-36A9A85AEA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87ED0C2-6C23-2B0D-BDDD-494D48092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68704"/>
              </p:ext>
            </p:extLst>
          </p:nvPr>
        </p:nvGraphicFramePr>
        <p:xfrm>
          <a:off x="7350291" y="2289898"/>
          <a:ext cx="3084652" cy="266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73194DFD-49A1-E619-913E-161A9E1ECE01}"/>
              </a:ext>
            </a:extLst>
          </p:cNvPr>
          <p:cNvSpPr/>
          <p:nvPr/>
        </p:nvSpPr>
        <p:spPr>
          <a:xfrm>
            <a:off x="5597162" y="5159841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5BDD79-BAA8-8547-0F37-AF03D3B2C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6081" y="5230641"/>
            <a:ext cx="522526" cy="469306"/>
          </a:xfrm>
          <a:prstGeom prst="rect">
            <a:avLst/>
          </a:prstGeom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3CE33774-64E2-B88A-00BC-E086DCE9C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000844"/>
              </p:ext>
            </p:extLst>
          </p:nvPr>
        </p:nvGraphicFramePr>
        <p:xfrm>
          <a:off x="2868791" y="5090390"/>
          <a:ext cx="263950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C33188B0-5988-CC23-B67E-231AFFBBF6BC}"/>
              </a:ext>
            </a:extLst>
          </p:cNvPr>
          <p:cNvSpPr/>
          <p:nvPr/>
        </p:nvSpPr>
        <p:spPr>
          <a:xfrm>
            <a:off x="-2594113" y="715617"/>
            <a:ext cx="2594113" cy="3419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1 - </a:t>
            </a:r>
            <a:r>
              <a:rPr lang="pt-BR" b="1" dirty="0"/>
              <a:t>Manual Portal Claro FIX no Citrix (https://cec-claro.lightning.force.com/</a:t>
            </a:r>
            <a:r>
              <a:rPr lang="pt-BR" b="1" dirty="0" err="1"/>
              <a:t>lightning</a:t>
            </a:r>
            <a:r>
              <a:rPr lang="pt-BR" b="1" dirty="0"/>
              <a:t>/r/</a:t>
            </a:r>
            <a:r>
              <a:rPr lang="pt-BR" b="1" dirty="0" err="1"/>
              <a:t>ContentDocument</a:t>
            </a:r>
            <a:r>
              <a:rPr lang="pt-BR" b="1" dirty="0"/>
              <a:t>/069Kj00000X1p5FIAR/</a:t>
            </a:r>
            <a:r>
              <a:rPr lang="pt-BR" b="1" dirty="0" err="1"/>
              <a:t>view</a:t>
            </a:r>
            <a:r>
              <a:rPr lang="pt-BR" b="1" dirty="0"/>
              <a:t>) e </a:t>
            </a:r>
          </a:p>
          <a:p>
            <a:pPr algn="ctr"/>
            <a:r>
              <a:rPr lang="pt-BR" b="1" dirty="0"/>
              <a:t>2- (</a:t>
            </a:r>
            <a:r>
              <a:rPr lang="pt-BR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https://www.clarofix.com.br/manual/</a:t>
            </a:r>
            <a:r>
              <a:rPr lang="pt-BR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60DB55-FD31-CD08-D569-6F86F04839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482" y="2027926"/>
            <a:ext cx="5426388" cy="2835287"/>
          </a:xfrm>
          <a:prstGeom prst="rect">
            <a:avLst/>
          </a:prstGeom>
        </p:spPr>
      </p:pic>
      <p:pic>
        <p:nvPicPr>
          <p:cNvPr id="15" name="Gráfico 14" descr="Dedo indicador apontando para a direita estrutura de tópicos">
            <a:extLst>
              <a:ext uri="{FF2B5EF4-FFF2-40B4-BE49-F238E27FC236}">
                <a16:creationId xmlns:a16="http://schemas.microsoft.com/office/drawing/2014/main" id="{9030A54D-A457-AEC5-B3BF-A216E80A94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27327" y="5302723"/>
            <a:ext cx="475643" cy="475643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AAF6C71B-491F-FB9C-2F51-83D078C4A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007808"/>
              </p:ext>
            </p:extLst>
          </p:nvPr>
        </p:nvGraphicFramePr>
        <p:xfrm>
          <a:off x="6944989" y="5036330"/>
          <a:ext cx="2865971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25CF837C-9362-4D93-3608-93AE67165AF1}"/>
              </a:ext>
            </a:extLst>
          </p:cNvPr>
          <p:cNvSpPr/>
          <p:nvPr/>
        </p:nvSpPr>
        <p:spPr>
          <a:xfrm>
            <a:off x="9846395" y="5309123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5D1836A-DE2E-9DF3-AB99-F994791619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5314" y="5379923"/>
            <a:ext cx="522526" cy="469306"/>
          </a:xfrm>
          <a:prstGeom prst="rect">
            <a:avLst/>
          </a:prstGeom>
        </p:spPr>
      </p:pic>
      <p:pic>
        <p:nvPicPr>
          <p:cNvPr id="19" name="Gráfico 18" descr="Dedo indicador apontando para a direita estrutura de tópicos">
            <a:extLst>
              <a:ext uri="{FF2B5EF4-FFF2-40B4-BE49-F238E27FC236}">
                <a16:creationId xmlns:a16="http://schemas.microsoft.com/office/drawing/2014/main" id="{F13C785C-AF72-98A4-7DA9-006E673B5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3685" y="5444387"/>
            <a:ext cx="475643" cy="475643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FC2FD84B-A7FD-680A-8CB6-52E8BE4819A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4F27C4-7E36-DCE6-A451-3F974D1CA5E3}"/>
              </a:ext>
            </a:extLst>
          </p:cNvPr>
          <p:cNvSpPr txBox="1"/>
          <p:nvPr/>
        </p:nvSpPr>
        <p:spPr>
          <a:xfrm>
            <a:off x="1291284" y="111349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3839424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A715-4958-3339-7E77-1BCF696B1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8AF33C5-ACF4-90BB-DF45-C9496CDB5B18}"/>
              </a:ext>
            </a:extLst>
          </p:cNvPr>
          <p:cNvSpPr txBox="1"/>
          <p:nvPr/>
        </p:nvSpPr>
        <p:spPr>
          <a:xfrm>
            <a:off x="1295784" y="126666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Sistema Ache Aqui (no Citrix):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DF61F94-31B4-F081-98E6-F2E4A1FE8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178F150-6068-B655-963F-47C994910F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CBA617D-E00E-5768-68B3-4348B6241289}"/>
              </a:ext>
            </a:extLst>
          </p:cNvPr>
          <p:cNvSpPr/>
          <p:nvPr/>
        </p:nvSpPr>
        <p:spPr>
          <a:xfrm>
            <a:off x="5733439" y="5660903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71F02D-E1C1-2FC1-3A29-E23434C78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58" y="5731703"/>
            <a:ext cx="522526" cy="469306"/>
          </a:xfrm>
          <a:prstGeom prst="rect">
            <a:avLst/>
          </a:prstGeom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2D9DB2FB-E5AE-125C-14E0-FF094D495F1A}"/>
              </a:ext>
            </a:extLst>
          </p:cNvPr>
          <p:cNvGraphicFramePr/>
          <p:nvPr/>
        </p:nvGraphicFramePr>
        <p:xfrm>
          <a:off x="2975444" y="5584407"/>
          <a:ext cx="263950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41E847CE-D053-8211-80A7-212437E34A3C}"/>
              </a:ext>
            </a:extLst>
          </p:cNvPr>
          <p:cNvSpPr/>
          <p:nvPr/>
        </p:nvSpPr>
        <p:spPr>
          <a:xfrm>
            <a:off x="-2594113" y="209733"/>
            <a:ext cx="2763078" cy="45908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1 – </a:t>
            </a:r>
            <a:r>
              <a:rPr lang="pt-BR" b="1" dirty="0"/>
              <a:t>Link Sistema Ache Aqui. </a:t>
            </a:r>
            <a:r>
              <a:rPr lang="pt-BR" b="1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https://cec-claro.lightning.force.com/lightning/r/Knowledge__kav/ka0Kj000002iclBIAQ/view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/>
              <a:t>e </a:t>
            </a:r>
          </a:p>
          <a:p>
            <a:pPr algn="ctr"/>
            <a:r>
              <a:rPr lang="pt-BR" b="1" dirty="0"/>
              <a:t>2- </a:t>
            </a:r>
            <a:r>
              <a:rPr lang="pt-BR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https://cec-claro.lightning.force.com/lightning/articles/Knowledge/Troca-de-aparelhos-acess%C3%B3rios-e-Iphone-Ipad-por-defeito-em-lojas-Claro</a:t>
            </a:r>
            <a:endParaRPr lang="pt-BR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pic>
        <p:nvPicPr>
          <p:cNvPr id="15" name="Gráfico 14" descr="Dedo indicador apontando para a direita estrutura de tópicos">
            <a:extLst>
              <a:ext uri="{FF2B5EF4-FFF2-40B4-BE49-F238E27FC236}">
                <a16:creationId xmlns:a16="http://schemas.microsoft.com/office/drawing/2014/main" id="{A48A4722-60FC-E951-562D-C8A6F2A6A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3604" y="5803785"/>
            <a:ext cx="475643" cy="475643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3E3427E-A51C-7DAC-FA95-E7917B492849}"/>
              </a:ext>
            </a:extLst>
          </p:cNvPr>
          <p:cNvGraphicFramePr/>
          <p:nvPr/>
        </p:nvGraphicFramePr>
        <p:xfrm>
          <a:off x="7051642" y="5530347"/>
          <a:ext cx="2865971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C9789936-9FDB-243D-BB46-92DFB45CE516}"/>
              </a:ext>
            </a:extLst>
          </p:cNvPr>
          <p:cNvSpPr/>
          <p:nvPr/>
        </p:nvSpPr>
        <p:spPr>
          <a:xfrm>
            <a:off x="9779725" y="5869065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824872B-5544-9ACD-1FD6-2346EF33A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644" y="5939865"/>
            <a:ext cx="522526" cy="469306"/>
          </a:xfrm>
          <a:prstGeom prst="rect">
            <a:avLst/>
          </a:prstGeom>
        </p:spPr>
      </p:pic>
      <p:pic>
        <p:nvPicPr>
          <p:cNvPr id="19" name="Gráfico 18" descr="Dedo indicador apontando para a direita estrutura de tópicos">
            <a:extLst>
              <a:ext uri="{FF2B5EF4-FFF2-40B4-BE49-F238E27FC236}">
                <a16:creationId xmlns:a16="http://schemas.microsoft.com/office/drawing/2014/main" id="{B2C6FD1B-C473-15F9-3740-18FD30D08F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77015" y="6004329"/>
            <a:ext cx="475643" cy="4756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ABE99D-1849-CAF3-BC20-0FDB83E5D1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5352" y="2829648"/>
            <a:ext cx="3943155" cy="20602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CA09473-BDB0-7E82-93C8-529715B36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6752" y="2870801"/>
            <a:ext cx="3943155" cy="2060298"/>
          </a:xfrm>
          <a:prstGeom prst="rect">
            <a:avLst/>
          </a:prstGeom>
        </p:spPr>
      </p:pic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58BEEDF0-874E-C574-3AB3-2E009A074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131287"/>
              </p:ext>
            </p:extLst>
          </p:nvPr>
        </p:nvGraphicFramePr>
        <p:xfrm>
          <a:off x="1395352" y="1804190"/>
          <a:ext cx="9397129" cy="80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48698065-3D22-2895-8A38-41E1C89C1A46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6955ED-E7A8-2659-B353-6A86E407E5A0}"/>
              </a:ext>
            </a:extLst>
          </p:cNvPr>
          <p:cNvSpPr txBox="1"/>
          <p:nvPr/>
        </p:nvSpPr>
        <p:spPr>
          <a:xfrm>
            <a:off x="1259725" y="97878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244613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01FF-66ED-0C46-FD30-8AE9D410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9C891EC-957F-8381-2F34-3E76BED04A8F}"/>
              </a:ext>
            </a:extLst>
          </p:cNvPr>
          <p:cNvSpPr txBox="1"/>
          <p:nvPr/>
        </p:nvSpPr>
        <p:spPr>
          <a:xfrm>
            <a:off x="1205418" y="155488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Suporte técnico à plataforma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DD9DB829-7FA4-2371-7322-3F0D4FD14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3DBFEF4-06CC-2162-1F6A-B40E68169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090F8E5-9B04-4960-E69D-3E2F82E4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784" y="2332899"/>
            <a:ext cx="6500252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Está com problemas no sistema?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Instabilidade ou Erros no Portal: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Se a plataforma Claro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Fix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ficar fora do ar ou apresentar travamentos, a tratativa é direto com a empresa desenvolvedora (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Crontype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Contato: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Envie um e-mail para </a:t>
            </a: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suporte@crontype.com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detalhando o ocorrido para que a equipe técnica atue na correção.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D8A7904-3F6B-6BDC-9C8A-6A795DD37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393" y="2142188"/>
            <a:ext cx="2472893" cy="2863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FC1C288B-4B14-E1DF-0714-FE22D92608A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48546B-45CE-8785-12CA-06B25B66C073}"/>
              </a:ext>
            </a:extLst>
          </p:cNvPr>
          <p:cNvSpPr txBox="1"/>
          <p:nvPr/>
        </p:nvSpPr>
        <p:spPr>
          <a:xfrm>
            <a:off x="1205418" y="108807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95745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4802AE-261D-B5CD-AF76-BB38A29497F0}"/>
              </a:ext>
            </a:extLst>
          </p:cNvPr>
          <p:cNvSpPr txBox="1"/>
          <p:nvPr/>
        </p:nvSpPr>
        <p:spPr>
          <a:xfrm>
            <a:off x="1171904" y="1313058"/>
            <a:ext cx="984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200" b="1" dirty="0">
                <a:solidFill>
                  <a:srgbClr val="C00000"/>
                </a:solidFill>
                <a:effectLst/>
              </a:rPr>
              <a:t>INSTRUÇÕES DE NAVEGAÇÃO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7E69B45-C6DF-9134-C0C9-24995837466B}"/>
              </a:ext>
            </a:extLst>
          </p:cNvPr>
          <p:cNvSpPr/>
          <p:nvPr/>
        </p:nvSpPr>
        <p:spPr>
          <a:xfrm>
            <a:off x="1171903" y="2574625"/>
            <a:ext cx="9848193" cy="20857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AB6045D1-FDA1-F1A0-7931-C03741477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87214" y="3035239"/>
            <a:ext cx="914400" cy="91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B4E75A7-38E1-CC6C-FFD5-390DD86000F1}"/>
              </a:ext>
            </a:extLst>
          </p:cNvPr>
          <p:cNvSpPr txBox="1"/>
          <p:nvPr/>
        </p:nvSpPr>
        <p:spPr>
          <a:xfrm>
            <a:off x="1408383" y="3949639"/>
            <a:ext cx="107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VOLTAR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B020A5-441D-52E2-9B4E-5C37CEBE1B00}"/>
              </a:ext>
            </a:extLst>
          </p:cNvPr>
          <p:cNvSpPr txBox="1"/>
          <p:nvPr/>
        </p:nvSpPr>
        <p:spPr>
          <a:xfrm>
            <a:off x="2461855" y="3958880"/>
            <a:ext cx="144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AVANÇAR</a:t>
            </a:r>
          </a:p>
        </p:txBody>
      </p:sp>
      <p:pic>
        <p:nvPicPr>
          <p:cNvPr id="9" name="Gráfico 8" descr="Acento Circunflexo à Direita com preenchimento sólido">
            <a:extLst>
              <a:ext uri="{FF2B5EF4-FFF2-40B4-BE49-F238E27FC236}">
                <a16:creationId xmlns:a16="http://schemas.microsoft.com/office/drawing/2014/main" id="{8B4377DA-3F04-9407-A3F4-208CDDFDE9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9480" y="3044480"/>
            <a:ext cx="914400" cy="914400"/>
          </a:xfrm>
          <a:prstGeom prst="rect">
            <a:avLst/>
          </a:prstGeom>
        </p:spPr>
      </p:pic>
      <p:pic>
        <p:nvPicPr>
          <p:cNvPr id="10" name="Gráfico 9" descr="Fechar com preenchimento sólido">
            <a:extLst>
              <a:ext uri="{FF2B5EF4-FFF2-40B4-BE49-F238E27FC236}">
                <a16:creationId xmlns:a16="http://schemas.microsoft.com/office/drawing/2014/main" id="{75794AD3-E30A-DAB3-E549-7E85CD6B01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8762" y="3140593"/>
            <a:ext cx="626249" cy="62624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4E560C-A5F6-5210-6F54-430A8BEFDDE7}"/>
              </a:ext>
            </a:extLst>
          </p:cNvPr>
          <p:cNvSpPr txBox="1"/>
          <p:nvPr/>
        </p:nvSpPr>
        <p:spPr>
          <a:xfrm>
            <a:off x="3770398" y="3971227"/>
            <a:ext cx="15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FECHAR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BEA6502-3C0E-310B-9A68-176BA4733E20}"/>
              </a:ext>
            </a:extLst>
          </p:cNvPr>
          <p:cNvSpPr/>
          <p:nvPr/>
        </p:nvSpPr>
        <p:spPr>
          <a:xfrm>
            <a:off x="5844381" y="3202772"/>
            <a:ext cx="534718" cy="4769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DF85D2-6BC0-3EBD-EFB0-7C89D7B89693}"/>
              </a:ext>
            </a:extLst>
          </p:cNvPr>
          <p:cNvSpPr txBox="1"/>
          <p:nvPr/>
        </p:nvSpPr>
        <p:spPr>
          <a:xfrm>
            <a:off x="5161609" y="3792237"/>
            <a:ext cx="183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ABRIR </a:t>
            </a:r>
          </a:p>
          <a:p>
            <a:pPr algn="ctr"/>
            <a:r>
              <a:rPr lang="pt-BR" dirty="0"/>
              <a:t>INFORMAÇÃO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C638E95C-AAE8-29B1-B828-156822819BC6}"/>
              </a:ext>
            </a:extLst>
          </p:cNvPr>
          <p:cNvGraphicFramePr/>
          <p:nvPr/>
        </p:nvGraphicFramePr>
        <p:xfrm>
          <a:off x="7082682" y="3512216"/>
          <a:ext cx="3117519" cy="45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BDA31345-DE44-75B9-5B1A-BA784CEB3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889" t="20182" r="72389" b="58920"/>
          <a:stretch>
            <a:fillRect/>
          </a:stretch>
        </p:blipFill>
        <p:spPr>
          <a:xfrm>
            <a:off x="7531162" y="3092577"/>
            <a:ext cx="662580" cy="5871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F15B56-F45B-875D-6CBC-AD8F76D85047}"/>
              </a:ext>
            </a:extLst>
          </p:cNvPr>
          <p:cNvSpPr txBox="1"/>
          <p:nvPr/>
        </p:nvSpPr>
        <p:spPr>
          <a:xfrm>
            <a:off x="6996418" y="3689259"/>
            <a:ext cx="162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ACESSE O</a:t>
            </a:r>
            <a:br>
              <a:rPr lang="pt-BR" dirty="0"/>
            </a:br>
            <a:r>
              <a:rPr lang="pt-BR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796302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D7C7E-AB6D-98F4-D3CF-7C0D9523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F4B57D6-9F5C-4343-6AE7-F19E609449F5}"/>
              </a:ext>
            </a:extLst>
          </p:cNvPr>
          <p:cNvSpPr txBox="1"/>
          <p:nvPr/>
        </p:nvSpPr>
        <p:spPr>
          <a:xfrm>
            <a:off x="1303833" y="1497425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Alinhamento estratégico (Diretoria)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9CA1723-7A8D-14DC-933E-286630330B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42E3585A-F3A6-3120-E0FC-0AA98D41E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634FC07-AC70-7012-5BA8-77E08155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833" y="2390254"/>
            <a:ext cx="6500252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200" b="1" dirty="0">
                <a:latin typeface="AMX" panose="020B0604020202020204"/>
              </a:rPr>
              <a:t>Comunicados e Regras:</a:t>
            </a:r>
            <a:r>
              <a:rPr lang="pt-BR" sz="2200" dirty="0">
                <a:latin typeface="AMX" panose="020B0604020202020204"/>
              </a:rPr>
              <a:t> Fique atento aos e-mails disparados pela caixa de chave </a:t>
            </a:r>
            <a:r>
              <a:rPr lang="pt-BR" sz="2200" b="1" dirty="0">
                <a:solidFill>
                  <a:srgbClr val="C00000"/>
                </a:solidFill>
                <a:latin typeface="AMX" panose="020B0604020202020204"/>
              </a:rPr>
              <a:t>Diretoria de Estratégia de Produtos Eletrônicos - Pós Venda</a:t>
            </a:r>
            <a:r>
              <a:rPr lang="pt-BR" sz="2200" dirty="0">
                <a:solidFill>
                  <a:srgbClr val="C00000"/>
                </a:solidFill>
                <a:latin typeface="AMX" panose="020B0604020202020204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200" dirty="0">
              <a:solidFill>
                <a:srgbClr val="C00000"/>
              </a:solidFill>
              <a:latin typeface="AMX" panose="020B06040202020202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200" dirty="0">
                <a:latin typeface="AMX" panose="020B0604020202020204"/>
              </a:rPr>
              <a:t>Eles enviam os lembretes e as orientações cruciais logo antes do início de cada período de reserva.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A29A83-5067-12A3-5EE6-9240041D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390" y="1774424"/>
            <a:ext cx="2071394" cy="2291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7F886D38-A4F0-CB78-5EC8-D771CEB6123C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0BAFB-448C-DB2C-F72D-6BAFF3671F92}"/>
              </a:ext>
            </a:extLst>
          </p:cNvPr>
          <p:cNvSpPr txBox="1"/>
          <p:nvPr/>
        </p:nvSpPr>
        <p:spPr>
          <a:xfrm>
            <a:off x="1295784" y="108192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438871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20F3F-012B-1EEB-C5CA-1B78193D5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8DD6EE-4574-DB99-A2EE-2669E8D76E34}"/>
              </a:ext>
            </a:extLst>
          </p:cNvPr>
          <p:cNvSpPr txBox="1"/>
          <p:nvPr/>
        </p:nvSpPr>
        <p:spPr>
          <a:xfrm>
            <a:off x="1295784" y="137899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Onde buscar ajuda?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5282697-3719-B702-19CB-2AE506EC2F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C919928-0953-EE13-16A9-DF5D5C534F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887B95-9976-0DE5-BCB6-72FCCB60614E}"/>
              </a:ext>
            </a:extLst>
          </p:cNvPr>
          <p:cNvSpPr/>
          <p:nvPr/>
        </p:nvSpPr>
        <p:spPr>
          <a:xfrm>
            <a:off x="2898749" y="2553636"/>
            <a:ext cx="6182339" cy="159645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A informação correta está a um clique de distância. Usar os canais oficiais garante agilidade no seu atendimento e segurança na sua operação!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65C03107-E78D-459B-11A6-A88CBE962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1401" y="2057074"/>
            <a:ext cx="837613" cy="837613"/>
          </a:xfrm>
          <a:prstGeom prst="rect">
            <a:avLst/>
          </a:prstGeom>
        </p:spPr>
      </p:pic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7678EBAF-F1C9-B66F-8C78-90D7D1D98F7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807142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4158B44-5305-4348-AF09-BF2B779617D4}"/>
              </a:ext>
            </a:extLst>
          </p:cNvPr>
          <p:cNvSpPr txBox="1"/>
          <p:nvPr/>
        </p:nvSpPr>
        <p:spPr>
          <a:xfrm>
            <a:off x="971550" y="775756"/>
            <a:ext cx="98546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/>
              <a:t>	</a:t>
            </a:r>
            <a:r>
              <a:rPr lang="pt-BR" sz="3000" b="1" dirty="0">
                <a:latin typeface="AMX" panose="020B0604020202020204" charset="0"/>
              </a:rPr>
              <a:t>Recapitulando...3 pontos para nunca esquecer</a:t>
            </a:r>
          </a:p>
          <a:p>
            <a:endParaRPr lang="pt-BR" dirty="0">
              <a:latin typeface="AMX" panose="020B0604020202020204" charset="0"/>
            </a:endParaRPr>
          </a:p>
          <a:p>
            <a:r>
              <a:rPr lang="pt-BR" sz="2200" dirty="0">
                <a:latin typeface="AMX" panose="020B0604020202020204" charset="0"/>
              </a:rPr>
              <a:t>Bora revisar o que aprendemos?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A8C28B-68BC-EF74-7EC5-16D5028F7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879562"/>
              </p:ext>
            </p:extLst>
          </p:nvPr>
        </p:nvGraphicFramePr>
        <p:xfrm>
          <a:off x="1170333" y="2553562"/>
          <a:ext cx="9854646" cy="191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áfico 7" descr="Acento Circunflexo à Esquerda com preenchimento sólido">
            <a:extLst>
              <a:ext uri="{FF2B5EF4-FFF2-40B4-BE49-F238E27FC236}">
                <a16:creationId xmlns:a16="http://schemas.microsoft.com/office/drawing/2014/main" id="{51F4695B-EC52-67C3-5A22-6DA57A2602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9" name="Gráfico 8" descr="Acento Circunflexo à Direita com preenchimento sólido">
            <a:extLst>
              <a:ext uri="{FF2B5EF4-FFF2-40B4-BE49-F238E27FC236}">
                <a16:creationId xmlns:a16="http://schemas.microsoft.com/office/drawing/2014/main" id="{E387CDD2-3EE9-D430-68EA-6101DC504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Cabeça com engrenagens com preenchimento sólido">
            <a:extLst>
              <a:ext uri="{FF2B5EF4-FFF2-40B4-BE49-F238E27FC236}">
                <a16:creationId xmlns:a16="http://schemas.microsoft.com/office/drawing/2014/main" id="{DEC19F2E-1346-8612-3D0F-431A9C239E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1550" y="3591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2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44E90E-D78D-FA3A-688B-9C638A18B6E9}"/>
              </a:ext>
            </a:extLst>
          </p:cNvPr>
          <p:cNvSpPr txBox="1"/>
          <p:nvPr/>
        </p:nvSpPr>
        <p:spPr>
          <a:xfrm>
            <a:off x="971550" y="2843096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>
                <a:latin typeface="AMX" panose="020B0604020202020204"/>
              </a:rPr>
              <a:t>É isso que a próxima etapa vai te mostrar. Vamos nessa!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0E145E-0D5B-9482-4908-360C309416D2}"/>
              </a:ext>
            </a:extLst>
          </p:cNvPr>
          <p:cNvSpPr txBox="1"/>
          <p:nvPr/>
        </p:nvSpPr>
        <p:spPr>
          <a:xfrm>
            <a:off x="971550" y="775756"/>
            <a:ext cx="9854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latin typeface="AMX" panose="020B0604020202020204"/>
              </a:rPr>
              <a:t>	Próxima etapa!</a:t>
            </a:r>
          </a:p>
          <a:p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sz="2400" dirty="0">
                <a:latin typeface="AMX" panose="020B0604020202020204"/>
              </a:rPr>
              <a:t>Agora que você entende o contexto, o próximo passo é saber exatamente como fazer isso no sistema, do login até a solicitação de coleta.</a:t>
            </a:r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F51C7B3F-842B-53D7-324B-F1B7003F93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E9F9D417-5856-AB5E-1B84-C7FEA920FF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pic>
        <p:nvPicPr>
          <p:cNvPr id="5" name="Gráfico 4" descr="Círculo com seta para a esquerda estrutura de tópicos">
            <a:extLst>
              <a:ext uri="{FF2B5EF4-FFF2-40B4-BE49-F238E27FC236}">
                <a16:creationId xmlns:a16="http://schemas.microsoft.com/office/drawing/2014/main" id="{675E467D-24BC-72D1-C5B6-EFD6E0A8C1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604" y="6474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35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4716-7B3E-2054-859B-4E6ED408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6ACBC6-4ACB-7F50-36F6-8DA8E3989EB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C5B0DC-E565-090F-1509-5C32A8419529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“DOA”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3AD6D8A1-C7DB-4930-EB7D-D85149616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EDA215DC-5FEA-179B-5619-5FFD7AADB9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5C396404-9304-974B-D6A2-73A19779C26B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7773CEDA-FAFC-04C6-598D-6537051A8FEB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529641A7-F2F7-891F-12AE-4CDFE4841B0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6C8625C7-6DE6-6283-4A3A-E3B3308D1F32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1C4EF00-1B10-C92A-541A-678113043F39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350E01DC-DCB4-4D5F-2F25-BB363F9ACC07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r>
              <a:rPr lang="pt-BR" sz="1600" dirty="0">
                <a:latin typeface="AmX" panose="020B060402020202020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r>
              <a:rPr lang="pt-BR" sz="1600" dirty="0">
                <a:latin typeface="AmX" panose="020B060402020202020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ajuda.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45E2FBE-B6E5-7196-3C77-96AAF99DE300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3BB0AE-F5FE-6602-643B-8527132A1CC1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5C14AAE-4168-C25C-B719-27C36354AC60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1293893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DB8A-9179-8BC3-6DC8-8336C394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B28366-378B-85F4-98BE-373CD4645691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5289A1-A73F-A468-45AD-08116F47D749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“DOA”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3D71D6E8-E025-CD0B-616E-5E7A8BFD1C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E31ACC6A-650E-7815-D34C-0891F79C1F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DCED3877-6298-BBB4-E757-4428F9493A35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EE57E7E6-9743-061B-FE31-615E00E4880D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007ACDDC-65FC-BFDA-64B5-31E11B4F84B0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E1672E57-B3FD-EDEC-28D5-B792D554FABD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8BC6463B-B75E-AF11-69CA-1BE01BCAD454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7056D7D6-6011-9F59-B602-92F56C2D3CC8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EA3CD123-714D-67DF-AC5E-9E0A7E78E0D3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733817-975B-FC2A-CC67-0AAE4E4A0D36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5B806B-587F-4B3C-FB34-8648BBB0C480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1732820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45F25-3055-0D23-27B7-FC4D3B1EB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E838E41-33D5-FEA2-EB55-81E4B6FDEC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C5CD76E-878C-4F98-8E45-0702FBD763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C956B4-C2A7-5523-8FBD-2B629DDC7C2E}"/>
              </a:ext>
            </a:extLst>
          </p:cNvPr>
          <p:cNvSpPr txBox="1"/>
          <p:nvPr/>
        </p:nvSpPr>
        <p:spPr>
          <a:xfrm>
            <a:off x="1261347" y="1282183"/>
            <a:ext cx="8470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</a:rPr>
              <a:t>Login e acesso ao Claro </a:t>
            </a:r>
            <a:r>
              <a:rPr lang="pt-BR" sz="3000" b="1" dirty="0" err="1">
                <a:solidFill>
                  <a:srgbClr val="C00000"/>
                </a:solidFill>
              </a:rPr>
              <a:t>fix</a:t>
            </a:r>
            <a:endParaRPr lang="pt-BR" sz="3000" b="1" dirty="0">
              <a:solidFill>
                <a:srgbClr val="C0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EF47BF-4A67-920B-9B1E-95EF2A52C806}"/>
              </a:ext>
            </a:extLst>
          </p:cNvPr>
          <p:cNvSpPr txBox="1"/>
          <p:nvPr/>
        </p:nvSpPr>
        <p:spPr>
          <a:xfrm>
            <a:off x="1366959" y="2022666"/>
            <a:ext cx="81458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/>
              <a:t>Para gerenciar as reversas e os processos de DOA da sua Loja, o seu primeiro passo é acessar a plataforma. </a:t>
            </a:r>
          </a:p>
          <a:p>
            <a:pPr>
              <a:buNone/>
            </a:pPr>
            <a:endParaRPr lang="pt-BR" sz="2200" dirty="0"/>
          </a:p>
          <a:p>
            <a:pPr>
              <a:buNone/>
            </a:pPr>
            <a:r>
              <a:rPr lang="pt-BR" sz="2200" dirty="0"/>
              <a:t>Este acesso é individual e garante a rastreabilidade de cada aparelho registrado.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1D16D0ED-8A45-A281-7E78-0C06CBF0427D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67ACF8F-ACBF-D7BF-6DF2-780F00418D2F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2640239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0BFF7-5FBB-BE06-1DAF-02B96FBD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81A7C47-93FB-0983-71F3-0967A29C5F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8A7CD6A-2407-D9F3-8EEB-AC9A881D1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18DA120-A8D4-82E2-E7AB-5FC497B9990F}"/>
              </a:ext>
            </a:extLst>
          </p:cNvPr>
          <p:cNvSpPr txBox="1"/>
          <p:nvPr/>
        </p:nvSpPr>
        <p:spPr>
          <a:xfrm>
            <a:off x="1261347" y="1282183"/>
            <a:ext cx="8470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</a:rPr>
              <a:t>Login e acesso ao Claro </a:t>
            </a:r>
            <a:r>
              <a:rPr lang="pt-BR" sz="3000" b="1" dirty="0" err="1">
                <a:solidFill>
                  <a:srgbClr val="C00000"/>
                </a:solidFill>
              </a:rPr>
              <a:t>fix</a:t>
            </a:r>
            <a:endParaRPr lang="pt-BR" sz="3000" b="1" dirty="0">
              <a:solidFill>
                <a:srgbClr val="C0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7F60A5-C2EF-084B-77D2-83BA67243B18}"/>
              </a:ext>
            </a:extLst>
          </p:cNvPr>
          <p:cNvSpPr txBox="1"/>
          <p:nvPr/>
        </p:nvSpPr>
        <p:spPr>
          <a:xfrm>
            <a:off x="1366959" y="2022666"/>
            <a:ext cx="81458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/>
              <a:t>Para gerenciar os processos de DOA da sua Loja, o seu primeiro passo é acessar a plataforma. </a:t>
            </a:r>
          </a:p>
          <a:p>
            <a:pPr>
              <a:buNone/>
            </a:pPr>
            <a:endParaRPr lang="pt-BR" sz="2200" dirty="0"/>
          </a:p>
          <a:p>
            <a:pPr>
              <a:buNone/>
            </a:pPr>
            <a:r>
              <a:rPr lang="pt-BR" sz="2200" dirty="0"/>
              <a:t>Este acesso é individual e garante a rastreabilidade de cada aparelho registrado.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CE86BC35-D4BE-AAB7-0903-0E535D2C3D77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8C4BF4-67F6-899B-7443-47A2A81EB615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435618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CC6A-BF89-A16F-F4C2-87E904F8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03F7029-AE57-AF45-CF01-428E79C365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35FB82C-7795-C3F0-845E-51C2798213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C8C2E15-37BF-8228-1FCD-64C99AA84E2B}"/>
              </a:ext>
            </a:extLst>
          </p:cNvPr>
          <p:cNvSpPr txBox="1"/>
          <p:nvPr/>
        </p:nvSpPr>
        <p:spPr>
          <a:xfrm>
            <a:off x="1171904" y="1453999"/>
            <a:ext cx="89187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Siga o passo a passo para entrar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fix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B8A6901-51FC-FB22-C150-70F7F06B1A0C}"/>
              </a:ext>
            </a:extLst>
          </p:cNvPr>
          <p:cNvSpPr txBox="1"/>
          <p:nvPr/>
        </p:nvSpPr>
        <p:spPr>
          <a:xfrm>
            <a:off x="1242810" y="2116602"/>
            <a:ext cx="46314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1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No campo Login</a:t>
            </a:r>
            <a:r>
              <a:rPr lang="pt-BR" dirty="0">
                <a:latin typeface="AMX" panose="020B0604020202020204"/>
              </a:rPr>
              <a:t>, informe seu usuário de rede.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2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No campo Senha</a:t>
            </a:r>
            <a:r>
              <a:rPr lang="pt-BR" dirty="0">
                <a:latin typeface="AMX" panose="020B0604020202020204"/>
              </a:rPr>
              <a:t>, digite a senha correspondente ao seu login.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3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Em caso de primeiro acesso</a:t>
            </a:r>
            <a:r>
              <a:rPr lang="pt-BR" dirty="0">
                <a:latin typeface="AMX" panose="020B0604020202020204"/>
              </a:rPr>
              <a:t>, a </a:t>
            </a:r>
            <a:r>
              <a:rPr lang="pt-BR" b="1" dirty="0">
                <a:latin typeface="AMX" panose="020B0604020202020204"/>
              </a:rPr>
              <a:t>senha padrão </a:t>
            </a:r>
            <a:r>
              <a:rPr lang="pt-BR" dirty="0">
                <a:latin typeface="AMX" panose="020B0604020202020204"/>
              </a:rPr>
              <a:t>é “claro123”, será necessário alterá-la antes de continuar.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4</a:t>
            </a:r>
            <a:r>
              <a:rPr lang="pt-BR" dirty="0">
                <a:latin typeface="AMX" panose="020B0604020202020204"/>
              </a:rPr>
              <a:t>. Após preencher os dados corretamente, clique em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Entrar</a:t>
            </a:r>
            <a:r>
              <a:rPr lang="pt-BR" dirty="0">
                <a:latin typeface="AMX" panose="020B0604020202020204"/>
              </a:rPr>
              <a:t> para acessar o sistema.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3ECF65-031A-51AD-7375-65E32B30B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378" y="2111076"/>
            <a:ext cx="4463958" cy="2671574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0BA7559-0DDC-501D-697C-3A2670F21F3C}"/>
              </a:ext>
            </a:extLst>
          </p:cNvPr>
          <p:cNvGraphicFramePr/>
          <p:nvPr/>
        </p:nvGraphicFramePr>
        <p:xfrm>
          <a:off x="1379055" y="5614224"/>
          <a:ext cx="9854646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28E3293C-E4D4-7869-2BB2-892A5AC297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8272" y="5145026"/>
            <a:ext cx="669235" cy="669235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9A69101F-1C47-15CB-EF73-AD73DFFEF299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7092ED-703A-62A6-1F93-2B6ABCBFF97A}"/>
              </a:ext>
            </a:extLst>
          </p:cNvPr>
          <p:cNvSpPr txBox="1"/>
          <p:nvPr/>
        </p:nvSpPr>
        <p:spPr>
          <a:xfrm>
            <a:off x="1232540" y="110340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Login e acesso ao Claro </a:t>
            </a:r>
            <a:r>
              <a:rPr lang="pt-BR" sz="1800" b="1" dirty="0" err="1">
                <a:solidFill>
                  <a:srgbClr val="C00000"/>
                </a:solidFill>
              </a:rPr>
              <a:t>fix</a:t>
            </a:r>
            <a:endParaRPr lang="pt-B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8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D1873-248C-1485-6872-18D5D9E7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FDD57EE1-B67B-7879-D909-4164B2C4D6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B80557E-029B-FE40-886C-2FF649BC63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44A923-6F3D-5AB6-BDE1-B24EAE25D34C}"/>
              </a:ext>
            </a:extLst>
          </p:cNvPr>
          <p:cNvSpPr txBox="1"/>
          <p:nvPr/>
        </p:nvSpPr>
        <p:spPr>
          <a:xfrm>
            <a:off x="1171904" y="1277005"/>
            <a:ext cx="9788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Alterar senha</a:t>
            </a:r>
          </a:p>
          <a:p>
            <a:r>
              <a:rPr lang="pt-BR" dirty="0">
                <a:latin typeface="AMX" panose="020B0604020202020204"/>
              </a:rPr>
              <a:t>Por segurança, ao acessar o sistema pela primeira vez, você deverá alterar sua senha.</a:t>
            </a:r>
            <a:endParaRPr lang="pt-BR" b="1" dirty="0">
              <a:latin typeface="AMX" panose="020B060402020202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F0C12F3-1374-D596-6D2D-9049B431AA98}"/>
              </a:ext>
            </a:extLst>
          </p:cNvPr>
          <p:cNvSpPr txBox="1"/>
          <p:nvPr/>
        </p:nvSpPr>
        <p:spPr>
          <a:xfrm>
            <a:off x="1196354" y="2409961"/>
            <a:ext cx="48996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1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Senha atual: </a:t>
            </a:r>
            <a:r>
              <a:rPr lang="pt-BR" dirty="0">
                <a:latin typeface="AMX" panose="020B0604020202020204" charset="0"/>
              </a:rPr>
              <a:t>digite sua senha atual no campo indicado.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2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Nova senha: </a:t>
            </a:r>
            <a:r>
              <a:rPr lang="pt-BR" dirty="0">
                <a:latin typeface="AMX" panose="020B0604020202020204" charset="0"/>
              </a:rPr>
              <a:t>digite sua nova senha no campo indicado.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3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Repetir nova senha: </a:t>
            </a:r>
            <a:r>
              <a:rPr lang="pt-BR" dirty="0">
                <a:latin typeface="AMX" panose="020B0604020202020204" charset="0"/>
              </a:rPr>
              <a:t>digite novamente sua nova senha para confirmação.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4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Salvar: </a:t>
            </a:r>
            <a:r>
              <a:rPr lang="pt-BR" dirty="0">
                <a:latin typeface="AMX" panose="020B0604020202020204" charset="0"/>
              </a:rPr>
              <a:t>clique no botão para efetuar a alteração.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098162F-3B01-2F0B-F10E-486C0B548242}"/>
              </a:ext>
            </a:extLst>
          </p:cNvPr>
          <p:cNvGraphicFramePr/>
          <p:nvPr/>
        </p:nvGraphicFramePr>
        <p:xfrm>
          <a:off x="1073426" y="4978678"/>
          <a:ext cx="4559990" cy="80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82EFA0A2-36E9-A067-34CB-9F460C809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538" y="4654779"/>
            <a:ext cx="669235" cy="6692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7BF99D-0B26-41B3-75A2-B90430F17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9097" y="2121255"/>
            <a:ext cx="4662926" cy="2462956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9EAECDD-8136-10D1-272A-02CD27CAE09E}"/>
              </a:ext>
            </a:extLst>
          </p:cNvPr>
          <p:cNvGraphicFramePr/>
          <p:nvPr/>
        </p:nvGraphicFramePr>
        <p:xfrm>
          <a:off x="6316404" y="5484067"/>
          <a:ext cx="2380336" cy="66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C48C0AC-B95B-5440-33A8-C36DBB539108}"/>
              </a:ext>
            </a:extLst>
          </p:cNvPr>
          <p:cNvGraphicFramePr/>
          <p:nvPr/>
        </p:nvGraphicFramePr>
        <p:xfrm>
          <a:off x="8806071" y="5503946"/>
          <a:ext cx="2154391" cy="66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62096BC4-29E1-0F50-A6A5-B4A903A31976}"/>
              </a:ext>
            </a:extLst>
          </p:cNvPr>
          <p:cNvSpPr txBox="1"/>
          <p:nvPr/>
        </p:nvSpPr>
        <p:spPr>
          <a:xfrm>
            <a:off x="6172917" y="4718897"/>
            <a:ext cx="49307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Mensagem de retorno:</a:t>
            </a:r>
          </a:p>
          <a:p>
            <a:r>
              <a:rPr lang="pt-BR" sz="1400" dirty="0"/>
              <a:t>Após salvar, o sistema exibirá uma mensagem informando o resultado da alteração.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14396506-5D41-43CB-CD9E-B5D11EB7116E}"/>
              </a:ext>
            </a:extLst>
          </p:cNvPr>
          <p:cNvSpPr/>
          <p:nvPr/>
        </p:nvSpPr>
        <p:spPr>
          <a:xfrm>
            <a:off x="1171904" y="212671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652769-9EC6-E6EF-724F-C43C8E8386A5}"/>
              </a:ext>
            </a:extLst>
          </p:cNvPr>
          <p:cNvSpPr txBox="1"/>
          <p:nvPr/>
        </p:nvSpPr>
        <p:spPr>
          <a:xfrm>
            <a:off x="1138860" y="96549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Login e acesso ao Claro </a:t>
            </a:r>
            <a:r>
              <a:rPr lang="pt-BR" sz="1800" b="1" dirty="0" err="1">
                <a:solidFill>
                  <a:srgbClr val="C00000"/>
                </a:solidFill>
              </a:rPr>
              <a:t>fix</a:t>
            </a:r>
            <a:endParaRPr lang="pt-B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1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467F2A-A151-A160-7BB3-CA7DBCD41D24}"/>
              </a:ext>
            </a:extLst>
          </p:cNvPr>
          <p:cNvSpPr txBox="1"/>
          <p:nvPr/>
        </p:nvSpPr>
        <p:spPr>
          <a:xfrm>
            <a:off x="971550" y="1948152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Escolha o seu canal e vamos nessa!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B56BF32-3D74-5688-DCEE-13EB9959F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157798"/>
              </p:ext>
            </p:extLst>
          </p:nvPr>
        </p:nvGraphicFramePr>
        <p:xfrm>
          <a:off x="1403052" y="3158788"/>
          <a:ext cx="9855200" cy="1039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3342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34A0E-AA73-0F2B-ADFC-8370903D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E3D8229-6B01-7D3D-0A0E-21D1A3AB9A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E67CDF8-0F3A-A283-1317-7E155C26DF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C1C187-C433-58EB-6309-93A690487202}"/>
              </a:ext>
            </a:extLst>
          </p:cNvPr>
          <p:cNvSpPr txBox="1"/>
          <p:nvPr/>
        </p:nvSpPr>
        <p:spPr>
          <a:xfrm>
            <a:off x="1171904" y="1111914"/>
            <a:ext cx="9961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Aparelhos (Parte 1) — Checklist </a:t>
            </a:r>
            <a:r>
              <a:rPr lang="pt-BR" sz="3000" b="1" dirty="0" err="1">
                <a:solidFill>
                  <a:srgbClr val="C00000"/>
                </a:solidFill>
                <a:latin typeface="AMX" panose="020B0604020202020204"/>
              </a:rPr>
              <a:t>pré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-registro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CFB20C1-EEFA-AA9D-8842-986607E10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231353"/>
              </p:ext>
            </p:extLst>
          </p:nvPr>
        </p:nvGraphicFramePr>
        <p:xfrm>
          <a:off x="2145573" y="2169864"/>
          <a:ext cx="847627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1830A72-0730-F92B-5275-65497D2F2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482498"/>
              </p:ext>
            </p:extLst>
          </p:nvPr>
        </p:nvGraphicFramePr>
        <p:xfrm>
          <a:off x="1810955" y="5644980"/>
          <a:ext cx="9854646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B60372B1-43D7-4533-9ED7-2F06912822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55338" y="5141028"/>
            <a:ext cx="669235" cy="669235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21F37EA-D5B7-5771-72AF-50F9C218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180059"/>
              </p:ext>
            </p:extLst>
          </p:nvPr>
        </p:nvGraphicFramePr>
        <p:xfrm>
          <a:off x="2145573" y="2923992"/>
          <a:ext cx="8476276" cy="2047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081E3EDD-9EDE-3AB5-94C0-7F85E08E1045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2333649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E0DC-8B05-9D31-51BB-7831E533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B3AD9E1-C271-057D-3CB4-778C738936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F239EB80-0C16-0696-3D37-CDC8492837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C01A0E-7311-E7F6-76CD-47832D91288C}"/>
              </a:ext>
            </a:extLst>
          </p:cNvPr>
          <p:cNvSpPr txBox="1"/>
          <p:nvPr/>
        </p:nvSpPr>
        <p:spPr>
          <a:xfrm>
            <a:off x="1171904" y="1302643"/>
            <a:ext cx="109090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Aparelhos (Parte 2) — Passo a passo no sistema: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426A1EA-C704-EC27-68F1-D7ADCF243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100298"/>
              </p:ext>
            </p:extLst>
          </p:nvPr>
        </p:nvGraphicFramePr>
        <p:xfrm>
          <a:off x="1853619" y="3216271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6926A9DA-C1AF-A89B-65F6-F3F4089225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000" y="4056634"/>
            <a:ext cx="3450444" cy="20768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3D3B59-E1E9-3239-2348-F6FA80D01D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5729" y="4442791"/>
            <a:ext cx="3719575" cy="100356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79C864C-B99D-5346-97AA-ED5A7B57AAD4}"/>
              </a:ext>
            </a:extLst>
          </p:cNvPr>
          <p:cNvSpPr txBox="1"/>
          <p:nvPr/>
        </p:nvSpPr>
        <p:spPr>
          <a:xfrm>
            <a:off x="1251417" y="2202218"/>
            <a:ext cx="1030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Com o checklist de balcão aprovado, é hora de registrar as informações no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. Preencher os códigos e dados de forma idêntica aos documentos fiscais garante que o sistema valide a operação sem erros.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7015545-0BE9-0CAE-F36E-B121FE307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463901"/>
              </p:ext>
            </p:extLst>
          </p:nvPr>
        </p:nvGraphicFramePr>
        <p:xfrm>
          <a:off x="6836730" y="3216270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9" name="Gráfico 18" descr="Selo 1 com preenchimento sólido">
            <a:extLst>
              <a:ext uri="{FF2B5EF4-FFF2-40B4-BE49-F238E27FC236}">
                <a16:creationId xmlns:a16="http://schemas.microsoft.com/office/drawing/2014/main" id="{B6D0F955-2C66-EE01-5150-504D8DA784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39809" y="3305382"/>
            <a:ext cx="502579" cy="502579"/>
          </a:xfrm>
          <a:prstGeom prst="rect">
            <a:avLst/>
          </a:prstGeom>
        </p:spPr>
      </p:pic>
      <p:pic>
        <p:nvPicPr>
          <p:cNvPr id="21" name="Gráfico 20" descr="Crachá com preenchimento sólido">
            <a:extLst>
              <a:ext uri="{FF2B5EF4-FFF2-40B4-BE49-F238E27FC236}">
                <a16:creationId xmlns:a16="http://schemas.microsoft.com/office/drawing/2014/main" id="{96ABDF37-175A-1733-E812-A3241376F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34567" y="3274741"/>
            <a:ext cx="529388" cy="52938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E8D74D3-587C-186D-9151-5D9B7B0DC94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excluir a numeração em amarelo na imagem menor.</a:t>
            </a:r>
          </a:p>
          <a:p>
            <a:pPr algn="ctr"/>
            <a:r>
              <a:rPr lang="pt-BR" dirty="0"/>
              <a:t>Os botões 1 e 2 são clicáveis e ao clicar em cada um deles, abre o pop </a:t>
            </a:r>
            <a:r>
              <a:rPr lang="pt-BR" dirty="0" err="1"/>
              <a:t>up</a:t>
            </a:r>
            <a:r>
              <a:rPr lang="pt-BR" dirty="0"/>
              <a:t> com as respectivas imagens.</a:t>
            </a:r>
          </a:p>
        </p:txBody>
      </p:sp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B289CEE0-F62F-9305-C4AD-16E8EC8C9587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3218130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699-FB31-422A-0DB0-403C171FA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47090EE-AFBD-2A95-D29F-A268B718A1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ED17358-1019-30CB-3E63-B9891EA6F8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1CF3FF-AF9A-0CEA-9F67-4FACC843CD4D}"/>
              </a:ext>
            </a:extLst>
          </p:cNvPr>
          <p:cNvSpPr txBox="1"/>
          <p:nvPr/>
        </p:nvSpPr>
        <p:spPr>
          <a:xfrm>
            <a:off x="1083340" y="1163797"/>
            <a:ext cx="89187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Formulário de avaliação de troca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7BF771A-ADB8-A850-6F85-1C94140D2249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64FB8C-80E3-0192-70CB-DED23464326B}"/>
              </a:ext>
            </a:extLst>
          </p:cNvPr>
          <p:cNvSpPr txBox="1"/>
          <p:nvPr/>
        </p:nvSpPr>
        <p:spPr>
          <a:xfrm>
            <a:off x="1165450" y="1913493"/>
            <a:ext cx="9854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É nesta tela que a mágica acontece!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O preenchimento correto de cada campo do formulário garante a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rastreabilidade do aparelho</a:t>
            </a:r>
            <a:r>
              <a:rPr lang="pt-BR" dirty="0">
                <a:latin typeface="AMX" panose="020B0604020202020204"/>
              </a:rPr>
              <a:t>, valida o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cumprimento das regras de DOA</a:t>
            </a:r>
            <a:r>
              <a:rPr lang="pt-BR" dirty="0">
                <a:latin typeface="AMX" panose="020B0604020202020204"/>
              </a:rPr>
              <a:t> e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evita </a:t>
            </a:r>
            <a:r>
              <a:rPr lang="pt-BR" dirty="0">
                <a:latin typeface="AMX" panose="020B0604020202020204"/>
              </a:rPr>
              <a:t>que a loja sofra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prejuízos </a:t>
            </a:r>
            <a:r>
              <a:rPr lang="pt-BR" dirty="0">
                <a:latin typeface="AMX" panose="020B0604020202020204"/>
              </a:rPr>
              <a:t>com a reprovação do fabricante. 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84C0A1BE-F2B2-23ED-F0E4-98AE6E1BAE05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2" name="Retângulo 21">
            <a:extLst>
              <a:ext uri="{FF2B5EF4-FFF2-40B4-BE49-F238E27FC236}">
                <a16:creationId xmlns:a16="http://schemas.microsoft.com/office/drawing/2014/main" id="{5A5FBD58-26FB-542F-B95B-9FA14B366CA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Clique aqui é um botão que vai abrir a imagem do sistema com a tela do </a:t>
            </a:r>
            <a:r>
              <a:rPr lang="pt-BR" b="1" dirty="0"/>
              <a:t>Formulário de avaliação de troca.</a:t>
            </a:r>
          </a:p>
          <a:p>
            <a:pPr algn="ctr"/>
            <a:r>
              <a:rPr lang="pt-BR" dirty="0"/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64BEE79-B41B-F7B0-7AAA-2D3E8A6C97E9}"/>
              </a:ext>
            </a:extLst>
          </p:cNvPr>
          <p:cNvGraphicFramePr/>
          <p:nvPr/>
        </p:nvGraphicFramePr>
        <p:xfrm>
          <a:off x="1975665" y="3726344"/>
          <a:ext cx="647984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3B806494-629A-22F7-B2C2-128BF26294C8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3813640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5AE2E7-E225-0C00-BE4B-1858128C3CBB}"/>
              </a:ext>
            </a:extLst>
          </p:cNvPr>
          <p:cNvSpPr txBox="1"/>
          <p:nvPr/>
        </p:nvSpPr>
        <p:spPr>
          <a:xfrm>
            <a:off x="1072730" y="1253949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Formulário de avaliação de troca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7E0C3D-827B-D36F-6196-5C7A344B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39" y="2361945"/>
            <a:ext cx="5230049" cy="33443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92432C-E9FA-F6E7-F1CE-69C8C8314FF1}"/>
              </a:ext>
            </a:extLst>
          </p:cNvPr>
          <p:cNvSpPr txBox="1"/>
          <p:nvPr/>
        </p:nvSpPr>
        <p:spPr>
          <a:xfrm>
            <a:off x="1072730" y="1807947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Clique na imagem abaixo e conheça cada campo antes de começar o preenchimento.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9C92F3-9E29-6957-458E-33E69BB6A9B0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(15)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a respectiva informação que está na tabela no slide seguinte.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DFF1557-24FD-3966-C4BD-62D1184A70F7}"/>
              </a:ext>
            </a:extLst>
          </p:cNvPr>
          <p:cNvGrpSpPr/>
          <p:nvPr/>
        </p:nvGrpSpPr>
        <p:grpSpPr>
          <a:xfrm>
            <a:off x="1495462" y="6244126"/>
            <a:ext cx="9854646" cy="351000"/>
            <a:chOff x="0" y="0"/>
            <a:chExt cx="9854646" cy="351000"/>
          </a:xfrm>
          <a:scene3d>
            <a:camera prst="orthographicFront"/>
            <a:lightRig rig="flat" dir="t"/>
          </a:scene3d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BF9EDF4-AB1F-C587-5800-D956D7E0D76E}"/>
                </a:ext>
              </a:extLst>
            </p:cNvPr>
            <p:cNvSpPr/>
            <p:nvPr/>
          </p:nvSpPr>
          <p:spPr>
            <a:xfrm>
              <a:off x="0" y="0"/>
              <a:ext cx="9854646" cy="351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F57C85E0-9963-5EBA-6DCF-704EFDFDF738}"/>
                </a:ext>
              </a:extLst>
            </p:cNvPr>
            <p:cNvSpPr txBox="1"/>
            <p:nvPr/>
          </p:nvSpPr>
          <p:spPr>
            <a:xfrm>
              <a:off x="17134" y="17134"/>
              <a:ext cx="9820378" cy="3167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500" b="1" kern="1200" dirty="0">
                  <a:solidFill>
                    <a:srgbClr val="C00000"/>
                  </a:solidFill>
                </a:rPr>
                <a:t>Clique em Avaliar troca somente após preencher todos os campos. O envio parcial invalida a solicitação.</a:t>
              </a:r>
            </a:p>
          </p:txBody>
        </p:sp>
      </p:grpSp>
      <p:sp>
        <p:nvSpPr>
          <p:cNvPr id="10" name="Retângulo Arredondado 23">
            <a:extLst>
              <a:ext uri="{FF2B5EF4-FFF2-40B4-BE49-F238E27FC236}">
                <a16:creationId xmlns:a16="http://schemas.microsoft.com/office/drawing/2014/main" id="{3E176F9A-3BC1-A94D-C92E-C843AD355444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819723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23E6-07B8-2AEA-1A6B-F20353B2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301DEC-F2B0-475B-2581-C91F0E06BAD4}"/>
              </a:ext>
            </a:extLst>
          </p:cNvPr>
          <p:cNvSpPr txBox="1"/>
          <p:nvPr/>
        </p:nvSpPr>
        <p:spPr>
          <a:xfrm>
            <a:off x="383368" y="6920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401C976-5F80-A988-1BD5-AE260E32595F}"/>
              </a:ext>
            </a:extLst>
          </p:cNvPr>
          <p:cNvGraphicFramePr>
            <a:graphicFrameLocks noGrp="1"/>
          </p:cNvGraphicFramePr>
          <p:nvPr/>
        </p:nvGraphicFramePr>
        <p:xfrm>
          <a:off x="4260027" y="69200"/>
          <a:ext cx="4830184" cy="64948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841">
                  <a:extLst>
                    <a:ext uri="{9D8B030D-6E8A-4147-A177-3AD203B41FA5}">
                      <a16:colId xmlns:a16="http://schemas.microsoft.com/office/drawing/2014/main" val="236256821"/>
                    </a:ext>
                  </a:extLst>
                </a:gridCol>
                <a:gridCol w="1569913">
                  <a:extLst>
                    <a:ext uri="{9D8B030D-6E8A-4147-A177-3AD203B41FA5}">
                      <a16:colId xmlns:a16="http://schemas.microsoft.com/office/drawing/2014/main" val="142453806"/>
                    </a:ext>
                  </a:extLst>
                </a:gridCol>
                <a:gridCol w="2844430">
                  <a:extLst>
                    <a:ext uri="{9D8B030D-6E8A-4147-A177-3AD203B41FA5}">
                      <a16:colId xmlns:a16="http://schemas.microsoft.com/office/drawing/2014/main" val="2402709224"/>
                    </a:ext>
                  </a:extLst>
                </a:gridCol>
              </a:tblGrid>
              <a:tr h="326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Código SAP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Digitar o SAP do produto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63981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Descrição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Autopreenchida após o SAP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273256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Alterar Código SAP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Corrigir se necessário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9744"/>
                  </a:ext>
                </a:extLst>
              </a:tr>
              <a:tr h="571823">
                <a:tc>
                  <a:txBody>
                    <a:bodyPr/>
                    <a:lstStyle/>
                    <a:p>
                      <a:r>
                        <a:rPr lang="pt-BR" sz="12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IMEI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Digitar o IMEI (aparece só se o produto possuir IMEI)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5281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Nota Fiscal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Número da NF de venda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10873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Data da NF de Venda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Data da nota fiscal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43962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Embalagem 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Marcar se presente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160848"/>
                  </a:ext>
                </a:extLst>
              </a:tr>
              <a:tr h="571823">
                <a:tc>
                  <a:txBody>
                    <a:bodyPr/>
                    <a:lstStyle/>
                    <a:p>
                      <a:r>
                        <a:rPr lang="pt-BR" sz="12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Kit completo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Marcar se todos os acessórios estão presentes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147849"/>
                  </a:ext>
                </a:extLst>
              </a:tr>
              <a:tr h="332157">
                <a:tc>
                  <a:txBody>
                    <a:bodyPr/>
                    <a:lstStyle/>
                    <a:p>
                      <a:r>
                        <a:rPr lang="pt-BR" sz="12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Sem sinais de mau uso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Marcar se sem avarias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728677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Defeito sinalizado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Selecionar o defeito relatado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21202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NF de venda (PDF)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Anexar arquivo da 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611590"/>
                  </a:ext>
                </a:extLst>
              </a:tr>
              <a:tr h="816890">
                <a:tc>
                  <a:txBody>
                    <a:bodyPr/>
                    <a:lstStyle/>
                    <a:p>
                      <a:r>
                        <a:rPr lang="pt-BR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Código de auto teste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Variável por fabricante: códigos de teclado ou apps nativos de diagnóstico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576090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Telefone do Fabricante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Variável por fabricante: telefone, WhatsApp ou link de contato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203709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Imagem do produto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Gerada automaticamente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28139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Avaliar troca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Botão de envio, clicar somente após preencher tudo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10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662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15DCB-087A-B9B0-4D18-382753A4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4F70D8-1646-70A4-BB0E-A0F52428DD03}"/>
              </a:ext>
            </a:extLst>
          </p:cNvPr>
          <p:cNvSpPr txBox="1"/>
          <p:nvPr/>
        </p:nvSpPr>
        <p:spPr>
          <a:xfrm>
            <a:off x="1166092" y="1871678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540753-0955-689B-AC32-84173C7CC54F}"/>
              </a:ext>
            </a:extLst>
          </p:cNvPr>
          <p:cNvSpPr txBox="1"/>
          <p:nvPr/>
        </p:nvSpPr>
        <p:spPr>
          <a:xfrm>
            <a:off x="1171904" y="2408298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Tela de verificação de desbloqueio.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7DAB7A-6C93-1F93-12C7-D751D272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50" y="3026932"/>
            <a:ext cx="4971245" cy="3289504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D8D02E5C-65C4-3C7C-9BB0-724A024F3375}"/>
              </a:ext>
            </a:extLst>
          </p:cNvPr>
          <p:cNvGraphicFramePr/>
          <p:nvPr/>
        </p:nvGraphicFramePr>
        <p:xfrm>
          <a:off x="8563326" y="3026932"/>
          <a:ext cx="285436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tângulo 21">
            <a:extLst>
              <a:ext uri="{FF2B5EF4-FFF2-40B4-BE49-F238E27FC236}">
                <a16:creationId xmlns:a16="http://schemas.microsoft.com/office/drawing/2014/main" id="{355BFDFC-DFA6-5A92-BBA3-BA0A985839CA}"/>
              </a:ext>
            </a:extLst>
          </p:cNvPr>
          <p:cNvSpPr/>
          <p:nvPr/>
        </p:nvSpPr>
        <p:spPr>
          <a:xfrm>
            <a:off x="7727816" y="4734259"/>
            <a:ext cx="1947134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Sim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40C0F70-C822-2999-3F6D-FB369745A6D7}"/>
              </a:ext>
            </a:extLst>
          </p:cNvPr>
          <p:cNvSpPr/>
          <p:nvPr/>
        </p:nvSpPr>
        <p:spPr>
          <a:xfrm>
            <a:off x="9865121" y="4726242"/>
            <a:ext cx="1947134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2BA705B-C995-9CC0-EEF6-AB0C281F90B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clicando no SIM ou NÃO vai abrir Pop </a:t>
            </a:r>
            <a:r>
              <a:rPr lang="pt-BR" dirty="0" err="1"/>
              <a:t>up</a:t>
            </a:r>
            <a:r>
              <a:rPr lang="pt-BR" dirty="0"/>
              <a:t> com as próximas opções</a:t>
            </a:r>
          </a:p>
        </p:txBody>
      </p:sp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BF9BA234-DA44-FCEA-3710-5CA428D3F616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209427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B003-D97D-8F20-8D4B-9B235067E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CC37F5-29DA-50EB-036E-149ACEB46F30}"/>
              </a:ext>
            </a:extLst>
          </p:cNvPr>
          <p:cNvSpPr txBox="1"/>
          <p:nvPr/>
        </p:nvSpPr>
        <p:spPr>
          <a:xfrm>
            <a:off x="1171904" y="1687730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Resultado da Validação (Troca autorizada)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842191-8382-6158-B009-319B5E0D8507}"/>
              </a:ext>
            </a:extLst>
          </p:cNvPr>
          <p:cNvSpPr txBox="1"/>
          <p:nvPr/>
        </p:nvSpPr>
        <p:spPr>
          <a:xfrm>
            <a:off x="1248511" y="2344842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/>
              </a:rPr>
              <a:t>1. Botão para iniciar uma nova avaliação</a:t>
            </a:r>
            <a:r>
              <a:rPr lang="pt-BR" sz="1800" dirty="0"/>
              <a:t>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7438D81-5A7E-7AD4-43E3-7C6828EC2DD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essa tela deve ser um Pop </a:t>
            </a:r>
            <a:r>
              <a:rPr lang="pt-BR" dirty="0" err="1"/>
              <a:t>up</a:t>
            </a:r>
            <a:r>
              <a:rPr lang="pt-BR" dirty="0"/>
              <a:t> para o botão SIM.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ED863D-B8F2-402E-6755-5726EAE2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29" y="2920403"/>
            <a:ext cx="4978999" cy="3628399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C5EFB480-1C2C-9F50-6E21-24E0ED535C38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F798D9-7069-E150-933E-D2554508DD48}"/>
              </a:ext>
            </a:extLst>
          </p:cNvPr>
          <p:cNvSpPr txBox="1"/>
          <p:nvPr/>
        </p:nvSpPr>
        <p:spPr>
          <a:xfrm>
            <a:off x="1168677" y="114028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3628274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8D202-3A73-8298-13CF-29CD5B97A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D73B9C-D037-49C6-4234-F0648DDB834B}"/>
              </a:ext>
            </a:extLst>
          </p:cNvPr>
          <p:cNvSpPr txBox="1"/>
          <p:nvPr/>
        </p:nvSpPr>
        <p:spPr>
          <a:xfrm>
            <a:off x="960775" y="1421023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Resultado da Validação (Troca recusada)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116A2D-2A80-FAD3-B720-70B597C7A9C0}"/>
              </a:ext>
            </a:extLst>
          </p:cNvPr>
          <p:cNvSpPr txBox="1"/>
          <p:nvPr/>
        </p:nvSpPr>
        <p:spPr>
          <a:xfrm>
            <a:off x="1100625" y="1975020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Vamos entender melhor cada campo? Clique nos números abaixo.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8D41E48-4A3D-8EE7-6D4C-F6A484E59710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essa tela deve ser um Pop </a:t>
            </a:r>
            <a:r>
              <a:rPr lang="pt-BR" dirty="0" err="1"/>
              <a:t>up</a:t>
            </a:r>
            <a:r>
              <a:rPr lang="pt-BR" dirty="0"/>
              <a:t> para o botão NÃO.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D38E7E-3AA9-52BF-41BC-C2B8D3A5A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60" y="2425570"/>
            <a:ext cx="5432397" cy="35042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E87A6AC-C67C-901F-8A2E-08020779AC0B}"/>
              </a:ext>
            </a:extLst>
          </p:cNvPr>
          <p:cNvSpPr/>
          <p:nvPr/>
        </p:nvSpPr>
        <p:spPr>
          <a:xfrm>
            <a:off x="1378954" y="2872399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6245ED-D395-7B68-247C-C3C97A3C15B5}"/>
              </a:ext>
            </a:extLst>
          </p:cNvPr>
          <p:cNvSpPr txBox="1"/>
          <p:nvPr/>
        </p:nvSpPr>
        <p:spPr>
          <a:xfrm>
            <a:off x="1540319" y="2870422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Algo deu errado na avaliação? Aqui você vê os motivos da reprovação.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90F68F5-C0C4-4935-AD17-C6A8EF6E778F}"/>
              </a:ext>
            </a:extLst>
          </p:cNvPr>
          <p:cNvSpPr/>
          <p:nvPr/>
        </p:nvSpPr>
        <p:spPr>
          <a:xfrm>
            <a:off x="1378954" y="5421589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1D1A8E-2A1D-A531-8170-070B844670A0}"/>
              </a:ext>
            </a:extLst>
          </p:cNvPr>
          <p:cNvSpPr txBox="1"/>
          <p:nvPr/>
        </p:nvSpPr>
        <p:spPr>
          <a:xfrm>
            <a:off x="1540319" y="5419612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Quer refazer o processo? Clique aqui e comece uma nova avaliação.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4C14306-D1D6-D3A8-F6CB-ED3B8E1B8BFE}"/>
              </a:ext>
            </a:extLst>
          </p:cNvPr>
          <p:cNvSpPr/>
          <p:nvPr/>
        </p:nvSpPr>
        <p:spPr>
          <a:xfrm>
            <a:off x="8493131" y="4882980"/>
            <a:ext cx="2802398" cy="1525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ED35A9B-9B13-8096-A76C-E972805F7708}"/>
              </a:ext>
            </a:extLst>
          </p:cNvPr>
          <p:cNvSpPr txBox="1"/>
          <p:nvPr/>
        </p:nvSpPr>
        <p:spPr>
          <a:xfrm>
            <a:off x="8654496" y="4881003"/>
            <a:ext cx="2641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Entendeu que o caso merece aprovação? Este botão permite fazer a aprovação manual. Ao clicar, uma nova tela será exibida.</a:t>
            </a:r>
          </a:p>
        </p:txBody>
      </p:sp>
      <p:sp>
        <p:nvSpPr>
          <p:cNvPr id="11" name="Retângulo Arredondado 23">
            <a:extLst>
              <a:ext uri="{FF2B5EF4-FFF2-40B4-BE49-F238E27FC236}">
                <a16:creationId xmlns:a16="http://schemas.microsoft.com/office/drawing/2014/main" id="{3D9A4BF3-65C0-A7B9-9372-6BC3BA293735}"/>
              </a:ext>
            </a:extLst>
          </p:cNvPr>
          <p:cNvSpPr/>
          <p:nvPr/>
        </p:nvSpPr>
        <p:spPr>
          <a:xfrm>
            <a:off x="954245" y="36117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0D0FBE-4E70-1883-0D3D-D6947A2B1FE5}"/>
              </a:ext>
            </a:extLst>
          </p:cNvPr>
          <p:cNvSpPr txBox="1"/>
          <p:nvPr/>
        </p:nvSpPr>
        <p:spPr>
          <a:xfrm>
            <a:off x="954245" y="104512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2912686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9B05-EF72-E54B-7B61-480C7073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13F26B-7681-0187-4C35-3106FE7C9F7C}"/>
              </a:ext>
            </a:extLst>
          </p:cNvPr>
          <p:cNvSpPr txBox="1"/>
          <p:nvPr/>
        </p:nvSpPr>
        <p:spPr>
          <a:xfrm>
            <a:off x="1171904" y="1478886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Tela da aprovação manual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651FB6-D2F7-2522-A4E8-08F55FE28E95}"/>
              </a:ext>
            </a:extLst>
          </p:cNvPr>
          <p:cNvSpPr txBox="1"/>
          <p:nvPr/>
        </p:nvSpPr>
        <p:spPr>
          <a:xfrm>
            <a:off x="1171904" y="202120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Passe pelos números e veja o que fazer em cada campo</a:t>
            </a:r>
            <a:r>
              <a:rPr lang="pt-BR" sz="1800" dirty="0"/>
              <a:t>: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1E22D9-08C7-1AC8-F1BF-60584C52A79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916BD04-C4DF-36B6-AC63-C1666DF02C74}"/>
              </a:ext>
            </a:extLst>
          </p:cNvPr>
          <p:cNvSpPr/>
          <p:nvPr/>
        </p:nvSpPr>
        <p:spPr>
          <a:xfrm>
            <a:off x="8988022" y="1930526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763BFF-D7A2-A566-99E3-5224FBFDE376}"/>
              </a:ext>
            </a:extLst>
          </p:cNvPr>
          <p:cNvSpPr txBox="1"/>
          <p:nvPr/>
        </p:nvSpPr>
        <p:spPr>
          <a:xfrm>
            <a:off x="9149387" y="1928549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1.Hora de chamar o reforço: informe o login de quem pode aprovar a troca.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B8D2DF0-81E7-F973-C9AB-F1827234A1B1}"/>
              </a:ext>
            </a:extLst>
          </p:cNvPr>
          <p:cNvSpPr/>
          <p:nvPr/>
        </p:nvSpPr>
        <p:spPr>
          <a:xfrm>
            <a:off x="8988022" y="3209223"/>
            <a:ext cx="2527898" cy="605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92FC62-5569-574E-BDBC-01C1EF5BF63C}"/>
              </a:ext>
            </a:extLst>
          </p:cNvPr>
          <p:cNvSpPr txBox="1"/>
          <p:nvPr/>
        </p:nvSpPr>
        <p:spPr>
          <a:xfrm>
            <a:off x="9149387" y="3207246"/>
            <a:ext cx="220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Digite a senha correspondente.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13F69D3-F573-2863-ECF7-DA669881F3B3}"/>
              </a:ext>
            </a:extLst>
          </p:cNvPr>
          <p:cNvSpPr/>
          <p:nvPr/>
        </p:nvSpPr>
        <p:spPr>
          <a:xfrm>
            <a:off x="8842784" y="3981745"/>
            <a:ext cx="2802398" cy="829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11C9E2-6D12-B1C0-966A-F3EEBCB83D74}"/>
              </a:ext>
            </a:extLst>
          </p:cNvPr>
          <p:cNvSpPr txBox="1"/>
          <p:nvPr/>
        </p:nvSpPr>
        <p:spPr>
          <a:xfrm>
            <a:off x="9004149" y="3979768"/>
            <a:ext cx="264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Conte rapidinho por que essa troca precisa ser aprovada.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AE56F8-3556-6F09-16D0-9FB0FAC4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49" y="2474904"/>
            <a:ext cx="5060296" cy="351732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55FD1DE-472F-D047-56B5-1B4149646664}"/>
              </a:ext>
            </a:extLst>
          </p:cNvPr>
          <p:cNvSpPr/>
          <p:nvPr/>
        </p:nvSpPr>
        <p:spPr>
          <a:xfrm>
            <a:off x="8826657" y="5005217"/>
            <a:ext cx="2802398" cy="829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B0841E-3E77-E823-F48F-1163ED8F8B73}"/>
              </a:ext>
            </a:extLst>
          </p:cNvPr>
          <p:cNvSpPr txBox="1"/>
          <p:nvPr/>
        </p:nvSpPr>
        <p:spPr>
          <a:xfrm>
            <a:off x="8988022" y="5003240"/>
            <a:ext cx="264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4. Conferiu tudo? Clique para liberar a aprovação manual.</a:t>
            </a:r>
          </a:p>
        </p:txBody>
      </p:sp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F355E950-E0CC-400F-3E16-67AC0B93150D}"/>
              </a:ext>
            </a:extLst>
          </p:cNvPr>
          <p:cNvSpPr txBox="1"/>
          <p:nvPr/>
        </p:nvSpPr>
        <p:spPr>
          <a:xfrm>
            <a:off x="1512596" y="6261260"/>
            <a:ext cx="9820378" cy="3167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500" b="1" kern="1200" dirty="0">
                <a:solidFill>
                  <a:srgbClr val="C00000"/>
                </a:solidFill>
              </a:rPr>
              <a:t>Lembre-se: somente o Gerente da Loja ou um Vendedor Sênior podem autorizar essa etapa.</a:t>
            </a:r>
          </a:p>
        </p:txBody>
      </p:sp>
      <p:pic>
        <p:nvPicPr>
          <p:cNvPr id="20" name="Gráfico 19" descr="Aviso com preenchimento sólido">
            <a:extLst>
              <a:ext uri="{FF2B5EF4-FFF2-40B4-BE49-F238E27FC236}">
                <a16:creationId xmlns:a16="http://schemas.microsoft.com/office/drawing/2014/main" id="{F8AB71EE-4F78-044A-955F-B5D5B77B90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077" y="5992225"/>
            <a:ext cx="538069" cy="538069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3F84FC34-B48D-A785-E409-2713D0D019DF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1CEDAE-7F97-E2DF-BA83-5BFA2D680F20}"/>
              </a:ext>
            </a:extLst>
          </p:cNvPr>
          <p:cNvSpPr txBox="1"/>
          <p:nvPr/>
        </p:nvSpPr>
        <p:spPr>
          <a:xfrm>
            <a:off x="1078350" y="1061856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2685146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BB853-460D-F63F-A4A1-ED4420DD5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AD955A94-5D27-6E79-5814-4613904303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E58B59-62E4-7AAE-91FB-A58C840815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EF04AC-B4B0-3269-7011-61CA635CFD95}"/>
              </a:ext>
            </a:extLst>
          </p:cNvPr>
          <p:cNvSpPr txBox="1"/>
          <p:nvPr/>
        </p:nvSpPr>
        <p:spPr>
          <a:xfrm>
            <a:off x="545017" y="1382438"/>
            <a:ext cx="115574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registrando as películas no Claro </a:t>
            </a:r>
            <a:r>
              <a:rPr lang="pt-BR" sz="3000" b="1" dirty="0" err="1">
                <a:solidFill>
                  <a:srgbClr val="C00000"/>
                </a:solidFill>
                <a:latin typeface="AMX" panose="020B0604020202020204"/>
              </a:rPr>
              <a:t>fix</a:t>
            </a:r>
            <a:endParaRPr lang="pt-BR" sz="3000" b="1" dirty="0">
              <a:solidFill>
                <a:srgbClr val="C00000"/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103DA6D-4D66-D3E3-395F-05EEEB224671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B29779-C675-BD60-79F6-7A7126AB1019}"/>
              </a:ext>
            </a:extLst>
          </p:cNvPr>
          <p:cNvSpPr txBox="1"/>
          <p:nvPr/>
        </p:nvSpPr>
        <p:spPr>
          <a:xfrm>
            <a:off x="545017" y="1891480"/>
            <a:ext cx="111019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	</a:t>
            </a:r>
            <a:r>
              <a:rPr lang="pt-BR" b="1" dirty="0">
                <a:latin typeface="AMX" panose="020B0604020202020204"/>
              </a:rPr>
              <a:t>Se liga! </a:t>
            </a:r>
          </a:p>
          <a:p>
            <a:endParaRPr lang="pt-BR" b="1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Como o volume de trocas de película é alto e muitas quebram na própria máquina de corte antes da venda, 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 tem uma facilidade: você não precisa lançar nota por nota. </a:t>
            </a: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Junta-se tudo para fazer um único envio por mês.</a:t>
            </a:r>
          </a:p>
        </p:txBody>
      </p:sp>
      <p:pic>
        <p:nvPicPr>
          <p:cNvPr id="8" name="Gráfico 7" descr="Volume com preenchimento sólido">
            <a:extLst>
              <a:ext uri="{FF2B5EF4-FFF2-40B4-BE49-F238E27FC236}">
                <a16:creationId xmlns:a16="http://schemas.microsoft.com/office/drawing/2014/main" id="{E13E436B-FE0E-C0E6-9B9A-930C3F18AA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4704" y="1891480"/>
            <a:ext cx="522346" cy="522346"/>
          </a:xfrm>
          <a:prstGeom prst="rect">
            <a:avLst/>
          </a:prstGeom>
        </p:spPr>
      </p:pic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582A8C66-C349-112B-6FB1-685DA46393CE}"/>
              </a:ext>
            </a:extLst>
          </p:cNvPr>
          <p:cNvGraphicFramePr/>
          <p:nvPr/>
        </p:nvGraphicFramePr>
        <p:xfrm>
          <a:off x="1895906" y="4105300"/>
          <a:ext cx="9102082" cy="1695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8F54EA9C-A91B-B389-4F70-5892E8E73D25}"/>
              </a:ext>
            </a:extLst>
          </p:cNvPr>
          <p:cNvGraphicFramePr/>
          <p:nvPr/>
        </p:nvGraphicFramePr>
        <p:xfrm>
          <a:off x="3625327" y="3526426"/>
          <a:ext cx="533579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38E61AE0-BCB6-A803-43A5-2EF784AD89C7}"/>
              </a:ext>
            </a:extLst>
          </p:cNvPr>
          <p:cNvSpPr/>
          <p:nvPr/>
        </p:nvSpPr>
        <p:spPr>
          <a:xfrm>
            <a:off x="631373" y="744278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FE015B-84B5-F156-ED41-6680F95F7079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34289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D704-C1BA-E8FB-585A-E49369EC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EC566D-17A0-C3B2-E1C9-515A6E2E6032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75CB88-5C47-171B-5266-B9990692D08E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“VISÃO GERAL”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792541F9-4319-0E01-8471-B2D2CFB593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6843F445-78E0-8F28-6F51-758D1B74E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3FE4B5F9-D5D2-EEC9-012D-15EE900D2F9B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0597C948-E8EE-5580-6E9E-94D6663497FB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D7387E5C-F905-32A3-DBA8-69EEEE27108C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E02A828-DD28-6F74-A882-208199DE8AEA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07926CBD-0D2E-B1A2-CF82-8F6F46D8D5B2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rgbClr val="59595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62FAD9E3-D9E1-65E1-010C-579618C2DC6E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C3462E5F-1487-A1A3-3AC6-5D2D4746175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478A83A-FA44-49E3-346A-2CAB55FECBF6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AA</a:t>
            </a:r>
          </a:p>
        </p:txBody>
      </p:sp>
    </p:spTree>
    <p:extLst>
      <p:ext uri="{BB962C8B-B14F-4D97-AF65-F5344CB8AC3E}">
        <p14:creationId xmlns:p14="http://schemas.microsoft.com/office/powerpoint/2010/main" val="3032183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0A8F-7989-EF62-0103-735CF8CE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444DA7-7C39-D0E1-FCB3-0D533228BC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DADDB33-9296-E22B-62A8-6E462A936D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01CEDF-9891-B314-A6FF-40DCCB433B78}"/>
              </a:ext>
            </a:extLst>
          </p:cNvPr>
          <p:cNvSpPr txBox="1"/>
          <p:nvPr/>
        </p:nvSpPr>
        <p:spPr>
          <a:xfrm>
            <a:off x="910603" y="106981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latin typeface="AmX" panose="020B0604020202020204" charset="0"/>
              </a:rPr>
              <a:t>Fluxo DOA – Películas</a:t>
            </a:r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: para enviar no sistema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166F522-38E0-2986-87BD-85CB0555EC79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E0AF3B-0EA3-4056-3902-DC627FE58138}"/>
              </a:ext>
            </a:extLst>
          </p:cNvPr>
          <p:cNvSpPr txBox="1"/>
          <p:nvPr/>
        </p:nvSpPr>
        <p:spPr>
          <a:xfrm>
            <a:off x="987833" y="1729776"/>
            <a:ext cx="1021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</a:t>
            </a:r>
            <a:r>
              <a:rPr lang="pt-BR" dirty="0">
                <a:latin typeface="AMX" panose="020B0604020202020204"/>
              </a:rPr>
              <a:t>Entra no menu principal do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: </a:t>
            </a:r>
            <a:r>
              <a:rPr lang="pt-BR" b="1" dirty="0">
                <a:latin typeface="AMX" panose="020B0604020202020204"/>
              </a:rPr>
              <a:t>DOA &gt; Películas. </a:t>
            </a:r>
            <a:r>
              <a:rPr lang="pt-BR" dirty="0">
                <a:latin typeface="AMX" panose="020B0604020202020204"/>
              </a:rPr>
              <a:t>Lá tá o formulário para registrar tudo rapidinho! </a:t>
            </a:r>
            <a:r>
              <a:rPr lang="pt-BR" b="1" dirty="0">
                <a:latin typeface="AMX" panose="020B0604020202020204"/>
              </a:rPr>
              <a:t>Clique nos números em amarelo para saber mais</a:t>
            </a:r>
            <a:r>
              <a:rPr lang="pt-BR" dirty="0">
                <a:latin typeface="AMX" panose="020B0604020202020204"/>
              </a:rPr>
              <a:t> sobre cada etapa.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B3CC5FA-DCE7-2E9B-27D3-47DABD09A36B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" name="Gráfico 4" descr="Dedo indicador apontando para a direita estrutura de tópicos">
            <a:extLst>
              <a:ext uri="{FF2B5EF4-FFF2-40B4-BE49-F238E27FC236}">
                <a16:creationId xmlns:a16="http://schemas.microsoft.com/office/drawing/2014/main" id="{CFEDD0B2-A83F-56B4-B39C-32FB9607A2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3185" y="1608777"/>
            <a:ext cx="523434" cy="5234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242F41-67BE-0437-7EEA-8D6F156363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603" y="3133266"/>
            <a:ext cx="7620211" cy="236253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744E756-2719-9B9B-5C7A-FEB1C1D52C8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77357D7-A47A-3C4E-D350-8EF9897C48EC}"/>
              </a:ext>
            </a:extLst>
          </p:cNvPr>
          <p:cNvSpPr/>
          <p:nvPr/>
        </p:nvSpPr>
        <p:spPr>
          <a:xfrm>
            <a:off x="9014908" y="2796994"/>
            <a:ext cx="2919587" cy="1014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5C79D61-8AFF-7E72-0838-6AC4DE855E93}"/>
              </a:ext>
            </a:extLst>
          </p:cNvPr>
          <p:cNvSpPr txBox="1"/>
          <p:nvPr/>
        </p:nvSpPr>
        <p:spPr>
          <a:xfrm>
            <a:off x="9014908" y="2795017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Suba o XML da Nota: O sistema vai pedir o arquivo XML da nota mensal (aquela nota gerada no SAP pela transação J1BNFE)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9B1785F-C9E5-5F16-8EB6-898570079797}"/>
              </a:ext>
            </a:extLst>
          </p:cNvPr>
          <p:cNvSpPr/>
          <p:nvPr/>
        </p:nvSpPr>
        <p:spPr>
          <a:xfrm>
            <a:off x="9014908" y="4042865"/>
            <a:ext cx="2919587" cy="1171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07B2458-7835-DADE-FD9E-925BA0D27D4A}"/>
              </a:ext>
            </a:extLst>
          </p:cNvPr>
          <p:cNvSpPr txBox="1"/>
          <p:nvPr/>
        </p:nvSpPr>
        <p:spPr>
          <a:xfrm>
            <a:off x="9014908" y="4042865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Assim que você carregar o arquivo, o Claro </a:t>
            </a:r>
            <a:r>
              <a:rPr lang="pt-BR" sz="1300" dirty="0" err="1">
                <a:solidFill>
                  <a:srgbClr val="C00000"/>
                </a:solidFill>
              </a:rPr>
              <a:t>fix</a:t>
            </a:r>
            <a:r>
              <a:rPr lang="pt-BR" sz="1300" dirty="0">
                <a:solidFill>
                  <a:srgbClr val="C00000"/>
                </a:solidFill>
              </a:rPr>
              <a:t> lê os dados sozinho e mostra na tela o modelo, o código SAP e a quantidade de películas.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E315A24-696E-4793-46A9-5E2794AD23C5}"/>
              </a:ext>
            </a:extLst>
          </p:cNvPr>
          <p:cNvSpPr/>
          <p:nvPr/>
        </p:nvSpPr>
        <p:spPr>
          <a:xfrm>
            <a:off x="6356425" y="5446160"/>
            <a:ext cx="2919587" cy="492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C8E54E3-836A-7161-1D86-DE687EBA6D96}"/>
              </a:ext>
            </a:extLst>
          </p:cNvPr>
          <p:cNvSpPr txBox="1"/>
          <p:nvPr/>
        </p:nvSpPr>
        <p:spPr>
          <a:xfrm>
            <a:off x="6469297" y="5413273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</a:t>
            </a:r>
            <a:r>
              <a:rPr lang="pt-BR" sz="1300" dirty="0">
                <a:solidFill>
                  <a:srgbClr val="C00000"/>
                </a:solidFill>
              </a:rPr>
              <a:t>Campo para digitar a data da nota fiscal enviada. </a:t>
            </a:r>
          </a:p>
          <a:p>
            <a:pPr algn="ctr"/>
            <a:endParaRPr lang="pt-BR" sz="1300" dirty="0">
              <a:solidFill>
                <a:srgbClr val="C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C931DA9-2C03-2B5D-FEE3-D1FAA3EBA63C}"/>
              </a:ext>
            </a:extLst>
          </p:cNvPr>
          <p:cNvSpPr/>
          <p:nvPr/>
        </p:nvSpPr>
        <p:spPr>
          <a:xfrm>
            <a:off x="1716619" y="5675791"/>
            <a:ext cx="2919587" cy="476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3F07083-D391-77F5-9EE9-E7673D29EA23}"/>
              </a:ext>
            </a:extLst>
          </p:cNvPr>
          <p:cNvSpPr txBox="1"/>
          <p:nvPr/>
        </p:nvSpPr>
        <p:spPr>
          <a:xfrm>
            <a:off x="1716619" y="5724870"/>
            <a:ext cx="2919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4. </a:t>
            </a:r>
            <a:r>
              <a:rPr lang="pt-BR" sz="1300" dirty="0">
                <a:solidFill>
                  <a:srgbClr val="C00000"/>
                </a:solidFill>
              </a:rPr>
              <a:t>Botão para registrar a devolução. </a:t>
            </a:r>
          </a:p>
        </p:txBody>
      </p:sp>
      <p:sp>
        <p:nvSpPr>
          <p:cNvPr id="18" name="Retângulo Arredondado 23">
            <a:extLst>
              <a:ext uri="{FF2B5EF4-FFF2-40B4-BE49-F238E27FC236}">
                <a16:creationId xmlns:a16="http://schemas.microsoft.com/office/drawing/2014/main" id="{5680E8D7-865B-4601-7D83-536EDFBC0161}"/>
              </a:ext>
            </a:extLst>
          </p:cNvPr>
          <p:cNvSpPr/>
          <p:nvPr/>
        </p:nvSpPr>
        <p:spPr>
          <a:xfrm>
            <a:off x="987833" y="475736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E19CD5-A408-D6AE-E64D-0F479D0DCBAE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1357036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1F6A-6874-8B42-04DD-D8623711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EDBF4FC-311A-4FA3-2017-23B2F663E5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0EDDFA4-8E20-B371-C4D0-06AA5B9993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0E8A37-9CEA-DAAC-6B73-C7A43E4358C9}"/>
              </a:ext>
            </a:extLst>
          </p:cNvPr>
          <p:cNvSpPr txBox="1"/>
          <p:nvPr/>
        </p:nvSpPr>
        <p:spPr>
          <a:xfrm>
            <a:off x="821030" y="1408982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latin typeface="AMX" panose="020B0604020202020204"/>
              </a:rPr>
              <a:t>Fluxo DOA – Películas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: para enviar no sistema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FF76510-DF10-BB84-D8AC-565CAD8439FB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30AE7C1-66C3-2DE6-2EC8-1FC7587041B8}"/>
              </a:ext>
            </a:extLst>
          </p:cNvPr>
          <p:cNvSpPr txBox="1"/>
          <p:nvPr/>
        </p:nvSpPr>
        <p:spPr>
          <a:xfrm>
            <a:off x="438268" y="2111902"/>
            <a:ext cx="10216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</a:t>
            </a:r>
            <a:r>
              <a:rPr lang="pt-BR" dirty="0">
                <a:latin typeface="AMX" panose="020B0604020202020204"/>
              </a:rPr>
              <a:t>Após o envio da nota fiscal, os produtos serão carregados na tela automaticamente: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F762EEF-32E9-142F-8476-6B368201FDD1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" name="Gráfico 4" descr="Dedo indicador apontando para a direita estrutura de tópicos">
            <a:extLst>
              <a:ext uri="{FF2B5EF4-FFF2-40B4-BE49-F238E27FC236}">
                <a16:creationId xmlns:a16="http://schemas.microsoft.com/office/drawing/2014/main" id="{1228300F-5063-000C-932E-9115DA87DF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30" y="2034851"/>
            <a:ext cx="523434" cy="5234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A3A0D39-BE68-CB44-357D-E0E18B130D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2441" y="2673654"/>
            <a:ext cx="8907118" cy="3600953"/>
          </a:xfrm>
          <a:prstGeom prst="rect">
            <a:avLst/>
          </a:prstGeom>
        </p:spPr>
      </p:pic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2D8CBB06-307A-4A5F-ECFC-9DF74D44147B}"/>
              </a:ext>
            </a:extLst>
          </p:cNvPr>
          <p:cNvSpPr/>
          <p:nvPr/>
        </p:nvSpPr>
        <p:spPr>
          <a:xfrm>
            <a:off x="969886" y="711536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C956C6-1442-52F9-8298-0CB295A4342D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2429964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B5CE-9977-2E7D-3B5C-1899CC4A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BFBBB-96A9-513F-A0E9-01C06037840D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DB54B75-B799-5191-7900-D2BDD1041DDA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DEVOLUÇÕES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BA079DBD-47B1-AAC0-DA5B-C72FAD7359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54CB1582-75A9-36DA-E03F-7F618BDFA4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20B20689-8194-7FD3-299C-E05F01B6FECA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BD1555A3-8CFE-A569-E8D3-802B1B03E9E2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10052F36-631F-F0B6-0533-81F7DF44BF7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6A1EE0E-BBF0-DA4C-3912-74C2FEA478A9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B136355-B980-7474-F1A8-641BC4A3CDFF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9B543B5F-5E32-5340-829E-FDD773200E46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D6A8B471-20B6-6C9B-3B78-F74A5B2E9801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962FB01-34DA-C8B5-C9F9-C85DAA5BD0ED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 botão 4 deve fica “apagado”.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6C2B7A-ED0F-5878-92C0-A03BCBA41F73}"/>
              </a:ext>
            </a:extLst>
          </p:cNvPr>
          <p:cNvSpPr/>
          <p:nvPr/>
        </p:nvSpPr>
        <p:spPr>
          <a:xfrm>
            <a:off x="-2649594" y="4145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3283460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5047C-0EBF-A540-020D-6AD9AF241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860C63A-652F-E952-4553-48A11C35596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D9CE2A-FB5E-A03C-5963-E1C64A4F8583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DEVOLUÇÕES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65A219B-EE27-684A-EC1B-7FB2FD0AF4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07472644-43CE-A983-2EFE-4D028F605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7BEAC1B1-CB6F-C19A-17BC-3C2A0D49DF90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FF385798-4F01-BA19-A161-A870B593D507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BCCEF97E-8730-F6C6-B340-61EBFC992A6C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8BE2AF5C-614B-B1FF-C6C4-FCE9F5A8E260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51882C2E-17A2-6855-CC96-26820936012F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024263CD-1A1C-7424-3835-AD39DCA2A2A9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BA25FEF2-BFD4-C80F-E368-755BEE94C5EC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3BC76E0-EA20-853A-77F1-2466E895211F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 botão 4 deve fica “apagado”.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F6D9A8-3F8E-7177-2589-68C5562A6068}"/>
              </a:ext>
            </a:extLst>
          </p:cNvPr>
          <p:cNvSpPr/>
          <p:nvPr/>
        </p:nvSpPr>
        <p:spPr>
          <a:xfrm>
            <a:off x="-2649594" y="4145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3645315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CFD42-4DFF-C3A2-2A86-9F1B0840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DCC22B00-4128-DC49-3666-9B50B16F65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5E62E60-DD4F-DB0C-04C4-82D6CFCA06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A9057C-5CF0-B4EC-009C-01D7CE62D3ED}"/>
              </a:ext>
            </a:extLst>
          </p:cNvPr>
          <p:cNvSpPr txBox="1"/>
          <p:nvPr/>
        </p:nvSpPr>
        <p:spPr>
          <a:xfrm>
            <a:off x="1847015" y="1565817"/>
            <a:ext cx="9485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Hora de devolver os produtos para o Centro de Distribuição. </a:t>
            </a:r>
            <a:r>
              <a:rPr lang="pt-BR" dirty="0">
                <a:latin typeface="AMX" panose="020B0604020202020204"/>
              </a:rPr>
              <a:t>Mas calma! Antes de sair preenchendo a tela, tem uma pergunta que muda tudo:</a:t>
            </a:r>
            <a:endParaRPr lang="pt-BR" b="1" dirty="0">
              <a:solidFill>
                <a:srgbClr val="FF0000"/>
              </a:solidFill>
              <a:latin typeface="AMX" panose="020B0604020202020204"/>
            </a:endParaRPr>
          </a:p>
          <a:p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E1A31D-7BBD-E1F9-2F83-A9FED2E4C0FB}"/>
              </a:ext>
            </a:extLst>
          </p:cNvPr>
          <p:cNvSpPr txBox="1"/>
          <p:nvPr/>
        </p:nvSpPr>
        <p:spPr>
          <a:xfrm>
            <a:off x="1847014" y="2027482"/>
            <a:ext cx="1037867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600" b="1" dirty="0">
              <a:solidFill>
                <a:srgbClr val="00B050"/>
              </a:solidFill>
              <a:latin typeface="AMX" panose="020B0604020202020204"/>
            </a:endParaRPr>
          </a:p>
          <a:p>
            <a:r>
              <a:rPr lang="pt-BR" sz="2600" b="1" dirty="0">
                <a:solidFill>
                  <a:srgbClr val="00B050"/>
                </a:solidFill>
                <a:latin typeface="AMX" panose="020B0604020202020204"/>
              </a:rPr>
              <a:t>Em qual menu esse produto entra?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A boa notícia é que o processo é praticamente o mesmo em todos os casos. O segredo está em escolher o menu correto para cada tipo de devolução. Clique nos cards para entender quando usar: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6D6E948-C241-9DE5-A84D-98763ABC34CE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cards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FAF0CC0-F249-4F2D-6DD8-330B37458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3094"/>
              </p:ext>
            </p:extLst>
          </p:nvPr>
        </p:nvGraphicFramePr>
        <p:xfrm>
          <a:off x="1484124" y="3886865"/>
          <a:ext cx="9848850" cy="191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CC15D3C5-9B9C-46DE-C176-39E81EF7144D}"/>
              </a:ext>
            </a:extLst>
          </p:cNvPr>
          <p:cNvSpPr txBox="1"/>
          <p:nvPr/>
        </p:nvSpPr>
        <p:spPr>
          <a:xfrm>
            <a:off x="1512596" y="6261260"/>
            <a:ext cx="9820378" cy="3167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500" b="1" kern="1200" dirty="0">
                <a:solidFill>
                  <a:srgbClr val="C00000"/>
                </a:solidFill>
              </a:rPr>
              <a:t>Lembre-se: chips não seguem o fluxo de DOA. Eles devem ser registrados na Reversa.</a:t>
            </a:r>
          </a:p>
        </p:txBody>
      </p:sp>
      <p:pic>
        <p:nvPicPr>
          <p:cNvPr id="19" name="Gráfico 18" descr="Aviso com preenchimento sólido">
            <a:extLst>
              <a:ext uri="{FF2B5EF4-FFF2-40B4-BE49-F238E27FC236}">
                <a16:creationId xmlns:a16="http://schemas.microsoft.com/office/drawing/2014/main" id="{E94A1E39-4F37-A185-9C0B-21B7C35976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93477" y="6017093"/>
            <a:ext cx="538069" cy="538069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6DD57607-A8FD-BD31-2157-FFCFE91BAA32}"/>
              </a:ext>
            </a:extLst>
          </p:cNvPr>
          <p:cNvSpPr/>
          <p:nvPr/>
        </p:nvSpPr>
        <p:spPr>
          <a:xfrm>
            <a:off x="1847014" y="616226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33BC59-8D43-4266-2389-DDC26B2CB365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Vitrine, Reversa e Reforma de Loja: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1316310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AFF8E5-07BD-9314-402B-8D8AF23849C1}"/>
              </a:ext>
            </a:extLst>
          </p:cNvPr>
          <p:cNvSpPr txBox="1"/>
          <p:nvPr/>
        </p:nvSpPr>
        <p:spPr>
          <a:xfrm>
            <a:off x="1057275" y="798850"/>
            <a:ext cx="9848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Vitrine</a:t>
            </a:r>
          </a:p>
          <a:p>
            <a:pPr>
              <a:buNone/>
            </a:pPr>
            <a:r>
              <a:rPr lang="pt-BR" dirty="0"/>
              <a:t>Sabe aquele aparelho que fica exposto para o cliente testar, conhecer ou ver de perto?</a:t>
            </a:r>
          </a:p>
          <a:p>
            <a:pPr>
              <a:buNone/>
            </a:pPr>
            <a:r>
              <a:rPr lang="pt-BR" dirty="0"/>
              <a:t>É aqui que ele entra. </a:t>
            </a:r>
          </a:p>
          <a:p>
            <a:pPr>
              <a:buNone/>
            </a:pPr>
            <a:r>
              <a:rPr lang="pt-BR" dirty="0"/>
              <a:t>Use o menu </a:t>
            </a:r>
            <a:r>
              <a:rPr lang="pt-BR" b="1" dirty="0"/>
              <a:t>Vitrine</a:t>
            </a:r>
            <a:r>
              <a:rPr lang="pt-BR" dirty="0"/>
              <a:t> para produtos abertos que foram ou serão utilizados como mostruário na loja.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Aparelhos em exposição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Produtos da vitrine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Itens usados para demonstração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86833C-CC67-DFA7-2F6E-F1A72EA4692C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70F95F-B8D9-7867-2D60-D58E196C52DC}"/>
              </a:ext>
            </a:extLst>
          </p:cNvPr>
          <p:cNvSpPr txBox="1"/>
          <p:nvPr/>
        </p:nvSpPr>
        <p:spPr>
          <a:xfrm>
            <a:off x="974927" y="2879386"/>
            <a:ext cx="45434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Reforma de Loja</a:t>
            </a:r>
          </a:p>
          <a:p>
            <a:pPr>
              <a:buNone/>
            </a:pPr>
            <a:r>
              <a:rPr lang="pt-BR" dirty="0"/>
              <a:t>A loja entrou em reforma?</a:t>
            </a:r>
          </a:p>
          <a:p>
            <a:pPr>
              <a:buNone/>
            </a:pPr>
            <a:r>
              <a:rPr lang="pt-BR" dirty="0"/>
              <a:t>Então os produtos que precisarão voltar para a loja depois que a reforma terminar devem ser registrados neste menu. </a:t>
            </a:r>
          </a:p>
          <a:p>
            <a:pPr>
              <a:buNone/>
            </a:pPr>
            <a:r>
              <a:rPr lang="pt-BR" dirty="0"/>
              <a:t>Dessa forma, o Centro de Distribuição consegue identificar esses itens e mantê-los separados até a hora de devolver tudo para a loja.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 sai da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Fica identificado no 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Retorna após a reforma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86D729-5F9A-D41B-0DF8-812634A24803}"/>
              </a:ext>
            </a:extLst>
          </p:cNvPr>
          <p:cNvSpPr txBox="1"/>
          <p:nvPr/>
        </p:nvSpPr>
        <p:spPr>
          <a:xfrm>
            <a:off x="6915149" y="2992948"/>
            <a:ext cx="48101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Reversa</a:t>
            </a:r>
          </a:p>
          <a:p>
            <a:pPr>
              <a:buNone/>
            </a:pPr>
            <a:r>
              <a:rPr lang="pt-BR" dirty="0"/>
              <a:t>Se ficou na dúvida, provavelmente o caminho é a Reversa.</a:t>
            </a:r>
          </a:p>
          <a:p>
            <a:pPr>
              <a:buNone/>
            </a:pPr>
            <a:r>
              <a:rPr lang="pt-BR" dirty="0"/>
              <a:t>Esse é o menu utilizado para a maior parte das devoluções gerais.</a:t>
            </a:r>
          </a:p>
          <a:p>
            <a:pPr>
              <a:buNone/>
            </a:pPr>
            <a:r>
              <a:rPr lang="pt-BR" dirty="0"/>
              <a:t>Aqui entram: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Produtos lacrados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Chips novos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Chips com defeito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Outros produtos que não se encaixam em Vitrine ou Reforma de Loja</a:t>
            </a:r>
          </a:p>
        </p:txBody>
      </p:sp>
    </p:spTree>
    <p:extLst>
      <p:ext uri="{BB962C8B-B14F-4D97-AF65-F5344CB8AC3E}">
        <p14:creationId xmlns:p14="http://schemas.microsoft.com/office/powerpoint/2010/main" val="3351485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86D5E-CD45-754D-4D9C-BBF0D736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5B1A92B-3E97-F07E-CB6B-4380FE17DE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478C2BC-7071-7B9B-6702-461852AC0B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E1384C-63FE-1978-3452-73A7CAE47A3A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  <a:latin typeface="AMX" panose="020B0604020202020204"/>
              </a:rPr>
              <a:t>Como registrar uma devolução</a:t>
            </a:r>
            <a:endParaRPr lang="pt-BR" sz="3000" b="1" dirty="0">
              <a:solidFill>
                <a:srgbClr val="00B050"/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DA79EA-5540-E9D5-786A-D34854BD59BA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BBD342F7-6C7E-5246-CB37-8A3C96E6FC6B}"/>
              </a:ext>
            </a:extLst>
          </p:cNvPr>
          <p:cNvSpPr txBox="1"/>
          <p:nvPr/>
        </p:nvSpPr>
        <p:spPr>
          <a:xfrm>
            <a:off x="1929270" y="1681733"/>
            <a:ext cx="1000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Agora que você já sabe quando utilizar os menus </a:t>
            </a:r>
            <a:r>
              <a:rPr lang="pt-BR" b="1" dirty="0">
                <a:latin typeface="AMX" panose="020B0604020202020204"/>
              </a:rPr>
              <a:t>Vitrine, Reversa e Reforma de Loja</a:t>
            </a:r>
            <a:r>
              <a:rPr lang="pt-BR" dirty="0">
                <a:latin typeface="AMX" panose="020B0604020202020204"/>
              </a:rPr>
              <a:t>, vamos ver como registrar uma devolução no sistema. O preenchimento pode ser feito de forma manual ou automática. </a:t>
            </a:r>
            <a:r>
              <a:rPr lang="pt-BR" b="1" dirty="0">
                <a:latin typeface="AMX" panose="020B0604020202020204"/>
              </a:rPr>
              <a:t>Passo 1: </a:t>
            </a:r>
            <a:r>
              <a:rPr lang="pt-BR" dirty="0">
                <a:latin typeface="AMX" panose="020B0604020202020204"/>
              </a:rPr>
              <a:t>Informe os dados da Nota Fiscal (Pontos 1 ao 3)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202074-8CB9-E1B6-5F4A-ED645826D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7422" y="2824893"/>
            <a:ext cx="7977156" cy="36739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F8881C0-8AF1-8C90-F728-1252C7FD1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744" y="4384137"/>
            <a:ext cx="4596256" cy="22051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4D8DD6B-E353-9A8A-AAC7-C516D291EC54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EB0549-31D7-9DF5-6B05-E48910C7A369}"/>
              </a:ext>
            </a:extLst>
          </p:cNvPr>
          <p:cNvSpPr txBox="1"/>
          <p:nvPr/>
        </p:nvSpPr>
        <p:spPr>
          <a:xfrm>
            <a:off x="8132781" y="3657600"/>
            <a:ext cx="677732" cy="726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Retângulo Arredondado 24">
            <a:extLst>
              <a:ext uri="{FF2B5EF4-FFF2-40B4-BE49-F238E27FC236}">
                <a16:creationId xmlns:a16="http://schemas.microsoft.com/office/drawing/2014/main" id="{2DBE44BA-6A9E-395A-680B-1327C4A09BFC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A98966-E068-05B7-694A-686DFAB14B5D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XML e dados de coleta: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41247871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09E8546-7D04-EAA7-6ACD-68B86196DC15}"/>
              </a:ext>
            </a:extLst>
          </p:cNvPr>
          <p:cNvSpPr txBox="1"/>
          <p:nvPr/>
        </p:nvSpPr>
        <p:spPr>
          <a:xfrm>
            <a:off x="591671" y="919364"/>
            <a:ext cx="9854004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pt-BR" b="1" dirty="0"/>
              <a:t>Nota Fiscal: </a:t>
            </a:r>
            <a:r>
              <a:rPr lang="pt-BR" dirty="0"/>
              <a:t>Para iniciar o registro, preencha as informações da Nota Fiscal do produto que será devolvido.</a:t>
            </a:r>
          </a:p>
          <a:p>
            <a:pPr>
              <a:lnSpc>
                <a:spcPct val="200000"/>
              </a:lnSpc>
            </a:pPr>
            <a:r>
              <a:rPr lang="pt-BR" b="1" dirty="0"/>
              <a:t>2. Data da NF: </a:t>
            </a:r>
            <a:r>
              <a:rPr lang="pt-BR" dirty="0"/>
              <a:t>Insira ou selecione a data de emissão do documento fiscal.</a:t>
            </a:r>
          </a:p>
          <a:p>
            <a:pPr>
              <a:lnSpc>
                <a:spcPct val="200000"/>
              </a:lnSpc>
            </a:pPr>
            <a:r>
              <a:rPr lang="pt-BR" b="1" dirty="0"/>
              <a:t>3. Adicionar Arquivo: </a:t>
            </a:r>
            <a:r>
              <a:rPr lang="pt-BR" dirty="0"/>
              <a:t>Clique aqui para anexar a Nota Fiscal.</a:t>
            </a:r>
          </a:p>
          <a:p>
            <a:pPr>
              <a:lnSpc>
                <a:spcPct val="200000"/>
              </a:lnSpc>
            </a:pPr>
            <a:r>
              <a:rPr lang="pt-BR" b="1" dirty="0">
                <a:solidFill>
                  <a:srgbClr val="C00000"/>
                </a:solidFill>
              </a:rPr>
              <a:t>Dica de Ouro: </a:t>
            </a:r>
            <a:r>
              <a:rPr lang="pt-BR" dirty="0"/>
              <a:t>Se você escolher um arquivo no formato XML e marcar a opção "Extrair códigos SAP do XML", o Claro </a:t>
            </a:r>
            <a:r>
              <a:rPr lang="pt-BR" dirty="0" err="1"/>
              <a:t>fix</a:t>
            </a:r>
            <a:r>
              <a:rPr lang="pt-BR" dirty="0"/>
              <a:t> lê o documento e preenche sozinho o número da nota e toda a lista de produtos abaixo (campos 4, 5 e 6). Isso agiliza o seu trabalho e evita erros de digitação!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494D1D-F91D-5277-A446-D091A3AC2159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624023-5909-3D5D-FCB0-343E1C45FBB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destaque visual (uma moldura vermelha ou um brilho) ao redor do botão 3 (Adicionar arquivo) quando o texto explicativo sobre o XML for exibido.</a:t>
            </a:r>
          </a:p>
        </p:txBody>
      </p:sp>
    </p:spTree>
    <p:extLst>
      <p:ext uri="{BB962C8B-B14F-4D97-AF65-F5344CB8AC3E}">
        <p14:creationId xmlns:p14="http://schemas.microsoft.com/office/powerpoint/2010/main" val="2113253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604C-1FB8-11B0-DC0E-975B4503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4B7490CF-70EC-697E-C911-2B9191F12A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9B67A4-9BD8-079B-EDFF-AFDCF26490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00ABFD-43A6-1FDD-CB63-B4BF6FBB9243}"/>
              </a:ext>
            </a:extLst>
          </p:cNvPr>
          <p:cNvSpPr txBox="1"/>
          <p:nvPr/>
        </p:nvSpPr>
        <p:spPr>
          <a:xfrm>
            <a:off x="1882412" y="1630780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Conferir os produtos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D93A3AC-CA6E-04CE-8183-58D3C3D29781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648EAA-ED3A-AD92-722A-3409803BA5B0}"/>
              </a:ext>
            </a:extLst>
          </p:cNvPr>
          <p:cNvSpPr txBox="1"/>
          <p:nvPr/>
        </p:nvSpPr>
        <p:spPr>
          <a:xfrm>
            <a:off x="1882412" y="2227913"/>
            <a:ext cx="1029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anose="020B0604020202020204"/>
              </a:rPr>
              <a:t>Passo 2: </a:t>
            </a:r>
            <a:r>
              <a:rPr lang="pt-BR" dirty="0">
                <a:latin typeface="AMX" panose="020B0604020202020204"/>
              </a:rPr>
              <a:t>Após o upload da nota fiscal, confira os produtos que serão devolvidos. (Pontos 4 ao 8)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40CEB42-C171-AB2A-F7BA-A6F97442E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3929" y="2759630"/>
            <a:ext cx="7477493" cy="344379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F66BAAB-4D43-6C0D-2E46-9C71DEBA54A6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80AF0973-EA2B-6AAB-77D4-4B6D40464B7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43C03B-71E3-852D-46A9-38E854E40C24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XML e dados de coleta: APENAS PARA LOJAS PRÓPRIAS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A1C6CC-8AA6-5EF6-C98E-68141F7552D2}"/>
              </a:ext>
            </a:extLst>
          </p:cNvPr>
          <p:cNvSpPr txBox="1"/>
          <p:nvPr/>
        </p:nvSpPr>
        <p:spPr>
          <a:xfrm>
            <a:off x="1975666" y="113146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Como registrar uma devolução</a:t>
            </a:r>
          </a:p>
        </p:txBody>
      </p:sp>
    </p:spTree>
    <p:extLst>
      <p:ext uri="{BB962C8B-B14F-4D97-AF65-F5344CB8AC3E}">
        <p14:creationId xmlns:p14="http://schemas.microsoft.com/office/powerpoint/2010/main" val="1368559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2DEBE-12F7-29A6-C11F-8FB1FB5D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0282E05-4C40-93FC-EFF2-DA9C495B4810}"/>
              </a:ext>
            </a:extLst>
          </p:cNvPr>
          <p:cNvSpPr txBox="1"/>
          <p:nvPr/>
        </p:nvSpPr>
        <p:spPr>
          <a:xfrm>
            <a:off x="591671" y="919364"/>
            <a:ext cx="9854004" cy="544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4. Código SAP: </a:t>
            </a:r>
            <a:r>
              <a:rPr lang="pt-BR" dirty="0"/>
              <a:t>Digite o código SAP do produto que está devolvendo.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5. Descrição: </a:t>
            </a:r>
            <a:r>
              <a:rPr lang="pt-BR" dirty="0"/>
              <a:t>Não precisa digitar nada! O sistema puxa o nome do produto automaticamente baseado no código SAP que você colocou.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6. Quantidade (Regra do 1 por 1): </a:t>
            </a:r>
            <a:r>
              <a:rPr lang="pt-BR" dirty="0"/>
              <a:t>No preenchimento manual, este campo vem travado com a quantidade 1.</a:t>
            </a:r>
          </a:p>
          <a:p>
            <a:pPr>
              <a:lnSpc>
                <a:spcPct val="150000"/>
              </a:lnSpc>
            </a:pPr>
            <a:r>
              <a:rPr lang="pt-BR" dirty="0"/>
              <a:t>Exemplo prático: Se você tiver 2 itens idênticos para devolver, precisará clicar no botão "Adicionar código SAP" (7) para abrir uma nova linha e repetir o código do produto. Se o upload tiver sido feito por XML, o sistema preenche a quantidade total automaticamente.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7. Botão Adicionar código SAP: </a:t>
            </a:r>
            <a:r>
              <a:rPr lang="pt-BR" dirty="0"/>
              <a:t>Clique aqui sempre que precisar inserir mais de um modelo de produto na mesma nota. Uma nova linha com os campos de Código, Descrição e </a:t>
            </a:r>
            <a:r>
              <a:rPr lang="pt-BR" dirty="0" err="1"/>
              <a:t>Qtde</a:t>
            </a:r>
            <a:r>
              <a:rPr lang="pt-BR" dirty="0"/>
              <a:t> se abrirá.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8. Botão Enviar: </a:t>
            </a:r>
            <a:r>
              <a:rPr lang="pt-BR" dirty="0"/>
              <a:t>Tudo conferido e batendo com a nota física? Clique em "Enviar" para finalizar e gerar a sua devolução!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8816C-57CA-FCA5-5000-9FB4A76D8BDA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17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C5315-4291-F166-C407-5F40866EE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4C85996-ACE9-DB6B-81D8-2E150B20AF8D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A765C660-3AE8-E5C0-EAFE-E5B05AA6C1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220714A-10A5-469B-32FC-08306BE417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D7A4616E-21B8-E3CE-060C-B6DE3F4E9801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DEAF8618-8DBA-BB79-8874-9463F2FD180F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0ADC95E2-8A61-673E-5A00-5A46A08E5747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3E36FCDE-5117-5841-12C9-0F958B23CA1D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23B2A8D5-FBFE-7974-7B3B-6E126956A160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A3C46E7C-FD7E-A176-3D51-DF45666D42D0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0A7A2FE4-7C75-88A0-E7D2-0D29D50773A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2EBCE49-501C-0C6B-2E52-93A4B7FF6BA4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2,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BF7E9C9-ED22-70D6-E321-2C558E00805C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AA</a:t>
            </a:r>
          </a:p>
        </p:txBody>
      </p:sp>
    </p:spTree>
    <p:extLst>
      <p:ext uri="{BB962C8B-B14F-4D97-AF65-F5344CB8AC3E}">
        <p14:creationId xmlns:p14="http://schemas.microsoft.com/office/powerpoint/2010/main" val="3514249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BC41-FEE5-AFC1-6898-DB68573E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D820A8F-A713-5CB4-4C4B-C32D080879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3A81B03-C265-303A-48E8-81A13CDFB7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038F425-0072-C62A-A7BC-ACACC10FE304}"/>
              </a:ext>
            </a:extLst>
          </p:cNvPr>
          <p:cNvSpPr txBox="1"/>
          <p:nvPr/>
        </p:nvSpPr>
        <p:spPr>
          <a:xfrm>
            <a:off x="1849510" y="1402309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Quando preciso solicitar coleta?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4811835-211F-7312-6AB3-E657F4EA2F87}"/>
              </a:ext>
            </a:extLst>
          </p:cNvPr>
          <p:cNvSpPr txBox="1"/>
          <p:nvPr/>
        </p:nvSpPr>
        <p:spPr>
          <a:xfrm>
            <a:off x="1931765" y="2009135"/>
            <a:ext cx="9774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Nem toda devolução segue o mesmo caminho.</a:t>
            </a:r>
          </a:p>
          <a:p>
            <a:r>
              <a:rPr lang="pt-BR" dirty="0">
                <a:latin typeface="AMX" panose="020B0604020202020204"/>
              </a:rPr>
              <a:t>Se o produto foi registrado em Vitrine, Reforma de Loja ou Reversa, relaxa: a coleta já foi informada durante o processo. Por isso, esses itens não aparecem na tela de </a:t>
            </a:r>
            <a:r>
              <a:rPr lang="pt-BR" b="1" dirty="0">
                <a:latin typeface="AMX" panose="020B0604020202020204"/>
              </a:rPr>
              <a:t>Solicitar Coleta</a:t>
            </a:r>
            <a:r>
              <a:rPr lang="pt-BR" dirty="0">
                <a:latin typeface="AMX" panose="020B0604020202020204"/>
              </a:rPr>
              <a:t>. Já os produtos que passaram pelo fluxo DOA têm uma etapa extra no percurso: a solicitação da coleta.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175ED2F-A3DD-C4BB-8F16-77FA058B248F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Imagem gerada por IA. Refazer a imagem segundo a identidade visual do curso.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A265D454-DDA3-CA54-BF72-81784AD40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240" y="3429000"/>
            <a:ext cx="4050001" cy="2694131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87DF6E81-034F-7E3A-ABAE-12795FB20AD5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76C08E-1028-44EA-3746-171A0745DCC5}"/>
              </a:ext>
            </a:extLst>
          </p:cNvPr>
          <p:cNvSpPr txBox="1"/>
          <p:nvPr/>
        </p:nvSpPr>
        <p:spPr>
          <a:xfrm>
            <a:off x="1849510" y="103297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4E806F-F16A-D251-D0B6-47E2FB29F7EB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919481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1B30D-D693-971F-8ED8-CFF14AE9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3A4D05C-D606-6A4C-DB20-327686C7E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45199F4-2B1B-60AD-BBEF-BD59C7751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E84987-F634-B422-BCFB-7A75039BB27D}"/>
              </a:ext>
            </a:extLst>
          </p:cNvPr>
          <p:cNvSpPr txBox="1"/>
          <p:nvPr/>
        </p:nvSpPr>
        <p:spPr>
          <a:xfrm>
            <a:off x="1929270" y="143116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Como solicitar a coleta dos produtos DOA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9132E45-3321-8E8A-8958-43955A1E2182}"/>
              </a:ext>
            </a:extLst>
          </p:cNvPr>
          <p:cNvSpPr txBox="1"/>
          <p:nvPr/>
        </p:nvSpPr>
        <p:spPr>
          <a:xfrm>
            <a:off x="1929270" y="1932310"/>
            <a:ext cx="9774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Agora que você já sabe quando utilizar esse menu, vamos ver o preenchimento passo a passo. O processo é mais simples do que parece. Você precisará preencher quatro áreas principais da tela: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A321396-BA48-23EC-7814-9B2E128BF87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Os números aqui já não são tão importantes quanto nas telas anteriores. Mais importante é destacar cada área principal.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1853BD-B92A-6F3C-50E0-BEF8C68AE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601" y="2986379"/>
            <a:ext cx="3962837" cy="2592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A85A3DD-6600-16A7-4640-A463330D6B0E}"/>
              </a:ext>
            </a:extLst>
          </p:cNvPr>
          <p:cNvSpPr txBox="1"/>
          <p:nvPr/>
        </p:nvSpPr>
        <p:spPr>
          <a:xfrm>
            <a:off x="2171634" y="3016654"/>
            <a:ext cx="3639845" cy="431856"/>
          </a:xfrm>
          <a:prstGeom prst="rect">
            <a:avLst/>
          </a:prstGeom>
          <a:noFill/>
          <a:ln w="38100">
            <a:solidFill>
              <a:srgbClr val="4652E6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5837695-CDB4-5A5E-78E8-74D8A58F73BB}"/>
              </a:ext>
            </a:extLst>
          </p:cNvPr>
          <p:cNvSpPr txBox="1"/>
          <p:nvPr/>
        </p:nvSpPr>
        <p:spPr>
          <a:xfrm>
            <a:off x="6473301" y="3157453"/>
            <a:ext cx="3638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/>
              <a:t>🟦 Seleção dos produtos</a:t>
            </a:r>
          </a:p>
          <a:p>
            <a:pPr>
              <a:buNone/>
            </a:pPr>
            <a:r>
              <a:rPr lang="pt-BR" dirty="0"/>
              <a:t>🟩 Informações de contato</a:t>
            </a:r>
          </a:p>
          <a:p>
            <a:pPr>
              <a:buNone/>
            </a:pPr>
            <a:r>
              <a:rPr lang="pt-BR" dirty="0"/>
              <a:t>🟨 Informações do ponto de venda</a:t>
            </a:r>
          </a:p>
          <a:p>
            <a:pPr>
              <a:buNone/>
            </a:pPr>
            <a:r>
              <a:rPr lang="pt-BR" dirty="0"/>
              <a:t>🟥 Informações da coleta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FCC6FB7-91E7-B683-0509-2EEB3D781BA6}"/>
              </a:ext>
            </a:extLst>
          </p:cNvPr>
          <p:cNvSpPr txBox="1"/>
          <p:nvPr/>
        </p:nvSpPr>
        <p:spPr>
          <a:xfrm>
            <a:off x="2171633" y="3541690"/>
            <a:ext cx="3639845" cy="4318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4980139-4699-43C8-1BF6-72A106F1BD08}"/>
              </a:ext>
            </a:extLst>
          </p:cNvPr>
          <p:cNvSpPr txBox="1"/>
          <p:nvPr/>
        </p:nvSpPr>
        <p:spPr>
          <a:xfrm>
            <a:off x="2171632" y="4066726"/>
            <a:ext cx="3639845" cy="4318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3F72AAE-71EA-F61D-6306-7E9229BE1A55}"/>
              </a:ext>
            </a:extLst>
          </p:cNvPr>
          <p:cNvSpPr txBox="1"/>
          <p:nvPr/>
        </p:nvSpPr>
        <p:spPr>
          <a:xfrm>
            <a:off x="2171631" y="4591762"/>
            <a:ext cx="3639845" cy="4318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CC851B6C-42C8-1F51-8C31-758883439FAD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48814F-6578-5B04-278A-7BD216F9904C}"/>
              </a:ext>
            </a:extLst>
          </p:cNvPr>
          <p:cNvSpPr txBox="1"/>
          <p:nvPr/>
        </p:nvSpPr>
        <p:spPr>
          <a:xfrm>
            <a:off x="1889390" y="107498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8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5F87-AAD1-FF70-BDC0-C170F595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A92CE1C-D103-E53C-F4B9-9CC8FC7C05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DAAC22C-25BB-1638-3E1C-BEA49F298C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ED077B-14A2-F03C-C095-1373E67D9619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</a:rPr>
              <a:t>Passo 1: Selecione os produtos</a:t>
            </a:r>
            <a:endParaRPr lang="pt-BR" sz="30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4A5660B-F9A9-5EDC-89F1-F98FA8AC8C46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07CBCE-1FB6-E45D-37AB-D54FD5D24A8C}"/>
              </a:ext>
            </a:extLst>
          </p:cNvPr>
          <p:cNvSpPr txBox="1"/>
          <p:nvPr/>
        </p:nvSpPr>
        <p:spPr>
          <a:xfrm>
            <a:off x="1975666" y="1732463"/>
            <a:ext cx="977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Selecione os produtos que serão coletados.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C641BD-575C-D170-B44E-FFBDDBFFA3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63475"/>
          <a:stretch>
            <a:fillRect/>
          </a:stretch>
        </p:blipFill>
        <p:spPr>
          <a:xfrm>
            <a:off x="2048567" y="2908186"/>
            <a:ext cx="7419646" cy="1772921"/>
          </a:xfrm>
          <a:prstGeom prst="rect">
            <a:avLst/>
          </a:prstGeom>
        </p:spPr>
      </p:pic>
      <p:pic>
        <p:nvPicPr>
          <p:cNvPr id="9" name="Gráfico 8" descr="Selo 1 com preenchimento sólido">
            <a:extLst>
              <a:ext uri="{FF2B5EF4-FFF2-40B4-BE49-F238E27FC236}">
                <a16:creationId xmlns:a16="http://schemas.microsoft.com/office/drawing/2014/main" id="{78B7AFBC-9A04-8922-D968-0373F676E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60595" y="1688529"/>
            <a:ext cx="457200" cy="457200"/>
          </a:xfrm>
          <a:prstGeom prst="rect">
            <a:avLst/>
          </a:prstGeom>
        </p:spPr>
      </p:pic>
      <p:pic>
        <p:nvPicPr>
          <p:cNvPr id="16" name="Gráfico 15" descr="Crachá com preenchimento sólido">
            <a:extLst>
              <a:ext uri="{FF2B5EF4-FFF2-40B4-BE49-F238E27FC236}">
                <a16:creationId xmlns:a16="http://schemas.microsoft.com/office/drawing/2014/main" id="{03467B2A-A968-1B10-3F7B-BF4F02B967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60595" y="2274978"/>
            <a:ext cx="457201" cy="45720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5BAA3F-C265-BAB6-F9EC-84266D571FB0}"/>
              </a:ext>
            </a:extLst>
          </p:cNvPr>
          <p:cNvSpPr txBox="1"/>
          <p:nvPr/>
        </p:nvSpPr>
        <p:spPr>
          <a:xfrm>
            <a:off x="2011525" y="2321649"/>
            <a:ext cx="977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Anexe a Nota Fiscal de Devolução ou Troca.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2215F88-B65F-049E-65EE-27A98BF08076}"/>
              </a:ext>
            </a:extLst>
          </p:cNvPr>
          <p:cNvGraphicFramePr/>
          <p:nvPr/>
        </p:nvGraphicFramePr>
        <p:xfrm>
          <a:off x="1623084" y="5039155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3" name="Imagem 22">
            <a:extLst>
              <a:ext uri="{FF2B5EF4-FFF2-40B4-BE49-F238E27FC236}">
                <a16:creationId xmlns:a16="http://schemas.microsoft.com/office/drawing/2014/main" id="{239BCC66-5E1C-D72C-E744-C10535829C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72629" y="4954145"/>
            <a:ext cx="979950" cy="539352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9CA2C085-6C2E-EB19-F2AD-E1CF3C82B82C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33D0D4-A5F2-3E11-FAC2-0492A19723E5}"/>
              </a:ext>
            </a:extLst>
          </p:cNvPr>
          <p:cNvSpPr txBox="1"/>
          <p:nvPr/>
        </p:nvSpPr>
        <p:spPr>
          <a:xfrm>
            <a:off x="5046594" y="47528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931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A3DE-D29A-D9DA-7708-166C2E81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D3BBC10-ACF1-66CF-6DED-40A04F1AF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60FB583-2F84-0182-E89E-94EBEDAE4E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BA51FF-E7E7-32B8-72F9-30C5D59BC7B8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Passo 2: Informe quem acompanhará a coleta</a:t>
            </a:r>
            <a:endParaRPr lang="pt-BR" sz="30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2F9E282-C833-C8DF-7616-ACE4F22E4870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9C35FF3B-474B-CFA5-BEDB-238A55911474}"/>
              </a:ext>
            </a:extLst>
          </p:cNvPr>
          <p:cNvGraphicFramePr/>
          <p:nvPr/>
        </p:nvGraphicFramePr>
        <p:xfrm>
          <a:off x="1165884" y="4133413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86E91847-AED6-5954-7135-452B1EC96B9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4195" b="46967"/>
          <a:stretch>
            <a:fillRect/>
          </a:stretch>
        </p:blipFill>
        <p:spPr>
          <a:xfrm>
            <a:off x="2164012" y="2097605"/>
            <a:ext cx="7419646" cy="1202161"/>
          </a:xfrm>
          <a:prstGeom prst="rect">
            <a:avLst/>
          </a:prstGeom>
        </p:spPr>
      </p:pic>
      <p:pic>
        <p:nvPicPr>
          <p:cNvPr id="14" name="Gráfico 13" descr="Viva-voz com preenchimento sólido">
            <a:extLst>
              <a:ext uri="{FF2B5EF4-FFF2-40B4-BE49-F238E27FC236}">
                <a16:creationId xmlns:a16="http://schemas.microsoft.com/office/drawing/2014/main" id="{416F23E2-9501-B46B-1D41-ED0AD2AFDE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64012" y="4133413"/>
            <a:ext cx="457200" cy="457200"/>
          </a:xfrm>
          <a:prstGeom prst="rect">
            <a:avLst/>
          </a:prstGeom>
        </p:spPr>
      </p:pic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D1761958-B218-4F77-751D-1C803BC44A72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459E66-845E-E4CE-35B5-2221FC79EED1}"/>
              </a:ext>
            </a:extLst>
          </p:cNvPr>
          <p:cNvSpPr txBox="1"/>
          <p:nvPr/>
        </p:nvSpPr>
        <p:spPr>
          <a:xfrm>
            <a:off x="5145985" y="41667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90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499B4-3ED2-0340-313D-8406F5A1B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0E3B9AD-4E63-CE64-302C-9878B01EA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DDE3E37-EFBA-DD44-1E50-205F846B46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44DD58A-0061-C892-BD5E-5B8EE8A43E21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Passo 3: Informe onde a coleta acontecerá</a:t>
            </a:r>
            <a:endParaRPr lang="pt-BR" sz="3000" b="1" dirty="0">
              <a:solidFill>
                <a:srgbClr val="FFC000"/>
              </a:solidFill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7BFA04A6-3BFE-11A3-18A3-0F5E7A04ED32}"/>
              </a:ext>
            </a:extLst>
          </p:cNvPr>
          <p:cNvGraphicFramePr/>
          <p:nvPr/>
        </p:nvGraphicFramePr>
        <p:xfrm>
          <a:off x="1165884" y="4133413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2DD514FF-5BD8-B7CE-A948-9C4F0A909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4738" b="29091"/>
          <a:stretch>
            <a:fillRect/>
          </a:stretch>
        </p:blipFill>
        <p:spPr>
          <a:xfrm>
            <a:off x="2670039" y="2050742"/>
            <a:ext cx="7419646" cy="1077595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97E82230-9BD0-EB70-AB7B-D53E5D1C3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90140" y="4062018"/>
            <a:ext cx="401635" cy="401635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011B6ABC-4CB3-8C4E-BB55-3C122B5BED4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2CA37E-DF02-F18E-E49E-AF10CCD29931}"/>
              </a:ext>
            </a:extLst>
          </p:cNvPr>
          <p:cNvSpPr txBox="1"/>
          <p:nvPr/>
        </p:nvSpPr>
        <p:spPr>
          <a:xfrm>
            <a:off x="5335407" y="47528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2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BE47-A412-71B7-9841-8B0967D6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CA8956E-6420-1BE1-B73A-39156AB17E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87650A4-10A8-F16C-D073-9836B2F0B6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3BFB955-0621-8D1F-4611-E87AA55F9653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Passo 4: Informe os detalhes da coleta</a:t>
            </a:r>
            <a:endParaRPr lang="pt-BR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E98903B0-AFE4-5333-F0E1-739DA2CAC109}"/>
              </a:ext>
            </a:extLst>
          </p:cNvPr>
          <p:cNvGraphicFramePr/>
          <p:nvPr/>
        </p:nvGraphicFramePr>
        <p:xfrm>
          <a:off x="1165884" y="4133412"/>
          <a:ext cx="9854212" cy="846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Gráfico 2" descr="Clipe de papel com preenchimento sólido">
            <a:extLst>
              <a:ext uri="{FF2B5EF4-FFF2-40B4-BE49-F238E27FC236}">
                <a16:creationId xmlns:a16="http://schemas.microsoft.com/office/drawing/2014/main" id="{0CB22B31-9DC3-5B18-2399-07CEF83B41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0039" y="4227990"/>
            <a:ext cx="632454" cy="6324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998A7C-B528-1090-5824-56F5BD37176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103" b="9449"/>
          <a:stretch>
            <a:fillRect/>
          </a:stretch>
        </p:blipFill>
        <p:spPr>
          <a:xfrm>
            <a:off x="2448062" y="2067706"/>
            <a:ext cx="7419646" cy="1217031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277C1FF4-632E-D293-9021-3AFD38F9850A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A8A30A-0492-6A27-6EB3-9E5B311FB112}"/>
              </a:ext>
            </a:extLst>
          </p:cNvPr>
          <p:cNvSpPr txBox="1"/>
          <p:nvPr/>
        </p:nvSpPr>
        <p:spPr>
          <a:xfrm>
            <a:off x="5016777" y="57040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7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5CC1-9EFE-FBDB-913A-97FE48519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39E3244D-ADFD-6C23-05E1-0828DC55E5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C3D7C1A8-2BBD-D158-284C-12FF82EAF9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9DBE0A1-45D0-205D-7AE7-51793F74E1DD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Tudo pronto?</a:t>
            </a:r>
            <a:endParaRPr lang="pt-BR" sz="30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D0A2BD-FF19-8544-345D-49A4F52C48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9380"/>
          <a:stretch>
            <a:fillRect/>
          </a:stretch>
        </p:blipFill>
        <p:spPr>
          <a:xfrm>
            <a:off x="2101833" y="4739539"/>
            <a:ext cx="7419646" cy="5154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FE9E815-08ED-08F1-69C6-B43F7F5D1D4F}"/>
              </a:ext>
            </a:extLst>
          </p:cNvPr>
          <p:cNvSpPr txBox="1"/>
          <p:nvPr/>
        </p:nvSpPr>
        <p:spPr>
          <a:xfrm>
            <a:off x="1918852" y="1951672"/>
            <a:ext cx="41454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 selecionado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Nota Fiscal anexada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Contatos preenchidos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Endereço conferido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Quantidade de volumes validada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DA47652-E870-D66C-53D1-A9D816E2F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8" y="1117635"/>
            <a:ext cx="2972058" cy="282726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5005B61-8FC8-A9A1-A35C-53DD09479C9B}"/>
              </a:ext>
            </a:extLst>
          </p:cNvPr>
          <p:cNvSpPr txBox="1"/>
          <p:nvPr/>
        </p:nvSpPr>
        <p:spPr>
          <a:xfrm>
            <a:off x="2228296" y="3885382"/>
            <a:ext cx="985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clique em </a:t>
            </a:r>
            <a:r>
              <a:rPr lang="pt-BR" b="1" dirty="0"/>
              <a:t>Solicitar Coleta</a:t>
            </a:r>
            <a:r>
              <a:rPr lang="pt-BR" dirty="0"/>
              <a:t>.</a:t>
            </a:r>
          </a:p>
        </p:txBody>
      </p:sp>
      <p:sp>
        <p:nvSpPr>
          <p:cNvPr id="3" name="Retângulo Arredondado 24">
            <a:extLst>
              <a:ext uri="{FF2B5EF4-FFF2-40B4-BE49-F238E27FC236}">
                <a16:creationId xmlns:a16="http://schemas.microsoft.com/office/drawing/2014/main" id="{7323EDDD-4604-C4D5-D4C7-A1B15D300B3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6F4BFE-3DF5-CB0C-2BA3-9B6479F8C83E}"/>
              </a:ext>
            </a:extLst>
          </p:cNvPr>
          <p:cNvSpPr txBox="1"/>
          <p:nvPr/>
        </p:nvSpPr>
        <p:spPr>
          <a:xfrm>
            <a:off x="5006837" y="41603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14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7B72-FCAF-AA3B-7185-BD94FEA1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39D347C-E4C3-BE1E-2FC9-FB052751EB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C6229DFA-40EA-162D-E6B2-29BFAC2403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31C85E8-0B94-F26A-4918-C2DE80684A53}"/>
              </a:ext>
            </a:extLst>
          </p:cNvPr>
          <p:cNvSpPr txBox="1"/>
          <p:nvPr/>
        </p:nvSpPr>
        <p:spPr>
          <a:xfrm>
            <a:off x="1918851" y="1406549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Menu: Coletas solicitadas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062108-081C-0A17-F6CA-6C699C2C2C8A}"/>
              </a:ext>
            </a:extLst>
          </p:cNvPr>
          <p:cNvSpPr txBox="1"/>
          <p:nvPr/>
        </p:nvSpPr>
        <p:spPr>
          <a:xfrm>
            <a:off x="1929270" y="2027050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Quer acompanhar uma coleta já registrada? É aqui que você encontra todas elas. A tela apresenta um resumo com: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01B3F2-B222-D6BE-E01C-8EB22E3F3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024" y="2783982"/>
            <a:ext cx="7106179" cy="295203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0388BB3-A384-1C27-0148-89A87ECEBBE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D4F4C48E-5AB6-4527-7FE1-A84378F79821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57E569-96FB-074D-EEF8-13FAEFE4409B}"/>
              </a:ext>
            </a:extLst>
          </p:cNvPr>
          <p:cNvSpPr txBox="1"/>
          <p:nvPr/>
        </p:nvSpPr>
        <p:spPr>
          <a:xfrm>
            <a:off x="1826315" y="100149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0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2DCC-9A3B-E049-C5F3-791CAD7E7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4299573-9F88-F4C5-629B-7C028C1F3C7B}"/>
              </a:ext>
            </a:extLst>
          </p:cNvPr>
          <p:cNvSpPr txBox="1"/>
          <p:nvPr/>
        </p:nvSpPr>
        <p:spPr>
          <a:xfrm>
            <a:off x="591671" y="919364"/>
            <a:ext cx="9854004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1. ID da Coleta </a:t>
            </a:r>
          </a:p>
          <a:p>
            <a:pPr>
              <a:lnSpc>
                <a:spcPct val="150000"/>
              </a:lnSpc>
            </a:pPr>
            <a:r>
              <a:rPr lang="pt-BR" dirty="0"/>
              <a:t>2. Data da solicitação.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3. Usuário que solicitou a coleta. </a:t>
            </a:r>
          </a:p>
          <a:p>
            <a:pPr>
              <a:lnSpc>
                <a:spcPct val="150000"/>
              </a:lnSpc>
            </a:pPr>
            <a:r>
              <a:rPr lang="pt-BR" dirty="0"/>
              <a:t>4. Número da Nota Fiscal Eletrônica. </a:t>
            </a:r>
          </a:p>
          <a:p>
            <a:pPr>
              <a:lnSpc>
                <a:spcPct val="150000"/>
              </a:lnSpc>
            </a:pPr>
            <a:r>
              <a:rPr lang="pt-BR" dirty="0"/>
              <a:t>5. PDF da Nota Fiscal de devolução.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6. XML da Nota Fiscal de devolução.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7. Informações digitadas no formulário de solicitação da coleta. </a:t>
            </a:r>
          </a:p>
          <a:p>
            <a:pPr>
              <a:lnSpc>
                <a:spcPct val="150000"/>
              </a:lnSpc>
            </a:pPr>
            <a:r>
              <a:rPr lang="pt-BR" dirty="0"/>
              <a:t>8. Informações fornecidas pelo Centro de Distribuição (quando ele selecionar a transportadora que fará a coleta). </a:t>
            </a:r>
          </a:p>
          <a:p>
            <a:pPr>
              <a:lnSpc>
                <a:spcPct val="150000"/>
              </a:lnSpc>
            </a:pPr>
            <a:r>
              <a:rPr lang="pt-BR" dirty="0"/>
              <a:t>9. Ao clicar nas informações do item 7, a tela irá se expandir, apresentando quais produtos foram solicitados nesta coleta.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345472-A0C4-44DC-C0B8-24FF0E573A72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02650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D6A5-C2C5-F85E-E93A-1734B72D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69265AA-BC21-3044-5C18-6C985D7820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C92F67B-56C5-5B2A-E176-035F68A010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BE2F8B-E598-65C4-91DC-7AA057125ED9}"/>
              </a:ext>
            </a:extLst>
          </p:cNvPr>
          <p:cNvSpPr txBox="1"/>
          <p:nvPr/>
        </p:nvSpPr>
        <p:spPr>
          <a:xfrm>
            <a:off x="1918851" y="1360989"/>
            <a:ext cx="10833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Cancelamento de coleta pelo Centro de Distribuição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35CFC5-FC04-CADA-B52D-4DCC0A9EC422}"/>
              </a:ext>
            </a:extLst>
          </p:cNvPr>
          <p:cNvSpPr txBox="1"/>
          <p:nvPr/>
        </p:nvSpPr>
        <p:spPr>
          <a:xfrm>
            <a:off x="1918851" y="1951672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Quando uma coleta é cancelada, o sistema exibe o aviso em vermelho, conforme mostrado na imagem: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E48E11-E754-F8EA-D785-FE4611050D6C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BE5CE65-03C8-A597-B79D-959BEB9CB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399" y="3070059"/>
            <a:ext cx="8935697" cy="12860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68FB7E6-85D3-9A8F-1B9E-ADA7CDF2CEE7}"/>
              </a:ext>
            </a:extLst>
          </p:cNvPr>
          <p:cNvSpPr/>
          <p:nvPr/>
        </p:nvSpPr>
        <p:spPr>
          <a:xfrm>
            <a:off x="7692135" y="3973431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0A346E-B418-C7A6-54CB-5DF42D76C8CC}"/>
              </a:ext>
            </a:extLst>
          </p:cNvPr>
          <p:cNvSpPr txBox="1"/>
          <p:nvPr/>
        </p:nvSpPr>
        <p:spPr>
          <a:xfrm>
            <a:off x="7692135" y="3973431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Motivo do cancelamento: detalha o erro encontrado, como dados incorretos na nota fiscal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7293291-6F05-429F-1F52-B7B94C0939CF}"/>
              </a:ext>
            </a:extLst>
          </p:cNvPr>
          <p:cNvSpPr/>
          <p:nvPr/>
        </p:nvSpPr>
        <p:spPr>
          <a:xfrm>
            <a:off x="6096000" y="2413047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E5C8B44-534E-7227-8BE1-1B8A3F6969C7}"/>
              </a:ext>
            </a:extLst>
          </p:cNvPr>
          <p:cNvSpPr txBox="1"/>
          <p:nvPr/>
        </p:nvSpPr>
        <p:spPr>
          <a:xfrm>
            <a:off x="6093893" y="2464699"/>
            <a:ext cx="29195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Aviso de cancelamento: informa que a coleta foi cancelada pelo CD.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CBCBA5-12BA-3560-02D3-D8497072AA1F}"/>
              </a:ext>
            </a:extLst>
          </p:cNvPr>
          <p:cNvSpPr/>
          <p:nvPr/>
        </p:nvSpPr>
        <p:spPr>
          <a:xfrm>
            <a:off x="2331502" y="4542891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AAC2257-0B64-C37F-711E-7448D316134C}"/>
              </a:ext>
            </a:extLst>
          </p:cNvPr>
          <p:cNvSpPr txBox="1"/>
          <p:nvPr/>
        </p:nvSpPr>
        <p:spPr>
          <a:xfrm>
            <a:off x="2331502" y="4542891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</a:t>
            </a:r>
            <a:r>
              <a:rPr lang="pt-BR" sz="1300" dirty="0">
                <a:solidFill>
                  <a:srgbClr val="C00000"/>
                </a:solidFill>
              </a:rPr>
              <a:t>Campo de observações: aparece apenas se o CD incluir uma observação adicional, explicando o motivo específico.</a:t>
            </a:r>
          </a:p>
        </p:txBody>
      </p:sp>
      <p:sp>
        <p:nvSpPr>
          <p:cNvPr id="3" name="Retângulo Arredondado 24">
            <a:extLst>
              <a:ext uri="{FF2B5EF4-FFF2-40B4-BE49-F238E27FC236}">
                <a16:creationId xmlns:a16="http://schemas.microsoft.com/office/drawing/2014/main" id="{4067F4A2-21D2-5F71-D7D3-3C72DA139D96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925A45-D9C1-B92C-D5CD-8FDA08896F96}"/>
              </a:ext>
            </a:extLst>
          </p:cNvPr>
          <p:cNvSpPr txBox="1"/>
          <p:nvPr/>
        </p:nvSpPr>
        <p:spPr>
          <a:xfrm>
            <a:off x="1929270" y="99165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4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E1D67C8-F376-23C9-509E-E66BF7564793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F6B8BE-B9E4-8CE1-2F40-11958EFE4E9D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“VISÃO GERAL”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F21224A-8F10-BA20-6B68-9CFDFF7428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B2B39CF5-FB5E-7A68-EAD3-5A103DCFCE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A6F3E04D-27A8-887C-7458-D1A77D6F2B7F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C46B3902-99C3-A8C0-D160-2F7B8F9F19AA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87D45837-A340-C1EA-09AD-8F590422C6B6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0ED73076-24AA-D8B4-560C-C583C3AC5599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0478937E-00B4-7BA8-E6CC-1C435255DBB4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rgbClr val="59595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84BEF559-575D-8A25-73E0-B9992C1275BB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7B36167D-7236-AC92-7D3C-C8F18A1E187F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CB0FB3-DA6B-33EE-E8B2-EB5C7949C81D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LP</a:t>
            </a:r>
          </a:p>
        </p:txBody>
      </p:sp>
    </p:spTree>
    <p:extLst>
      <p:ext uri="{BB962C8B-B14F-4D97-AF65-F5344CB8AC3E}">
        <p14:creationId xmlns:p14="http://schemas.microsoft.com/office/powerpoint/2010/main" val="20405762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B53A-62A0-F871-ED9A-1CF0C40C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8C561AC-BF3A-18FD-B0DB-424C91D765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8FC0172-BD55-5590-A738-46E605202D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5522346-ABF8-4D91-6F9F-402314EA40F7}"/>
              </a:ext>
            </a:extLst>
          </p:cNvPr>
          <p:cNvSpPr txBox="1"/>
          <p:nvPr/>
        </p:nvSpPr>
        <p:spPr>
          <a:xfrm>
            <a:off x="1929270" y="1385937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Agendamento de coleta pela transportadora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C6C6D9-34BF-A7A7-4571-DC309A74A3F9}"/>
              </a:ext>
            </a:extLst>
          </p:cNvPr>
          <p:cNvSpPr txBox="1"/>
          <p:nvPr/>
        </p:nvSpPr>
        <p:spPr>
          <a:xfrm>
            <a:off x="1929270" y="1988773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Quando a transportadora realiza o agendamento, o sistema exibe informações adicionais na tela de Coletas solicitadas, conforme o exemplo: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7C9144-570F-318D-3DE9-DEDCE380569D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B3299D-3457-799C-A9EC-D9A584E6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012" y="2752166"/>
            <a:ext cx="6857728" cy="26225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7AFC64A-DBC9-C12E-F05E-EC928A0DC89A}"/>
              </a:ext>
            </a:extLst>
          </p:cNvPr>
          <p:cNvSpPr/>
          <p:nvPr/>
        </p:nvSpPr>
        <p:spPr>
          <a:xfrm>
            <a:off x="5366961" y="3429000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CA7AC8-396C-97B5-9C38-CD397C1A46A7}"/>
              </a:ext>
            </a:extLst>
          </p:cNvPr>
          <p:cNvSpPr txBox="1"/>
          <p:nvPr/>
        </p:nvSpPr>
        <p:spPr>
          <a:xfrm>
            <a:off x="5366961" y="3487037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Data da coleta: mostra o dia em que o produto será retirado pela transportadora.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33D843D-4A0E-4565-3FB8-C91999003E52}"/>
              </a:ext>
            </a:extLst>
          </p:cNvPr>
          <p:cNvSpPr/>
          <p:nvPr/>
        </p:nvSpPr>
        <p:spPr>
          <a:xfrm>
            <a:off x="5380915" y="4342763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F3C975-B0BA-69E6-5BD7-BF258DA7024C}"/>
              </a:ext>
            </a:extLst>
          </p:cNvPr>
          <p:cNvSpPr txBox="1"/>
          <p:nvPr/>
        </p:nvSpPr>
        <p:spPr>
          <a:xfrm>
            <a:off x="5380915" y="4400800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Responsável pela coleta: exibe o nome e RG da pessoa que fará a retirada.</a:t>
            </a:r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A261E221-A66C-3CBF-9370-8515F1E690AA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428102-59E5-72ED-422B-6DE37A55DFF9}"/>
              </a:ext>
            </a:extLst>
          </p:cNvPr>
          <p:cNvSpPr txBox="1"/>
          <p:nvPr/>
        </p:nvSpPr>
        <p:spPr>
          <a:xfrm>
            <a:off x="1816376" y="1059528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13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A300B-E3C2-C156-EDD8-4CD21DC62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FDBE059-E35D-2449-FDE5-F7ECD64264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2D398D7-D99C-BE6C-9CAE-A7C2A7CE2D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C7E6BF-2A35-9FF8-58D3-F827C33C275B}"/>
              </a:ext>
            </a:extLst>
          </p:cNvPr>
          <p:cNvSpPr txBox="1"/>
          <p:nvPr/>
        </p:nvSpPr>
        <p:spPr>
          <a:xfrm>
            <a:off x="1929270" y="178550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/>
              </a:rPr>
              <a:t>O que este relatório mostra?</a:t>
            </a:r>
            <a:endParaRPr lang="pt-BR" sz="3000" b="1" dirty="0"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04ED38-CF0F-C1F3-8A7C-2B680E62123E}"/>
              </a:ext>
            </a:extLst>
          </p:cNvPr>
          <p:cNvSpPr txBox="1"/>
          <p:nvPr/>
        </p:nvSpPr>
        <p:spPr>
          <a:xfrm>
            <a:off x="1918852" y="2456395"/>
            <a:ext cx="8068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Aqui você acompanha o resultado completo dos produtos avaliados pela loja. É neste relatório que você consegue verificar: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     Quais produtos foram avaliados</a:t>
            </a:r>
          </a:p>
          <a:p>
            <a:r>
              <a:rPr lang="pt-BR" dirty="0">
                <a:latin typeface="AMX" panose="020B0604020202020204"/>
              </a:rPr>
              <a:t>     Se a troca foi aprovada ou recusada</a:t>
            </a:r>
          </a:p>
          <a:p>
            <a:r>
              <a:rPr lang="pt-BR" dirty="0">
                <a:latin typeface="AMX" panose="020B0604020202020204"/>
              </a:rPr>
              <a:t>     Quem aprovou manualmente uma exceção</a:t>
            </a:r>
          </a:p>
          <a:p>
            <a:r>
              <a:rPr lang="pt-BR" dirty="0">
                <a:latin typeface="AMX" panose="020B0604020202020204"/>
              </a:rPr>
              <a:t>     O resultado da triagem realizada pelo fabricante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3B0973B-EEFD-89F6-9289-BC2E40137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668635"/>
              </p:ext>
            </p:extLst>
          </p:nvPr>
        </p:nvGraphicFramePr>
        <p:xfrm>
          <a:off x="1272397" y="4938076"/>
          <a:ext cx="985421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Gráfico 18" descr="Selo Tick1 com preenchimento sólido">
            <a:extLst>
              <a:ext uri="{FF2B5EF4-FFF2-40B4-BE49-F238E27FC236}">
                <a16:creationId xmlns:a16="http://schemas.microsoft.com/office/drawing/2014/main" id="{C8277B6E-7AA5-AA99-9E14-93EEE47751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234154"/>
            <a:ext cx="335132" cy="335132"/>
          </a:xfrm>
          <a:prstGeom prst="rect">
            <a:avLst/>
          </a:prstGeom>
        </p:spPr>
      </p:pic>
      <p:pic>
        <p:nvPicPr>
          <p:cNvPr id="21" name="Gráfico 20" descr="Selo Tick1 com preenchimento sólido">
            <a:extLst>
              <a:ext uri="{FF2B5EF4-FFF2-40B4-BE49-F238E27FC236}">
                <a16:creationId xmlns:a16="http://schemas.microsoft.com/office/drawing/2014/main" id="{B4D60CF5-2826-026D-2878-DAFA8AD011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539388"/>
            <a:ext cx="335132" cy="335132"/>
          </a:xfrm>
          <a:prstGeom prst="rect">
            <a:avLst/>
          </a:prstGeom>
        </p:spPr>
      </p:pic>
      <p:pic>
        <p:nvPicPr>
          <p:cNvPr id="22" name="Gráfico 21" descr="Selo Tick1 com preenchimento sólido">
            <a:extLst>
              <a:ext uri="{FF2B5EF4-FFF2-40B4-BE49-F238E27FC236}">
                <a16:creationId xmlns:a16="http://schemas.microsoft.com/office/drawing/2014/main" id="{16A74B8A-1915-30A9-C0DC-387AE6B161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822002"/>
            <a:ext cx="335132" cy="335132"/>
          </a:xfrm>
          <a:prstGeom prst="rect">
            <a:avLst/>
          </a:prstGeom>
        </p:spPr>
      </p:pic>
      <p:pic>
        <p:nvPicPr>
          <p:cNvPr id="25" name="Gráfico 24" descr="Selo Tick1 com preenchimento sólido">
            <a:extLst>
              <a:ext uri="{FF2B5EF4-FFF2-40B4-BE49-F238E27FC236}">
                <a16:creationId xmlns:a16="http://schemas.microsoft.com/office/drawing/2014/main" id="{85C1D813-E760-2FE0-8D2D-8A88D92B38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4109530"/>
            <a:ext cx="335132" cy="3351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8A6735-CEAD-318A-5AFD-1144B402A24F}"/>
              </a:ext>
            </a:extLst>
          </p:cNvPr>
          <p:cNvSpPr txBox="1"/>
          <p:nvPr/>
        </p:nvSpPr>
        <p:spPr>
          <a:xfrm>
            <a:off x="1918852" y="1289816"/>
            <a:ext cx="985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Relatórios Avaliações X Triagem</a:t>
            </a:r>
          </a:p>
        </p:txBody>
      </p:sp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6C11BE4B-49BB-9EC5-0FD4-CD67EBDE57CF}"/>
              </a:ext>
            </a:extLst>
          </p:cNvPr>
          <p:cNvSpPr/>
          <p:nvPr/>
        </p:nvSpPr>
        <p:spPr>
          <a:xfrm>
            <a:off x="1918852" y="529191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7231F0-BD2B-95AD-8945-3B1FC17AFA97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Relatórios Avaliações X Triagem: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2501252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A8271-D0A7-4F12-6149-48253A09F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CDE914F-8100-FBEA-A00F-C7E9D82A01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36E863C-A746-F148-ACED-933700F46A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1FE40BA-19E9-5964-6975-CBA6CB764E94}"/>
              </a:ext>
            </a:extLst>
          </p:cNvPr>
          <p:cNvSpPr txBox="1"/>
          <p:nvPr/>
        </p:nvSpPr>
        <p:spPr>
          <a:xfrm>
            <a:off x="1805715" y="1920965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/>
              </a:rPr>
              <a:t>O que você encontra na tabela?</a:t>
            </a:r>
            <a:endParaRPr lang="pt-BR" sz="3000" b="1" dirty="0"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ABD5D0-9F7E-DC27-5E5C-F7D7F71CAF1F}"/>
              </a:ext>
            </a:extLst>
          </p:cNvPr>
          <p:cNvSpPr txBox="1"/>
          <p:nvPr/>
        </p:nvSpPr>
        <p:spPr>
          <a:xfrm>
            <a:off x="1849881" y="2498839"/>
            <a:ext cx="947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Informações da avaliação: mostram os dados registrados pela loja no momento da devolução:</a:t>
            </a:r>
          </a:p>
          <a:p>
            <a:r>
              <a:rPr lang="pt-BR" dirty="0"/>
              <a:t>    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6F7522-8EDA-267F-1D7E-29E80D71D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332" y="3222412"/>
            <a:ext cx="5041835" cy="26818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9797CA-F842-82E5-9915-ECD0F62FB550}"/>
              </a:ext>
            </a:extLst>
          </p:cNvPr>
          <p:cNvSpPr txBox="1"/>
          <p:nvPr/>
        </p:nvSpPr>
        <p:spPr>
          <a:xfrm>
            <a:off x="7208669" y="4126710"/>
            <a:ext cx="3480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latin typeface="AMX" panose="020B0604020202020204"/>
              </a:rPr>
              <a:t>🟦 </a:t>
            </a:r>
            <a:r>
              <a:rPr lang="pt-BR" b="1" dirty="0">
                <a:latin typeface="AMX" panose="020B0604020202020204"/>
              </a:rPr>
              <a:t>Dados da Avaliação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🟩 </a:t>
            </a:r>
            <a:r>
              <a:rPr lang="pt-BR" b="1" dirty="0">
                <a:latin typeface="AMX" panose="020B0604020202020204"/>
              </a:rPr>
              <a:t>Resultado da Avaliação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🟨 </a:t>
            </a:r>
            <a:r>
              <a:rPr lang="pt-BR" b="1" dirty="0">
                <a:latin typeface="AMX" panose="020B0604020202020204"/>
              </a:rPr>
              <a:t>Resultado da Triagem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🟪 </a:t>
            </a:r>
            <a:r>
              <a:rPr lang="pt-BR" b="1" dirty="0">
                <a:latin typeface="AMX" panose="020B0604020202020204"/>
              </a:rPr>
              <a:t>Busca e Navegação</a:t>
            </a:r>
            <a:endParaRPr lang="pt-BR" dirty="0">
              <a:latin typeface="AMX" panose="020B060402020202020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188212-EAE6-DD86-B001-65E268B69D57}"/>
              </a:ext>
            </a:extLst>
          </p:cNvPr>
          <p:cNvSpPr txBox="1"/>
          <p:nvPr/>
        </p:nvSpPr>
        <p:spPr>
          <a:xfrm>
            <a:off x="1929270" y="3971540"/>
            <a:ext cx="2621689" cy="481913"/>
          </a:xfrm>
          <a:prstGeom prst="rect">
            <a:avLst/>
          </a:prstGeom>
          <a:noFill/>
          <a:ln w="38100">
            <a:solidFill>
              <a:srgbClr val="4652E6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90F6E3-07DB-5A08-99D5-F7DACF33EB6B}"/>
              </a:ext>
            </a:extLst>
          </p:cNvPr>
          <p:cNvSpPr txBox="1"/>
          <p:nvPr/>
        </p:nvSpPr>
        <p:spPr>
          <a:xfrm>
            <a:off x="4550959" y="3962931"/>
            <a:ext cx="1029854" cy="4819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00E558B-74D6-2202-3CE8-6E91ABE51753}"/>
              </a:ext>
            </a:extLst>
          </p:cNvPr>
          <p:cNvSpPr txBox="1"/>
          <p:nvPr/>
        </p:nvSpPr>
        <p:spPr>
          <a:xfrm>
            <a:off x="5614980" y="3962930"/>
            <a:ext cx="914443" cy="48191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515985-E6C9-35EB-9737-E7BBFE367040}"/>
              </a:ext>
            </a:extLst>
          </p:cNvPr>
          <p:cNvSpPr txBox="1"/>
          <p:nvPr/>
        </p:nvSpPr>
        <p:spPr>
          <a:xfrm>
            <a:off x="6589506" y="3958235"/>
            <a:ext cx="529972" cy="18756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D726743-3F0B-EE9A-A15A-B813A9570D5C}"/>
              </a:ext>
            </a:extLst>
          </p:cNvPr>
          <p:cNvSpPr/>
          <p:nvPr/>
        </p:nvSpPr>
        <p:spPr>
          <a:xfrm>
            <a:off x="-2663301" y="1124484"/>
            <a:ext cx="2583402" cy="42760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aqui os números já não são tão importantes. Mais importante é destacar cada área colorida que vai abrir um pop-up para maiores informações.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08783C-9463-FCA0-93F6-2DB230EEE728}"/>
              </a:ext>
            </a:extLst>
          </p:cNvPr>
          <p:cNvSpPr txBox="1"/>
          <p:nvPr/>
        </p:nvSpPr>
        <p:spPr>
          <a:xfrm>
            <a:off x="1849881" y="1570277"/>
            <a:ext cx="985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Relatórios Avaliações X Triagem</a:t>
            </a:r>
          </a:p>
        </p:txBody>
      </p:sp>
      <p:sp>
        <p:nvSpPr>
          <p:cNvPr id="9" name="Retângulo Arredondado 24">
            <a:extLst>
              <a:ext uri="{FF2B5EF4-FFF2-40B4-BE49-F238E27FC236}">
                <a16:creationId xmlns:a16="http://schemas.microsoft.com/office/drawing/2014/main" id="{533C1888-9698-AC35-E6E0-5EB9CE5A676E}"/>
              </a:ext>
            </a:extLst>
          </p:cNvPr>
          <p:cNvSpPr/>
          <p:nvPr/>
        </p:nvSpPr>
        <p:spPr>
          <a:xfrm>
            <a:off x="1849881" y="771198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E761F0-07CF-66BE-CD5B-1C7448B44A69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Relatórios Avaliações X Triagem: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1188412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5F82EE4-CBB3-623F-B662-EC05141079C7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9C2E42-C4F0-EB2F-24DB-CB5769471830}"/>
              </a:ext>
            </a:extLst>
          </p:cNvPr>
          <p:cNvSpPr txBox="1"/>
          <p:nvPr/>
        </p:nvSpPr>
        <p:spPr>
          <a:xfrm>
            <a:off x="743863" y="2915962"/>
            <a:ext cx="4325287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latin typeface="AMX" panose="020B0604020202020204"/>
              </a:rPr>
              <a:t>Resultado da Avaliação:</a:t>
            </a:r>
          </a:p>
          <a:p>
            <a:r>
              <a:rPr lang="pt-BR" dirty="0">
                <a:latin typeface="AMX" panose="020B0604020202020204"/>
              </a:rPr>
              <a:t>Mostra a decisão do sistema: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Troca autorizada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Troca recusada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Caso uma troca recusada tenha sido aprovada manualmente, o relatório também exibe o nome do responsável pela autorização.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A79D3C-137C-A08C-8EDD-B2503A211098}"/>
              </a:ext>
            </a:extLst>
          </p:cNvPr>
          <p:cNvSpPr txBox="1"/>
          <p:nvPr/>
        </p:nvSpPr>
        <p:spPr>
          <a:xfrm>
            <a:off x="743863" y="961448"/>
            <a:ext cx="2892472" cy="1754326"/>
          </a:xfrm>
          <a:prstGeom prst="rect">
            <a:avLst/>
          </a:prstGeom>
          <a:noFill/>
          <a:ln>
            <a:solidFill>
              <a:srgbClr val="4652E6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4652E6"/>
                </a:solidFill>
                <a:latin typeface="AMX" panose="020B0604020202020204"/>
              </a:rPr>
              <a:t>Dados da Avaliação: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avaliação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Código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Descrição do produto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IMEI (quando aplicável)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Defeitos informados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CF7A2-6A19-86B1-14B3-84B6756AFA25}"/>
              </a:ext>
            </a:extLst>
          </p:cNvPr>
          <p:cNvSpPr txBox="1"/>
          <p:nvPr/>
        </p:nvSpPr>
        <p:spPr>
          <a:xfrm>
            <a:off x="5361180" y="730616"/>
            <a:ext cx="3485107" cy="39703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  <a:latin typeface="AMX" panose="020B0604020202020204"/>
              </a:rPr>
              <a:t>Resultado da Triagem:</a:t>
            </a:r>
          </a:p>
          <a:p>
            <a:r>
              <a:rPr lang="pt-BR" dirty="0">
                <a:latin typeface="AMX" panose="020B0604020202020204"/>
              </a:rPr>
              <a:t>Depois que o produto chega ao fabricante, ele passa por uma análise técnica. </a:t>
            </a:r>
          </a:p>
          <a:p>
            <a:r>
              <a:rPr lang="pt-BR" dirty="0">
                <a:latin typeface="AMX" panose="020B0604020202020204"/>
              </a:rPr>
              <a:t>Quando essa etapa já tiver sido concluída, o relatório apresentará: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triagem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Classificação final: DOA NÃO DOA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Esses campos só aparecem para produtos que possuem IMEI e já passaram pelo processo de triagem.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E4D8A9-5FBA-E087-1756-B5A53DC14758}"/>
              </a:ext>
            </a:extLst>
          </p:cNvPr>
          <p:cNvSpPr txBox="1"/>
          <p:nvPr/>
        </p:nvSpPr>
        <p:spPr>
          <a:xfrm>
            <a:off x="9117366" y="761262"/>
            <a:ext cx="2922232" cy="313932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  <a:latin typeface="AMX" panose="020B0604020202020204"/>
              </a:rPr>
              <a:t>Como encontrar um produto rapidamente?</a:t>
            </a:r>
          </a:p>
          <a:p>
            <a:r>
              <a:rPr lang="pt-BR" dirty="0">
                <a:latin typeface="AMX" panose="020B0604020202020204"/>
              </a:rPr>
              <a:t>Utilize o campo de pesquisa para localizar registros específicos. Você pode pesquisar por:</a:t>
            </a:r>
          </a:p>
          <a:p>
            <a:endParaRPr lang="pt-BR" dirty="0">
              <a:latin typeface="AMX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IMEI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Código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Produto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avaliação</a:t>
            </a:r>
          </a:p>
        </p:txBody>
      </p:sp>
    </p:spTree>
    <p:extLst>
      <p:ext uri="{BB962C8B-B14F-4D97-AF65-F5344CB8AC3E}">
        <p14:creationId xmlns:p14="http://schemas.microsoft.com/office/powerpoint/2010/main" val="1865503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B9664-D967-3429-F2C9-042AE734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6973E5-1AEE-717E-7666-6027D93CFA8E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B5B599CF-D4E8-5C7E-8FAE-8EE8D64883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D14ADCF-0A07-A3EF-D28C-908FA469B8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1526CCDD-DB47-B86D-4D3F-EFF387C05D5E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0DC77A04-809C-474E-09C2-639833D22ECF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97A90082-11AA-FFB0-8CFF-0B21E3373B87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A033ADC6-3AA3-EDE5-1E87-C365CD6C8521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44CB49C-477B-FD55-A2B3-B355C0D3FD3E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6D9E3D32-D8BD-259D-EC1D-8D220C60558A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5113C8A-F05C-707D-12CB-E1781E535D56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4175EA-C1E9-5759-4AE6-27F720FB4276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ENCERRAMENTO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8CAAF2-DC2E-4F72-924E-BD9069C49E68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26862732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74FC-C941-0608-BEAA-2EB21076B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2EAE7D-33EA-AA5E-C2C4-CB6D708F8964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99C1939-6D1A-E073-AE0F-69222ADF34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91B37C0-6264-4F92-F39E-1F6C94733F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85B42C20-250E-9C5B-1B17-0F9626D48CC4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BADBE785-14A4-B047-1C7B-3E3673C536ED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D91F74A8-96D5-6301-B9E9-FD6FA61F47F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068D8FC-D2F0-C860-C3C1-BB5B9E33AFC7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795B1BA0-16CC-DB67-46DB-1B4C3E704660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448EB308-F118-72B2-CBE2-D43666975D4C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4415914-B821-385B-05CA-D6710C988D2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BBF6E5-9AFE-7130-B709-F37BFD3A1DAB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ENCERRAMENTO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7621E5-F600-2906-EDA0-9B7EC8E1B82D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2565515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C0F2692-72F8-924F-8892-C30552709096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Resumindo...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CEE4B679-8D97-63C5-8083-3C56EBA82F0D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4DF65B6-33C9-E821-659D-E5D0EEC76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692889"/>
              </p:ext>
            </p:extLst>
          </p:nvPr>
        </p:nvGraphicFramePr>
        <p:xfrm>
          <a:off x="1528335" y="2490336"/>
          <a:ext cx="9855926" cy="283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5695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D9323-46CB-D5B0-2EE3-6CE2FDBBA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6942BD-6323-6DB7-A179-4924A5FEF17C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Resumindo...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AA1277E3-D8CB-366E-AB84-2D43A8F9C69D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6882B2E-0F60-2CBC-2401-5101402AD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407760"/>
              </p:ext>
            </p:extLst>
          </p:nvPr>
        </p:nvGraphicFramePr>
        <p:xfrm>
          <a:off x="1528335" y="2490336"/>
          <a:ext cx="9855926" cy="283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1AADA35E-678B-FB91-6EF0-92BA925F9C69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Resumindo para AA.</a:t>
            </a:r>
          </a:p>
        </p:txBody>
      </p:sp>
    </p:spTree>
    <p:extLst>
      <p:ext uri="{BB962C8B-B14F-4D97-AF65-F5344CB8AC3E}">
        <p14:creationId xmlns:p14="http://schemas.microsoft.com/office/powerpoint/2010/main" val="12013298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ídia1">
            <a:hlinkClick r:id="" action="ppaction://media"/>
            <a:extLst>
              <a:ext uri="{FF2B5EF4-FFF2-40B4-BE49-F238E27FC236}">
                <a16:creationId xmlns:a16="http://schemas.microsoft.com/office/drawing/2014/main" id="{E0BD620E-68FF-0CC8-3498-805FBFADE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ED22171-F686-675F-F76F-34A7125631F4}"/>
              </a:ext>
            </a:extLst>
          </p:cNvPr>
          <p:cNvSpPr txBox="1"/>
          <p:nvPr/>
        </p:nvSpPr>
        <p:spPr>
          <a:xfrm>
            <a:off x="1528335" y="2077135"/>
            <a:ext cx="98546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você já conhece o fluxo do Claro </a:t>
            </a:r>
            <a:r>
              <a:rPr lang="pt-BR" dirty="0" err="1"/>
              <a:t>fix</a:t>
            </a:r>
            <a:r>
              <a:rPr lang="pt-BR" dirty="0"/>
              <a:t> e sabe como conduzir cada etapa do processo com mais segurança.</a:t>
            </a:r>
          </a:p>
          <a:p>
            <a:endParaRPr lang="pt-BR" dirty="0"/>
          </a:p>
          <a:p>
            <a:r>
              <a:rPr lang="pt-BR" dirty="0"/>
              <a:t>Da avaliação à coleta, você está preparado para evitar erros, garantir a rastreabilidade dos produtos e oferecer a melhor experiência para o cliente.</a:t>
            </a:r>
          </a:p>
          <a:p>
            <a:endParaRPr lang="pt-BR" dirty="0"/>
          </a:p>
          <a:p>
            <a:r>
              <a:rPr lang="pt-BR" dirty="0"/>
              <a:t> Agora é colocar tudo isso em prática no dia a dia!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974CE982-6EF2-AF5C-CF0A-186D44FCFF79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BF89BF-615C-A4B4-006F-CD2DB3501DD5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 charset="0"/>
              </a:rPr>
              <a:t>Missão cumprida</a:t>
            </a:r>
            <a:r>
              <a:rPr lang="pt-BR" sz="3200" b="1" dirty="0"/>
              <a:t>!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pic>
        <p:nvPicPr>
          <p:cNvPr id="7" name="Gráfico 6" descr="Troféu com preenchimento sólido">
            <a:extLst>
              <a:ext uri="{FF2B5EF4-FFF2-40B4-BE49-F238E27FC236}">
                <a16:creationId xmlns:a16="http://schemas.microsoft.com/office/drawing/2014/main" id="{F6CE3F71-1294-9955-C81E-8D3C1673BD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81600" y="855469"/>
            <a:ext cx="914400" cy="9144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9C9A1B8-4DCE-8AF7-B91C-305506065797}"/>
              </a:ext>
            </a:extLst>
          </p:cNvPr>
          <p:cNvSpPr/>
          <p:nvPr/>
        </p:nvSpPr>
        <p:spPr>
          <a:xfrm>
            <a:off x="5181600" y="5014922"/>
            <a:ext cx="2344249" cy="4640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MX" panose="020B0604020202020204" charset="0"/>
              </a:rPr>
              <a:t>FINALIZAR</a:t>
            </a:r>
          </a:p>
        </p:txBody>
      </p:sp>
    </p:spTree>
    <p:extLst>
      <p:ext uri="{BB962C8B-B14F-4D97-AF65-F5344CB8AC3E}">
        <p14:creationId xmlns:p14="http://schemas.microsoft.com/office/powerpoint/2010/main" val="348934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B22A-6658-D3D7-0535-8DC10BA98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E2DED4E-1E45-AD89-BAC4-2C64059A65C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913904C7-E14F-797E-0715-054A091BEC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2152B8B0-C0B6-A66C-2589-C7A6772B24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36DFD7EE-37AA-E2C5-F4BF-C579967AD400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A04E9CA1-0EC2-395D-58D9-ACC02CD279D5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F2C38D77-5087-C339-6C08-C6C41D7CB1CE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307FA106-7888-49B4-D433-28A425C7F46A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843B82AD-842F-F4AF-BBE3-B39589EB1913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F1457696-F98E-49D4-EFE5-F91B8DDA291D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D800AD2E-51F5-D798-DBF5-000CE892CCF6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2BC11FF-73EC-2C66-FCA6-1A09BC787647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2,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FE846D-1014-E8C4-9AE1-610654D81733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LP</a:t>
            </a:r>
          </a:p>
        </p:txBody>
      </p:sp>
    </p:spTree>
    <p:extLst>
      <p:ext uri="{BB962C8B-B14F-4D97-AF65-F5344CB8AC3E}">
        <p14:creationId xmlns:p14="http://schemas.microsoft.com/office/powerpoint/2010/main" val="20662225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8139</Words>
  <Application>Microsoft Office PowerPoint</Application>
  <PresentationFormat>Widescreen</PresentationFormat>
  <Paragraphs>993</Paragraphs>
  <Slides>89</Slides>
  <Notes>57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9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Juliana Heleno</dc:creator>
  <cp:lastModifiedBy>Juliana Heleno</cp:lastModifiedBy>
  <cp:revision>179</cp:revision>
  <dcterms:created xsi:type="dcterms:W3CDTF">2026-06-08T21:51:44Z</dcterms:created>
  <dcterms:modified xsi:type="dcterms:W3CDTF">2026-06-09T16:55:29Z</dcterms:modified>
</cp:coreProperties>
</file>