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6153150" cy="12192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630F14-A2F2-C4CD-F7C3-887D24ACE00B}" v="3" dt="2026-06-01T19:55:25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11"/>
    <p:restoredTop sz="94651"/>
  </p:normalViewPr>
  <p:slideViewPr>
    <p:cSldViewPr snapToGrid="0">
      <p:cViewPr>
        <p:scale>
          <a:sx n="57" d="100"/>
          <a:sy n="57" d="100"/>
        </p:scale>
        <p:origin x="246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ipe Guimarães" userId="S::felipe@reframelearning.com::3f2f9a38-d5c0-4955-99c6-34d613224473" providerId="AD" clId="Web-{D1630F14-A2F2-C4CD-F7C3-887D24ACE00B}"/>
    <pc:docChg chg="modSld">
      <pc:chgData name="Felipe Guimarães" userId="S::felipe@reframelearning.com::3f2f9a38-d5c0-4955-99c6-34d613224473" providerId="AD" clId="Web-{D1630F14-A2F2-C4CD-F7C3-887D24ACE00B}" dt="2026-06-01T19:55:25.707" v="2" actId="1076"/>
      <pc:docMkLst>
        <pc:docMk/>
      </pc:docMkLst>
      <pc:sldChg chg="modSp">
        <pc:chgData name="Felipe Guimarães" userId="S::felipe@reframelearning.com::3f2f9a38-d5c0-4955-99c6-34d613224473" providerId="AD" clId="Web-{D1630F14-A2F2-C4CD-F7C3-887D24ACE00B}" dt="2026-06-01T19:55:25.707" v="2" actId="1076"/>
        <pc:sldMkLst>
          <pc:docMk/>
          <pc:sldMk cId="1783995239" sldId="257"/>
        </pc:sldMkLst>
        <pc:picChg chg="mod">
          <ac:chgData name="Felipe Guimarães" userId="S::felipe@reframelearning.com::3f2f9a38-d5c0-4955-99c6-34d613224473" providerId="AD" clId="Web-{D1630F14-A2F2-C4CD-F7C3-887D24ACE00B}" dt="2026-06-01T19:55:21.785" v="1" actId="1076"/>
          <ac:picMkLst>
            <pc:docMk/>
            <pc:sldMk cId="1783995239" sldId="257"/>
            <ac:picMk id="3" creationId="{1955DBE1-8250-B215-EDA9-F9B58E7AA9A5}"/>
          </ac:picMkLst>
        </pc:picChg>
        <pc:picChg chg="mod">
          <ac:chgData name="Felipe Guimarães" userId="S::felipe@reframelearning.com::3f2f9a38-d5c0-4955-99c6-34d613224473" providerId="AD" clId="Web-{D1630F14-A2F2-C4CD-F7C3-887D24ACE00B}" dt="2026-06-01T19:55:25.707" v="2" actId="1076"/>
          <ac:picMkLst>
            <pc:docMk/>
            <pc:sldMk cId="1783995239" sldId="257"/>
            <ac:picMk id="4" creationId="{1D7B5652-1678-C067-174B-33C495393E7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9144" y="1995312"/>
            <a:ext cx="4614863" cy="4244622"/>
          </a:xfrm>
        </p:spPr>
        <p:txBody>
          <a:bodyPr anchor="b"/>
          <a:lstStyle>
            <a:lvl1pPr algn="ctr">
              <a:defRPr sz="3028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69144" y="6403623"/>
            <a:ext cx="4614863" cy="2943577"/>
          </a:xfrm>
        </p:spPr>
        <p:txBody>
          <a:bodyPr/>
          <a:lstStyle>
            <a:lvl1pPr marL="0" indent="0" algn="ctr">
              <a:buNone/>
              <a:defRPr sz="1211"/>
            </a:lvl1pPr>
            <a:lvl2pPr marL="230749" indent="0" algn="ctr">
              <a:buNone/>
              <a:defRPr sz="1009"/>
            </a:lvl2pPr>
            <a:lvl3pPr marL="461498" indent="0" algn="ctr">
              <a:buNone/>
              <a:defRPr sz="908"/>
            </a:lvl3pPr>
            <a:lvl4pPr marL="692247" indent="0" algn="ctr">
              <a:buNone/>
              <a:defRPr sz="808"/>
            </a:lvl4pPr>
            <a:lvl5pPr marL="922995" indent="0" algn="ctr">
              <a:buNone/>
              <a:defRPr sz="808"/>
            </a:lvl5pPr>
            <a:lvl6pPr marL="1153744" indent="0" algn="ctr">
              <a:buNone/>
              <a:defRPr sz="808"/>
            </a:lvl6pPr>
            <a:lvl7pPr marL="1384493" indent="0" algn="ctr">
              <a:buNone/>
              <a:defRPr sz="808"/>
            </a:lvl7pPr>
            <a:lvl8pPr marL="1615242" indent="0" algn="ctr">
              <a:buNone/>
              <a:defRPr sz="808"/>
            </a:lvl8pPr>
            <a:lvl9pPr marL="1845991" indent="0" algn="ctr">
              <a:buNone/>
              <a:defRPr sz="808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536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251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403348" y="649111"/>
            <a:ext cx="1326773" cy="10332156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23029" y="649111"/>
            <a:ext cx="3903405" cy="10332156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171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05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9824" y="3039535"/>
            <a:ext cx="5307092" cy="5071532"/>
          </a:xfrm>
        </p:spPr>
        <p:txBody>
          <a:bodyPr anchor="b"/>
          <a:lstStyle>
            <a:lvl1pPr>
              <a:defRPr sz="3028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19824" y="8159046"/>
            <a:ext cx="5307092" cy="2666999"/>
          </a:xfrm>
        </p:spPr>
        <p:txBody>
          <a:bodyPr/>
          <a:lstStyle>
            <a:lvl1pPr marL="0" indent="0">
              <a:buNone/>
              <a:defRPr sz="1211">
                <a:solidFill>
                  <a:schemeClr val="tx1">
                    <a:tint val="82000"/>
                  </a:schemeClr>
                </a:solidFill>
              </a:defRPr>
            </a:lvl1pPr>
            <a:lvl2pPr marL="230749" indent="0">
              <a:buNone/>
              <a:defRPr sz="1009">
                <a:solidFill>
                  <a:schemeClr val="tx1">
                    <a:tint val="82000"/>
                  </a:schemeClr>
                </a:solidFill>
              </a:defRPr>
            </a:lvl2pPr>
            <a:lvl3pPr marL="461498" indent="0">
              <a:buNone/>
              <a:defRPr sz="908">
                <a:solidFill>
                  <a:schemeClr val="tx1">
                    <a:tint val="82000"/>
                  </a:schemeClr>
                </a:solidFill>
              </a:defRPr>
            </a:lvl3pPr>
            <a:lvl4pPr marL="692247" indent="0">
              <a:buNone/>
              <a:defRPr sz="808">
                <a:solidFill>
                  <a:schemeClr val="tx1">
                    <a:tint val="82000"/>
                  </a:schemeClr>
                </a:solidFill>
              </a:defRPr>
            </a:lvl4pPr>
            <a:lvl5pPr marL="922995" indent="0">
              <a:buNone/>
              <a:defRPr sz="808">
                <a:solidFill>
                  <a:schemeClr val="tx1">
                    <a:tint val="82000"/>
                  </a:schemeClr>
                </a:solidFill>
              </a:defRPr>
            </a:lvl5pPr>
            <a:lvl6pPr marL="1153744" indent="0">
              <a:buNone/>
              <a:defRPr sz="808">
                <a:solidFill>
                  <a:schemeClr val="tx1">
                    <a:tint val="82000"/>
                  </a:schemeClr>
                </a:solidFill>
              </a:defRPr>
            </a:lvl6pPr>
            <a:lvl7pPr marL="1384493" indent="0">
              <a:buNone/>
              <a:defRPr sz="808">
                <a:solidFill>
                  <a:schemeClr val="tx1">
                    <a:tint val="82000"/>
                  </a:schemeClr>
                </a:solidFill>
              </a:defRPr>
            </a:lvl7pPr>
            <a:lvl8pPr marL="1615242" indent="0">
              <a:buNone/>
              <a:defRPr sz="808">
                <a:solidFill>
                  <a:schemeClr val="tx1">
                    <a:tint val="82000"/>
                  </a:schemeClr>
                </a:solidFill>
              </a:defRPr>
            </a:lvl8pPr>
            <a:lvl9pPr marL="1845991" indent="0">
              <a:buNone/>
              <a:defRPr sz="80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14626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23029" y="3245556"/>
            <a:ext cx="2615089" cy="7735712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115032" y="3245556"/>
            <a:ext cx="2615089" cy="7735712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5642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830" y="649112"/>
            <a:ext cx="5307092" cy="2356556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23831" y="2988734"/>
            <a:ext cx="2603071" cy="1464732"/>
          </a:xfrm>
        </p:spPr>
        <p:txBody>
          <a:bodyPr anchor="b"/>
          <a:lstStyle>
            <a:lvl1pPr marL="0" indent="0">
              <a:buNone/>
              <a:defRPr sz="1211" b="1"/>
            </a:lvl1pPr>
            <a:lvl2pPr marL="230749" indent="0">
              <a:buNone/>
              <a:defRPr sz="1009" b="1"/>
            </a:lvl2pPr>
            <a:lvl3pPr marL="461498" indent="0">
              <a:buNone/>
              <a:defRPr sz="908" b="1"/>
            </a:lvl3pPr>
            <a:lvl4pPr marL="692247" indent="0">
              <a:buNone/>
              <a:defRPr sz="808" b="1"/>
            </a:lvl4pPr>
            <a:lvl5pPr marL="922995" indent="0">
              <a:buNone/>
              <a:defRPr sz="808" b="1"/>
            </a:lvl5pPr>
            <a:lvl6pPr marL="1153744" indent="0">
              <a:buNone/>
              <a:defRPr sz="808" b="1"/>
            </a:lvl6pPr>
            <a:lvl7pPr marL="1384493" indent="0">
              <a:buNone/>
              <a:defRPr sz="808" b="1"/>
            </a:lvl7pPr>
            <a:lvl8pPr marL="1615242" indent="0">
              <a:buNone/>
              <a:defRPr sz="808" b="1"/>
            </a:lvl8pPr>
            <a:lvl9pPr marL="1845991" indent="0">
              <a:buNone/>
              <a:defRPr sz="808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23831" y="4453467"/>
            <a:ext cx="2603071" cy="6550379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3115032" y="2988734"/>
            <a:ext cx="2615890" cy="1464732"/>
          </a:xfrm>
        </p:spPr>
        <p:txBody>
          <a:bodyPr anchor="b"/>
          <a:lstStyle>
            <a:lvl1pPr marL="0" indent="0">
              <a:buNone/>
              <a:defRPr sz="1211" b="1"/>
            </a:lvl1pPr>
            <a:lvl2pPr marL="230749" indent="0">
              <a:buNone/>
              <a:defRPr sz="1009" b="1"/>
            </a:lvl2pPr>
            <a:lvl3pPr marL="461498" indent="0">
              <a:buNone/>
              <a:defRPr sz="908" b="1"/>
            </a:lvl3pPr>
            <a:lvl4pPr marL="692247" indent="0">
              <a:buNone/>
              <a:defRPr sz="808" b="1"/>
            </a:lvl4pPr>
            <a:lvl5pPr marL="922995" indent="0">
              <a:buNone/>
              <a:defRPr sz="808" b="1"/>
            </a:lvl5pPr>
            <a:lvl6pPr marL="1153744" indent="0">
              <a:buNone/>
              <a:defRPr sz="808" b="1"/>
            </a:lvl6pPr>
            <a:lvl7pPr marL="1384493" indent="0">
              <a:buNone/>
              <a:defRPr sz="808" b="1"/>
            </a:lvl7pPr>
            <a:lvl8pPr marL="1615242" indent="0">
              <a:buNone/>
              <a:defRPr sz="808" b="1"/>
            </a:lvl8pPr>
            <a:lvl9pPr marL="1845991" indent="0">
              <a:buNone/>
              <a:defRPr sz="808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3115032" y="4453467"/>
            <a:ext cx="2615890" cy="6550379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914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5550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993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831" y="812800"/>
            <a:ext cx="1984551" cy="2844800"/>
          </a:xfrm>
        </p:spPr>
        <p:txBody>
          <a:bodyPr anchor="b"/>
          <a:lstStyle>
            <a:lvl1pPr>
              <a:defRPr sz="1615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15890" y="1755423"/>
            <a:ext cx="3115032" cy="8664222"/>
          </a:xfrm>
        </p:spPr>
        <p:txBody>
          <a:bodyPr/>
          <a:lstStyle>
            <a:lvl1pPr>
              <a:defRPr sz="1615"/>
            </a:lvl1pPr>
            <a:lvl2pPr>
              <a:defRPr sz="1413"/>
            </a:lvl2pPr>
            <a:lvl3pPr>
              <a:defRPr sz="1211"/>
            </a:lvl3pPr>
            <a:lvl4pPr>
              <a:defRPr sz="1009"/>
            </a:lvl4pPr>
            <a:lvl5pPr>
              <a:defRPr sz="1009"/>
            </a:lvl5pPr>
            <a:lvl6pPr>
              <a:defRPr sz="1009"/>
            </a:lvl6pPr>
            <a:lvl7pPr>
              <a:defRPr sz="1009"/>
            </a:lvl7pPr>
            <a:lvl8pPr>
              <a:defRPr sz="1009"/>
            </a:lvl8pPr>
            <a:lvl9pPr>
              <a:defRPr sz="1009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23831" y="3657600"/>
            <a:ext cx="1984551" cy="6776156"/>
          </a:xfrm>
        </p:spPr>
        <p:txBody>
          <a:bodyPr/>
          <a:lstStyle>
            <a:lvl1pPr marL="0" indent="0">
              <a:buNone/>
              <a:defRPr sz="808"/>
            </a:lvl1pPr>
            <a:lvl2pPr marL="230749" indent="0">
              <a:buNone/>
              <a:defRPr sz="707"/>
            </a:lvl2pPr>
            <a:lvl3pPr marL="461498" indent="0">
              <a:buNone/>
              <a:defRPr sz="606"/>
            </a:lvl3pPr>
            <a:lvl4pPr marL="692247" indent="0">
              <a:buNone/>
              <a:defRPr sz="505"/>
            </a:lvl4pPr>
            <a:lvl5pPr marL="922995" indent="0">
              <a:buNone/>
              <a:defRPr sz="505"/>
            </a:lvl5pPr>
            <a:lvl6pPr marL="1153744" indent="0">
              <a:buNone/>
              <a:defRPr sz="505"/>
            </a:lvl6pPr>
            <a:lvl7pPr marL="1384493" indent="0">
              <a:buNone/>
              <a:defRPr sz="505"/>
            </a:lvl7pPr>
            <a:lvl8pPr marL="1615242" indent="0">
              <a:buNone/>
              <a:defRPr sz="505"/>
            </a:lvl8pPr>
            <a:lvl9pPr marL="1845991" indent="0">
              <a:buNone/>
              <a:defRPr sz="505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89164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831" y="812800"/>
            <a:ext cx="1984551" cy="2844800"/>
          </a:xfrm>
        </p:spPr>
        <p:txBody>
          <a:bodyPr anchor="b"/>
          <a:lstStyle>
            <a:lvl1pPr>
              <a:defRPr sz="1615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615890" y="1755423"/>
            <a:ext cx="3115032" cy="8664222"/>
          </a:xfrm>
        </p:spPr>
        <p:txBody>
          <a:bodyPr/>
          <a:lstStyle>
            <a:lvl1pPr marL="0" indent="0">
              <a:buNone/>
              <a:defRPr sz="1615"/>
            </a:lvl1pPr>
            <a:lvl2pPr marL="230749" indent="0">
              <a:buNone/>
              <a:defRPr sz="1413"/>
            </a:lvl2pPr>
            <a:lvl3pPr marL="461498" indent="0">
              <a:buNone/>
              <a:defRPr sz="1211"/>
            </a:lvl3pPr>
            <a:lvl4pPr marL="692247" indent="0">
              <a:buNone/>
              <a:defRPr sz="1009"/>
            </a:lvl4pPr>
            <a:lvl5pPr marL="922995" indent="0">
              <a:buNone/>
              <a:defRPr sz="1009"/>
            </a:lvl5pPr>
            <a:lvl6pPr marL="1153744" indent="0">
              <a:buNone/>
              <a:defRPr sz="1009"/>
            </a:lvl6pPr>
            <a:lvl7pPr marL="1384493" indent="0">
              <a:buNone/>
              <a:defRPr sz="1009"/>
            </a:lvl7pPr>
            <a:lvl8pPr marL="1615242" indent="0">
              <a:buNone/>
              <a:defRPr sz="1009"/>
            </a:lvl8pPr>
            <a:lvl9pPr marL="1845991" indent="0">
              <a:buNone/>
              <a:defRPr sz="1009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23831" y="3657600"/>
            <a:ext cx="1984551" cy="6776156"/>
          </a:xfrm>
        </p:spPr>
        <p:txBody>
          <a:bodyPr/>
          <a:lstStyle>
            <a:lvl1pPr marL="0" indent="0">
              <a:buNone/>
              <a:defRPr sz="808"/>
            </a:lvl1pPr>
            <a:lvl2pPr marL="230749" indent="0">
              <a:buNone/>
              <a:defRPr sz="707"/>
            </a:lvl2pPr>
            <a:lvl3pPr marL="461498" indent="0">
              <a:buNone/>
              <a:defRPr sz="606"/>
            </a:lvl3pPr>
            <a:lvl4pPr marL="692247" indent="0">
              <a:buNone/>
              <a:defRPr sz="505"/>
            </a:lvl4pPr>
            <a:lvl5pPr marL="922995" indent="0">
              <a:buNone/>
              <a:defRPr sz="505"/>
            </a:lvl5pPr>
            <a:lvl6pPr marL="1153744" indent="0">
              <a:buNone/>
              <a:defRPr sz="505"/>
            </a:lvl6pPr>
            <a:lvl7pPr marL="1384493" indent="0">
              <a:buNone/>
              <a:defRPr sz="505"/>
            </a:lvl7pPr>
            <a:lvl8pPr marL="1615242" indent="0">
              <a:buNone/>
              <a:defRPr sz="505"/>
            </a:lvl8pPr>
            <a:lvl9pPr marL="1845991" indent="0">
              <a:buNone/>
              <a:defRPr sz="505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8066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23029" y="649112"/>
            <a:ext cx="5307092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23029" y="3245556"/>
            <a:ext cx="5307092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23029" y="11300179"/>
            <a:ext cx="138445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038231" y="11300179"/>
            <a:ext cx="2076688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4345662" y="11300179"/>
            <a:ext cx="138445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206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EB4E05B-3772-204E-E48F-1AE281BFAD64}"/>
              </a:ext>
            </a:extLst>
          </p:cNvPr>
          <p:cNvSpPr/>
          <p:nvPr/>
        </p:nvSpPr>
        <p:spPr>
          <a:xfrm>
            <a:off x="1" y="-1"/>
            <a:ext cx="6153150" cy="12192001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solidFill>
            <a:srgbClr val="FBA619"/>
          </a:solidFill>
        </p:spPr>
        <p:txBody>
          <a:bodyPr/>
          <a:lstStyle/>
          <a:p>
            <a:endParaRPr lang="pt-BR" sz="1200"/>
          </a:p>
        </p:txBody>
      </p:sp>
      <p:pic>
        <p:nvPicPr>
          <p:cNvPr id="3" name="Imagem 2" descr="Uma imagem com Tipo de letra, Gráficos, texto, logótipo&#10;&#10;Os conteúdos gerados por IA poderão estar incorretos.">
            <a:extLst>
              <a:ext uri="{FF2B5EF4-FFF2-40B4-BE49-F238E27FC236}">
                <a16:creationId xmlns:a16="http://schemas.microsoft.com/office/drawing/2014/main" id="{1955DBE1-8250-B215-EDA9-F9B58E7AA9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736" y="10474103"/>
            <a:ext cx="3149679" cy="1717728"/>
          </a:xfrm>
          <a:prstGeom prst="rect">
            <a:avLst/>
          </a:prstGeom>
        </p:spPr>
      </p:pic>
      <p:pic>
        <p:nvPicPr>
          <p:cNvPr id="4" name="Imagem 3" descr="Uma imagem com logótipo, Gráficos, símbolo, design&#10;&#10;Os conteúdos gerados por IA poderão estar incorretos.">
            <a:extLst>
              <a:ext uri="{FF2B5EF4-FFF2-40B4-BE49-F238E27FC236}">
                <a16:creationId xmlns:a16="http://schemas.microsoft.com/office/drawing/2014/main" id="{1D7B5652-1678-C067-174B-33C495393E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4291" y="90516"/>
            <a:ext cx="3864568" cy="2126684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4D76EF2D-A51A-FAB6-4B6D-D47A8010FC19}"/>
              </a:ext>
            </a:extLst>
          </p:cNvPr>
          <p:cNvSpPr/>
          <p:nvPr/>
        </p:nvSpPr>
        <p:spPr>
          <a:xfrm>
            <a:off x="848046" y="6056835"/>
            <a:ext cx="4457058" cy="2114569"/>
          </a:xfrm>
          <a:prstGeom prst="rect">
            <a:avLst/>
          </a:prstGeom>
          <a:noFill/>
          <a:ln w="28575">
            <a:noFill/>
          </a:ln>
        </p:spPr>
        <p:txBody>
          <a:bodyPr wrap="square" lIns="90000" rIns="9000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pt-BR" sz="2400" i="1" dirty="0">
                <a:solidFill>
                  <a:schemeClr val="bg1"/>
                </a:solidFill>
                <a:latin typeface="AMX Medium" pitchFamily="2" charset="0"/>
              </a:rPr>
              <a:t>Você foi convidado a participar do treinamento.</a:t>
            </a:r>
            <a:endParaRPr lang="pt-BR" sz="2400" b="1" i="1" dirty="0">
              <a:solidFill>
                <a:schemeClr val="bg1"/>
              </a:solidFill>
              <a:latin typeface="AMX Medium" pitchFamily="2" charset="0"/>
            </a:endParaRPr>
          </a:p>
          <a:p>
            <a:pPr marL="15875" indent="-15875" algn="ctr" rtl="0">
              <a:spcBef>
                <a:spcPts val="1200"/>
              </a:spcBef>
            </a:pPr>
            <a:r>
              <a:rPr lang="pt-BR" sz="2000" i="1" dirty="0">
                <a:solidFill>
                  <a:schemeClr val="bg1"/>
                </a:solidFill>
                <a:latin typeface="AMX" pitchFamily="2" charset="0"/>
              </a:rPr>
              <a:t>Data: </a:t>
            </a:r>
            <a:r>
              <a:rPr lang="pt-BR" sz="2000" b="1" dirty="0">
                <a:solidFill>
                  <a:schemeClr val="bg1"/>
                </a:solidFill>
                <a:latin typeface="AMX" pitchFamily="2" charset="0"/>
              </a:rPr>
              <a:t>XX/XX/XXXX</a:t>
            </a:r>
          </a:p>
          <a:p>
            <a:pPr marL="15875" indent="-15875" algn="ctr" rtl="0">
              <a:spcBef>
                <a:spcPts val="1200"/>
              </a:spcBef>
            </a:pPr>
            <a:r>
              <a:rPr lang="pt-BR" sz="2000" i="1" dirty="0">
                <a:solidFill>
                  <a:schemeClr val="bg1"/>
                </a:solidFill>
                <a:latin typeface="AMX" pitchFamily="2" charset="0"/>
              </a:rPr>
              <a:t>Hora: </a:t>
            </a:r>
            <a:r>
              <a:rPr lang="pt-BR" sz="2000" b="1" dirty="0" err="1">
                <a:solidFill>
                  <a:schemeClr val="bg1"/>
                </a:solidFill>
                <a:latin typeface="AMX" pitchFamily="2" charset="0"/>
              </a:rPr>
              <a:t>XXhXX</a:t>
            </a:r>
            <a:endParaRPr lang="pt-BR" sz="2000" dirty="0">
              <a:solidFill>
                <a:schemeClr val="bg1"/>
              </a:solidFill>
              <a:latin typeface="AMX" pitchFamily="2" charset="0"/>
            </a:endParaRPr>
          </a:p>
          <a:p>
            <a:pPr marL="15875" indent="-15875" algn="ctr" rtl="0">
              <a:spcBef>
                <a:spcPts val="1200"/>
              </a:spcBef>
            </a:pPr>
            <a:r>
              <a:rPr lang="pt-BR" sz="2000" i="1" dirty="0">
                <a:solidFill>
                  <a:schemeClr val="bg1"/>
                </a:solidFill>
                <a:latin typeface="AMX" pitchFamily="2" charset="0"/>
              </a:rPr>
              <a:t>Link: </a:t>
            </a:r>
            <a:r>
              <a:rPr lang="pt-BR" sz="2000" b="1" dirty="0">
                <a:solidFill>
                  <a:schemeClr val="bg1"/>
                </a:solidFill>
                <a:latin typeface="AMX" pitchFamily="2" charset="0"/>
              </a:rPr>
              <a:t>XXXXXXXX</a:t>
            </a:r>
            <a:endParaRPr lang="pt-BR" sz="2000" dirty="0">
              <a:solidFill>
                <a:schemeClr val="bg1"/>
              </a:solidFill>
              <a:latin typeface="AMX" pitchFamily="2" charset="0"/>
            </a:endParaRPr>
          </a:p>
        </p:txBody>
      </p:sp>
      <p:sp>
        <p:nvSpPr>
          <p:cNvPr id="9" name="Retângulo: Cantos Arredondados 146">
            <a:extLst>
              <a:ext uri="{FF2B5EF4-FFF2-40B4-BE49-F238E27FC236}">
                <a16:creationId xmlns:a16="http://schemas.microsoft.com/office/drawing/2014/main" id="{995877FF-45B2-3E80-9AF5-6A11A24C8532}"/>
              </a:ext>
            </a:extLst>
          </p:cNvPr>
          <p:cNvSpPr/>
          <p:nvPr/>
        </p:nvSpPr>
        <p:spPr>
          <a:xfrm rot="2700000">
            <a:off x="4861422" y="79719"/>
            <a:ext cx="755487" cy="755487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sp>
        <p:nvSpPr>
          <p:cNvPr id="10" name="Retângulo: Cantos Arredondados 27">
            <a:extLst>
              <a:ext uri="{FF2B5EF4-FFF2-40B4-BE49-F238E27FC236}">
                <a16:creationId xmlns:a16="http://schemas.microsoft.com/office/drawing/2014/main" id="{0232A743-32F4-655A-6D1A-6F0C4F39AE6E}"/>
              </a:ext>
            </a:extLst>
          </p:cNvPr>
          <p:cNvSpPr/>
          <p:nvPr/>
        </p:nvSpPr>
        <p:spPr>
          <a:xfrm rot="2700000" flipH="1">
            <a:off x="5663735" y="990546"/>
            <a:ext cx="336353" cy="33635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sp>
        <p:nvSpPr>
          <p:cNvPr id="11" name="Retângulo: Cantos Arredondados 3">
            <a:extLst>
              <a:ext uri="{FF2B5EF4-FFF2-40B4-BE49-F238E27FC236}">
                <a16:creationId xmlns:a16="http://schemas.microsoft.com/office/drawing/2014/main" id="{E1FBE423-85EC-C866-C19A-E6144A0F1555}"/>
              </a:ext>
            </a:extLst>
          </p:cNvPr>
          <p:cNvSpPr/>
          <p:nvPr/>
        </p:nvSpPr>
        <p:spPr>
          <a:xfrm rot="2700000">
            <a:off x="5365475" y="-175659"/>
            <a:ext cx="908406" cy="90840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F3C6D193-DD2D-67FA-A61C-F2FDE66043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7179" y="349993"/>
            <a:ext cx="3326852" cy="3326852"/>
          </a:xfrm>
          <a:prstGeom prst="rect">
            <a:avLst/>
          </a:prstGeom>
        </p:spPr>
      </p:pic>
      <p:sp>
        <p:nvSpPr>
          <p:cNvPr id="13" name="Retângulo: Cantos Arredondados 146">
            <a:extLst>
              <a:ext uri="{FF2B5EF4-FFF2-40B4-BE49-F238E27FC236}">
                <a16:creationId xmlns:a16="http://schemas.microsoft.com/office/drawing/2014/main" id="{8E7FD158-92E4-9DC0-AF11-056B74471C90}"/>
              </a:ext>
            </a:extLst>
          </p:cNvPr>
          <p:cNvSpPr/>
          <p:nvPr/>
        </p:nvSpPr>
        <p:spPr>
          <a:xfrm rot="2700000">
            <a:off x="-2796153" y="1621501"/>
            <a:ext cx="4530145" cy="4558555"/>
          </a:xfrm>
          <a:prstGeom prst="roundRect">
            <a:avLst>
              <a:gd name="adj" fmla="val 2024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6AA4A3D0-0BE5-2D1E-6EF8-F25D5A4CD46B}"/>
              </a:ext>
            </a:extLst>
          </p:cNvPr>
          <p:cNvSpPr txBox="1"/>
          <p:nvPr/>
        </p:nvSpPr>
        <p:spPr>
          <a:xfrm>
            <a:off x="3018159" y="2400835"/>
            <a:ext cx="3149680" cy="20437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490"/>
              </a:lnSpc>
              <a:spcBef>
                <a:spcPct val="0"/>
              </a:spcBef>
            </a:pPr>
            <a:r>
              <a:rPr lang="en-US" sz="4400" dirty="0" err="1">
                <a:solidFill>
                  <a:schemeClr val="bg1"/>
                </a:solidFill>
                <a:latin typeface="Abadi" panose="020B0604020104020204" pitchFamily="34" charset="0"/>
              </a:rPr>
              <a:t>Operador</a:t>
            </a:r>
            <a:endParaRPr lang="en-US" sz="4400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5FD37669-4C90-55A3-C821-941E5CF4AD87}"/>
              </a:ext>
            </a:extLst>
          </p:cNvPr>
          <p:cNvSpPr txBox="1"/>
          <p:nvPr/>
        </p:nvSpPr>
        <p:spPr>
          <a:xfrm>
            <a:off x="401851" y="1887293"/>
            <a:ext cx="5707423" cy="22309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490"/>
              </a:lnSpc>
              <a:spcBef>
                <a:spcPct val="0"/>
              </a:spcBef>
            </a:pPr>
            <a:r>
              <a:rPr lang="en-US" sz="8800" b="1" spc="-150" dirty="0" err="1">
                <a:solidFill>
                  <a:srgbClr val="FCA618"/>
                </a:solidFill>
                <a:latin typeface="Abadi" panose="020B0604020104020204" pitchFamily="34" charset="0"/>
              </a:rPr>
              <a:t>BL</a:t>
            </a:r>
            <a:r>
              <a:rPr lang="en-US" sz="8800" b="1" spc="-150" dirty="0" err="1">
                <a:solidFill>
                  <a:schemeClr val="bg1"/>
                </a:solidFill>
                <a:latin typeface="Abadi" panose="020B0604020104020204" pitchFamily="34" charset="0"/>
              </a:rPr>
              <a:t>iP</a:t>
            </a:r>
            <a:r>
              <a:rPr lang="en-US" sz="8800" b="1" spc="-150" dirty="0">
                <a:latin typeface="Abadi" panose="020B0604020104020204" pitchFamily="34" charset="0"/>
              </a:rPr>
              <a:t> </a:t>
            </a:r>
            <a:r>
              <a:rPr lang="en-US" sz="8800" b="1" spc="-150" dirty="0">
                <a:solidFill>
                  <a:schemeClr val="bg1"/>
                </a:solidFill>
                <a:latin typeface="Abadi" panose="020B0604020104020204" pitchFamily="34" charset="0"/>
              </a:rPr>
              <a:t>Desk</a:t>
            </a:r>
          </a:p>
        </p:txBody>
      </p:sp>
      <p:sp>
        <p:nvSpPr>
          <p:cNvPr id="17" name="Retângulo: Cantos Arredondados 146">
            <a:extLst>
              <a:ext uri="{FF2B5EF4-FFF2-40B4-BE49-F238E27FC236}">
                <a16:creationId xmlns:a16="http://schemas.microsoft.com/office/drawing/2014/main" id="{18A80DFF-DC77-CB46-1FAA-4A7B9E95AAEA}"/>
              </a:ext>
            </a:extLst>
          </p:cNvPr>
          <p:cNvSpPr/>
          <p:nvPr/>
        </p:nvSpPr>
        <p:spPr>
          <a:xfrm rot="3976136">
            <a:off x="4856321" y="10870376"/>
            <a:ext cx="601139" cy="60113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sp>
        <p:nvSpPr>
          <p:cNvPr id="18" name="Retângulo: Cantos Arredondados 27">
            <a:extLst>
              <a:ext uri="{FF2B5EF4-FFF2-40B4-BE49-F238E27FC236}">
                <a16:creationId xmlns:a16="http://schemas.microsoft.com/office/drawing/2014/main" id="{6C23E5CB-4E7C-278C-A033-B711739A8D1E}"/>
              </a:ext>
            </a:extLst>
          </p:cNvPr>
          <p:cNvSpPr/>
          <p:nvPr/>
        </p:nvSpPr>
        <p:spPr>
          <a:xfrm rot="2700000" flipH="1">
            <a:off x="5654167" y="11648652"/>
            <a:ext cx="336353" cy="33635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sp>
        <p:nvSpPr>
          <p:cNvPr id="19" name="Retângulo: Cantos Arredondados 14">
            <a:extLst>
              <a:ext uri="{FF2B5EF4-FFF2-40B4-BE49-F238E27FC236}">
                <a16:creationId xmlns:a16="http://schemas.microsoft.com/office/drawing/2014/main" id="{1AC1709F-D3CE-0A66-8E77-53AE485D5AAB}"/>
              </a:ext>
            </a:extLst>
          </p:cNvPr>
          <p:cNvSpPr/>
          <p:nvPr/>
        </p:nvSpPr>
        <p:spPr>
          <a:xfrm rot="6754458">
            <a:off x="5009247" y="11353217"/>
            <a:ext cx="1157494" cy="1157494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995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BAA0BFA4660643A687B2FDCEE2805C" ma:contentTypeVersion="16" ma:contentTypeDescription="Create a new document." ma:contentTypeScope="" ma:versionID="1d5f69d8b3838c0565fb8cd4008c8a79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587b7f1c84aae3f71b2b738d5c40d0be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BB6F2A-C191-4089-AF99-14390E377887}">
  <ds:schemaRefs>
    <ds:schemaRef ds:uri="http://schemas.microsoft.com/office/2006/metadata/properties"/>
    <ds:schemaRef ds:uri="http://schemas.microsoft.com/office/infopath/2007/PartnerControls"/>
    <ds:schemaRef ds:uri="05ec3496-d55f-4088-b91d-c078abc80e92"/>
    <ds:schemaRef ds:uri="81d509b4-a50c-4eb4-9c41-c741e6a75022"/>
  </ds:schemaRefs>
</ds:datastoreItem>
</file>

<file path=customXml/itemProps2.xml><?xml version="1.0" encoding="utf-8"?>
<ds:datastoreItem xmlns:ds="http://schemas.openxmlformats.org/officeDocument/2006/customXml" ds:itemID="{D26BC2B7-E271-4BA4-A75F-A8E605F32D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0BFFAE-938E-4719-BC7F-230622560C0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Personalizar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Thiago Lima</cp:lastModifiedBy>
  <cp:revision>5</cp:revision>
  <dcterms:created xsi:type="dcterms:W3CDTF">2026-01-27T16:28:04Z</dcterms:created>
  <dcterms:modified xsi:type="dcterms:W3CDTF">2026-06-01T19:55:27Z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  <property fmtid="{D5CDD505-2E9C-101B-9397-08002B2CF9AE}" pid="3" name="MediaServiceImageTags">
    <vt:lpwstr/>
  </property>
</Properties>
</file>