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0144125" cy="10144125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B88FE8-5E56-E138-4545-F0C5BF2BBD49}" v="3" dt="2026-06-01T19:55:11.3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6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lipe Guimarães" userId="S::felipe@reframelearning.com::3f2f9a38-d5c0-4955-99c6-34d613224473" providerId="AD" clId="Web-{23B88FE8-5E56-E138-4545-F0C5BF2BBD49}"/>
    <pc:docChg chg="modSld">
      <pc:chgData name="Felipe Guimarães" userId="S::felipe@reframelearning.com::3f2f9a38-d5c0-4955-99c6-34d613224473" providerId="AD" clId="Web-{23B88FE8-5E56-E138-4545-F0C5BF2BBD49}" dt="2026-06-01T19:55:11.309" v="2" actId="1076"/>
      <pc:docMkLst>
        <pc:docMk/>
      </pc:docMkLst>
      <pc:sldChg chg="modSp">
        <pc:chgData name="Felipe Guimarães" userId="S::felipe@reframelearning.com::3f2f9a38-d5c0-4955-99c6-34d613224473" providerId="AD" clId="Web-{23B88FE8-5E56-E138-4545-F0C5BF2BBD49}" dt="2026-06-01T19:55:11.309" v="2" actId="1076"/>
        <pc:sldMkLst>
          <pc:docMk/>
          <pc:sldMk cId="2449675720" sldId="257"/>
        </pc:sldMkLst>
        <pc:picChg chg="mod">
          <ac:chgData name="Felipe Guimarães" userId="S::felipe@reframelearning.com::3f2f9a38-d5c0-4955-99c6-34d613224473" providerId="AD" clId="Web-{23B88FE8-5E56-E138-4545-F0C5BF2BBD49}" dt="2026-06-01T19:55:08.902" v="1" actId="1076"/>
          <ac:picMkLst>
            <pc:docMk/>
            <pc:sldMk cId="2449675720" sldId="257"/>
            <ac:picMk id="2" creationId="{84F308DC-6989-46BA-7BEB-AFF614D0A21A}"/>
          </ac:picMkLst>
        </pc:picChg>
        <pc:picChg chg="mod">
          <ac:chgData name="Felipe Guimarães" userId="S::felipe@reframelearning.com::3f2f9a38-d5c0-4955-99c6-34d613224473" providerId="AD" clId="Web-{23B88FE8-5E56-E138-4545-F0C5BF2BBD49}" dt="2026-06-01T19:55:11.309" v="2" actId="1076"/>
          <ac:picMkLst>
            <pc:docMk/>
            <pc:sldMk cId="2449675720" sldId="257"/>
            <ac:picMk id="4" creationId="{9AD078E3-FD6F-B831-4A85-E0EC5510B73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8016" y="1660162"/>
            <a:ext cx="7608094" cy="3531658"/>
          </a:xfrm>
        </p:spPr>
        <p:txBody>
          <a:bodyPr anchor="b"/>
          <a:lstStyle>
            <a:lvl1pPr algn="ctr">
              <a:defRPr sz="4992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68016" y="5328015"/>
            <a:ext cx="7608094" cy="2449148"/>
          </a:xfrm>
        </p:spPr>
        <p:txBody>
          <a:bodyPr/>
          <a:lstStyle>
            <a:lvl1pPr marL="0" indent="0" algn="ctr">
              <a:buNone/>
              <a:defRPr sz="1997"/>
            </a:lvl1pPr>
            <a:lvl2pPr marL="380390" indent="0" algn="ctr">
              <a:buNone/>
              <a:defRPr sz="1664"/>
            </a:lvl2pPr>
            <a:lvl3pPr marL="760781" indent="0" algn="ctr">
              <a:buNone/>
              <a:defRPr sz="1498"/>
            </a:lvl3pPr>
            <a:lvl4pPr marL="1141171" indent="0" algn="ctr">
              <a:buNone/>
              <a:defRPr sz="1331"/>
            </a:lvl4pPr>
            <a:lvl5pPr marL="1521562" indent="0" algn="ctr">
              <a:buNone/>
              <a:defRPr sz="1331"/>
            </a:lvl5pPr>
            <a:lvl6pPr marL="1901952" indent="0" algn="ctr">
              <a:buNone/>
              <a:defRPr sz="1331"/>
            </a:lvl6pPr>
            <a:lvl7pPr marL="2282342" indent="0" algn="ctr">
              <a:buNone/>
              <a:defRPr sz="1331"/>
            </a:lvl7pPr>
            <a:lvl8pPr marL="2662733" indent="0" algn="ctr">
              <a:buNone/>
              <a:defRPr sz="1331"/>
            </a:lvl8pPr>
            <a:lvl9pPr marL="3043123" indent="0" algn="ctr">
              <a:buNone/>
              <a:defRPr sz="1331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35360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42510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259389" y="540081"/>
            <a:ext cx="2187327" cy="8596677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97409" y="540081"/>
            <a:ext cx="6435179" cy="8596677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1718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3056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2125" y="2528988"/>
            <a:ext cx="8749308" cy="4219673"/>
          </a:xfrm>
        </p:spPr>
        <p:txBody>
          <a:bodyPr anchor="b"/>
          <a:lstStyle>
            <a:lvl1pPr>
              <a:defRPr sz="4992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92125" y="6788581"/>
            <a:ext cx="8749308" cy="2219027"/>
          </a:xfrm>
        </p:spPr>
        <p:txBody>
          <a:bodyPr/>
          <a:lstStyle>
            <a:lvl1pPr marL="0" indent="0">
              <a:buNone/>
              <a:defRPr sz="1997">
                <a:solidFill>
                  <a:schemeClr val="tx1">
                    <a:tint val="82000"/>
                  </a:schemeClr>
                </a:solidFill>
              </a:defRPr>
            </a:lvl1pPr>
            <a:lvl2pPr marL="380390" indent="0">
              <a:buNone/>
              <a:defRPr sz="1664">
                <a:solidFill>
                  <a:schemeClr val="tx1">
                    <a:tint val="82000"/>
                  </a:schemeClr>
                </a:solidFill>
              </a:defRPr>
            </a:lvl2pPr>
            <a:lvl3pPr marL="760781" indent="0">
              <a:buNone/>
              <a:defRPr sz="1498">
                <a:solidFill>
                  <a:schemeClr val="tx1">
                    <a:tint val="82000"/>
                  </a:schemeClr>
                </a:solidFill>
              </a:defRPr>
            </a:lvl3pPr>
            <a:lvl4pPr marL="1141171" indent="0">
              <a:buNone/>
              <a:defRPr sz="1331">
                <a:solidFill>
                  <a:schemeClr val="tx1">
                    <a:tint val="82000"/>
                  </a:schemeClr>
                </a:solidFill>
              </a:defRPr>
            </a:lvl4pPr>
            <a:lvl5pPr marL="1521562" indent="0">
              <a:buNone/>
              <a:defRPr sz="1331">
                <a:solidFill>
                  <a:schemeClr val="tx1">
                    <a:tint val="82000"/>
                  </a:schemeClr>
                </a:solidFill>
              </a:defRPr>
            </a:lvl5pPr>
            <a:lvl6pPr marL="1901952" indent="0">
              <a:buNone/>
              <a:defRPr sz="1331">
                <a:solidFill>
                  <a:schemeClr val="tx1">
                    <a:tint val="82000"/>
                  </a:schemeClr>
                </a:solidFill>
              </a:defRPr>
            </a:lvl6pPr>
            <a:lvl7pPr marL="2282342" indent="0">
              <a:buNone/>
              <a:defRPr sz="1331">
                <a:solidFill>
                  <a:schemeClr val="tx1">
                    <a:tint val="82000"/>
                  </a:schemeClr>
                </a:solidFill>
              </a:defRPr>
            </a:lvl7pPr>
            <a:lvl8pPr marL="2662733" indent="0">
              <a:buNone/>
              <a:defRPr sz="1331">
                <a:solidFill>
                  <a:schemeClr val="tx1">
                    <a:tint val="82000"/>
                  </a:schemeClr>
                </a:solidFill>
              </a:defRPr>
            </a:lvl8pPr>
            <a:lvl9pPr marL="3043123" indent="0">
              <a:buNone/>
              <a:defRPr sz="133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14626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97409" y="2700404"/>
            <a:ext cx="4311253" cy="6436354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5135463" y="2700404"/>
            <a:ext cx="4311253" cy="6436354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5642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8730" y="540081"/>
            <a:ext cx="8749308" cy="1960729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98730" y="2486720"/>
            <a:ext cx="4291440" cy="1218703"/>
          </a:xfrm>
        </p:spPr>
        <p:txBody>
          <a:bodyPr anchor="b"/>
          <a:lstStyle>
            <a:lvl1pPr marL="0" indent="0">
              <a:buNone/>
              <a:defRPr sz="1997" b="1"/>
            </a:lvl1pPr>
            <a:lvl2pPr marL="380390" indent="0">
              <a:buNone/>
              <a:defRPr sz="1664" b="1"/>
            </a:lvl2pPr>
            <a:lvl3pPr marL="760781" indent="0">
              <a:buNone/>
              <a:defRPr sz="1498" b="1"/>
            </a:lvl3pPr>
            <a:lvl4pPr marL="1141171" indent="0">
              <a:buNone/>
              <a:defRPr sz="1331" b="1"/>
            </a:lvl4pPr>
            <a:lvl5pPr marL="1521562" indent="0">
              <a:buNone/>
              <a:defRPr sz="1331" b="1"/>
            </a:lvl5pPr>
            <a:lvl6pPr marL="1901952" indent="0">
              <a:buNone/>
              <a:defRPr sz="1331" b="1"/>
            </a:lvl6pPr>
            <a:lvl7pPr marL="2282342" indent="0">
              <a:buNone/>
              <a:defRPr sz="1331" b="1"/>
            </a:lvl7pPr>
            <a:lvl8pPr marL="2662733" indent="0">
              <a:buNone/>
              <a:defRPr sz="1331" b="1"/>
            </a:lvl8pPr>
            <a:lvl9pPr marL="3043123" indent="0">
              <a:buNone/>
              <a:defRPr sz="1331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98730" y="3705423"/>
            <a:ext cx="4291440" cy="5450120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5135463" y="2486720"/>
            <a:ext cx="4312574" cy="1218703"/>
          </a:xfrm>
        </p:spPr>
        <p:txBody>
          <a:bodyPr anchor="b"/>
          <a:lstStyle>
            <a:lvl1pPr marL="0" indent="0">
              <a:buNone/>
              <a:defRPr sz="1997" b="1"/>
            </a:lvl1pPr>
            <a:lvl2pPr marL="380390" indent="0">
              <a:buNone/>
              <a:defRPr sz="1664" b="1"/>
            </a:lvl2pPr>
            <a:lvl3pPr marL="760781" indent="0">
              <a:buNone/>
              <a:defRPr sz="1498" b="1"/>
            </a:lvl3pPr>
            <a:lvl4pPr marL="1141171" indent="0">
              <a:buNone/>
              <a:defRPr sz="1331" b="1"/>
            </a:lvl4pPr>
            <a:lvl5pPr marL="1521562" indent="0">
              <a:buNone/>
              <a:defRPr sz="1331" b="1"/>
            </a:lvl5pPr>
            <a:lvl6pPr marL="1901952" indent="0">
              <a:buNone/>
              <a:defRPr sz="1331" b="1"/>
            </a:lvl6pPr>
            <a:lvl7pPr marL="2282342" indent="0">
              <a:buNone/>
              <a:defRPr sz="1331" b="1"/>
            </a:lvl7pPr>
            <a:lvl8pPr marL="2662733" indent="0">
              <a:buNone/>
              <a:defRPr sz="1331" b="1"/>
            </a:lvl8pPr>
            <a:lvl9pPr marL="3043123" indent="0">
              <a:buNone/>
              <a:defRPr sz="1331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5135463" y="3705423"/>
            <a:ext cx="4312574" cy="5450120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9149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55507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9934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8730" y="676275"/>
            <a:ext cx="3271744" cy="2366963"/>
          </a:xfrm>
        </p:spPr>
        <p:txBody>
          <a:bodyPr anchor="b"/>
          <a:lstStyle>
            <a:lvl1pPr>
              <a:defRPr sz="2662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312575" y="1460567"/>
            <a:ext cx="5135463" cy="7208904"/>
          </a:xfrm>
        </p:spPr>
        <p:txBody>
          <a:bodyPr/>
          <a:lstStyle>
            <a:lvl1pPr>
              <a:defRPr sz="2662"/>
            </a:lvl1pPr>
            <a:lvl2pPr>
              <a:defRPr sz="2330"/>
            </a:lvl2pPr>
            <a:lvl3pPr>
              <a:defRPr sz="1997"/>
            </a:lvl3pPr>
            <a:lvl4pPr>
              <a:defRPr sz="1664"/>
            </a:lvl4pPr>
            <a:lvl5pPr>
              <a:defRPr sz="1664"/>
            </a:lvl5pPr>
            <a:lvl6pPr>
              <a:defRPr sz="1664"/>
            </a:lvl6pPr>
            <a:lvl7pPr>
              <a:defRPr sz="1664"/>
            </a:lvl7pPr>
            <a:lvl8pPr>
              <a:defRPr sz="1664"/>
            </a:lvl8pPr>
            <a:lvl9pPr>
              <a:defRPr sz="1664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98730" y="3043237"/>
            <a:ext cx="3271744" cy="5637974"/>
          </a:xfrm>
        </p:spPr>
        <p:txBody>
          <a:bodyPr/>
          <a:lstStyle>
            <a:lvl1pPr marL="0" indent="0">
              <a:buNone/>
              <a:defRPr sz="1331"/>
            </a:lvl1pPr>
            <a:lvl2pPr marL="380390" indent="0">
              <a:buNone/>
              <a:defRPr sz="1165"/>
            </a:lvl2pPr>
            <a:lvl3pPr marL="760781" indent="0">
              <a:buNone/>
              <a:defRPr sz="998"/>
            </a:lvl3pPr>
            <a:lvl4pPr marL="1141171" indent="0">
              <a:buNone/>
              <a:defRPr sz="832"/>
            </a:lvl4pPr>
            <a:lvl5pPr marL="1521562" indent="0">
              <a:buNone/>
              <a:defRPr sz="832"/>
            </a:lvl5pPr>
            <a:lvl6pPr marL="1901952" indent="0">
              <a:buNone/>
              <a:defRPr sz="832"/>
            </a:lvl6pPr>
            <a:lvl7pPr marL="2282342" indent="0">
              <a:buNone/>
              <a:defRPr sz="832"/>
            </a:lvl7pPr>
            <a:lvl8pPr marL="2662733" indent="0">
              <a:buNone/>
              <a:defRPr sz="832"/>
            </a:lvl8pPr>
            <a:lvl9pPr marL="3043123" indent="0">
              <a:buNone/>
              <a:defRPr sz="832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89164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8730" y="676275"/>
            <a:ext cx="3271744" cy="2366963"/>
          </a:xfrm>
        </p:spPr>
        <p:txBody>
          <a:bodyPr anchor="b"/>
          <a:lstStyle>
            <a:lvl1pPr>
              <a:defRPr sz="2662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312575" y="1460567"/>
            <a:ext cx="5135463" cy="7208904"/>
          </a:xfrm>
        </p:spPr>
        <p:txBody>
          <a:bodyPr/>
          <a:lstStyle>
            <a:lvl1pPr marL="0" indent="0">
              <a:buNone/>
              <a:defRPr sz="2662"/>
            </a:lvl1pPr>
            <a:lvl2pPr marL="380390" indent="0">
              <a:buNone/>
              <a:defRPr sz="2330"/>
            </a:lvl2pPr>
            <a:lvl3pPr marL="760781" indent="0">
              <a:buNone/>
              <a:defRPr sz="1997"/>
            </a:lvl3pPr>
            <a:lvl4pPr marL="1141171" indent="0">
              <a:buNone/>
              <a:defRPr sz="1664"/>
            </a:lvl4pPr>
            <a:lvl5pPr marL="1521562" indent="0">
              <a:buNone/>
              <a:defRPr sz="1664"/>
            </a:lvl5pPr>
            <a:lvl6pPr marL="1901952" indent="0">
              <a:buNone/>
              <a:defRPr sz="1664"/>
            </a:lvl6pPr>
            <a:lvl7pPr marL="2282342" indent="0">
              <a:buNone/>
              <a:defRPr sz="1664"/>
            </a:lvl7pPr>
            <a:lvl8pPr marL="2662733" indent="0">
              <a:buNone/>
              <a:defRPr sz="1664"/>
            </a:lvl8pPr>
            <a:lvl9pPr marL="3043123" indent="0">
              <a:buNone/>
              <a:defRPr sz="1664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98730" y="3043237"/>
            <a:ext cx="3271744" cy="5637974"/>
          </a:xfrm>
        </p:spPr>
        <p:txBody>
          <a:bodyPr/>
          <a:lstStyle>
            <a:lvl1pPr marL="0" indent="0">
              <a:buNone/>
              <a:defRPr sz="1331"/>
            </a:lvl1pPr>
            <a:lvl2pPr marL="380390" indent="0">
              <a:buNone/>
              <a:defRPr sz="1165"/>
            </a:lvl2pPr>
            <a:lvl3pPr marL="760781" indent="0">
              <a:buNone/>
              <a:defRPr sz="998"/>
            </a:lvl3pPr>
            <a:lvl4pPr marL="1141171" indent="0">
              <a:buNone/>
              <a:defRPr sz="832"/>
            </a:lvl4pPr>
            <a:lvl5pPr marL="1521562" indent="0">
              <a:buNone/>
              <a:defRPr sz="832"/>
            </a:lvl5pPr>
            <a:lvl6pPr marL="1901952" indent="0">
              <a:buNone/>
              <a:defRPr sz="832"/>
            </a:lvl6pPr>
            <a:lvl7pPr marL="2282342" indent="0">
              <a:buNone/>
              <a:defRPr sz="832"/>
            </a:lvl7pPr>
            <a:lvl8pPr marL="2662733" indent="0">
              <a:buNone/>
              <a:defRPr sz="832"/>
            </a:lvl8pPr>
            <a:lvl9pPr marL="3043123" indent="0">
              <a:buNone/>
              <a:defRPr sz="832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80662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697409" y="540081"/>
            <a:ext cx="8749308" cy="19607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97409" y="2700404"/>
            <a:ext cx="8749308" cy="6436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97409" y="9402102"/>
            <a:ext cx="2282428" cy="5400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31C0BB-DC71-4713-A787-95011EDB8CA8}" type="datetimeFigureOut">
              <a:rPr lang="pt-PT" smtClean="0"/>
              <a:t>01/06/2026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360242" y="9402102"/>
            <a:ext cx="3423642" cy="5400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7164288" y="9402102"/>
            <a:ext cx="2282428" cy="5400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A16595-07AD-4646-803E-1CCE41789B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32066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>
            <a:extLst>
              <a:ext uri="{FF2B5EF4-FFF2-40B4-BE49-F238E27FC236}">
                <a16:creationId xmlns:a16="http://schemas.microsoft.com/office/drawing/2014/main" id="{B04D9399-63B0-866D-73E0-D2FCFC7B52E6}"/>
              </a:ext>
            </a:extLst>
          </p:cNvPr>
          <p:cNvSpPr/>
          <p:nvPr/>
        </p:nvSpPr>
        <p:spPr>
          <a:xfrm>
            <a:off x="0" y="-1"/>
            <a:ext cx="10144125" cy="10144125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solidFill>
            <a:srgbClr val="FBA619"/>
          </a:solidFill>
        </p:spPr>
        <p:txBody>
          <a:bodyPr/>
          <a:lstStyle/>
          <a:p>
            <a:endParaRPr lang="pt-BR" sz="1200"/>
          </a:p>
        </p:txBody>
      </p:sp>
      <p:pic>
        <p:nvPicPr>
          <p:cNvPr id="2" name="Imagem 1" descr="Uma imagem com Tipo de letra, Gráficos, texto, logótipo&#10;&#10;Os conteúdos gerados por IA poderão estar incorretos.">
            <a:extLst>
              <a:ext uri="{FF2B5EF4-FFF2-40B4-BE49-F238E27FC236}">
                <a16:creationId xmlns:a16="http://schemas.microsoft.com/office/drawing/2014/main" id="{84F308DC-6989-46BA-7BEB-AFF614D0A2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1514" y="8448414"/>
            <a:ext cx="2841097" cy="1647815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76C8609E-1BC7-51D4-C60D-E92001DC8056}"/>
              </a:ext>
            </a:extLst>
          </p:cNvPr>
          <p:cNvSpPr/>
          <p:nvPr/>
        </p:nvSpPr>
        <p:spPr>
          <a:xfrm>
            <a:off x="2661639" y="5505872"/>
            <a:ext cx="4820847" cy="2114569"/>
          </a:xfrm>
          <a:prstGeom prst="rect">
            <a:avLst/>
          </a:prstGeom>
          <a:noFill/>
          <a:ln w="28575">
            <a:noFill/>
          </a:ln>
        </p:spPr>
        <p:txBody>
          <a:bodyPr wrap="square" lIns="90000" rIns="90000" anchor="t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pt-BR" sz="2800" i="1" dirty="0">
                <a:solidFill>
                  <a:schemeClr val="bg1"/>
                </a:solidFill>
                <a:latin typeface="AMX Medium" pitchFamily="2" charset="0"/>
              </a:rPr>
              <a:t>Você foi convidado a participar do treinamento.</a:t>
            </a:r>
            <a:endParaRPr lang="pt-BR" sz="2800" b="1" i="1" dirty="0">
              <a:solidFill>
                <a:schemeClr val="bg1"/>
              </a:solidFill>
              <a:latin typeface="AMX Medium" pitchFamily="2" charset="0"/>
            </a:endParaRPr>
          </a:p>
          <a:p>
            <a:pPr marL="15875" indent="-15875" algn="ctr" rtl="0">
              <a:spcBef>
                <a:spcPts val="1200"/>
              </a:spcBef>
            </a:pPr>
            <a:r>
              <a:rPr lang="pt-BR" sz="2400" i="1" dirty="0">
                <a:solidFill>
                  <a:schemeClr val="bg1"/>
                </a:solidFill>
                <a:latin typeface="AMX" pitchFamily="2" charset="0"/>
              </a:rPr>
              <a:t>Data: </a:t>
            </a:r>
            <a:r>
              <a:rPr lang="pt-BR" sz="2400" b="1" dirty="0">
                <a:solidFill>
                  <a:schemeClr val="bg1"/>
                </a:solidFill>
                <a:latin typeface="AMX" pitchFamily="2" charset="0"/>
              </a:rPr>
              <a:t>XX/XX/XXXX</a:t>
            </a:r>
          </a:p>
          <a:p>
            <a:pPr marL="15875" indent="-15875" algn="ctr" rtl="0">
              <a:spcBef>
                <a:spcPts val="1200"/>
              </a:spcBef>
            </a:pPr>
            <a:r>
              <a:rPr lang="pt-BR" sz="2400" i="1" dirty="0">
                <a:solidFill>
                  <a:schemeClr val="bg1"/>
                </a:solidFill>
                <a:latin typeface="AMX" pitchFamily="2" charset="0"/>
              </a:rPr>
              <a:t>Hora: </a:t>
            </a:r>
            <a:r>
              <a:rPr lang="pt-BR" sz="2400" b="1" dirty="0" err="1">
                <a:solidFill>
                  <a:schemeClr val="bg1"/>
                </a:solidFill>
                <a:latin typeface="AMX" pitchFamily="2" charset="0"/>
              </a:rPr>
              <a:t>XXhXX</a:t>
            </a:r>
            <a:endParaRPr lang="pt-BR" sz="2400" dirty="0">
              <a:solidFill>
                <a:schemeClr val="bg1"/>
              </a:solidFill>
              <a:latin typeface="AMX" pitchFamily="2" charset="0"/>
            </a:endParaRPr>
          </a:p>
          <a:p>
            <a:pPr marL="15875" indent="-15875" algn="ctr" rtl="0">
              <a:spcBef>
                <a:spcPts val="1200"/>
              </a:spcBef>
            </a:pPr>
            <a:r>
              <a:rPr lang="pt-BR" sz="2400" i="1" dirty="0">
                <a:solidFill>
                  <a:schemeClr val="bg1"/>
                </a:solidFill>
                <a:latin typeface="AMX" pitchFamily="2" charset="0"/>
              </a:rPr>
              <a:t>Link: </a:t>
            </a:r>
            <a:r>
              <a:rPr lang="pt-BR" sz="2400" b="1" dirty="0">
                <a:solidFill>
                  <a:schemeClr val="bg1"/>
                </a:solidFill>
                <a:latin typeface="AMX" pitchFamily="2" charset="0"/>
              </a:rPr>
              <a:t>XXXXXXXX</a:t>
            </a:r>
            <a:endParaRPr lang="pt-BR" sz="2400" dirty="0">
              <a:solidFill>
                <a:schemeClr val="bg1"/>
              </a:solidFill>
              <a:latin typeface="AMX" pitchFamily="2" charset="0"/>
            </a:endParaRPr>
          </a:p>
        </p:txBody>
      </p:sp>
      <p:pic>
        <p:nvPicPr>
          <p:cNvPr id="4" name="Imagem 3" descr="Uma imagem com logótipo, Gráficos, símbolo, design&#10;&#10;Os conteúdos gerados por IA poderão estar incorretos.">
            <a:extLst>
              <a:ext uri="{FF2B5EF4-FFF2-40B4-BE49-F238E27FC236}">
                <a16:creationId xmlns:a16="http://schemas.microsoft.com/office/drawing/2014/main" id="{9AD078E3-FD6F-B831-4A85-E0EC5510B7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9123" y="259757"/>
            <a:ext cx="3525878" cy="1882789"/>
          </a:xfrm>
          <a:prstGeom prst="rect">
            <a:avLst/>
          </a:prstGeom>
        </p:spPr>
      </p:pic>
      <p:sp>
        <p:nvSpPr>
          <p:cNvPr id="6" name="Retângulo: Cantos Arredondados 146">
            <a:extLst>
              <a:ext uri="{FF2B5EF4-FFF2-40B4-BE49-F238E27FC236}">
                <a16:creationId xmlns:a16="http://schemas.microsoft.com/office/drawing/2014/main" id="{D4629B2C-A68E-F042-7871-C3E3CD028BA0}"/>
              </a:ext>
            </a:extLst>
          </p:cNvPr>
          <p:cNvSpPr/>
          <p:nvPr/>
        </p:nvSpPr>
        <p:spPr>
          <a:xfrm rot="2700000">
            <a:off x="8282562" y="-130607"/>
            <a:ext cx="1231569" cy="1231569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>
              <a:latin typeface="Segoe UI" panose="020B0502040204020203" pitchFamily="34" charset="0"/>
            </a:endParaRPr>
          </a:p>
        </p:txBody>
      </p:sp>
      <p:sp>
        <p:nvSpPr>
          <p:cNvPr id="7" name="Retângulo: Cantos Arredondados 27">
            <a:extLst>
              <a:ext uri="{FF2B5EF4-FFF2-40B4-BE49-F238E27FC236}">
                <a16:creationId xmlns:a16="http://schemas.microsoft.com/office/drawing/2014/main" id="{7F58A4ED-599D-ED50-1C0E-CFFB3B138F39}"/>
              </a:ext>
            </a:extLst>
          </p:cNvPr>
          <p:cNvSpPr/>
          <p:nvPr/>
        </p:nvSpPr>
        <p:spPr>
          <a:xfrm rot="2700000" flipH="1">
            <a:off x="9425436" y="1449477"/>
            <a:ext cx="548311" cy="54831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>
              <a:latin typeface="Segoe UI" panose="020B0502040204020203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85937E3D-3D1B-9456-2A4E-EF40B0F3CC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44212" y="-88990"/>
            <a:ext cx="4022177" cy="4022177"/>
          </a:xfrm>
          <a:prstGeom prst="rect">
            <a:avLst/>
          </a:prstGeom>
        </p:spPr>
      </p:pic>
      <p:sp>
        <p:nvSpPr>
          <p:cNvPr id="10" name="Retângulo: Cantos Arredondados 146">
            <a:extLst>
              <a:ext uri="{FF2B5EF4-FFF2-40B4-BE49-F238E27FC236}">
                <a16:creationId xmlns:a16="http://schemas.microsoft.com/office/drawing/2014/main" id="{8A45983C-185B-CB15-FFAC-CA7109E45E1B}"/>
              </a:ext>
            </a:extLst>
          </p:cNvPr>
          <p:cNvSpPr/>
          <p:nvPr/>
        </p:nvSpPr>
        <p:spPr>
          <a:xfrm rot="2700000">
            <a:off x="-1577957" y="1642927"/>
            <a:ext cx="4530145" cy="4558555"/>
          </a:xfrm>
          <a:prstGeom prst="roundRect">
            <a:avLst>
              <a:gd name="adj" fmla="val 2024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>
              <a:latin typeface="Segoe UI" panose="020B0502040204020203" pitchFamily="34" charset="0"/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E6F646EB-37CB-2C6D-D65F-7B49F5C62571}"/>
              </a:ext>
            </a:extLst>
          </p:cNvPr>
          <p:cNvSpPr txBox="1"/>
          <p:nvPr/>
        </p:nvSpPr>
        <p:spPr>
          <a:xfrm>
            <a:off x="5337109" y="2891346"/>
            <a:ext cx="3792457" cy="21507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490"/>
              </a:lnSpc>
              <a:spcBef>
                <a:spcPct val="0"/>
              </a:spcBef>
            </a:pPr>
            <a:r>
              <a:rPr lang="en-US" sz="6700" dirty="0" err="1">
                <a:solidFill>
                  <a:schemeClr val="bg1"/>
                </a:solidFill>
                <a:latin typeface="Abadi" panose="020B0604020104020204" pitchFamily="34" charset="0"/>
              </a:rPr>
              <a:t>Operador</a:t>
            </a:r>
            <a:endParaRPr lang="en-US" sz="6700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05E7CE7F-A329-2798-754D-4D21AD58F528}"/>
              </a:ext>
            </a:extLst>
          </p:cNvPr>
          <p:cNvSpPr txBox="1"/>
          <p:nvPr/>
        </p:nvSpPr>
        <p:spPr>
          <a:xfrm>
            <a:off x="1072119" y="2114934"/>
            <a:ext cx="7999885" cy="24030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490"/>
              </a:lnSpc>
              <a:spcBef>
                <a:spcPct val="0"/>
              </a:spcBef>
            </a:pPr>
            <a:r>
              <a:rPr lang="en-US" sz="13800" b="1" spc="-150" dirty="0" err="1">
                <a:solidFill>
                  <a:srgbClr val="FCA618"/>
                </a:solidFill>
                <a:latin typeface="Abadi" panose="020B0604020104020204" pitchFamily="34" charset="0"/>
              </a:rPr>
              <a:t>BL</a:t>
            </a:r>
            <a:r>
              <a:rPr lang="en-US" sz="13800" b="1" spc="-150" dirty="0" err="1">
                <a:solidFill>
                  <a:schemeClr val="bg1"/>
                </a:solidFill>
                <a:latin typeface="Abadi" panose="020B0604020104020204" pitchFamily="34" charset="0"/>
              </a:rPr>
              <a:t>iP</a:t>
            </a:r>
            <a:r>
              <a:rPr lang="en-US" sz="13800" b="1" spc="-150" dirty="0">
                <a:latin typeface="Abadi" panose="020B0604020104020204" pitchFamily="34" charset="0"/>
              </a:rPr>
              <a:t> </a:t>
            </a:r>
            <a:r>
              <a:rPr lang="en-US" sz="13800" b="1" spc="-150" dirty="0">
                <a:solidFill>
                  <a:schemeClr val="bg1"/>
                </a:solidFill>
                <a:latin typeface="Abadi" panose="020B0604020104020204" pitchFamily="34" charset="0"/>
              </a:rPr>
              <a:t>Desk</a:t>
            </a:r>
          </a:p>
        </p:txBody>
      </p:sp>
      <p:sp>
        <p:nvSpPr>
          <p:cNvPr id="8" name="Retângulo: Cantos Arredondados 3">
            <a:extLst>
              <a:ext uri="{FF2B5EF4-FFF2-40B4-BE49-F238E27FC236}">
                <a16:creationId xmlns:a16="http://schemas.microsoft.com/office/drawing/2014/main" id="{8402C1C8-CC8B-C62A-A408-4595ACAD7FF0}"/>
              </a:ext>
            </a:extLst>
          </p:cNvPr>
          <p:cNvSpPr/>
          <p:nvPr/>
        </p:nvSpPr>
        <p:spPr>
          <a:xfrm rot="2700000">
            <a:off x="9236823" y="-483974"/>
            <a:ext cx="1480852" cy="14808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>
              <a:latin typeface="Segoe UI" panose="020B0502040204020203" pitchFamily="34" charset="0"/>
            </a:endParaRPr>
          </a:p>
        </p:txBody>
      </p:sp>
      <p:sp>
        <p:nvSpPr>
          <p:cNvPr id="13" name="Retângulo: Cantos Arredondados 146">
            <a:extLst>
              <a:ext uri="{FF2B5EF4-FFF2-40B4-BE49-F238E27FC236}">
                <a16:creationId xmlns:a16="http://schemas.microsoft.com/office/drawing/2014/main" id="{E19C9EE6-C190-7436-4613-7A0DC6F60A5A}"/>
              </a:ext>
            </a:extLst>
          </p:cNvPr>
          <p:cNvSpPr/>
          <p:nvPr/>
        </p:nvSpPr>
        <p:spPr>
          <a:xfrm rot="3976136">
            <a:off x="7557160" y="8670122"/>
            <a:ext cx="968817" cy="96881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>
              <a:latin typeface="Segoe UI" panose="020B0502040204020203" pitchFamily="34" charset="0"/>
            </a:endParaRPr>
          </a:p>
        </p:txBody>
      </p:sp>
      <p:sp>
        <p:nvSpPr>
          <p:cNvPr id="14" name="Retângulo: Cantos Arredondados 27">
            <a:extLst>
              <a:ext uri="{FF2B5EF4-FFF2-40B4-BE49-F238E27FC236}">
                <a16:creationId xmlns:a16="http://schemas.microsoft.com/office/drawing/2014/main" id="{069736B1-FF83-4C28-84EC-85A357F26C8E}"/>
              </a:ext>
            </a:extLst>
          </p:cNvPr>
          <p:cNvSpPr/>
          <p:nvPr/>
        </p:nvSpPr>
        <p:spPr>
          <a:xfrm rot="2700000" flipH="1">
            <a:off x="8960401" y="9442437"/>
            <a:ext cx="549536" cy="54953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>
              <a:latin typeface="Segoe UI" panose="020B0502040204020203" pitchFamily="34" charset="0"/>
            </a:endParaRPr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97CD3D01-30AE-C8AB-4FFC-253AA1FDFB95}"/>
              </a:ext>
            </a:extLst>
          </p:cNvPr>
          <p:cNvSpPr/>
          <p:nvPr/>
        </p:nvSpPr>
        <p:spPr>
          <a:xfrm rot="6754458">
            <a:off x="8193559" y="9143747"/>
            <a:ext cx="1530816" cy="1530816"/>
          </a:xfrm>
          <a:prstGeom prst="round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6757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c3496-d55f-4088-b91d-c078abc80e92">
      <Terms xmlns="http://schemas.microsoft.com/office/infopath/2007/PartnerControls"/>
    </lcf76f155ced4ddcb4097134ff3c332f>
    <TaxCatchAll xmlns="81d509b4-a50c-4eb4-9c41-c741e6a7502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BAA0BFA4660643A687B2FDCEE2805C" ma:contentTypeVersion="16" ma:contentTypeDescription="Create a new document." ma:contentTypeScope="" ma:versionID="1d5f69d8b3838c0565fb8cd4008c8a79">
  <xsd:schema xmlns:xsd="http://www.w3.org/2001/XMLSchema" xmlns:xs="http://www.w3.org/2001/XMLSchema" xmlns:p="http://schemas.microsoft.com/office/2006/metadata/properties" xmlns:ns2="05ec3496-d55f-4088-b91d-c078abc80e92" xmlns:ns3="81d509b4-a50c-4eb4-9c41-c741e6a75022" targetNamespace="http://schemas.microsoft.com/office/2006/metadata/properties" ma:root="true" ma:fieldsID="587b7f1c84aae3f71b2b738d5c40d0be" ns2:_="" ns3:_="">
    <xsd:import namespace="05ec3496-d55f-4088-b91d-c078abc80e92"/>
    <xsd:import namespace="81d509b4-a50c-4eb4-9c41-c741e6a750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c3496-d55f-4088-b91d-c078abc80e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62656bb-9f06-4eb9-a633-2fef78b9ad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d509b4-a50c-4eb4-9c41-c741e6a7502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2c19a5d-29b4-4c37-a0bc-18ab980d9013}" ma:internalName="TaxCatchAll" ma:showField="CatchAllData" ma:web="81d509b4-a50c-4eb4-9c41-c741e6a750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0DE287-17FF-4BD4-B216-D778AECDBE42}">
  <ds:schemaRefs>
    <ds:schemaRef ds:uri="http://schemas.microsoft.com/office/2006/metadata/properties"/>
    <ds:schemaRef ds:uri="http://schemas.microsoft.com/office/infopath/2007/PartnerControls"/>
    <ds:schemaRef ds:uri="05ec3496-d55f-4088-b91d-c078abc80e92"/>
    <ds:schemaRef ds:uri="81d509b4-a50c-4eb4-9c41-c741e6a75022"/>
  </ds:schemaRefs>
</ds:datastoreItem>
</file>

<file path=customXml/itemProps2.xml><?xml version="1.0" encoding="utf-8"?>
<ds:datastoreItem xmlns:ds="http://schemas.openxmlformats.org/officeDocument/2006/customXml" ds:itemID="{7492799D-EDBC-4FA6-9F96-9568A0347E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A83306-4529-48D9-B8E0-727C57ACE578}"/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24</Words>
  <Application>Microsoft Office PowerPoint</Application>
  <PresentationFormat>Personalizar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Thiago Lima</cp:lastModifiedBy>
  <cp:revision>73</cp:revision>
  <dcterms:created xsi:type="dcterms:W3CDTF">2026-01-27T17:01:53Z</dcterms:created>
  <dcterms:modified xsi:type="dcterms:W3CDTF">2026-06-01T19:55:14Z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0x01010030BAA0BFA4660643A687B2FDCEE2805C</vt:lpwstr>
  </property>
  <property fmtid="{D5CDD505-2E9C-101B-9397-08002B2CF9AE}" pid="3" name="MediaServiceImageTags">
    <vt:lpwstr/>
  </property>
</Properties>
</file>