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g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4.jpg" ContentType="image/jpg"/>
  <Override PartName="/ppt/media/image16.jpg" ContentType="image/jpg"/>
  <Override PartName="/ppt/media/image18.jpg" ContentType="image/jpg"/>
  <Override PartName="/ppt/media/image19.jpg" ContentType="image/jpg"/>
  <Override PartName="/ppt/media/image22.jpg" ContentType="image/jpg"/>
  <Override PartName="/ppt/media/image23.jpg" ContentType="image/jpg"/>
  <Override PartName="/ppt/media/image25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8.jpg" ContentType="image/jpg"/>
  <Override PartName="/ppt/media/image44.jpg" ContentType="image/jpg"/>
  <Override PartName="/ppt/media/image47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763" r:id="rId5"/>
    <p:sldMasterId id="2147483809" r:id="rId6"/>
  </p:sldMasterIdLst>
  <p:notesMasterIdLst>
    <p:notesMasterId r:id="rId31"/>
  </p:notesMasterIdLst>
  <p:sldIdLst>
    <p:sldId id="1805" r:id="rId7"/>
    <p:sldId id="763" r:id="rId8"/>
    <p:sldId id="305" r:id="rId9"/>
    <p:sldId id="258" r:id="rId10"/>
    <p:sldId id="259" r:id="rId11"/>
    <p:sldId id="263" r:id="rId12"/>
    <p:sldId id="261" r:id="rId13"/>
    <p:sldId id="262" r:id="rId14"/>
    <p:sldId id="260" r:id="rId15"/>
    <p:sldId id="264" r:id="rId16"/>
    <p:sldId id="265" r:id="rId17"/>
    <p:sldId id="1845" r:id="rId18"/>
    <p:sldId id="345" r:id="rId19"/>
    <p:sldId id="266" r:id="rId20"/>
    <p:sldId id="349" r:id="rId21"/>
    <p:sldId id="350" r:id="rId22"/>
    <p:sldId id="351" r:id="rId23"/>
    <p:sldId id="355" r:id="rId24"/>
    <p:sldId id="357" r:id="rId25"/>
    <p:sldId id="271" r:id="rId26"/>
    <p:sldId id="359" r:id="rId27"/>
    <p:sldId id="1803" r:id="rId28"/>
    <p:sldId id="1838" r:id="rId29"/>
    <p:sldId id="4125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xto" id="{59138ED6-CCDD-446A-A0A2-D10E39AF0B42}">
          <p14:sldIdLst/>
        </p14:section>
        <p14:section name="JORNADA ,CENÁRIOS E FAQ" id="{C448CAF9-96DD-480D-B032-64122E88C5F9}">
          <p14:sldIdLst/>
        </p14:section>
        <p14:section name="BLIP DESK" id="{22AAC565-41D7-444D-AE4F-CE1A263C1BA7}">
          <p14:sldIdLst>
            <p14:sldId id="1805"/>
            <p14:sldId id="763"/>
            <p14:sldId id="305"/>
            <p14:sldId id="258"/>
            <p14:sldId id="259"/>
            <p14:sldId id="263"/>
            <p14:sldId id="261"/>
            <p14:sldId id="262"/>
            <p14:sldId id="260"/>
            <p14:sldId id="264"/>
            <p14:sldId id="265"/>
            <p14:sldId id="1845"/>
            <p14:sldId id="345"/>
            <p14:sldId id="266"/>
            <p14:sldId id="349"/>
            <p14:sldId id="350"/>
            <p14:sldId id="351"/>
            <p14:sldId id="355"/>
            <p14:sldId id="357"/>
            <p14:sldId id="271"/>
            <p14:sldId id="359"/>
          </p14:sldIdLst>
        </p14:section>
        <p14:section name="PROCESSOS E QUALIDADE" id="{C708988C-DBED-48EF-A7D6-BF559D7F3729}">
          <p14:sldIdLst>
            <p14:sldId id="1803"/>
            <p14:sldId id="1838"/>
            <p14:sldId id="41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329"/>
    <a:srgbClr val="C21F27"/>
    <a:srgbClr val="A91B0D"/>
    <a:srgbClr val="910D09"/>
    <a:srgbClr val="172144"/>
    <a:srgbClr val="071633"/>
    <a:srgbClr val="FF7F5D"/>
    <a:srgbClr val="00CCFF"/>
    <a:srgbClr val="7B1615"/>
    <a:srgbClr val="3D45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56"/>
      </p:cViewPr>
      <p:guideLst>
        <p:guide orient="horz" pos="211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EB2AA-3FEE-4D79-AC53-6EF77527E4D9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95376-14E4-42A6-B58C-85974BA4EF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92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44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95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60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EB830C7B-8E37-4522-8EC4-77124C99834D}"/>
              </a:ext>
            </a:extLst>
          </p:cNvPr>
          <p:cNvSpPr/>
          <p:nvPr userDrawn="1"/>
        </p:nvSpPr>
        <p:spPr>
          <a:xfrm rot="10800000">
            <a:off x="2133600" y="6187440"/>
            <a:ext cx="7924800" cy="670559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0F697C9-209A-43BA-9D10-BC4E191C3BA0}"/>
              </a:ext>
            </a:extLst>
          </p:cNvPr>
          <p:cNvGrpSpPr/>
          <p:nvPr userDrawn="1"/>
        </p:nvGrpSpPr>
        <p:grpSpPr>
          <a:xfrm>
            <a:off x="5900064" y="6474794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5" name="Shape 18">
              <a:extLst>
                <a:ext uri="{FF2B5EF4-FFF2-40B4-BE49-F238E27FC236}">
                  <a16:creationId xmlns:a16="http://schemas.microsoft.com/office/drawing/2014/main" id="{CC2A0787-D69E-482A-9952-2DCE6F2039A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19">
              <a:extLst>
                <a:ext uri="{FF2B5EF4-FFF2-40B4-BE49-F238E27FC236}">
                  <a16:creationId xmlns:a16="http://schemas.microsoft.com/office/drawing/2014/main" id="{A7B4D387-A84F-460C-B015-AFC5B6656E78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7" name="Shape 20">
              <a:extLst>
                <a:ext uri="{FF2B5EF4-FFF2-40B4-BE49-F238E27FC236}">
                  <a16:creationId xmlns:a16="http://schemas.microsoft.com/office/drawing/2014/main" id="{0DC9D6F5-5703-4487-9B28-B60C581845E9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6E078637-47D1-4E47-BDFF-E5F47C8176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pt-BR" sz="3200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5B736190-DDAD-467E-B4A5-1A89B95667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972824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322284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1475" y="6589486"/>
            <a:ext cx="1136650" cy="26851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Montserrat Semi Bold" panose="00000700000000000000" pitchFamily="50" charset="0"/>
              </a:defRPr>
            </a:lvl1pPr>
          </a:lstStyle>
          <a:p>
            <a:fld id="{7A8E878C-092D-4275-AF38-F938F3C26FFF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38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CC6768-60D8-4191-95AC-5A7288E241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017" y="2"/>
            <a:ext cx="7186746" cy="5943598"/>
          </a:xfrm>
          <a:custGeom>
            <a:avLst/>
            <a:gdLst>
              <a:gd name="connsiteX0" fmla="*/ 1044270 w 6758389"/>
              <a:gd name="connsiteY0" fmla="*/ 0 h 5523467"/>
              <a:gd name="connsiteX1" fmla="*/ 4285826 w 6758389"/>
              <a:gd name="connsiteY1" fmla="*/ 0 h 5523467"/>
              <a:gd name="connsiteX2" fmla="*/ 4408429 w 6758389"/>
              <a:gd name="connsiteY2" fmla="*/ 122077 h 5523467"/>
              <a:gd name="connsiteX3" fmla="*/ 6342565 w 6758389"/>
              <a:gd name="connsiteY3" fmla="*/ 2047929 h 5523467"/>
              <a:gd name="connsiteX4" fmla="*/ 6711568 w 6758389"/>
              <a:gd name="connsiteY4" fmla="*/ 3410128 h 5523467"/>
              <a:gd name="connsiteX5" fmla="*/ 5714262 w 6758389"/>
              <a:gd name="connsiteY5" fmla="*/ 4411725 h 5523467"/>
              <a:gd name="connsiteX6" fmla="*/ 1779976 w 6758389"/>
              <a:gd name="connsiteY6" fmla="*/ 5473252 h 5523467"/>
              <a:gd name="connsiteX7" fmla="*/ 413668 w 6758389"/>
              <a:gd name="connsiteY7" fmla="*/ 5112648 h 5523467"/>
              <a:gd name="connsiteX8" fmla="*/ 47202 w 6758389"/>
              <a:gd name="connsiteY8" fmla="*/ 3747900 h 5523467"/>
              <a:gd name="connsiteX9" fmla="*/ 1039160 w 6758389"/>
              <a:gd name="connsiteY9" fmla="*/ 19209 h 552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8389" h="5523467">
                <a:moveTo>
                  <a:pt x="1044270" y="0"/>
                </a:moveTo>
                <a:lnTo>
                  <a:pt x="4285826" y="0"/>
                </a:lnTo>
                <a:lnTo>
                  <a:pt x="4408429" y="122077"/>
                </a:lnTo>
                <a:cubicBezTo>
                  <a:pt x="6342565" y="2047929"/>
                  <a:pt x="6342565" y="2047929"/>
                  <a:pt x="6342565" y="2047929"/>
                </a:cubicBezTo>
                <a:cubicBezTo>
                  <a:pt x="6699311" y="2403148"/>
                  <a:pt x="6840252" y="2924139"/>
                  <a:pt x="6711568" y="3410128"/>
                </a:cubicBezTo>
                <a:cubicBezTo>
                  <a:pt x="6580345" y="3898666"/>
                  <a:pt x="6202231" y="4278406"/>
                  <a:pt x="5714262" y="4411725"/>
                </a:cubicBezTo>
                <a:cubicBezTo>
                  <a:pt x="1779976" y="5473252"/>
                  <a:pt x="1779976" y="5473252"/>
                  <a:pt x="1779976" y="5473252"/>
                </a:cubicBezTo>
                <a:cubicBezTo>
                  <a:pt x="1292006" y="5606570"/>
                  <a:pt x="772964" y="5470404"/>
                  <a:pt x="413668" y="5112648"/>
                </a:cubicBezTo>
                <a:cubicBezTo>
                  <a:pt x="56920" y="4757427"/>
                  <a:pt x="-81472" y="4238975"/>
                  <a:pt x="47202" y="3747900"/>
                </a:cubicBezTo>
                <a:cubicBezTo>
                  <a:pt x="701690" y="1287733"/>
                  <a:pt x="947122" y="365170"/>
                  <a:pt x="1039160" y="19209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86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1_Título e conteúd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 descr="Uma imagem contendo grande, nublado, branco, praia&#10;&#10;Descrição gerad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2801" y="6239936"/>
            <a:ext cx="939282" cy="3381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228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 rotWithShape="1">
          <a:blip r:embed="rId2" cstate="print"/>
          <a:srcRect l="42890"/>
          <a:stretch/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99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63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9673" y="663651"/>
            <a:ext cx="3661409" cy="5143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7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9673" y="663651"/>
            <a:ext cx="3661409" cy="5143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7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06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62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0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00727" y="694863"/>
            <a:ext cx="4963000" cy="5460723"/>
          </a:xfrm>
          <a:custGeom>
            <a:avLst/>
            <a:gdLst>
              <a:gd name="T0" fmla="*/ 1020 w 3285"/>
              <a:gd name="T1" fmla="*/ 2099 h 3613"/>
              <a:gd name="T2" fmla="*/ 2153 w 3285"/>
              <a:gd name="T3" fmla="*/ 0 h 3613"/>
              <a:gd name="T4" fmla="*/ 3285 w 3285"/>
              <a:gd name="T5" fmla="*/ 2099 h 3613"/>
              <a:gd name="T6" fmla="*/ 1020 w 3285"/>
              <a:gd name="T7" fmla="*/ 2099 h 3613"/>
              <a:gd name="T8" fmla="*/ 1171 w 3285"/>
              <a:gd name="T9" fmla="*/ 3083 h 3613"/>
              <a:gd name="T10" fmla="*/ 979 w 3285"/>
              <a:gd name="T11" fmla="*/ 3440 h 3613"/>
              <a:gd name="T12" fmla="*/ 786 w 3285"/>
              <a:gd name="T13" fmla="*/ 3083 h 3613"/>
              <a:gd name="T14" fmla="*/ 1171 w 3285"/>
              <a:gd name="T15" fmla="*/ 3083 h 3613"/>
              <a:gd name="T16" fmla="*/ 3254 w 3285"/>
              <a:gd name="T17" fmla="*/ 803 h 3613"/>
              <a:gd name="T18" fmla="*/ 2944 w 3285"/>
              <a:gd name="T19" fmla="*/ 1377 h 3613"/>
              <a:gd name="T20" fmla="*/ 2635 w 3285"/>
              <a:gd name="T21" fmla="*/ 803 h 3613"/>
              <a:gd name="T22" fmla="*/ 3254 w 3285"/>
              <a:gd name="T23" fmla="*/ 803 h 3613"/>
              <a:gd name="T24" fmla="*/ 2315 w 3285"/>
              <a:gd name="T25" fmla="*/ 2140 h 3613"/>
              <a:gd name="T26" fmla="*/ 1522 w 3285"/>
              <a:gd name="T27" fmla="*/ 3613 h 3613"/>
              <a:gd name="T28" fmla="*/ 727 w 3285"/>
              <a:gd name="T29" fmla="*/ 2140 h 3613"/>
              <a:gd name="T30" fmla="*/ 2315 w 3285"/>
              <a:gd name="T31" fmla="*/ 2140 h 3613"/>
              <a:gd name="T32" fmla="*/ 1669 w 3285"/>
              <a:gd name="T33" fmla="*/ 3431 h 3613"/>
              <a:gd name="T34" fmla="*/ 2223 w 3285"/>
              <a:gd name="T35" fmla="*/ 2404 h 3613"/>
              <a:gd name="T36" fmla="*/ 2778 w 3285"/>
              <a:gd name="T37" fmla="*/ 3431 h 3613"/>
              <a:gd name="T38" fmla="*/ 1669 w 3285"/>
              <a:gd name="T39" fmla="*/ 3431 h 3613"/>
              <a:gd name="T40" fmla="*/ 393 w 3285"/>
              <a:gd name="T41" fmla="*/ 3051 h 3613"/>
              <a:gd name="T42" fmla="*/ 782 w 3285"/>
              <a:gd name="T43" fmla="*/ 2329 h 3613"/>
              <a:gd name="T44" fmla="*/ 1171 w 3285"/>
              <a:gd name="T45" fmla="*/ 3051 h 3613"/>
              <a:gd name="T46" fmla="*/ 393 w 3285"/>
              <a:gd name="T47" fmla="*/ 3051 h 3613"/>
              <a:gd name="T48" fmla="*/ 0 w 3285"/>
              <a:gd name="T49" fmla="*/ 2099 h 3613"/>
              <a:gd name="T50" fmla="*/ 490 w 3285"/>
              <a:gd name="T51" fmla="*/ 1192 h 3613"/>
              <a:gd name="T52" fmla="*/ 980 w 3285"/>
              <a:gd name="T53" fmla="*/ 2099 h 3613"/>
              <a:gd name="T54" fmla="*/ 0 w 3285"/>
              <a:gd name="T55" fmla="*/ 2099 h 3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85" h="3613">
                <a:moveTo>
                  <a:pt x="1020" y="2099"/>
                </a:moveTo>
                <a:lnTo>
                  <a:pt x="2153" y="0"/>
                </a:lnTo>
                <a:lnTo>
                  <a:pt x="3285" y="2099"/>
                </a:lnTo>
                <a:lnTo>
                  <a:pt x="1020" y="2099"/>
                </a:lnTo>
                <a:close/>
                <a:moveTo>
                  <a:pt x="1171" y="3083"/>
                </a:moveTo>
                <a:lnTo>
                  <a:pt x="979" y="3440"/>
                </a:lnTo>
                <a:lnTo>
                  <a:pt x="786" y="3083"/>
                </a:lnTo>
                <a:lnTo>
                  <a:pt x="1171" y="3083"/>
                </a:lnTo>
                <a:close/>
                <a:moveTo>
                  <a:pt x="3254" y="803"/>
                </a:moveTo>
                <a:lnTo>
                  <a:pt x="2944" y="1377"/>
                </a:lnTo>
                <a:lnTo>
                  <a:pt x="2635" y="803"/>
                </a:lnTo>
                <a:lnTo>
                  <a:pt x="3254" y="803"/>
                </a:lnTo>
                <a:close/>
                <a:moveTo>
                  <a:pt x="2315" y="2140"/>
                </a:moveTo>
                <a:lnTo>
                  <a:pt x="1522" y="3613"/>
                </a:lnTo>
                <a:lnTo>
                  <a:pt x="727" y="2140"/>
                </a:lnTo>
                <a:lnTo>
                  <a:pt x="2315" y="2140"/>
                </a:lnTo>
                <a:close/>
                <a:moveTo>
                  <a:pt x="1669" y="3431"/>
                </a:moveTo>
                <a:lnTo>
                  <a:pt x="2223" y="2404"/>
                </a:lnTo>
                <a:lnTo>
                  <a:pt x="2778" y="3431"/>
                </a:lnTo>
                <a:lnTo>
                  <a:pt x="1669" y="3431"/>
                </a:lnTo>
                <a:close/>
                <a:moveTo>
                  <a:pt x="393" y="3051"/>
                </a:moveTo>
                <a:lnTo>
                  <a:pt x="782" y="2329"/>
                </a:lnTo>
                <a:lnTo>
                  <a:pt x="1171" y="3051"/>
                </a:lnTo>
                <a:lnTo>
                  <a:pt x="393" y="3051"/>
                </a:lnTo>
                <a:close/>
                <a:moveTo>
                  <a:pt x="0" y="2099"/>
                </a:moveTo>
                <a:lnTo>
                  <a:pt x="490" y="1192"/>
                </a:lnTo>
                <a:lnTo>
                  <a:pt x="980" y="2099"/>
                </a:lnTo>
                <a:lnTo>
                  <a:pt x="0" y="209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56819" y="954363"/>
            <a:ext cx="5170833" cy="4919063"/>
          </a:xfrm>
          <a:custGeom>
            <a:avLst/>
            <a:gdLst>
              <a:gd name="T0" fmla="*/ 839 w 4117"/>
              <a:gd name="T1" fmla="*/ 3729 h 3919"/>
              <a:gd name="T2" fmla="*/ 2724 w 4117"/>
              <a:gd name="T3" fmla="*/ 626 h 3919"/>
              <a:gd name="T4" fmla="*/ 4117 w 4117"/>
              <a:gd name="T5" fmla="*/ 3456 h 3919"/>
              <a:gd name="T6" fmla="*/ 839 w 4117"/>
              <a:gd name="T7" fmla="*/ 3729 h 3919"/>
              <a:gd name="T8" fmla="*/ 3761 w 4117"/>
              <a:gd name="T9" fmla="*/ 3612 h 3919"/>
              <a:gd name="T10" fmla="*/ 3511 w 4117"/>
              <a:gd name="T11" fmla="*/ 3919 h 3919"/>
              <a:gd name="T12" fmla="*/ 3943 w 4117"/>
              <a:gd name="T13" fmla="*/ 3893 h 3919"/>
              <a:gd name="T14" fmla="*/ 3761 w 4117"/>
              <a:gd name="T15" fmla="*/ 3612 h 3919"/>
              <a:gd name="T16" fmla="*/ 3506 w 4117"/>
              <a:gd name="T17" fmla="*/ 382 h 3919"/>
              <a:gd name="T18" fmla="*/ 3314 w 4117"/>
              <a:gd name="T19" fmla="*/ 617 h 3919"/>
              <a:gd name="T20" fmla="*/ 3645 w 4117"/>
              <a:gd name="T21" fmla="*/ 597 h 3919"/>
              <a:gd name="T22" fmla="*/ 3506 w 4117"/>
              <a:gd name="T23" fmla="*/ 382 h 3919"/>
              <a:gd name="T24" fmla="*/ 1598 w 4117"/>
              <a:gd name="T25" fmla="*/ 1479 h 3919"/>
              <a:gd name="T26" fmla="*/ 1703 w 4117"/>
              <a:gd name="T27" fmla="*/ 1756 h 3919"/>
              <a:gd name="T28" fmla="*/ 1877 w 4117"/>
              <a:gd name="T29" fmla="*/ 1409 h 3919"/>
              <a:gd name="T30" fmla="*/ 1598 w 4117"/>
              <a:gd name="T31" fmla="*/ 1479 h 3919"/>
              <a:gd name="T32" fmla="*/ 2997 w 4117"/>
              <a:gd name="T33" fmla="*/ 1061 h 3919"/>
              <a:gd name="T34" fmla="*/ 2495 w 4117"/>
              <a:gd name="T35" fmla="*/ 34 h 3919"/>
              <a:gd name="T36" fmla="*/ 3474 w 4117"/>
              <a:gd name="T37" fmla="*/ 146 h 3919"/>
              <a:gd name="T38" fmla="*/ 2997 w 4117"/>
              <a:gd name="T39" fmla="*/ 1061 h 3919"/>
              <a:gd name="T40" fmla="*/ 1361 w 4117"/>
              <a:gd name="T41" fmla="*/ 1542 h 3919"/>
              <a:gd name="T42" fmla="*/ 809 w 4117"/>
              <a:gd name="T43" fmla="*/ 2980 h 3919"/>
              <a:gd name="T44" fmla="*/ 14 w 4117"/>
              <a:gd name="T45" fmla="*/ 1881 h 3919"/>
              <a:gd name="T46" fmla="*/ 1361 w 4117"/>
              <a:gd name="T47" fmla="*/ 1542 h 3919"/>
              <a:gd name="T48" fmla="*/ 0 w 4117"/>
              <a:gd name="T49" fmla="*/ 1837 h 3919"/>
              <a:gd name="T50" fmla="*/ 614 w 4117"/>
              <a:gd name="T51" fmla="*/ 0 h 3919"/>
              <a:gd name="T52" fmla="*/ 2201 w 4117"/>
              <a:gd name="T53" fmla="*/ 1283 h 3919"/>
              <a:gd name="T54" fmla="*/ 0 w 4117"/>
              <a:gd name="T55" fmla="*/ 1837 h 3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117" h="3919">
                <a:moveTo>
                  <a:pt x="839" y="3729"/>
                </a:moveTo>
                <a:lnTo>
                  <a:pt x="2724" y="626"/>
                </a:lnTo>
                <a:lnTo>
                  <a:pt x="4117" y="3456"/>
                </a:lnTo>
                <a:lnTo>
                  <a:pt x="839" y="3729"/>
                </a:lnTo>
                <a:close/>
                <a:moveTo>
                  <a:pt x="3761" y="3612"/>
                </a:moveTo>
                <a:lnTo>
                  <a:pt x="3511" y="3919"/>
                </a:lnTo>
                <a:lnTo>
                  <a:pt x="3943" y="3893"/>
                </a:lnTo>
                <a:lnTo>
                  <a:pt x="3761" y="3612"/>
                </a:lnTo>
                <a:close/>
                <a:moveTo>
                  <a:pt x="3506" y="382"/>
                </a:moveTo>
                <a:lnTo>
                  <a:pt x="3314" y="617"/>
                </a:lnTo>
                <a:lnTo>
                  <a:pt x="3645" y="597"/>
                </a:lnTo>
                <a:lnTo>
                  <a:pt x="3506" y="382"/>
                </a:lnTo>
                <a:close/>
                <a:moveTo>
                  <a:pt x="1598" y="1479"/>
                </a:moveTo>
                <a:lnTo>
                  <a:pt x="1703" y="1756"/>
                </a:lnTo>
                <a:lnTo>
                  <a:pt x="1877" y="1409"/>
                </a:lnTo>
                <a:lnTo>
                  <a:pt x="1598" y="1479"/>
                </a:lnTo>
                <a:close/>
                <a:moveTo>
                  <a:pt x="2997" y="1061"/>
                </a:moveTo>
                <a:lnTo>
                  <a:pt x="2495" y="34"/>
                </a:lnTo>
                <a:lnTo>
                  <a:pt x="3474" y="146"/>
                </a:lnTo>
                <a:lnTo>
                  <a:pt x="2997" y="1061"/>
                </a:lnTo>
                <a:close/>
                <a:moveTo>
                  <a:pt x="1361" y="1542"/>
                </a:moveTo>
                <a:lnTo>
                  <a:pt x="809" y="2980"/>
                </a:lnTo>
                <a:lnTo>
                  <a:pt x="14" y="1881"/>
                </a:lnTo>
                <a:lnTo>
                  <a:pt x="1361" y="1542"/>
                </a:lnTo>
                <a:close/>
                <a:moveTo>
                  <a:pt x="0" y="1837"/>
                </a:moveTo>
                <a:lnTo>
                  <a:pt x="614" y="0"/>
                </a:lnTo>
                <a:lnTo>
                  <a:pt x="2201" y="1283"/>
                </a:lnTo>
                <a:lnTo>
                  <a:pt x="0" y="183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sz="quarter" idx="11"/>
          </p:nvPr>
        </p:nvSpPr>
        <p:spPr>
          <a:xfrm>
            <a:off x="5774030" y="783773"/>
            <a:ext cx="5253590" cy="5290457"/>
          </a:xfrm>
          <a:custGeom>
            <a:avLst/>
            <a:gdLst>
              <a:gd name="connsiteX0" fmla="*/ 3940192 w 7880385"/>
              <a:gd name="connsiteY0" fmla="*/ 2282867 h 7936911"/>
              <a:gd name="connsiteX1" fmla="*/ 2254604 w 7880385"/>
              <a:gd name="connsiteY1" fmla="*/ 3968455 h 7936911"/>
              <a:gd name="connsiteX2" fmla="*/ 3940192 w 7880385"/>
              <a:gd name="connsiteY2" fmla="*/ 5654043 h 7936911"/>
              <a:gd name="connsiteX3" fmla="*/ 5625780 w 7880385"/>
              <a:gd name="connsiteY3" fmla="*/ 3968455 h 7936911"/>
              <a:gd name="connsiteX4" fmla="*/ 3940192 w 7880385"/>
              <a:gd name="connsiteY4" fmla="*/ 2282867 h 7936911"/>
              <a:gd name="connsiteX5" fmla="*/ 3939062 w 7880385"/>
              <a:gd name="connsiteY5" fmla="*/ 0 h 7936911"/>
              <a:gd name="connsiteX6" fmla="*/ 4142456 w 7880385"/>
              <a:gd name="connsiteY6" fmla="*/ 4528 h 7936911"/>
              <a:gd name="connsiteX7" fmla="*/ 4343590 w 7880385"/>
              <a:gd name="connsiteY7" fmla="*/ 20374 h 7936911"/>
              <a:gd name="connsiteX8" fmla="*/ 4540204 w 7880385"/>
              <a:gd name="connsiteY8" fmla="*/ 45276 h 7936911"/>
              <a:gd name="connsiteX9" fmla="*/ 4734558 w 7880385"/>
              <a:gd name="connsiteY9" fmla="*/ 81497 h 7936911"/>
              <a:gd name="connsiteX10" fmla="*/ 4924394 w 7880385"/>
              <a:gd name="connsiteY10" fmla="*/ 126773 h 7936911"/>
              <a:gd name="connsiteX11" fmla="*/ 5111968 w 7880385"/>
              <a:gd name="connsiteY11" fmla="*/ 178841 h 7936911"/>
              <a:gd name="connsiteX12" fmla="*/ 5295022 w 7880385"/>
              <a:gd name="connsiteY12" fmla="*/ 239964 h 7936911"/>
              <a:gd name="connsiteX13" fmla="*/ 5473556 w 7880385"/>
              <a:gd name="connsiteY13" fmla="*/ 312406 h 7936911"/>
              <a:gd name="connsiteX14" fmla="*/ 5649832 w 7880385"/>
              <a:gd name="connsiteY14" fmla="*/ 391639 h 7936911"/>
              <a:gd name="connsiteX15" fmla="*/ 5819326 w 7880385"/>
              <a:gd name="connsiteY15" fmla="*/ 479927 h 7936911"/>
              <a:gd name="connsiteX16" fmla="*/ 5984302 w 7880385"/>
              <a:gd name="connsiteY16" fmla="*/ 575007 h 7936911"/>
              <a:gd name="connsiteX17" fmla="*/ 6142497 w 7880385"/>
              <a:gd name="connsiteY17" fmla="*/ 679143 h 7936911"/>
              <a:gd name="connsiteX18" fmla="*/ 6298432 w 7880385"/>
              <a:gd name="connsiteY18" fmla="*/ 787805 h 7936911"/>
              <a:gd name="connsiteX19" fmla="*/ 6447588 w 7880385"/>
              <a:gd name="connsiteY19" fmla="*/ 907787 h 7936911"/>
              <a:gd name="connsiteX20" fmla="*/ 6589964 w 7880385"/>
              <a:gd name="connsiteY20" fmla="*/ 1030033 h 7936911"/>
              <a:gd name="connsiteX21" fmla="*/ 6727820 w 7880385"/>
              <a:gd name="connsiteY21" fmla="*/ 1163598 h 7936911"/>
              <a:gd name="connsiteX22" fmla="*/ 6856636 w 7880385"/>
              <a:gd name="connsiteY22" fmla="*/ 1301690 h 7936911"/>
              <a:gd name="connsiteX23" fmla="*/ 6980932 w 7880385"/>
              <a:gd name="connsiteY23" fmla="*/ 1446574 h 7936911"/>
              <a:gd name="connsiteX24" fmla="*/ 7098448 w 7880385"/>
              <a:gd name="connsiteY24" fmla="*/ 1593721 h 7936911"/>
              <a:gd name="connsiteX25" fmla="*/ 7206925 w 7880385"/>
              <a:gd name="connsiteY25" fmla="*/ 1749924 h 7936911"/>
              <a:gd name="connsiteX26" fmla="*/ 7310882 w 7880385"/>
              <a:gd name="connsiteY26" fmla="*/ 1910654 h 7936911"/>
              <a:gd name="connsiteX27" fmla="*/ 7405799 w 7880385"/>
              <a:gd name="connsiteY27" fmla="*/ 2078176 h 7936911"/>
              <a:gd name="connsiteX28" fmla="*/ 7491676 w 7880385"/>
              <a:gd name="connsiteY28" fmla="*/ 2250226 h 7936911"/>
              <a:gd name="connsiteX29" fmla="*/ 7570774 w 7880385"/>
              <a:gd name="connsiteY29" fmla="*/ 2424539 h 7936911"/>
              <a:gd name="connsiteX30" fmla="*/ 7643092 w 7880385"/>
              <a:gd name="connsiteY30" fmla="*/ 2603379 h 7936911"/>
              <a:gd name="connsiteX31" fmla="*/ 7704110 w 7880385"/>
              <a:gd name="connsiteY31" fmla="*/ 2786748 h 7936911"/>
              <a:gd name="connsiteX32" fmla="*/ 7758348 w 7880385"/>
              <a:gd name="connsiteY32" fmla="*/ 2976908 h 7936911"/>
              <a:gd name="connsiteX33" fmla="*/ 7801288 w 7880385"/>
              <a:gd name="connsiteY33" fmla="*/ 3167068 h 7936911"/>
              <a:gd name="connsiteX34" fmla="*/ 7835186 w 7880385"/>
              <a:gd name="connsiteY34" fmla="*/ 3364019 h 7936911"/>
              <a:gd name="connsiteX35" fmla="*/ 7860046 w 7880385"/>
              <a:gd name="connsiteY35" fmla="*/ 3560970 h 7936911"/>
              <a:gd name="connsiteX36" fmla="*/ 7875865 w 7880385"/>
              <a:gd name="connsiteY36" fmla="*/ 3762449 h 7936911"/>
              <a:gd name="connsiteX37" fmla="*/ 7880385 w 7880385"/>
              <a:gd name="connsiteY37" fmla="*/ 3970719 h 7936911"/>
              <a:gd name="connsiteX38" fmla="*/ 7875865 w 7880385"/>
              <a:gd name="connsiteY38" fmla="*/ 4174462 h 7936911"/>
              <a:gd name="connsiteX39" fmla="*/ 7860046 w 7880385"/>
              <a:gd name="connsiteY39" fmla="*/ 4375941 h 7936911"/>
              <a:gd name="connsiteX40" fmla="*/ 7835186 w 7880385"/>
              <a:gd name="connsiteY40" fmla="*/ 4572892 h 7936911"/>
              <a:gd name="connsiteX41" fmla="*/ 7801288 w 7880385"/>
              <a:gd name="connsiteY41" fmla="*/ 4769844 h 7936911"/>
              <a:gd name="connsiteX42" fmla="*/ 7758348 w 7880385"/>
              <a:gd name="connsiteY42" fmla="*/ 4960004 h 7936911"/>
              <a:gd name="connsiteX43" fmla="*/ 7704110 w 7880385"/>
              <a:gd name="connsiteY43" fmla="*/ 5150164 h 7936911"/>
              <a:gd name="connsiteX44" fmla="*/ 7643092 w 7880385"/>
              <a:gd name="connsiteY44" fmla="*/ 5333532 h 7936911"/>
              <a:gd name="connsiteX45" fmla="*/ 7570774 w 7880385"/>
              <a:gd name="connsiteY45" fmla="*/ 5512373 h 7936911"/>
              <a:gd name="connsiteX46" fmla="*/ 7491676 w 7880385"/>
              <a:gd name="connsiteY46" fmla="*/ 5686686 h 7936911"/>
              <a:gd name="connsiteX47" fmla="*/ 7405799 w 7880385"/>
              <a:gd name="connsiteY47" fmla="*/ 5858735 h 7936911"/>
              <a:gd name="connsiteX48" fmla="*/ 7310882 w 7880385"/>
              <a:gd name="connsiteY48" fmla="*/ 6026257 h 7936911"/>
              <a:gd name="connsiteX49" fmla="*/ 7206925 w 7880385"/>
              <a:gd name="connsiteY49" fmla="*/ 6186988 h 7936911"/>
              <a:gd name="connsiteX50" fmla="*/ 7098448 w 7880385"/>
              <a:gd name="connsiteY50" fmla="*/ 6343190 h 7936911"/>
              <a:gd name="connsiteX51" fmla="*/ 6980932 w 7880385"/>
              <a:gd name="connsiteY51" fmla="*/ 6490338 h 7936911"/>
              <a:gd name="connsiteX52" fmla="*/ 6856636 w 7880385"/>
              <a:gd name="connsiteY52" fmla="*/ 6635222 h 7936911"/>
              <a:gd name="connsiteX53" fmla="*/ 6727820 w 7880385"/>
              <a:gd name="connsiteY53" fmla="*/ 6773314 h 7936911"/>
              <a:gd name="connsiteX54" fmla="*/ 6589964 w 7880385"/>
              <a:gd name="connsiteY54" fmla="*/ 6906879 h 7936911"/>
              <a:gd name="connsiteX55" fmla="*/ 6447588 w 7880385"/>
              <a:gd name="connsiteY55" fmla="*/ 7029124 h 7936911"/>
              <a:gd name="connsiteX56" fmla="*/ 6298432 w 7880385"/>
              <a:gd name="connsiteY56" fmla="*/ 7149106 h 7936911"/>
              <a:gd name="connsiteX57" fmla="*/ 6142497 w 7880385"/>
              <a:gd name="connsiteY57" fmla="*/ 7257768 h 7936911"/>
              <a:gd name="connsiteX58" fmla="*/ 5984302 w 7880385"/>
              <a:gd name="connsiteY58" fmla="*/ 7361904 h 7936911"/>
              <a:gd name="connsiteX59" fmla="*/ 5819326 w 7880385"/>
              <a:gd name="connsiteY59" fmla="*/ 7456984 h 7936911"/>
              <a:gd name="connsiteX60" fmla="*/ 5649832 w 7880385"/>
              <a:gd name="connsiteY60" fmla="*/ 7545272 h 7936911"/>
              <a:gd name="connsiteX61" fmla="*/ 5473556 w 7880385"/>
              <a:gd name="connsiteY61" fmla="*/ 7624506 h 7936911"/>
              <a:gd name="connsiteX62" fmla="*/ 5295022 w 7880385"/>
              <a:gd name="connsiteY62" fmla="*/ 7696948 h 7936911"/>
              <a:gd name="connsiteX63" fmla="*/ 5111968 w 7880385"/>
              <a:gd name="connsiteY63" fmla="*/ 7758070 h 7936911"/>
              <a:gd name="connsiteX64" fmla="*/ 4924394 w 7880385"/>
              <a:gd name="connsiteY64" fmla="*/ 7810138 h 7936911"/>
              <a:gd name="connsiteX65" fmla="*/ 4734558 w 7880385"/>
              <a:gd name="connsiteY65" fmla="*/ 7855414 h 7936911"/>
              <a:gd name="connsiteX66" fmla="*/ 4540204 w 7880385"/>
              <a:gd name="connsiteY66" fmla="*/ 7891635 h 7936911"/>
              <a:gd name="connsiteX67" fmla="*/ 4343590 w 7880385"/>
              <a:gd name="connsiteY67" fmla="*/ 7916536 h 7936911"/>
              <a:gd name="connsiteX68" fmla="*/ 4142456 w 7880385"/>
              <a:gd name="connsiteY68" fmla="*/ 7932384 h 7936911"/>
              <a:gd name="connsiteX69" fmla="*/ 3939062 w 7880385"/>
              <a:gd name="connsiteY69" fmla="*/ 7936911 h 7936911"/>
              <a:gd name="connsiteX70" fmla="*/ 3737928 w 7880385"/>
              <a:gd name="connsiteY70" fmla="*/ 7932384 h 7936911"/>
              <a:gd name="connsiteX71" fmla="*/ 3536794 w 7880385"/>
              <a:gd name="connsiteY71" fmla="*/ 7916536 h 7936911"/>
              <a:gd name="connsiteX72" fmla="*/ 3340180 w 7880385"/>
              <a:gd name="connsiteY72" fmla="*/ 7891635 h 7936911"/>
              <a:gd name="connsiteX73" fmla="*/ 3145826 w 7880385"/>
              <a:gd name="connsiteY73" fmla="*/ 7855414 h 7936911"/>
              <a:gd name="connsiteX74" fmla="*/ 2953731 w 7880385"/>
              <a:gd name="connsiteY74" fmla="*/ 7810138 h 7936911"/>
              <a:gd name="connsiteX75" fmla="*/ 2768417 w 7880385"/>
              <a:gd name="connsiteY75" fmla="*/ 7758070 h 7936911"/>
              <a:gd name="connsiteX76" fmla="*/ 2583103 w 7880385"/>
              <a:gd name="connsiteY76" fmla="*/ 7696948 h 7936911"/>
              <a:gd name="connsiteX77" fmla="*/ 2406828 w 7880385"/>
              <a:gd name="connsiteY77" fmla="*/ 7624506 h 7936911"/>
              <a:gd name="connsiteX78" fmla="*/ 2230553 w 7880385"/>
              <a:gd name="connsiteY78" fmla="*/ 7545272 h 7936911"/>
              <a:gd name="connsiteX79" fmla="*/ 2061058 w 7880385"/>
              <a:gd name="connsiteY79" fmla="*/ 7456984 h 7936911"/>
              <a:gd name="connsiteX80" fmla="*/ 1896083 w 7880385"/>
              <a:gd name="connsiteY80" fmla="*/ 7361904 h 7936911"/>
              <a:gd name="connsiteX81" fmla="*/ 1737888 w 7880385"/>
              <a:gd name="connsiteY81" fmla="*/ 7257768 h 7936911"/>
              <a:gd name="connsiteX82" fmla="*/ 1581953 w 7880385"/>
              <a:gd name="connsiteY82" fmla="*/ 7149106 h 7936911"/>
              <a:gd name="connsiteX83" fmla="*/ 1432797 w 7880385"/>
              <a:gd name="connsiteY83" fmla="*/ 7029124 h 7936911"/>
              <a:gd name="connsiteX84" fmla="*/ 1288161 w 7880385"/>
              <a:gd name="connsiteY84" fmla="*/ 6906879 h 7936911"/>
              <a:gd name="connsiteX85" fmla="*/ 1152565 w 7880385"/>
              <a:gd name="connsiteY85" fmla="*/ 6773314 h 7936911"/>
              <a:gd name="connsiteX86" fmla="*/ 1023749 w 7880385"/>
              <a:gd name="connsiteY86" fmla="*/ 6635222 h 7936911"/>
              <a:gd name="connsiteX87" fmla="*/ 897193 w 7880385"/>
              <a:gd name="connsiteY87" fmla="*/ 6490338 h 7936911"/>
              <a:gd name="connsiteX88" fmla="*/ 781937 w 7880385"/>
              <a:gd name="connsiteY88" fmla="*/ 6343190 h 7936911"/>
              <a:gd name="connsiteX89" fmla="*/ 673460 w 7880385"/>
              <a:gd name="connsiteY89" fmla="*/ 6186988 h 7936911"/>
              <a:gd name="connsiteX90" fmla="*/ 569503 w 7880385"/>
              <a:gd name="connsiteY90" fmla="*/ 6026257 h 7936911"/>
              <a:gd name="connsiteX91" fmla="*/ 474586 w 7880385"/>
              <a:gd name="connsiteY91" fmla="*/ 5858735 h 7936911"/>
              <a:gd name="connsiteX92" fmla="*/ 388708 w 7880385"/>
              <a:gd name="connsiteY92" fmla="*/ 5686686 h 7936911"/>
              <a:gd name="connsiteX93" fmla="*/ 307351 w 7880385"/>
              <a:gd name="connsiteY93" fmla="*/ 5512373 h 7936911"/>
              <a:gd name="connsiteX94" fmla="*/ 237293 w 7880385"/>
              <a:gd name="connsiteY94" fmla="*/ 5333532 h 7936911"/>
              <a:gd name="connsiteX95" fmla="*/ 176275 w 7880385"/>
              <a:gd name="connsiteY95" fmla="*/ 5150164 h 7936911"/>
              <a:gd name="connsiteX96" fmla="*/ 122036 w 7880385"/>
              <a:gd name="connsiteY96" fmla="*/ 4960004 h 7936911"/>
              <a:gd name="connsiteX97" fmla="*/ 79098 w 7880385"/>
              <a:gd name="connsiteY97" fmla="*/ 4769844 h 7936911"/>
              <a:gd name="connsiteX98" fmla="*/ 45199 w 7880385"/>
              <a:gd name="connsiteY98" fmla="*/ 4572892 h 7936911"/>
              <a:gd name="connsiteX99" fmla="*/ 20339 w 7880385"/>
              <a:gd name="connsiteY99" fmla="*/ 4375941 h 7936911"/>
              <a:gd name="connsiteX100" fmla="*/ 4520 w 7880385"/>
              <a:gd name="connsiteY100" fmla="*/ 4174462 h 7936911"/>
              <a:gd name="connsiteX101" fmla="*/ 0 w 7880385"/>
              <a:gd name="connsiteY101" fmla="*/ 3970719 h 7936911"/>
              <a:gd name="connsiteX102" fmla="*/ 4520 w 7880385"/>
              <a:gd name="connsiteY102" fmla="*/ 3762449 h 7936911"/>
              <a:gd name="connsiteX103" fmla="*/ 20339 w 7880385"/>
              <a:gd name="connsiteY103" fmla="*/ 3560970 h 7936911"/>
              <a:gd name="connsiteX104" fmla="*/ 45199 w 7880385"/>
              <a:gd name="connsiteY104" fmla="*/ 3364019 h 7936911"/>
              <a:gd name="connsiteX105" fmla="*/ 79098 w 7880385"/>
              <a:gd name="connsiteY105" fmla="*/ 3167068 h 7936911"/>
              <a:gd name="connsiteX106" fmla="*/ 122036 w 7880385"/>
              <a:gd name="connsiteY106" fmla="*/ 2976908 h 7936911"/>
              <a:gd name="connsiteX107" fmla="*/ 176275 w 7880385"/>
              <a:gd name="connsiteY107" fmla="*/ 2786748 h 7936911"/>
              <a:gd name="connsiteX108" fmla="*/ 237293 w 7880385"/>
              <a:gd name="connsiteY108" fmla="*/ 2603379 h 7936911"/>
              <a:gd name="connsiteX109" fmla="*/ 307351 w 7880385"/>
              <a:gd name="connsiteY109" fmla="*/ 2424539 h 7936911"/>
              <a:gd name="connsiteX110" fmla="*/ 388708 w 7880385"/>
              <a:gd name="connsiteY110" fmla="*/ 2250226 h 7936911"/>
              <a:gd name="connsiteX111" fmla="*/ 474586 w 7880385"/>
              <a:gd name="connsiteY111" fmla="*/ 2078176 h 7936911"/>
              <a:gd name="connsiteX112" fmla="*/ 569503 w 7880385"/>
              <a:gd name="connsiteY112" fmla="*/ 1910654 h 7936911"/>
              <a:gd name="connsiteX113" fmla="*/ 673460 w 7880385"/>
              <a:gd name="connsiteY113" fmla="*/ 1749924 h 7936911"/>
              <a:gd name="connsiteX114" fmla="*/ 781937 w 7880385"/>
              <a:gd name="connsiteY114" fmla="*/ 1593721 h 7936911"/>
              <a:gd name="connsiteX115" fmla="*/ 897193 w 7880385"/>
              <a:gd name="connsiteY115" fmla="*/ 1446574 h 7936911"/>
              <a:gd name="connsiteX116" fmla="*/ 1023749 w 7880385"/>
              <a:gd name="connsiteY116" fmla="*/ 1301690 h 7936911"/>
              <a:gd name="connsiteX117" fmla="*/ 1152565 w 7880385"/>
              <a:gd name="connsiteY117" fmla="*/ 1163598 h 7936911"/>
              <a:gd name="connsiteX118" fmla="*/ 1288161 w 7880385"/>
              <a:gd name="connsiteY118" fmla="*/ 1030033 h 7936911"/>
              <a:gd name="connsiteX119" fmla="*/ 1432797 w 7880385"/>
              <a:gd name="connsiteY119" fmla="*/ 907787 h 7936911"/>
              <a:gd name="connsiteX120" fmla="*/ 1581953 w 7880385"/>
              <a:gd name="connsiteY120" fmla="*/ 787805 h 7936911"/>
              <a:gd name="connsiteX121" fmla="*/ 1737888 w 7880385"/>
              <a:gd name="connsiteY121" fmla="*/ 679143 h 7936911"/>
              <a:gd name="connsiteX122" fmla="*/ 1896083 w 7880385"/>
              <a:gd name="connsiteY122" fmla="*/ 575007 h 7936911"/>
              <a:gd name="connsiteX123" fmla="*/ 2061058 w 7880385"/>
              <a:gd name="connsiteY123" fmla="*/ 479927 h 7936911"/>
              <a:gd name="connsiteX124" fmla="*/ 2230553 w 7880385"/>
              <a:gd name="connsiteY124" fmla="*/ 391639 h 7936911"/>
              <a:gd name="connsiteX125" fmla="*/ 2406828 w 7880385"/>
              <a:gd name="connsiteY125" fmla="*/ 312406 h 7936911"/>
              <a:gd name="connsiteX126" fmla="*/ 2583103 w 7880385"/>
              <a:gd name="connsiteY126" fmla="*/ 239964 h 7936911"/>
              <a:gd name="connsiteX127" fmla="*/ 2768417 w 7880385"/>
              <a:gd name="connsiteY127" fmla="*/ 178841 h 7936911"/>
              <a:gd name="connsiteX128" fmla="*/ 2953731 w 7880385"/>
              <a:gd name="connsiteY128" fmla="*/ 126773 h 7936911"/>
              <a:gd name="connsiteX129" fmla="*/ 3145826 w 7880385"/>
              <a:gd name="connsiteY129" fmla="*/ 81497 h 7936911"/>
              <a:gd name="connsiteX130" fmla="*/ 3340180 w 7880385"/>
              <a:gd name="connsiteY130" fmla="*/ 45276 h 7936911"/>
              <a:gd name="connsiteX131" fmla="*/ 3536794 w 7880385"/>
              <a:gd name="connsiteY131" fmla="*/ 20374 h 7936911"/>
              <a:gd name="connsiteX132" fmla="*/ 3737928 w 7880385"/>
              <a:gd name="connsiteY132" fmla="*/ 4528 h 793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7880385" h="7936911">
                <a:moveTo>
                  <a:pt x="3940192" y="2282867"/>
                </a:moveTo>
                <a:cubicBezTo>
                  <a:pt x="3009267" y="2282867"/>
                  <a:pt x="2254604" y="3037530"/>
                  <a:pt x="2254604" y="3968455"/>
                </a:cubicBezTo>
                <a:cubicBezTo>
                  <a:pt x="2254604" y="4899380"/>
                  <a:pt x="3009267" y="5654043"/>
                  <a:pt x="3940192" y="5654043"/>
                </a:cubicBezTo>
                <a:cubicBezTo>
                  <a:pt x="4871117" y="5654043"/>
                  <a:pt x="5625780" y="4899380"/>
                  <a:pt x="5625780" y="3968455"/>
                </a:cubicBezTo>
                <a:cubicBezTo>
                  <a:pt x="5625780" y="3037530"/>
                  <a:pt x="4871117" y="2282867"/>
                  <a:pt x="3940192" y="2282867"/>
                </a:cubicBezTo>
                <a:close/>
                <a:moveTo>
                  <a:pt x="3939062" y="0"/>
                </a:moveTo>
                <a:lnTo>
                  <a:pt x="4142456" y="4528"/>
                </a:lnTo>
                <a:lnTo>
                  <a:pt x="4343590" y="20374"/>
                </a:lnTo>
                <a:lnTo>
                  <a:pt x="4540204" y="45276"/>
                </a:lnTo>
                <a:lnTo>
                  <a:pt x="4734558" y="81497"/>
                </a:lnTo>
                <a:lnTo>
                  <a:pt x="4924394" y="126773"/>
                </a:lnTo>
                <a:lnTo>
                  <a:pt x="5111968" y="178841"/>
                </a:lnTo>
                <a:lnTo>
                  <a:pt x="5295022" y="239964"/>
                </a:lnTo>
                <a:lnTo>
                  <a:pt x="5473556" y="312406"/>
                </a:lnTo>
                <a:lnTo>
                  <a:pt x="5649832" y="391639"/>
                </a:lnTo>
                <a:lnTo>
                  <a:pt x="5819326" y="479927"/>
                </a:lnTo>
                <a:lnTo>
                  <a:pt x="5984302" y="575007"/>
                </a:lnTo>
                <a:lnTo>
                  <a:pt x="6142497" y="679143"/>
                </a:lnTo>
                <a:lnTo>
                  <a:pt x="6298432" y="787805"/>
                </a:lnTo>
                <a:lnTo>
                  <a:pt x="6447588" y="907787"/>
                </a:lnTo>
                <a:lnTo>
                  <a:pt x="6589964" y="1030033"/>
                </a:lnTo>
                <a:lnTo>
                  <a:pt x="6727820" y="1163598"/>
                </a:lnTo>
                <a:lnTo>
                  <a:pt x="6856636" y="1301690"/>
                </a:lnTo>
                <a:lnTo>
                  <a:pt x="6980932" y="1446574"/>
                </a:lnTo>
                <a:lnTo>
                  <a:pt x="7098448" y="1593721"/>
                </a:lnTo>
                <a:lnTo>
                  <a:pt x="7206925" y="1749924"/>
                </a:lnTo>
                <a:lnTo>
                  <a:pt x="7310882" y="1910654"/>
                </a:lnTo>
                <a:lnTo>
                  <a:pt x="7405799" y="2078176"/>
                </a:lnTo>
                <a:lnTo>
                  <a:pt x="7491676" y="2250226"/>
                </a:lnTo>
                <a:lnTo>
                  <a:pt x="7570774" y="2424539"/>
                </a:lnTo>
                <a:lnTo>
                  <a:pt x="7643092" y="2603379"/>
                </a:lnTo>
                <a:lnTo>
                  <a:pt x="7704110" y="2786748"/>
                </a:lnTo>
                <a:lnTo>
                  <a:pt x="7758348" y="2976908"/>
                </a:lnTo>
                <a:lnTo>
                  <a:pt x="7801288" y="3167068"/>
                </a:lnTo>
                <a:lnTo>
                  <a:pt x="7835186" y="3364019"/>
                </a:lnTo>
                <a:lnTo>
                  <a:pt x="7860046" y="3560970"/>
                </a:lnTo>
                <a:lnTo>
                  <a:pt x="7875865" y="3762449"/>
                </a:lnTo>
                <a:lnTo>
                  <a:pt x="7880385" y="3970719"/>
                </a:lnTo>
                <a:lnTo>
                  <a:pt x="7875865" y="4174462"/>
                </a:lnTo>
                <a:lnTo>
                  <a:pt x="7860046" y="4375941"/>
                </a:lnTo>
                <a:lnTo>
                  <a:pt x="7835186" y="4572892"/>
                </a:lnTo>
                <a:lnTo>
                  <a:pt x="7801288" y="4769844"/>
                </a:lnTo>
                <a:lnTo>
                  <a:pt x="7758348" y="4960004"/>
                </a:lnTo>
                <a:lnTo>
                  <a:pt x="7704110" y="5150164"/>
                </a:lnTo>
                <a:lnTo>
                  <a:pt x="7643092" y="5333532"/>
                </a:lnTo>
                <a:lnTo>
                  <a:pt x="7570774" y="5512373"/>
                </a:lnTo>
                <a:lnTo>
                  <a:pt x="7491676" y="5686686"/>
                </a:lnTo>
                <a:lnTo>
                  <a:pt x="7405799" y="5858735"/>
                </a:lnTo>
                <a:lnTo>
                  <a:pt x="7310882" y="6026257"/>
                </a:lnTo>
                <a:lnTo>
                  <a:pt x="7206925" y="6186988"/>
                </a:lnTo>
                <a:lnTo>
                  <a:pt x="7098448" y="6343190"/>
                </a:lnTo>
                <a:lnTo>
                  <a:pt x="6980932" y="6490338"/>
                </a:lnTo>
                <a:lnTo>
                  <a:pt x="6856636" y="6635222"/>
                </a:lnTo>
                <a:lnTo>
                  <a:pt x="6727820" y="6773314"/>
                </a:lnTo>
                <a:lnTo>
                  <a:pt x="6589964" y="6906879"/>
                </a:lnTo>
                <a:lnTo>
                  <a:pt x="6447588" y="7029124"/>
                </a:lnTo>
                <a:lnTo>
                  <a:pt x="6298432" y="7149106"/>
                </a:lnTo>
                <a:lnTo>
                  <a:pt x="6142497" y="7257768"/>
                </a:lnTo>
                <a:lnTo>
                  <a:pt x="5984302" y="7361904"/>
                </a:lnTo>
                <a:lnTo>
                  <a:pt x="5819326" y="7456984"/>
                </a:lnTo>
                <a:lnTo>
                  <a:pt x="5649832" y="7545272"/>
                </a:lnTo>
                <a:lnTo>
                  <a:pt x="5473556" y="7624506"/>
                </a:lnTo>
                <a:lnTo>
                  <a:pt x="5295022" y="7696948"/>
                </a:lnTo>
                <a:lnTo>
                  <a:pt x="5111968" y="7758070"/>
                </a:lnTo>
                <a:lnTo>
                  <a:pt x="4924394" y="7810138"/>
                </a:lnTo>
                <a:lnTo>
                  <a:pt x="4734558" y="7855414"/>
                </a:lnTo>
                <a:lnTo>
                  <a:pt x="4540204" y="7891635"/>
                </a:lnTo>
                <a:lnTo>
                  <a:pt x="4343590" y="7916536"/>
                </a:lnTo>
                <a:lnTo>
                  <a:pt x="4142456" y="7932384"/>
                </a:lnTo>
                <a:lnTo>
                  <a:pt x="3939062" y="7936911"/>
                </a:lnTo>
                <a:lnTo>
                  <a:pt x="3737928" y="7932384"/>
                </a:lnTo>
                <a:lnTo>
                  <a:pt x="3536794" y="7916536"/>
                </a:lnTo>
                <a:lnTo>
                  <a:pt x="3340180" y="7891635"/>
                </a:lnTo>
                <a:lnTo>
                  <a:pt x="3145826" y="7855414"/>
                </a:lnTo>
                <a:lnTo>
                  <a:pt x="2953731" y="7810138"/>
                </a:lnTo>
                <a:lnTo>
                  <a:pt x="2768417" y="7758070"/>
                </a:lnTo>
                <a:lnTo>
                  <a:pt x="2583103" y="7696948"/>
                </a:lnTo>
                <a:lnTo>
                  <a:pt x="2406828" y="7624506"/>
                </a:lnTo>
                <a:lnTo>
                  <a:pt x="2230553" y="7545272"/>
                </a:lnTo>
                <a:lnTo>
                  <a:pt x="2061058" y="7456984"/>
                </a:lnTo>
                <a:lnTo>
                  <a:pt x="1896083" y="7361904"/>
                </a:lnTo>
                <a:lnTo>
                  <a:pt x="1737888" y="7257768"/>
                </a:lnTo>
                <a:lnTo>
                  <a:pt x="1581953" y="7149106"/>
                </a:lnTo>
                <a:lnTo>
                  <a:pt x="1432797" y="7029124"/>
                </a:lnTo>
                <a:lnTo>
                  <a:pt x="1288161" y="6906879"/>
                </a:lnTo>
                <a:lnTo>
                  <a:pt x="1152565" y="6773314"/>
                </a:lnTo>
                <a:lnTo>
                  <a:pt x="1023749" y="6635222"/>
                </a:lnTo>
                <a:lnTo>
                  <a:pt x="897193" y="6490338"/>
                </a:lnTo>
                <a:lnTo>
                  <a:pt x="781937" y="6343190"/>
                </a:lnTo>
                <a:lnTo>
                  <a:pt x="673460" y="6186988"/>
                </a:lnTo>
                <a:lnTo>
                  <a:pt x="569503" y="6026257"/>
                </a:lnTo>
                <a:lnTo>
                  <a:pt x="474586" y="5858735"/>
                </a:lnTo>
                <a:lnTo>
                  <a:pt x="388708" y="5686686"/>
                </a:lnTo>
                <a:lnTo>
                  <a:pt x="307351" y="5512373"/>
                </a:lnTo>
                <a:lnTo>
                  <a:pt x="237293" y="5333532"/>
                </a:lnTo>
                <a:lnTo>
                  <a:pt x="176275" y="5150164"/>
                </a:lnTo>
                <a:lnTo>
                  <a:pt x="122036" y="4960004"/>
                </a:lnTo>
                <a:lnTo>
                  <a:pt x="79098" y="4769844"/>
                </a:lnTo>
                <a:lnTo>
                  <a:pt x="45199" y="4572892"/>
                </a:lnTo>
                <a:lnTo>
                  <a:pt x="20339" y="4375941"/>
                </a:lnTo>
                <a:lnTo>
                  <a:pt x="4520" y="4174462"/>
                </a:lnTo>
                <a:lnTo>
                  <a:pt x="0" y="3970719"/>
                </a:lnTo>
                <a:lnTo>
                  <a:pt x="4520" y="3762449"/>
                </a:lnTo>
                <a:lnTo>
                  <a:pt x="20339" y="3560970"/>
                </a:lnTo>
                <a:lnTo>
                  <a:pt x="45199" y="3364019"/>
                </a:lnTo>
                <a:lnTo>
                  <a:pt x="79098" y="3167068"/>
                </a:lnTo>
                <a:lnTo>
                  <a:pt x="122036" y="2976908"/>
                </a:lnTo>
                <a:lnTo>
                  <a:pt x="176275" y="2786748"/>
                </a:lnTo>
                <a:lnTo>
                  <a:pt x="237293" y="2603379"/>
                </a:lnTo>
                <a:lnTo>
                  <a:pt x="307351" y="2424539"/>
                </a:lnTo>
                <a:lnTo>
                  <a:pt x="388708" y="2250226"/>
                </a:lnTo>
                <a:lnTo>
                  <a:pt x="474586" y="2078176"/>
                </a:lnTo>
                <a:lnTo>
                  <a:pt x="569503" y="1910654"/>
                </a:lnTo>
                <a:lnTo>
                  <a:pt x="673460" y="1749924"/>
                </a:lnTo>
                <a:lnTo>
                  <a:pt x="781937" y="1593721"/>
                </a:lnTo>
                <a:lnTo>
                  <a:pt x="897193" y="1446574"/>
                </a:lnTo>
                <a:lnTo>
                  <a:pt x="1023749" y="1301690"/>
                </a:lnTo>
                <a:lnTo>
                  <a:pt x="1152565" y="1163598"/>
                </a:lnTo>
                <a:lnTo>
                  <a:pt x="1288161" y="1030033"/>
                </a:lnTo>
                <a:lnTo>
                  <a:pt x="1432797" y="907787"/>
                </a:lnTo>
                <a:lnTo>
                  <a:pt x="1581953" y="787805"/>
                </a:lnTo>
                <a:lnTo>
                  <a:pt x="1737888" y="679143"/>
                </a:lnTo>
                <a:lnTo>
                  <a:pt x="1896083" y="575007"/>
                </a:lnTo>
                <a:lnTo>
                  <a:pt x="2061058" y="479927"/>
                </a:lnTo>
                <a:lnTo>
                  <a:pt x="2230553" y="391639"/>
                </a:lnTo>
                <a:lnTo>
                  <a:pt x="2406828" y="312406"/>
                </a:lnTo>
                <a:lnTo>
                  <a:pt x="2583103" y="239964"/>
                </a:lnTo>
                <a:lnTo>
                  <a:pt x="2768417" y="178841"/>
                </a:lnTo>
                <a:lnTo>
                  <a:pt x="2953731" y="126773"/>
                </a:lnTo>
                <a:lnTo>
                  <a:pt x="3145826" y="81497"/>
                </a:lnTo>
                <a:lnTo>
                  <a:pt x="3340180" y="45276"/>
                </a:lnTo>
                <a:lnTo>
                  <a:pt x="3536794" y="20374"/>
                </a:lnTo>
                <a:lnTo>
                  <a:pt x="3737928" y="452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5613400" y="420088"/>
            <a:ext cx="6006651" cy="6017825"/>
          </a:xfrm>
          <a:custGeom>
            <a:avLst/>
            <a:gdLst>
              <a:gd name="connsiteX0" fmla="*/ 4332288 w 8664576"/>
              <a:gd name="connsiteY0" fmla="*/ 2744808 h 8682037"/>
              <a:gd name="connsiteX1" fmla="*/ 2736078 w 8664576"/>
              <a:gd name="connsiteY1" fmla="*/ 4341018 h 8682037"/>
              <a:gd name="connsiteX2" fmla="*/ 4332288 w 8664576"/>
              <a:gd name="connsiteY2" fmla="*/ 5937228 h 8682037"/>
              <a:gd name="connsiteX3" fmla="*/ 5928498 w 8664576"/>
              <a:gd name="connsiteY3" fmla="*/ 4341018 h 8682037"/>
              <a:gd name="connsiteX4" fmla="*/ 4331890 w 8664576"/>
              <a:gd name="connsiteY4" fmla="*/ 0 h 8682037"/>
              <a:gd name="connsiteX5" fmla="*/ 8664576 w 8664576"/>
              <a:gd name="connsiteY5" fmla="*/ 4341019 h 8682037"/>
              <a:gd name="connsiteX6" fmla="*/ 4331890 w 8664576"/>
              <a:gd name="connsiteY6" fmla="*/ 8682037 h 8682037"/>
              <a:gd name="connsiteX7" fmla="*/ 0 w 8664576"/>
              <a:gd name="connsiteY7" fmla="*/ 4341019 h 868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64576" h="8682037">
                <a:moveTo>
                  <a:pt x="4332288" y="2744808"/>
                </a:moveTo>
                <a:lnTo>
                  <a:pt x="2736078" y="4341018"/>
                </a:lnTo>
                <a:lnTo>
                  <a:pt x="4332288" y="5937228"/>
                </a:lnTo>
                <a:lnTo>
                  <a:pt x="5928498" y="4341018"/>
                </a:lnTo>
                <a:close/>
                <a:moveTo>
                  <a:pt x="4331890" y="0"/>
                </a:moveTo>
                <a:lnTo>
                  <a:pt x="8664576" y="4341019"/>
                </a:lnTo>
                <a:lnTo>
                  <a:pt x="4331890" y="8682037"/>
                </a:lnTo>
                <a:lnTo>
                  <a:pt x="0" y="434101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059308" y="0"/>
            <a:ext cx="11132692" cy="6858000"/>
          </a:xfrm>
          <a:custGeom>
            <a:avLst/>
            <a:gdLst>
              <a:gd name="connsiteX0" fmla="*/ 8707354 w 16699038"/>
              <a:gd name="connsiteY0" fmla="*/ 0 h 10288589"/>
              <a:gd name="connsiteX1" fmla="*/ 15798416 w 16699038"/>
              <a:gd name="connsiteY1" fmla="*/ 0 h 10288589"/>
              <a:gd name="connsiteX2" fmla="*/ 14075717 w 16699038"/>
              <a:gd name="connsiteY2" fmla="*/ 2281074 h 10288589"/>
              <a:gd name="connsiteX3" fmla="*/ 16699038 w 16699038"/>
              <a:gd name="connsiteY3" fmla="*/ 6090547 h 10288589"/>
              <a:gd name="connsiteX4" fmla="*/ 16699038 w 16699038"/>
              <a:gd name="connsiteY4" fmla="*/ 10288589 h 10288589"/>
              <a:gd name="connsiteX5" fmla="*/ 11164496 w 16699038"/>
              <a:gd name="connsiteY5" fmla="*/ 10288589 h 10288589"/>
              <a:gd name="connsiteX6" fmla="*/ 10410805 w 16699038"/>
              <a:gd name="connsiteY6" fmla="*/ 7132975 h 10288589"/>
              <a:gd name="connsiteX7" fmla="*/ 8028131 w 16699038"/>
              <a:gd name="connsiteY7" fmla="*/ 10288589 h 10288589"/>
              <a:gd name="connsiteX8" fmla="*/ 0 w 16699038"/>
              <a:gd name="connsiteY8" fmla="*/ 10288589 h 10288589"/>
              <a:gd name="connsiteX9" fmla="*/ 9226090 w 16699038"/>
              <a:gd name="connsiteY9" fmla="*/ 2169715 h 1028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99038" h="10288589">
                <a:moveTo>
                  <a:pt x="8707354" y="0"/>
                </a:moveTo>
                <a:lnTo>
                  <a:pt x="15798416" y="0"/>
                </a:lnTo>
                <a:lnTo>
                  <a:pt x="14075717" y="2281074"/>
                </a:lnTo>
                <a:lnTo>
                  <a:pt x="16699038" y="6090547"/>
                </a:lnTo>
                <a:lnTo>
                  <a:pt x="16699038" y="10288589"/>
                </a:lnTo>
                <a:lnTo>
                  <a:pt x="11164496" y="10288589"/>
                </a:lnTo>
                <a:lnTo>
                  <a:pt x="10410805" y="7132975"/>
                </a:lnTo>
                <a:lnTo>
                  <a:pt x="8028131" y="10288589"/>
                </a:lnTo>
                <a:lnTo>
                  <a:pt x="0" y="10288589"/>
                </a:lnTo>
                <a:lnTo>
                  <a:pt x="9226090" y="216971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4C78B-E04E-465D-AFDC-925F2B0017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419782"/>
          </a:xfrm>
          <a:custGeom>
            <a:avLst/>
            <a:gdLst>
              <a:gd name="connsiteX0" fmla="*/ 0 w 19477038"/>
              <a:gd name="connsiteY0" fmla="*/ 0 h 8671650"/>
              <a:gd name="connsiteX1" fmla="*/ 19477038 w 19477038"/>
              <a:gd name="connsiteY1" fmla="*/ 0 h 8671650"/>
              <a:gd name="connsiteX2" fmla="*/ 19477038 w 19477038"/>
              <a:gd name="connsiteY2" fmla="*/ 8247720 h 8671650"/>
              <a:gd name="connsiteX3" fmla="*/ 0 w 19477038"/>
              <a:gd name="connsiteY3" fmla="*/ 8247720 h 86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8671650">
                <a:moveTo>
                  <a:pt x="0" y="0"/>
                </a:moveTo>
                <a:lnTo>
                  <a:pt x="19477038" y="0"/>
                </a:lnTo>
                <a:lnTo>
                  <a:pt x="19477038" y="8247720"/>
                </a:lnTo>
                <a:cubicBezTo>
                  <a:pt x="12276770" y="6148838"/>
                  <a:pt x="7406747" y="9873614"/>
                  <a:pt x="0" y="8247720"/>
                </a:cubicBezTo>
                <a:close/>
              </a:path>
            </a:pathLst>
          </a:custGeom>
          <a:noFill/>
          <a:effectLst>
            <a:outerShdw blurRad="508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983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A3C-F345-4D53-BEBF-174967AC5CB1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EC04-65D3-4DC9-BE2E-E427BDA90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48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02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41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2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52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2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33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93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7B222-0BE8-4154-A9F0-DF94068C2FEF}" type="datetimeFigureOut">
              <a:rPr lang="pt-BR" smtClean="0"/>
              <a:t>21/05/26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1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00" r:id="rId13"/>
    <p:sldLayoutId id="2147483772" r:id="rId14"/>
    <p:sldLayoutId id="21474837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99404" y="118871"/>
            <a:ext cx="77724" cy="762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57900" y="118871"/>
            <a:ext cx="76200" cy="762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14871" y="118871"/>
            <a:ext cx="77724" cy="76200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5/21/2026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28" r:id="rId8"/>
    <p:sldLayoutId id="2147483831" r:id="rId9"/>
  </p:sldLayoutIdLst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hf hd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5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12.gif"/><Relationship Id="rId5" Type="http://schemas.openxmlformats.org/officeDocument/2006/relationships/image" Target="../media/image32.jpg"/><Relationship Id="rId10" Type="http://schemas.openxmlformats.org/officeDocument/2006/relationships/image" Target="../media/image15.gif"/><Relationship Id="rId4" Type="http://schemas.openxmlformats.org/officeDocument/2006/relationships/image" Target="../media/image31.jpg"/><Relationship Id="rId9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2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44.jpg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laro.desk.blip.ai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10" name="Imagem 9" descr="Homem com as mãos&#10;&#10;Descrição gerada automaticamente">
            <a:extLst>
              <a:ext uri="{FF2B5EF4-FFF2-40B4-BE49-F238E27FC236}">
                <a16:creationId xmlns:a16="http://schemas.microsoft.com/office/drawing/2014/main" id="{17ED9D2C-D55C-0850-CA18-995A82F52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401" y="-1208729"/>
            <a:ext cx="9794012" cy="8066729"/>
          </a:xfrm>
          <a:prstGeom prst="rect">
            <a:avLst/>
          </a:prstGeom>
        </p:spPr>
      </p:pic>
      <p:grpSp>
        <p:nvGrpSpPr>
          <p:cNvPr id="15" name="Group 6">
            <a:extLst>
              <a:ext uri="{FF2B5EF4-FFF2-40B4-BE49-F238E27FC236}">
                <a16:creationId xmlns:a16="http://schemas.microsoft.com/office/drawing/2014/main" id="{E216BCA3-EB5E-83BD-0C20-0D1D286F2CA7}"/>
              </a:ext>
            </a:extLst>
          </p:cNvPr>
          <p:cNvGrpSpPr/>
          <p:nvPr/>
        </p:nvGrpSpPr>
        <p:grpSpPr>
          <a:xfrm>
            <a:off x="4103218" y="2599557"/>
            <a:ext cx="1013284" cy="1075499"/>
            <a:chOff x="0" y="0"/>
            <a:chExt cx="2026568" cy="2150998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D84D69E-595E-BFD8-86DB-F2C2B97D421A}"/>
                </a:ext>
              </a:extLst>
            </p:cNvPr>
            <p:cNvSpPr/>
            <p:nvPr/>
          </p:nvSpPr>
          <p:spPr>
            <a:xfrm rot="-5400000">
              <a:off x="-233382" y="233382"/>
              <a:ext cx="1108043" cy="641280"/>
            </a:xfrm>
            <a:custGeom>
              <a:avLst/>
              <a:gdLst/>
              <a:ahLst/>
              <a:cxnLst/>
              <a:rect l="l" t="t" r="r" b="b"/>
              <a:pathLst>
                <a:path w="1108043" h="641280">
                  <a:moveTo>
                    <a:pt x="0" y="0"/>
                  </a:moveTo>
                  <a:lnTo>
                    <a:pt x="1108043" y="0"/>
                  </a:lnTo>
                  <a:lnTo>
                    <a:pt x="1108043" y="641279"/>
                  </a:lnTo>
                  <a:lnTo>
                    <a:pt x="0" y="64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CFFF3DE2-E11F-3F61-092F-ED080F47BAFC}"/>
                </a:ext>
              </a:extLst>
            </p:cNvPr>
            <p:cNvSpPr/>
            <p:nvPr/>
          </p:nvSpPr>
          <p:spPr>
            <a:xfrm rot="-2139590">
              <a:off x="616181" y="755060"/>
              <a:ext cx="1177118" cy="550199"/>
            </a:xfrm>
            <a:custGeom>
              <a:avLst/>
              <a:gdLst/>
              <a:ahLst/>
              <a:cxnLst/>
              <a:rect l="l" t="t" r="r" b="b"/>
              <a:pathLst>
                <a:path w="1177118" h="550199">
                  <a:moveTo>
                    <a:pt x="0" y="0"/>
                  </a:moveTo>
                  <a:lnTo>
                    <a:pt x="1177118" y="0"/>
                  </a:lnTo>
                  <a:lnTo>
                    <a:pt x="1177118" y="550199"/>
                  </a:lnTo>
                  <a:lnTo>
                    <a:pt x="0" y="550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910" b="-11910"/>
              </a:stretch>
            </a:blipFill>
          </p:spPr>
          <p:txBody>
            <a:bodyPr/>
            <a:lstStyle/>
            <a:p>
              <a:endParaRPr lang="pt-BR" sz="1200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2235185C-A001-C751-A5D8-EEF83283CF0A}"/>
                </a:ext>
              </a:extLst>
            </p:cNvPr>
            <p:cNvSpPr/>
            <p:nvPr/>
          </p:nvSpPr>
          <p:spPr>
            <a:xfrm>
              <a:off x="918525" y="1509719"/>
              <a:ext cx="1108043" cy="641280"/>
            </a:xfrm>
            <a:custGeom>
              <a:avLst/>
              <a:gdLst/>
              <a:ahLst/>
              <a:cxnLst/>
              <a:rect l="l" t="t" r="r" b="b"/>
              <a:pathLst>
                <a:path w="1108043" h="641280">
                  <a:moveTo>
                    <a:pt x="0" y="0"/>
                  </a:moveTo>
                  <a:lnTo>
                    <a:pt x="1108043" y="0"/>
                  </a:lnTo>
                  <a:lnTo>
                    <a:pt x="1108043" y="641279"/>
                  </a:lnTo>
                  <a:lnTo>
                    <a:pt x="0" y="64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4956836-FD6D-70A5-4AAA-562CB77B280F}"/>
              </a:ext>
            </a:extLst>
          </p:cNvPr>
          <p:cNvGrpSpPr/>
          <p:nvPr/>
        </p:nvGrpSpPr>
        <p:grpSpPr>
          <a:xfrm>
            <a:off x="3634731" y="3065704"/>
            <a:ext cx="1075006" cy="1075006"/>
            <a:chOff x="5020994" y="1066865"/>
            <a:chExt cx="1075006" cy="1075006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85A7B805-9F3F-B32F-C067-90F4C69BA117}"/>
                </a:ext>
              </a:extLst>
            </p:cNvPr>
            <p:cNvSpPr/>
            <p:nvPr/>
          </p:nvSpPr>
          <p:spPr>
            <a:xfrm>
              <a:off x="5277142" y="1279398"/>
              <a:ext cx="619103" cy="5854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1" name="Imagem 20" descr="Uma imagem contendo Ícone&#10;&#10;Descrição gerada automaticamente">
              <a:extLst>
                <a:ext uri="{FF2B5EF4-FFF2-40B4-BE49-F238E27FC236}">
                  <a16:creationId xmlns:a16="http://schemas.microsoft.com/office/drawing/2014/main" id="{46F8559C-7AAD-9E8E-D487-A810811E5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994" y="1066865"/>
              <a:ext cx="1075006" cy="107500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-1770322" y="3137307"/>
            <a:ext cx="5707423" cy="4046400"/>
          </a:xfrm>
          <a:custGeom>
            <a:avLst/>
            <a:gdLst/>
            <a:ahLst/>
            <a:cxnLst/>
            <a:rect l="l" t="t" r="r" b="b"/>
            <a:pathLst>
              <a:path w="8561134" h="6069600">
                <a:moveTo>
                  <a:pt x="0" y="0"/>
                </a:moveTo>
                <a:lnTo>
                  <a:pt x="8561134" y="0"/>
                </a:lnTo>
                <a:lnTo>
                  <a:pt x="8561134" y="6069600"/>
                </a:lnTo>
                <a:lnTo>
                  <a:pt x="0" y="606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5" name="TextBox 5"/>
          <p:cNvSpPr txBox="1"/>
          <p:nvPr/>
        </p:nvSpPr>
        <p:spPr>
          <a:xfrm>
            <a:off x="5940960" y="1500364"/>
            <a:ext cx="5707423" cy="2230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0"/>
              </a:lnSpc>
              <a:spcBef>
                <a:spcPct val="0"/>
              </a:spcBef>
            </a:pPr>
            <a:r>
              <a:rPr lang="en-US" sz="9600" spc="-150" dirty="0" err="1">
                <a:solidFill>
                  <a:srgbClr val="FFFFFF"/>
                </a:solidFill>
                <a:latin typeface="Abadi" panose="020B0604020104020204" pitchFamily="34" charset="0"/>
              </a:rPr>
              <a:t>BLiP</a:t>
            </a:r>
            <a:r>
              <a:rPr lang="en-US" sz="9600" spc="-150" dirty="0">
                <a:solidFill>
                  <a:srgbClr val="FFFFFF"/>
                </a:solidFill>
                <a:latin typeface="Abadi" panose="020B0604020104020204" pitchFamily="34" charset="0"/>
              </a:rPr>
              <a:t> Desk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3C5F1E7-F220-C004-95AA-3EF98CAF87E8}"/>
              </a:ext>
            </a:extLst>
          </p:cNvPr>
          <p:cNvSpPr txBox="1"/>
          <p:nvPr/>
        </p:nvSpPr>
        <p:spPr>
          <a:xfrm>
            <a:off x="7404543" y="1966545"/>
            <a:ext cx="5707423" cy="2051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FFFF"/>
                </a:solidFill>
                <a:latin typeface="Abadi" panose="020B0604020104020204" pitchFamily="34" charset="0"/>
              </a:rPr>
              <a:t>Operador</a:t>
            </a:r>
            <a:endParaRPr lang="en-US" sz="4400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3133" y="0"/>
            <a:ext cx="7388860" cy="6849533"/>
          </a:xfrm>
          <a:custGeom>
            <a:avLst/>
            <a:gdLst/>
            <a:ahLst/>
            <a:cxnLst/>
            <a:rect l="l" t="t" r="r" b="b"/>
            <a:pathLst>
              <a:path w="5541645" h="5137150">
                <a:moveTo>
                  <a:pt x="0" y="0"/>
                </a:moveTo>
                <a:lnTo>
                  <a:pt x="5541599" y="0"/>
                </a:lnTo>
                <a:lnTo>
                  <a:pt x="5541599" y="5137149"/>
                </a:lnTo>
                <a:lnTo>
                  <a:pt x="0" y="5137149"/>
                </a:lnTo>
                <a:lnTo>
                  <a:pt x="0" y="0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92156" y="0"/>
            <a:ext cx="5900641" cy="6356101"/>
            <a:chOff x="4719116" y="0"/>
            <a:chExt cx="4425481" cy="4767076"/>
          </a:xfrm>
        </p:grpSpPr>
        <p:sp>
          <p:nvSpPr>
            <p:cNvPr id="4" name="object 4"/>
            <p:cNvSpPr/>
            <p:nvPr/>
          </p:nvSpPr>
          <p:spPr>
            <a:xfrm>
              <a:off x="5526171" y="436133"/>
              <a:ext cx="2465070" cy="2465070"/>
            </a:xfrm>
            <a:custGeom>
              <a:avLst/>
              <a:gdLst/>
              <a:ahLst/>
              <a:cxnLst/>
              <a:rect l="l" t="t" r="r" b="b"/>
              <a:pathLst>
                <a:path w="2465070" h="2465070">
                  <a:moveTo>
                    <a:pt x="1232487" y="2464976"/>
                  </a:moveTo>
                  <a:lnTo>
                    <a:pt x="1184092" y="2464043"/>
                  </a:lnTo>
                  <a:lnTo>
                    <a:pt x="1136169" y="2461268"/>
                  </a:lnTo>
                  <a:lnTo>
                    <a:pt x="1088753" y="2456684"/>
                  </a:lnTo>
                  <a:lnTo>
                    <a:pt x="1041879" y="2450326"/>
                  </a:lnTo>
                  <a:lnTo>
                    <a:pt x="995579" y="2442228"/>
                  </a:lnTo>
                  <a:lnTo>
                    <a:pt x="949889" y="2432425"/>
                  </a:lnTo>
                  <a:lnTo>
                    <a:pt x="904843" y="2420950"/>
                  </a:lnTo>
                  <a:lnTo>
                    <a:pt x="860476" y="2407838"/>
                  </a:lnTo>
                  <a:lnTo>
                    <a:pt x="816820" y="2393123"/>
                  </a:lnTo>
                  <a:lnTo>
                    <a:pt x="773911" y="2376840"/>
                  </a:lnTo>
                  <a:lnTo>
                    <a:pt x="731783" y="2359022"/>
                  </a:lnTo>
                  <a:lnTo>
                    <a:pt x="690471" y="2339704"/>
                  </a:lnTo>
                  <a:lnTo>
                    <a:pt x="650007" y="2318920"/>
                  </a:lnTo>
                  <a:lnTo>
                    <a:pt x="610427" y="2296705"/>
                  </a:lnTo>
                  <a:lnTo>
                    <a:pt x="571765" y="2273092"/>
                  </a:lnTo>
                  <a:lnTo>
                    <a:pt x="534056" y="2248116"/>
                  </a:lnTo>
                  <a:lnTo>
                    <a:pt x="497332" y="2221811"/>
                  </a:lnTo>
                  <a:lnTo>
                    <a:pt x="461629" y="2194212"/>
                  </a:lnTo>
                  <a:lnTo>
                    <a:pt x="426981" y="2165352"/>
                  </a:lnTo>
                  <a:lnTo>
                    <a:pt x="393422" y="2135266"/>
                  </a:lnTo>
                  <a:lnTo>
                    <a:pt x="360987" y="2103988"/>
                  </a:lnTo>
                  <a:lnTo>
                    <a:pt x="329709" y="2071553"/>
                  </a:lnTo>
                  <a:lnTo>
                    <a:pt x="299623" y="2037994"/>
                  </a:lnTo>
                  <a:lnTo>
                    <a:pt x="270763" y="2003346"/>
                  </a:lnTo>
                  <a:lnTo>
                    <a:pt x="243164" y="1967643"/>
                  </a:lnTo>
                  <a:lnTo>
                    <a:pt x="216859" y="1930920"/>
                  </a:lnTo>
                  <a:lnTo>
                    <a:pt x="191883" y="1893210"/>
                  </a:lnTo>
                  <a:lnTo>
                    <a:pt x="168270" y="1854548"/>
                  </a:lnTo>
                  <a:lnTo>
                    <a:pt x="146055" y="1814968"/>
                  </a:lnTo>
                  <a:lnTo>
                    <a:pt x="125271" y="1774505"/>
                  </a:lnTo>
                  <a:lnTo>
                    <a:pt x="105953" y="1733192"/>
                  </a:lnTo>
                  <a:lnTo>
                    <a:pt x="88135" y="1691064"/>
                  </a:lnTo>
                  <a:lnTo>
                    <a:pt x="71852" y="1648155"/>
                  </a:lnTo>
                  <a:lnTo>
                    <a:pt x="57137" y="1604500"/>
                  </a:lnTo>
                  <a:lnTo>
                    <a:pt x="44025" y="1560132"/>
                  </a:lnTo>
                  <a:lnTo>
                    <a:pt x="32550" y="1515086"/>
                  </a:lnTo>
                  <a:lnTo>
                    <a:pt x="22747" y="1469396"/>
                  </a:lnTo>
                  <a:lnTo>
                    <a:pt x="14649" y="1423096"/>
                  </a:lnTo>
                  <a:lnTo>
                    <a:pt x="8291" y="1376222"/>
                  </a:lnTo>
                  <a:lnTo>
                    <a:pt x="3708" y="1328806"/>
                  </a:lnTo>
                  <a:lnTo>
                    <a:pt x="932" y="1280883"/>
                  </a:lnTo>
                  <a:lnTo>
                    <a:pt x="0" y="1232487"/>
                  </a:lnTo>
                  <a:lnTo>
                    <a:pt x="932" y="1184092"/>
                  </a:lnTo>
                  <a:lnTo>
                    <a:pt x="3708" y="1136169"/>
                  </a:lnTo>
                  <a:lnTo>
                    <a:pt x="8291" y="1088753"/>
                  </a:lnTo>
                  <a:lnTo>
                    <a:pt x="14649" y="1041879"/>
                  </a:lnTo>
                  <a:lnTo>
                    <a:pt x="22747" y="995579"/>
                  </a:lnTo>
                  <a:lnTo>
                    <a:pt x="32550" y="949889"/>
                  </a:lnTo>
                  <a:lnTo>
                    <a:pt x="44025" y="904843"/>
                  </a:lnTo>
                  <a:lnTo>
                    <a:pt x="57137" y="860476"/>
                  </a:lnTo>
                  <a:lnTo>
                    <a:pt x="71852" y="816820"/>
                  </a:lnTo>
                  <a:lnTo>
                    <a:pt x="88135" y="773911"/>
                  </a:lnTo>
                  <a:lnTo>
                    <a:pt x="105953" y="731783"/>
                  </a:lnTo>
                  <a:lnTo>
                    <a:pt x="125271" y="690471"/>
                  </a:lnTo>
                  <a:lnTo>
                    <a:pt x="146055" y="650007"/>
                  </a:lnTo>
                  <a:lnTo>
                    <a:pt x="168270" y="610427"/>
                  </a:lnTo>
                  <a:lnTo>
                    <a:pt x="191883" y="571765"/>
                  </a:lnTo>
                  <a:lnTo>
                    <a:pt x="216859" y="534055"/>
                  </a:lnTo>
                  <a:lnTo>
                    <a:pt x="243164" y="497332"/>
                  </a:lnTo>
                  <a:lnTo>
                    <a:pt x="270763" y="461629"/>
                  </a:lnTo>
                  <a:lnTo>
                    <a:pt x="299623" y="426981"/>
                  </a:lnTo>
                  <a:lnTo>
                    <a:pt x="329709" y="393422"/>
                  </a:lnTo>
                  <a:lnTo>
                    <a:pt x="360987" y="360987"/>
                  </a:lnTo>
                  <a:lnTo>
                    <a:pt x="393422" y="329709"/>
                  </a:lnTo>
                  <a:lnTo>
                    <a:pt x="426981" y="299623"/>
                  </a:lnTo>
                  <a:lnTo>
                    <a:pt x="461629" y="270763"/>
                  </a:lnTo>
                  <a:lnTo>
                    <a:pt x="497332" y="243164"/>
                  </a:lnTo>
                  <a:lnTo>
                    <a:pt x="534056" y="216859"/>
                  </a:lnTo>
                  <a:lnTo>
                    <a:pt x="571765" y="191883"/>
                  </a:lnTo>
                  <a:lnTo>
                    <a:pt x="610427" y="168270"/>
                  </a:lnTo>
                  <a:lnTo>
                    <a:pt x="650007" y="146055"/>
                  </a:lnTo>
                  <a:lnTo>
                    <a:pt x="690471" y="125271"/>
                  </a:lnTo>
                  <a:lnTo>
                    <a:pt x="731783" y="105953"/>
                  </a:lnTo>
                  <a:lnTo>
                    <a:pt x="773911" y="88135"/>
                  </a:lnTo>
                  <a:lnTo>
                    <a:pt x="816820" y="71852"/>
                  </a:lnTo>
                  <a:lnTo>
                    <a:pt x="860476" y="57137"/>
                  </a:lnTo>
                  <a:lnTo>
                    <a:pt x="904843" y="44025"/>
                  </a:lnTo>
                  <a:lnTo>
                    <a:pt x="949889" y="32550"/>
                  </a:lnTo>
                  <a:lnTo>
                    <a:pt x="995579" y="22747"/>
                  </a:lnTo>
                  <a:lnTo>
                    <a:pt x="1041879" y="14649"/>
                  </a:lnTo>
                  <a:lnTo>
                    <a:pt x="1088753" y="8291"/>
                  </a:lnTo>
                  <a:lnTo>
                    <a:pt x="1136169" y="3708"/>
                  </a:lnTo>
                  <a:lnTo>
                    <a:pt x="1184092" y="932"/>
                  </a:lnTo>
                  <a:lnTo>
                    <a:pt x="1232487" y="0"/>
                  </a:lnTo>
                  <a:lnTo>
                    <a:pt x="1280883" y="932"/>
                  </a:lnTo>
                  <a:lnTo>
                    <a:pt x="1328806" y="3708"/>
                  </a:lnTo>
                  <a:lnTo>
                    <a:pt x="1376222" y="8291"/>
                  </a:lnTo>
                  <a:lnTo>
                    <a:pt x="1423096" y="14649"/>
                  </a:lnTo>
                  <a:lnTo>
                    <a:pt x="1469396" y="22747"/>
                  </a:lnTo>
                  <a:lnTo>
                    <a:pt x="1515086" y="32550"/>
                  </a:lnTo>
                  <a:lnTo>
                    <a:pt x="1560132" y="44025"/>
                  </a:lnTo>
                  <a:lnTo>
                    <a:pt x="1604499" y="57137"/>
                  </a:lnTo>
                  <a:lnTo>
                    <a:pt x="1648155" y="71852"/>
                  </a:lnTo>
                  <a:lnTo>
                    <a:pt x="1691064" y="88135"/>
                  </a:lnTo>
                  <a:lnTo>
                    <a:pt x="1733192" y="105953"/>
                  </a:lnTo>
                  <a:lnTo>
                    <a:pt x="1774504" y="125271"/>
                  </a:lnTo>
                  <a:lnTo>
                    <a:pt x="1814968" y="146055"/>
                  </a:lnTo>
                  <a:lnTo>
                    <a:pt x="1854548" y="168270"/>
                  </a:lnTo>
                  <a:lnTo>
                    <a:pt x="1893210" y="191883"/>
                  </a:lnTo>
                  <a:lnTo>
                    <a:pt x="1930920" y="216859"/>
                  </a:lnTo>
                  <a:lnTo>
                    <a:pt x="1967643" y="243164"/>
                  </a:lnTo>
                  <a:lnTo>
                    <a:pt x="2003346" y="270763"/>
                  </a:lnTo>
                  <a:lnTo>
                    <a:pt x="2037994" y="299623"/>
                  </a:lnTo>
                  <a:lnTo>
                    <a:pt x="2071553" y="329709"/>
                  </a:lnTo>
                  <a:lnTo>
                    <a:pt x="2103988" y="360987"/>
                  </a:lnTo>
                  <a:lnTo>
                    <a:pt x="2135266" y="393422"/>
                  </a:lnTo>
                  <a:lnTo>
                    <a:pt x="2165352" y="426981"/>
                  </a:lnTo>
                  <a:lnTo>
                    <a:pt x="2194212" y="461629"/>
                  </a:lnTo>
                  <a:lnTo>
                    <a:pt x="2221811" y="497332"/>
                  </a:lnTo>
                  <a:lnTo>
                    <a:pt x="2248116" y="534055"/>
                  </a:lnTo>
                  <a:lnTo>
                    <a:pt x="2273092" y="571765"/>
                  </a:lnTo>
                  <a:lnTo>
                    <a:pt x="2296705" y="610427"/>
                  </a:lnTo>
                  <a:lnTo>
                    <a:pt x="2318920" y="650007"/>
                  </a:lnTo>
                  <a:lnTo>
                    <a:pt x="2339704" y="690471"/>
                  </a:lnTo>
                  <a:lnTo>
                    <a:pt x="2359022" y="731783"/>
                  </a:lnTo>
                  <a:lnTo>
                    <a:pt x="2376840" y="773911"/>
                  </a:lnTo>
                  <a:lnTo>
                    <a:pt x="2393123" y="816820"/>
                  </a:lnTo>
                  <a:lnTo>
                    <a:pt x="2407838" y="860476"/>
                  </a:lnTo>
                  <a:lnTo>
                    <a:pt x="2420950" y="904843"/>
                  </a:lnTo>
                  <a:lnTo>
                    <a:pt x="2432425" y="949889"/>
                  </a:lnTo>
                  <a:lnTo>
                    <a:pt x="2442228" y="995579"/>
                  </a:lnTo>
                  <a:lnTo>
                    <a:pt x="2450326" y="1041879"/>
                  </a:lnTo>
                  <a:lnTo>
                    <a:pt x="2456684" y="1088753"/>
                  </a:lnTo>
                  <a:lnTo>
                    <a:pt x="2461267" y="1136169"/>
                  </a:lnTo>
                  <a:lnTo>
                    <a:pt x="2464043" y="1184092"/>
                  </a:lnTo>
                  <a:lnTo>
                    <a:pt x="2464975" y="1232487"/>
                  </a:lnTo>
                  <a:lnTo>
                    <a:pt x="2464005" y="1281410"/>
                  </a:lnTo>
                  <a:lnTo>
                    <a:pt x="2461109" y="1330080"/>
                  </a:lnTo>
                  <a:lnTo>
                    <a:pt x="2456307" y="1378445"/>
                  </a:lnTo>
                  <a:lnTo>
                    <a:pt x="2449622" y="1426455"/>
                  </a:lnTo>
                  <a:lnTo>
                    <a:pt x="2441075" y="1474057"/>
                  </a:lnTo>
                  <a:lnTo>
                    <a:pt x="2430687" y="1521199"/>
                  </a:lnTo>
                  <a:lnTo>
                    <a:pt x="2418480" y="1567831"/>
                  </a:lnTo>
                  <a:lnTo>
                    <a:pt x="2404475" y="1613899"/>
                  </a:lnTo>
                  <a:lnTo>
                    <a:pt x="2388694" y="1659353"/>
                  </a:lnTo>
                  <a:lnTo>
                    <a:pt x="2371158" y="1704140"/>
                  </a:lnTo>
                  <a:lnTo>
                    <a:pt x="2351888" y="1748210"/>
                  </a:lnTo>
                  <a:lnTo>
                    <a:pt x="2330907" y="1791509"/>
                  </a:lnTo>
                  <a:lnTo>
                    <a:pt x="2308234" y="1833988"/>
                  </a:lnTo>
                  <a:lnTo>
                    <a:pt x="2283893" y="1875593"/>
                  </a:lnTo>
                  <a:lnTo>
                    <a:pt x="2257903" y="1916273"/>
                  </a:lnTo>
                  <a:lnTo>
                    <a:pt x="2230287" y="1955976"/>
                  </a:lnTo>
                  <a:lnTo>
                    <a:pt x="2201066" y="1994651"/>
                  </a:lnTo>
                  <a:lnTo>
                    <a:pt x="2170262" y="2032246"/>
                  </a:lnTo>
                  <a:lnTo>
                    <a:pt x="2137895" y="2068709"/>
                  </a:lnTo>
                  <a:lnTo>
                    <a:pt x="2103988" y="2103988"/>
                  </a:lnTo>
                  <a:lnTo>
                    <a:pt x="2068709" y="2137895"/>
                  </a:lnTo>
                  <a:lnTo>
                    <a:pt x="2032246" y="2170262"/>
                  </a:lnTo>
                  <a:lnTo>
                    <a:pt x="1994651" y="2201066"/>
                  </a:lnTo>
                  <a:lnTo>
                    <a:pt x="1955976" y="2230287"/>
                  </a:lnTo>
                  <a:lnTo>
                    <a:pt x="1916273" y="2257903"/>
                  </a:lnTo>
                  <a:lnTo>
                    <a:pt x="1875593" y="2283893"/>
                  </a:lnTo>
                  <a:lnTo>
                    <a:pt x="1833988" y="2308234"/>
                  </a:lnTo>
                  <a:lnTo>
                    <a:pt x="1791510" y="2330907"/>
                  </a:lnTo>
                  <a:lnTo>
                    <a:pt x="1748210" y="2351888"/>
                  </a:lnTo>
                  <a:lnTo>
                    <a:pt x="1704141" y="2371158"/>
                  </a:lnTo>
                  <a:lnTo>
                    <a:pt x="1659353" y="2388694"/>
                  </a:lnTo>
                  <a:lnTo>
                    <a:pt x="1613899" y="2404475"/>
                  </a:lnTo>
                  <a:lnTo>
                    <a:pt x="1567831" y="2418480"/>
                  </a:lnTo>
                  <a:lnTo>
                    <a:pt x="1521199" y="2430687"/>
                  </a:lnTo>
                  <a:lnTo>
                    <a:pt x="1474057" y="2441075"/>
                  </a:lnTo>
                  <a:lnTo>
                    <a:pt x="1426455" y="2449622"/>
                  </a:lnTo>
                  <a:lnTo>
                    <a:pt x="1378445" y="2456307"/>
                  </a:lnTo>
                  <a:lnTo>
                    <a:pt x="1330080" y="2461109"/>
                  </a:lnTo>
                  <a:lnTo>
                    <a:pt x="1281410" y="2464005"/>
                  </a:lnTo>
                  <a:lnTo>
                    <a:pt x="1232487" y="2464976"/>
                  </a:lnTo>
                  <a:close/>
                </a:path>
              </a:pathLst>
            </a:custGeom>
            <a:solidFill>
              <a:srgbClr val="207FF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737437" y="0"/>
              <a:ext cx="1407160" cy="1400810"/>
            </a:xfrm>
            <a:custGeom>
              <a:avLst/>
              <a:gdLst/>
              <a:ahLst/>
              <a:cxnLst/>
              <a:rect l="l" t="t" r="r" b="b"/>
              <a:pathLst>
                <a:path w="1407159" h="1400810">
                  <a:moveTo>
                    <a:pt x="703276" y="1400205"/>
                  </a:moveTo>
                  <a:lnTo>
                    <a:pt x="655125" y="1398582"/>
                  </a:lnTo>
                  <a:lnTo>
                    <a:pt x="607846" y="1393785"/>
                  </a:lnTo>
                  <a:lnTo>
                    <a:pt x="561541" y="1385917"/>
                  </a:lnTo>
                  <a:lnTo>
                    <a:pt x="516317" y="1375083"/>
                  </a:lnTo>
                  <a:lnTo>
                    <a:pt x="472278" y="1361388"/>
                  </a:lnTo>
                  <a:lnTo>
                    <a:pt x="429529" y="1344938"/>
                  </a:lnTo>
                  <a:lnTo>
                    <a:pt x="388174" y="1325836"/>
                  </a:lnTo>
                  <a:lnTo>
                    <a:pt x="348319" y="1304187"/>
                  </a:lnTo>
                  <a:lnTo>
                    <a:pt x="310067" y="1280096"/>
                  </a:lnTo>
                  <a:lnTo>
                    <a:pt x="273525" y="1253668"/>
                  </a:lnTo>
                  <a:lnTo>
                    <a:pt x="238795" y="1225008"/>
                  </a:lnTo>
                  <a:lnTo>
                    <a:pt x="205984" y="1194220"/>
                  </a:lnTo>
                  <a:lnTo>
                    <a:pt x="175196" y="1161409"/>
                  </a:lnTo>
                  <a:lnTo>
                    <a:pt x="146536" y="1126680"/>
                  </a:lnTo>
                  <a:lnTo>
                    <a:pt x="120108" y="1090137"/>
                  </a:lnTo>
                  <a:lnTo>
                    <a:pt x="96017" y="1051885"/>
                  </a:lnTo>
                  <a:lnTo>
                    <a:pt x="74369" y="1012030"/>
                  </a:lnTo>
                  <a:lnTo>
                    <a:pt x="55266" y="970675"/>
                  </a:lnTo>
                  <a:lnTo>
                    <a:pt x="38816" y="927926"/>
                  </a:lnTo>
                  <a:lnTo>
                    <a:pt x="25121" y="883887"/>
                  </a:lnTo>
                  <a:lnTo>
                    <a:pt x="14288" y="838663"/>
                  </a:lnTo>
                  <a:lnTo>
                    <a:pt x="6420" y="792359"/>
                  </a:lnTo>
                  <a:lnTo>
                    <a:pt x="1622" y="745079"/>
                  </a:lnTo>
                  <a:lnTo>
                    <a:pt x="0" y="696928"/>
                  </a:lnTo>
                  <a:lnTo>
                    <a:pt x="1622" y="648778"/>
                  </a:lnTo>
                  <a:lnTo>
                    <a:pt x="6420" y="601498"/>
                  </a:lnTo>
                  <a:lnTo>
                    <a:pt x="14288" y="555194"/>
                  </a:lnTo>
                  <a:lnTo>
                    <a:pt x="25121" y="509970"/>
                  </a:lnTo>
                  <a:lnTo>
                    <a:pt x="38816" y="465931"/>
                  </a:lnTo>
                  <a:lnTo>
                    <a:pt x="55266" y="423182"/>
                  </a:lnTo>
                  <a:lnTo>
                    <a:pt x="74369" y="381827"/>
                  </a:lnTo>
                  <a:lnTo>
                    <a:pt x="96017" y="341972"/>
                  </a:lnTo>
                  <a:lnTo>
                    <a:pt x="120108" y="303720"/>
                  </a:lnTo>
                  <a:lnTo>
                    <a:pt x="146536" y="267177"/>
                  </a:lnTo>
                  <a:lnTo>
                    <a:pt x="175196" y="232448"/>
                  </a:lnTo>
                  <a:lnTo>
                    <a:pt x="205984" y="199637"/>
                  </a:lnTo>
                  <a:lnTo>
                    <a:pt x="238795" y="168849"/>
                  </a:lnTo>
                  <a:lnTo>
                    <a:pt x="273525" y="140189"/>
                  </a:lnTo>
                  <a:lnTo>
                    <a:pt x="310067" y="113761"/>
                  </a:lnTo>
                  <a:lnTo>
                    <a:pt x="348319" y="89670"/>
                  </a:lnTo>
                  <a:lnTo>
                    <a:pt x="388174" y="68021"/>
                  </a:lnTo>
                  <a:lnTo>
                    <a:pt x="429529" y="48919"/>
                  </a:lnTo>
                  <a:lnTo>
                    <a:pt x="472278" y="32469"/>
                  </a:lnTo>
                  <a:lnTo>
                    <a:pt x="516317" y="18774"/>
                  </a:lnTo>
                  <a:lnTo>
                    <a:pt x="561541" y="7940"/>
                  </a:lnTo>
                  <a:lnTo>
                    <a:pt x="607846" y="72"/>
                  </a:lnTo>
                  <a:lnTo>
                    <a:pt x="797988" y="0"/>
                  </a:lnTo>
                  <a:lnTo>
                    <a:pt x="798706" y="72"/>
                  </a:lnTo>
                  <a:lnTo>
                    <a:pt x="845011" y="7940"/>
                  </a:lnTo>
                  <a:lnTo>
                    <a:pt x="890235" y="18774"/>
                  </a:lnTo>
                  <a:lnTo>
                    <a:pt x="934274" y="32469"/>
                  </a:lnTo>
                  <a:lnTo>
                    <a:pt x="977023" y="48919"/>
                  </a:lnTo>
                  <a:lnTo>
                    <a:pt x="1018377" y="68021"/>
                  </a:lnTo>
                  <a:lnTo>
                    <a:pt x="1058233" y="89670"/>
                  </a:lnTo>
                  <a:lnTo>
                    <a:pt x="1096484" y="113761"/>
                  </a:lnTo>
                  <a:lnTo>
                    <a:pt x="1133027" y="140189"/>
                  </a:lnTo>
                  <a:lnTo>
                    <a:pt x="1167756" y="168849"/>
                  </a:lnTo>
                  <a:lnTo>
                    <a:pt x="1200567" y="199637"/>
                  </a:lnTo>
                  <a:lnTo>
                    <a:pt x="1231355" y="232448"/>
                  </a:lnTo>
                  <a:lnTo>
                    <a:pt x="1260016" y="267177"/>
                  </a:lnTo>
                  <a:lnTo>
                    <a:pt x="1286443" y="303720"/>
                  </a:lnTo>
                  <a:lnTo>
                    <a:pt x="1310534" y="341972"/>
                  </a:lnTo>
                  <a:lnTo>
                    <a:pt x="1332183" y="381827"/>
                  </a:lnTo>
                  <a:lnTo>
                    <a:pt x="1351285" y="423182"/>
                  </a:lnTo>
                  <a:lnTo>
                    <a:pt x="1367736" y="465931"/>
                  </a:lnTo>
                  <a:lnTo>
                    <a:pt x="1381430" y="509970"/>
                  </a:lnTo>
                  <a:lnTo>
                    <a:pt x="1392264" y="555194"/>
                  </a:lnTo>
                  <a:lnTo>
                    <a:pt x="1400132" y="601498"/>
                  </a:lnTo>
                  <a:lnTo>
                    <a:pt x="1404930" y="648778"/>
                  </a:lnTo>
                  <a:lnTo>
                    <a:pt x="1406552" y="696928"/>
                  </a:lnTo>
                  <a:lnTo>
                    <a:pt x="1404727" y="747579"/>
                  </a:lnTo>
                  <a:lnTo>
                    <a:pt x="1399302" y="797673"/>
                  </a:lnTo>
                  <a:lnTo>
                    <a:pt x="1390349" y="847033"/>
                  </a:lnTo>
                  <a:lnTo>
                    <a:pt x="1377943" y="895483"/>
                  </a:lnTo>
                  <a:lnTo>
                    <a:pt x="1362156" y="942844"/>
                  </a:lnTo>
                  <a:lnTo>
                    <a:pt x="1343063" y="988939"/>
                  </a:lnTo>
                  <a:lnTo>
                    <a:pt x="1320736" y="1033591"/>
                  </a:lnTo>
                  <a:lnTo>
                    <a:pt x="1295250" y="1076623"/>
                  </a:lnTo>
                  <a:lnTo>
                    <a:pt x="1266678" y="1117856"/>
                  </a:lnTo>
                  <a:lnTo>
                    <a:pt x="1235092" y="1157114"/>
                  </a:lnTo>
                  <a:lnTo>
                    <a:pt x="1200567" y="1194220"/>
                  </a:lnTo>
                  <a:lnTo>
                    <a:pt x="1163462" y="1228745"/>
                  </a:lnTo>
                  <a:lnTo>
                    <a:pt x="1124204" y="1260330"/>
                  </a:lnTo>
                  <a:lnTo>
                    <a:pt x="1082970" y="1288903"/>
                  </a:lnTo>
                  <a:lnTo>
                    <a:pt x="1039939" y="1314389"/>
                  </a:lnTo>
                  <a:lnTo>
                    <a:pt x="995287" y="1336716"/>
                  </a:lnTo>
                  <a:lnTo>
                    <a:pt x="949191" y="1355809"/>
                  </a:lnTo>
                  <a:lnTo>
                    <a:pt x="901830" y="1371595"/>
                  </a:lnTo>
                  <a:lnTo>
                    <a:pt x="853381" y="1384002"/>
                  </a:lnTo>
                  <a:lnTo>
                    <a:pt x="804020" y="1392954"/>
                  </a:lnTo>
                  <a:lnTo>
                    <a:pt x="753926" y="1398380"/>
                  </a:lnTo>
                  <a:lnTo>
                    <a:pt x="703276" y="1400205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273767" y="140611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257286" y="514572"/>
                  </a:moveTo>
                  <a:lnTo>
                    <a:pt x="211038" y="510427"/>
                  </a:lnTo>
                  <a:lnTo>
                    <a:pt x="167510" y="498476"/>
                  </a:lnTo>
                  <a:lnTo>
                    <a:pt x="127429" y="479445"/>
                  </a:lnTo>
                  <a:lnTo>
                    <a:pt x="91520" y="454062"/>
                  </a:lnTo>
                  <a:lnTo>
                    <a:pt x="60510" y="423052"/>
                  </a:lnTo>
                  <a:lnTo>
                    <a:pt x="35127" y="387143"/>
                  </a:lnTo>
                  <a:lnTo>
                    <a:pt x="16096" y="347061"/>
                  </a:lnTo>
                  <a:lnTo>
                    <a:pt x="4145" y="303533"/>
                  </a:lnTo>
                  <a:lnTo>
                    <a:pt x="0" y="257286"/>
                  </a:lnTo>
                  <a:lnTo>
                    <a:pt x="4145" y="211038"/>
                  </a:lnTo>
                  <a:lnTo>
                    <a:pt x="16096" y="167510"/>
                  </a:lnTo>
                  <a:lnTo>
                    <a:pt x="35127" y="127429"/>
                  </a:lnTo>
                  <a:lnTo>
                    <a:pt x="60510" y="91520"/>
                  </a:lnTo>
                  <a:lnTo>
                    <a:pt x="91520" y="60510"/>
                  </a:lnTo>
                  <a:lnTo>
                    <a:pt x="127429" y="35127"/>
                  </a:lnTo>
                  <a:lnTo>
                    <a:pt x="167510" y="16096"/>
                  </a:lnTo>
                  <a:lnTo>
                    <a:pt x="211038" y="4145"/>
                  </a:lnTo>
                  <a:lnTo>
                    <a:pt x="257286" y="0"/>
                  </a:lnTo>
                  <a:lnTo>
                    <a:pt x="303534" y="4145"/>
                  </a:lnTo>
                  <a:lnTo>
                    <a:pt x="347061" y="16096"/>
                  </a:lnTo>
                  <a:lnTo>
                    <a:pt x="387143" y="35127"/>
                  </a:lnTo>
                  <a:lnTo>
                    <a:pt x="423052" y="60510"/>
                  </a:lnTo>
                  <a:lnTo>
                    <a:pt x="454062" y="91520"/>
                  </a:lnTo>
                  <a:lnTo>
                    <a:pt x="479445" y="127429"/>
                  </a:lnTo>
                  <a:lnTo>
                    <a:pt x="498476" y="167510"/>
                  </a:lnTo>
                  <a:lnTo>
                    <a:pt x="510427" y="211038"/>
                  </a:lnTo>
                  <a:lnTo>
                    <a:pt x="514572" y="257286"/>
                  </a:lnTo>
                  <a:lnTo>
                    <a:pt x="509583" y="307714"/>
                  </a:lnTo>
                  <a:lnTo>
                    <a:pt x="494987" y="355745"/>
                  </a:lnTo>
                  <a:lnTo>
                    <a:pt x="471345" y="400029"/>
                  </a:lnTo>
                  <a:lnTo>
                    <a:pt x="439214" y="439215"/>
                  </a:lnTo>
                  <a:lnTo>
                    <a:pt x="400028" y="471345"/>
                  </a:lnTo>
                  <a:lnTo>
                    <a:pt x="355745" y="494988"/>
                  </a:lnTo>
                  <a:lnTo>
                    <a:pt x="307714" y="509583"/>
                  </a:lnTo>
                  <a:lnTo>
                    <a:pt x="257286" y="514572"/>
                  </a:lnTo>
                  <a:close/>
                </a:path>
              </a:pathLst>
            </a:custGeom>
            <a:solidFill>
              <a:srgbClr val="A9D6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19116" y="511002"/>
              <a:ext cx="2681499" cy="425607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10037" y="2461252"/>
            <a:ext cx="4259440" cy="172500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2859" algn="just" defTabSz="1219170">
              <a:spcBef>
                <a:spcPts val="133"/>
              </a:spcBef>
            </a:pP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Fila de </a:t>
            </a:r>
            <a:r>
              <a:rPr sz="1400" b="1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atendimento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:</a:t>
            </a:r>
            <a:r>
              <a:rPr lang="pt-BR"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pt-BR"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indica a quantidade de clientes que aguardam atendimento.</a:t>
            </a:r>
            <a:endParaRPr sz="13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just" defTabSz="1219170">
              <a:spcBef>
                <a:spcPts val="7"/>
              </a:spcBef>
            </a:pPr>
            <a:endParaRPr sz="13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40"/>
              </a:spcBef>
            </a:pPr>
            <a:endParaRPr sz="1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defTabSz="1219170">
              <a:tabLst>
                <a:tab pos="1424904" algn="l"/>
              </a:tabLst>
            </a:pP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Barra de Tickets:</a:t>
            </a:r>
            <a:r>
              <a:rPr lang="pt-BR"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A barra de tickets aparecem todos os atendimentos, você consegue atender eles de forma simultânea, assim como funciona numa conversa de WhatsApp hoje! Quando </a:t>
            </a:r>
            <a:r>
              <a:rPr sz="1333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está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sinalizado</a:t>
            </a:r>
            <a:endParaRPr sz="1333" b="1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0037" y="656246"/>
            <a:ext cx="4259440" cy="12358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b="1" spc="-150" dirty="0"/>
              <a:t>Barra de Tickets</a:t>
            </a:r>
            <a:r>
              <a:rPr lang="pt-BR" b="1" spc="-150" dirty="0"/>
              <a:t> </a:t>
            </a:r>
            <a:r>
              <a:rPr b="1" spc="-150" dirty="0"/>
              <a:t>e Fila de Atendimento</a:t>
            </a:r>
          </a:p>
        </p:txBody>
      </p:sp>
      <p:pic>
        <p:nvPicPr>
          <p:cNvPr id="11" name="Imagem 10" descr="Ícone&#10;&#10;Descrição gerada automaticamente">
            <a:extLst>
              <a:ext uri="{FF2B5EF4-FFF2-40B4-BE49-F238E27FC236}">
                <a16:creationId xmlns:a16="http://schemas.microsoft.com/office/drawing/2014/main" id="{454735B0-5772-DA62-66E6-78E6BE218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575" y="3015383"/>
            <a:ext cx="1705775" cy="17057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C5AC7DE-BD8C-F6A8-E13D-62400AA6C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218572" y="4262301"/>
            <a:ext cx="687785" cy="687785"/>
          </a:xfrm>
          <a:prstGeom prst="rect">
            <a:avLst/>
          </a:prstGeom>
        </p:spPr>
      </p:pic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61104FF0-2DE2-A04C-8353-48B77C6BA6E6}"/>
              </a:ext>
            </a:extLst>
          </p:cNvPr>
          <p:cNvSpPr txBox="1">
            <a:spLocks/>
          </p:cNvSpPr>
          <p:nvPr/>
        </p:nvSpPr>
        <p:spPr>
          <a:xfrm>
            <a:off x="9835689" y="3766835"/>
            <a:ext cx="2283311" cy="1565543"/>
          </a:xfrm>
          <a:prstGeom prst="rect">
            <a:avLst/>
          </a:prstGeom>
          <a:solidFill>
            <a:srgbClr val="C00000"/>
          </a:solidFill>
        </p:spPr>
        <p:txBody>
          <a:bodyPr lIns="121904" tIns="60957" rIns="121904" bIns="60957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Aft>
                <a:spcPts val="1600"/>
              </a:spcAft>
              <a:defRPr/>
            </a:pPr>
            <a:r>
              <a:rPr lang="pt-BR" sz="1600" dirty="0">
                <a:solidFill>
                  <a:prstClr val="white"/>
                </a:solidFill>
                <a:latin typeface="Arial"/>
                <a:cs typeface="Arial"/>
              </a:rPr>
              <a:t>“Novo” indica que o operador ainda não respondeu  aquele  cliente  após  ele  ser  atribuído  para  o atendimento.</a:t>
            </a:r>
            <a:endParaRPr lang="pt-BR" sz="1600" dirty="0">
              <a:solidFill>
                <a:prstClr val="white"/>
              </a:solidFill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F275C26-CDE3-E9D2-F556-367BF8BFD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57" y="5823341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9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9316" y="1721544"/>
            <a:ext cx="3702473" cy="1225125"/>
          </a:xfrm>
          <a:custGeom>
            <a:avLst/>
            <a:gdLst/>
            <a:ahLst/>
            <a:cxnLst/>
            <a:rect l="l" t="t" r="r" b="b"/>
            <a:pathLst>
              <a:path w="2776854" h="918844">
                <a:moveTo>
                  <a:pt x="2658487" y="918599"/>
                </a:moveTo>
                <a:lnTo>
                  <a:pt x="118012" y="918599"/>
                </a:lnTo>
                <a:lnTo>
                  <a:pt x="72076" y="909325"/>
                </a:lnTo>
                <a:lnTo>
                  <a:pt x="34565" y="884034"/>
                </a:lnTo>
                <a:lnTo>
                  <a:pt x="9274" y="846523"/>
                </a:lnTo>
                <a:lnTo>
                  <a:pt x="0" y="800587"/>
                </a:lnTo>
                <a:lnTo>
                  <a:pt x="0" y="118012"/>
                </a:lnTo>
                <a:lnTo>
                  <a:pt x="9274" y="72076"/>
                </a:lnTo>
                <a:lnTo>
                  <a:pt x="34565" y="34565"/>
                </a:lnTo>
                <a:lnTo>
                  <a:pt x="72076" y="9274"/>
                </a:lnTo>
                <a:lnTo>
                  <a:pt x="118012" y="0"/>
                </a:lnTo>
                <a:lnTo>
                  <a:pt x="2658487" y="0"/>
                </a:lnTo>
                <a:lnTo>
                  <a:pt x="2703648" y="8983"/>
                </a:lnTo>
                <a:lnTo>
                  <a:pt x="2741934" y="34564"/>
                </a:lnTo>
                <a:lnTo>
                  <a:pt x="2767516" y="72851"/>
                </a:lnTo>
                <a:lnTo>
                  <a:pt x="2776499" y="118012"/>
                </a:lnTo>
                <a:lnTo>
                  <a:pt x="2776499" y="800587"/>
                </a:lnTo>
                <a:lnTo>
                  <a:pt x="2767225" y="846523"/>
                </a:lnTo>
                <a:lnTo>
                  <a:pt x="2741934" y="884034"/>
                </a:lnTo>
                <a:lnTo>
                  <a:pt x="2704423" y="909325"/>
                </a:lnTo>
                <a:lnTo>
                  <a:pt x="2658487" y="918599"/>
                </a:lnTo>
                <a:close/>
              </a:path>
            </a:pathLst>
          </a:custGeom>
          <a:solidFill>
            <a:srgbClr val="FFC501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27535" y="0"/>
            <a:ext cx="7388860" cy="6849533"/>
          </a:xfrm>
          <a:custGeom>
            <a:avLst/>
            <a:gdLst/>
            <a:ahLst/>
            <a:cxnLst/>
            <a:rect l="l" t="t" r="r" b="b"/>
            <a:pathLst>
              <a:path w="5541645" h="5137150">
                <a:moveTo>
                  <a:pt x="0" y="0"/>
                </a:moveTo>
                <a:lnTo>
                  <a:pt x="5541599" y="0"/>
                </a:lnTo>
                <a:lnTo>
                  <a:pt x="5541599" y="5137149"/>
                </a:lnTo>
                <a:lnTo>
                  <a:pt x="0" y="5137149"/>
                </a:lnTo>
                <a:lnTo>
                  <a:pt x="0" y="0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92631" y="581511"/>
            <a:ext cx="3286760" cy="3286760"/>
          </a:xfrm>
          <a:custGeom>
            <a:avLst/>
            <a:gdLst/>
            <a:ahLst/>
            <a:cxnLst/>
            <a:rect l="l" t="t" r="r" b="b"/>
            <a:pathLst>
              <a:path w="2465070" h="2465070">
                <a:moveTo>
                  <a:pt x="1232487" y="2464976"/>
                </a:moveTo>
                <a:lnTo>
                  <a:pt x="1184092" y="2464043"/>
                </a:lnTo>
                <a:lnTo>
                  <a:pt x="1136169" y="2461268"/>
                </a:lnTo>
                <a:lnTo>
                  <a:pt x="1088753" y="2456684"/>
                </a:lnTo>
                <a:lnTo>
                  <a:pt x="1041879" y="2450326"/>
                </a:lnTo>
                <a:lnTo>
                  <a:pt x="995579" y="2442228"/>
                </a:lnTo>
                <a:lnTo>
                  <a:pt x="949889" y="2432425"/>
                </a:lnTo>
                <a:lnTo>
                  <a:pt x="904843" y="2420950"/>
                </a:lnTo>
                <a:lnTo>
                  <a:pt x="860476" y="2407838"/>
                </a:lnTo>
                <a:lnTo>
                  <a:pt x="816820" y="2393123"/>
                </a:lnTo>
                <a:lnTo>
                  <a:pt x="773911" y="2376840"/>
                </a:lnTo>
                <a:lnTo>
                  <a:pt x="731783" y="2359022"/>
                </a:lnTo>
                <a:lnTo>
                  <a:pt x="690471" y="2339704"/>
                </a:lnTo>
                <a:lnTo>
                  <a:pt x="650007" y="2318920"/>
                </a:lnTo>
                <a:lnTo>
                  <a:pt x="610427" y="2296705"/>
                </a:lnTo>
                <a:lnTo>
                  <a:pt x="571765" y="2273092"/>
                </a:lnTo>
                <a:lnTo>
                  <a:pt x="534056" y="2248116"/>
                </a:lnTo>
                <a:lnTo>
                  <a:pt x="497332" y="2221811"/>
                </a:lnTo>
                <a:lnTo>
                  <a:pt x="461629" y="2194212"/>
                </a:lnTo>
                <a:lnTo>
                  <a:pt x="426981" y="2165352"/>
                </a:lnTo>
                <a:lnTo>
                  <a:pt x="393422" y="2135266"/>
                </a:lnTo>
                <a:lnTo>
                  <a:pt x="360987" y="2103988"/>
                </a:lnTo>
                <a:lnTo>
                  <a:pt x="329709" y="2071553"/>
                </a:lnTo>
                <a:lnTo>
                  <a:pt x="299623" y="2037994"/>
                </a:lnTo>
                <a:lnTo>
                  <a:pt x="270763" y="2003346"/>
                </a:lnTo>
                <a:lnTo>
                  <a:pt x="243164" y="1967643"/>
                </a:lnTo>
                <a:lnTo>
                  <a:pt x="216859" y="1930920"/>
                </a:lnTo>
                <a:lnTo>
                  <a:pt x="191883" y="1893210"/>
                </a:lnTo>
                <a:lnTo>
                  <a:pt x="168270" y="1854548"/>
                </a:lnTo>
                <a:lnTo>
                  <a:pt x="146055" y="1814968"/>
                </a:lnTo>
                <a:lnTo>
                  <a:pt x="125271" y="1774505"/>
                </a:lnTo>
                <a:lnTo>
                  <a:pt x="105953" y="1733192"/>
                </a:lnTo>
                <a:lnTo>
                  <a:pt x="88135" y="1691064"/>
                </a:lnTo>
                <a:lnTo>
                  <a:pt x="71852" y="1648155"/>
                </a:lnTo>
                <a:lnTo>
                  <a:pt x="57137" y="1604500"/>
                </a:lnTo>
                <a:lnTo>
                  <a:pt x="44025" y="1560132"/>
                </a:lnTo>
                <a:lnTo>
                  <a:pt x="32550" y="1515086"/>
                </a:lnTo>
                <a:lnTo>
                  <a:pt x="22747" y="1469396"/>
                </a:lnTo>
                <a:lnTo>
                  <a:pt x="14649" y="1423096"/>
                </a:lnTo>
                <a:lnTo>
                  <a:pt x="8291" y="1376222"/>
                </a:lnTo>
                <a:lnTo>
                  <a:pt x="3708" y="1328806"/>
                </a:lnTo>
                <a:lnTo>
                  <a:pt x="932" y="1280883"/>
                </a:lnTo>
                <a:lnTo>
                  <a:pt x="0" y="1232487"/>
                </a:lnTo>
                <a:lnTo>
                  <a:pt x="932" y="1184092"/>
                </a:lnTo>
                <a:lnTo>
                  <a:pt x="3708" y="1136169"/>
                </a:lnTo>
                <a:lnTo>
                  <a:pt x="8291" y="1088753"/>
                </a:lnTo>
                <a:lnTo>
                  <a:pt x="14649" y="1041879"/>
                </a:lnTo>
                <a:lnTo>
                  <a:pt x="22747" y="995579"/>
                </a:lnTo>
                <a:lnTo>
                  <a:pt x="32550" y="949889"/>
                </a:lnTo>
                <a:lnTo>
                  <a:pt x="44025" y="904843"/>
                </a:lnTo>
                <a:lnTo>
                  <a:pt x="57137" y="860476"/>
                </a:lnTo>
                <a:lnTo>
                  <a:pt x="71852" y="816820"/>
                </a:lnTo>
                <a:lnTo>
                  <a:pt x="88135" y="773911"/>
                </a:lnTo>
                <a:lnTo>
                  <a:pt x="105953" y="731783"/>
                </a:lnTo>
                <a:lnTo>
                  <a:pt x="125271" y="690471"/>
                </a:lnTo>
                <a:lnTo>
                  <a:pt x="146055" y="650007"/>
                </a:lnTo>
                <a:lnTo>
                  <a:pt x="168270" y="610427"/>
                </a:lnTo>
                <a:lnTo>
                  <a:pt x="191883" y="571765"/>
                </a:lnTo>
                <a:lnTo>
                  <a:pt x="216859" y="534055"/>
                </a:lnTo>
                <a:lnTo>
                  <a:pt x="243164" y="497332"/>
                </a:lnTo>
                <a:lnTo>
                  <a:pt x="270763" y="461629"/>
                </a:lnTo>
                <a:lnTo>
                  <a:pt x="299623" y="426981"/>
                </a:lnTo>
                <a:lnTo>
                  <a:pt x="329709" y="393422"/>
                </a:lnTo>
                <a:lnTo>
                  <a:pt x="360987" y="360987"/>
                </a:lnTo>
                <a:lnTo>
                  <a:pt x="393422" y="329709"/>
                </a:lnTo>
                <a:lnTo>
                  <a:pt x="426981" y="299623"/>
                </a:lnTo>
                <a:lnTo>
                  <a:pt x="461629" y="270763"/>
                </a:lnTo>
                <a:lnTo>
                  <a:pt x="497332" y="243164"/>
                </a:lnTo>
                <a:lnTo>
                  <a:pt x="534056" y="216859"/>
                </a:lnTo>
                <a:lnTo>
                  <a:pt x="571765" y="191883"/>
                </a:lnTo>
                <a:lnTo>
                  <a:pt x="610427" y="168270"/>
                </a:lnTo>
                <a:lnTo>
                  <a:pt x="650007" y="146055"/>
                </a:lnTo>
                <a:lnTo>
                  <a:pt x="690471" y="125271"/>
                </a:lnTo>
                <a:lnTo>
                  <a:pt x="731783" y="105953"/>
                </a:lnTo>
                <a:lnTo>
                  <a:pt x="773911" y="88135"/>
                </a:lnTo>
                <a:lnTo>
                  <a:pt x="816820" y="71852"/>
                </a:lnTo>
                <a:lnTo>
                  <a:pt x="860476" y="57137"/>
                </a:lnTo>
                <a:lnTo>
                  <a:pt x="904843" y="44025"/>
                </a:lnTo>
                <a:lnTo>
                  <a:pt x="949889" y="32550"/>
                </a:lnTo>
                <a:lnTo>
                  <a:pt x="995579" y="22747"/>
                </a:lnTo>
                <a:lnTo>
                  <a:pt x="1041879" y="14649"/>
                </a:lnTo>
                <a:lnTo>
                  <a:pt x="1088753" y="8291"/>
                </a:lnTo>
                <a:lnTo>
                  <a:pt x="1136169" y="3708"/>
                </a:lnTo>
                <a:lnTo>
                  <a:pt x="1184092" y="932"/>
                </a:lnTo>
                <a:lnTo>
                  <a:pt x="1232487" y="0"/>
                </a:lnTo>
                <a:lnTo>
                  <a:pt x="1280883" y="932"/>
                </a:lnTo>
                <a:lnTo>
                  <a:pt x="1328806" y="3708"/>
                </a:lnTo>
                <a:lnTo>
                  <a:pt x="1376222" y="8291"/>
                </a:lnTo>
                <a:lnTo>
                  <a:pt x="1423096" y="14649"/>
                </a:lnTo>
                <a:lnTo>
                  <a:pt x="1469396" y="22747"/>
                </a:lnTo>
                <a:lnTo>
                  <a:pt x="1515086" y="32550"/>
                </a:lnTo>
                <a:lnTo>
                  <a:pt x="1560132" y="44025"/>
                </a:lnTo>
                <a:lnTo>
                  <a:pt x="1604499" y="57137"/>
                </a:lnTo>
                <a:lnTo>
                  <a:pt x="1648155" y="71852"/>
                </a:lnTo>
                <a:lnTo>
                  <a:pt x="1691064" y="88135"/>
                </a:lnTo>
                <a:lnTo>
                  <a:pt x="1733192" y="105953"/>
                </a:lnTo>
                <a:lnTo>
                  <a:pt x="1774504" y="125271"/>
                </a:lnTo>
                <a:lnTo>
                  <a:pt x="1814968" y="146055"/>
                </a:lnTo>
                <a:lnTo>
                  <a:pt x="1854548" y="168270"/>
                </a:lnTo>
                <a:lnTo>
                  <a:pt x="1893210" y="191883"/>
                </a:lnTo>
                <a:lnTo>
                  <a:pt x="1930920" y="216859"/>
                </a:lnTo>
                <a:lnTo>
                  <a:pt x="1967643" y="243164"/>
                </a:lnTo>
                <a:lnTo>
                  <a:pt x="2003346" y="270763"/>
                </a:lnTo>
                <a:lnTo>
                  <a:pt x="2037994" y="299623"/>
                </a:lnTo>
                <a:lnTo>
                  <a:pt x="2071553" y="329709"/>
                </a:lnTo>
                <a:lnTo>
                  <a:pt x="2103988" y="360987"/>
                </a:lnTo>
                <a:lnTo>
                  <a:pt x="2135266" y="393422"/>
                </a:lnTo>
                <a:lnTo>
                  <a:pt x="2165352" y="426981"/>
                </a:lnTo>
                <a:lnTo>
                  <a:pt x="2194212" y="461629"/>
                </a:lnTo>
                <a:lnTo>
                  <a:pt x="2221811" y="497332"/>
                </a:lnTo>
                <a:lnTo>
                  <a:pt x="2248116" y="534055"/>
                </a:lnTo>
                <a:lnTo>
                  <a:pt x="2273092" y="571765"/>
                </a:lnTo>
                <a:lnTo>
                  <a:pt x="2296705" y="610427"/>
                </a:lnTo>
                <a:lnTo>
                  <a:pt x="2318920" y="650007"/>
                </a:lnTo>
                <a:lnTo>
                  <a:pt x="2339704" y="690471"/>
                </a:lnTo>
                <a:lnTo>
                  <a:pt x="2359022" y="731783"/>
                </a:lnTo>
                <a:lnTo>
                  <a:pt x="2376840" y="773911"/>
                </a:lnTo>
                <a:lnTo>
                  <a:pt x="2393123" y="816820"/>
                </a:lnTo>
                <a:lnTo>
                  <a:pt x="2407838" y="860476"/>
                </a:lnTo>
                <a:lnTo>
                  <a:pt x="2420950" y="904843"/>
                </a:lnTo>
                <a:lnTo>
                  <a:pt x="2432425" y="949889"/>
                </a:lnTo>
                <a:lnTo>
                  <a:pt x="2442228" y="995579"/>
                </a:lnTo>
                <a:lnTo>
                  <a:pt x="2450326" y="1041879"/>
                </a:lnTo>
                <a:lnTo>
                  <a:pt x="2456684" y="1088753"/>
                </a:lnTo>
                <a:lnTo>
                  <a:pt x="2461267" y="1136169"/>
                </a:lnTo>
                <a:lnTo>
                  <a:pt x="2464043" y="1184092"/>
                </a:lnTo>
                <a:lnTo>
                  <a:pt x="2464975" y="1232487"/>
                </a:lnTo>
                <a:lnTo>
                  <a:pt x="2464005" y="1281410"/>
                </a:lnTo>
                <a:lnTo>
                  <a:pt x="2461109" y="1330080"/>
                </a:lnTo>
                <a:lnTo>
                  <a:pt x="2456307" y="1378445"/>
                </a:lnTo>
                <a:lnTo>
                  <a:pt x="2449622" y="1426455"/>
                </a:lnTo>
                <a:lnTo>
                  <a:pt x="2441075" y="1474057"/>
                </a:lnTo>
                <a:lnTo>
                  <a:pt x="2430687" y="1521199"/>
                </a:lnTo>
                <a:lnTo>
                  <a:pt x="2418480" y="1567831"/>
                </a:lnTo>
                <a:lnTo>
                  <a:pt x="2404475" y="1613899"/>
                </a:lnTo>
                <a:lnTo>
                  <a:pt x="2388694" y="1659353"/>
                </a:lnTo>
                <a:lnTo>
                  <a:pt x="2371158" y="1704140"/>
                </a:lnTo>
                <a:lnTo>
                  <a:pt x="2351888" y="1748210"/>
                </a:lnTo>
                <a:lnTo>
                  <a:pt x="2330907" y="1791509"/>
                </a:lnTo>
                <a:lnTo>
                  <a:pt x="2308234" y="1833988"/>
                </a:lnTo>
                <a:lnTo>
                  <a:pt x="2283893" y="1875593"/>
                </a:lnTo>
                <a:lnTo>
                  <a:pt x="2257903" y="1916273"/>
                </a:lnTo>
                <a:lnTo>
                  <a:pt x="2230287" y="1955976"/>
                </a:lnTo>
                <a:lnTo>
                  <a:pt x="2201066" y="1994651"/>
                </a:lnTo>
                <a:lnTo>
                  <a:pt x="2170262" y="2032246"/>
                </a:lnTo>
                <a:lnTo>
                  <a:pt x="2137895" y="2068709"/>
                </a:lnTo>
                <a:lnTo>
                  <a:pt x="2103988" y="2103988"/>
                </a:lnTo>
                <a:lnTo>
                  <a:pt x="2068709" y="2137895"/>
                </a:lnTo>
                <a:lnTo>
                  <a:pt x="2032246" y="2170262"/>
                </a:lnTo>
                <a:lnTo>
                  <a:pt x="1994651" y="2201066"/>
                </a:lnTo>
                <a:lnTo>
                  <a:pt x="1955976" y="2230287"/>
                </a:lnTo>
                <a:lnTo>
                  <a:pt x="1916273" y="2257903"/>
                </a:lnTo>
                <a:lnTo>
                  <a:pt x="1875593" y="2283893"/>
                </a:lnTo>
                <a:lnTo>
                  <a:pt x="1833988" y="2308234"/>
                </a:lnTo>
                <a:lnTo>
                  <a:pt x="1791510" y="2330907"/>
                </a:lnTo>
                <a:lnTo>
                  <a:pt x="1748210" y="2351888"/>
                </a:lnTo>
                <a:lnTo>
                  <a:pt x="1704141" y="2371158"/>
                </a:lnTo>
                <a:lnTo>
                  <a:pt x="1659353" y="2388694"/>
                </a:lnTo>
                <a:lnTo>
                  <a:pt x="1613899" y="2404475"/>
                </a:lnTo>
                <a:lnTo>
                  <a:pt x="1567831" y="2418480"/>
                </a:lnTo>
                <a:lnTo>
                  <a:pt x="1521199" y="2430687"/>
                </a:lnTo>
                <a:lnTo>
                  <a:pt x="1474057" y="2441075"/>
                </a:lnTo>
                <a:lnTo>
                  <a:pt x="1426455" y="2449622"/>
                </a:lnTo>
                <a:lnTo>
                  <a:pt x="1378445" y="2456307"/>
                </a:lnTo>
                <a:lnTo>
                  <a:pt x="1330080" y="2461109"/>
                </a:lnTo>
                <a:lnTo>
                  <a:pt x="1281410" y="2464005"/>
                </a:lnTo>
                <a:lnTo>
                  <a:pt x="1232487" y="2464976"/>
                </a:lnTo>
                <a:close/>
              </a:path>
            </a:pathLst>
          </a:custGeom>
          <a:solidFill>
            <a:srgbClr val="207FF0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340986" y="0"/>
            <a:ext cx="1876213" cy="1867747"/>
          </a:xfrm>
          <a:custGeom>
            <a:avLst/>
            <a:gdLst/>
            <a:ahLst/>
            <a:cxnLst/>
            <a:rect l="l" t="t" r="r" b="b"/>
            <a:pathLst>
              <a:path w="1407159" h="1400810">
                <a:moveTo>
                  <a:pt x="703276" y="1400205"/>
                </a:moveTo>
                <a:lnTo>
                  <a:pt x="655125" y="1398582"/>
                </a:lnTo>
                <a:lnTo>
                  <a:pt x="607846" y="1393785"/>
                </a:lnTo>
                <a:lnTo>
                  <a:pt x="561541" y="1385917"/>
                </a:lnTo>
                <a:lnTo>
                  <a:pt x="516317" y="1375083"/>
                </a:lnTo>
                <a:lnTo>
                  <a:pt x="472278" y="1361388"/>
                </a:lnTo>
                <a:lnTo>
                  <a:pt x="429529" y="1344938"/>
                </a:lnTo>
                <a:lnTo>
                  <a:pt x="388174" y="1325836"/>
                </a:lnTo>
                <a:lnTo>
                  <a:pt x="348319" y="1304187"/>
                </a:lnTo>
                <a:lnTo>
                  <a:pt x="310067" y="1280096"/>
                </a:lnTo>
                <a:lnTo>
                  <a:pt x="273525" y="1253668"/>
                </a:lnTo>
                <a:lnTo>
                  <a:pt x="238795" y="1225008"/>
                </a:lnTo>
                <a:lnTo>
                  <a:pt x="205984" y="1194220"/>
                </a:lnTo>
                <a:lnTo>
                  <a:pt x="175196" y="1161409"/>
                </a:lnTo>
                <a:lnTo>
                  <a:pt x="146536" y="1126680"/>
                </a:lnTo>
                <a:lnTo>
                  <a:pt x="120108" y="1090137"/>
                </a:lnTo>
                <a:lnTo>
                  <a:pt x="96017" y="1051885"/>
                </a:lnTo>
                <a:lnTo>
                  <a:pt x="74369" y="1012030"/>
                </a:lnTo>
                <a:lnTo>
                  <a:pt x="55266" y="970675"/>
                </a:lnTo>
                <a:lnTo>
                  <a:pt x="38816" y="927926"/>
                </a:lnTo>
                <a:lnTo>
                  <a:pt x="25121" y="883887"/>
                </a:lnTo>
                <a:lnTo>
                  <a:pt x="14288" y="838663"/>
                </a:lnTo>
                <a:lnTo>
                  <a:pt x="6420" y="792359"/>
                </a:lnTo>
                <a:lnTo>
                  <a:pt x="1622" y="745079"/>
                </a:lnTo>
                <a:lnTo>
                  <a:pt x="0" y="696928"/>
                </a:lnTo>
                <a:lnTo>
                  <a:pt x="1622" y="648778"/>
                </a:lnTo>
                <a:lnTo>
                  <a:pt x="6420" y="601498"/>
                </a:lnTo>
                <a:lnTo>
                  <a:pt x="14288" y="555194"/>
                </a:lnTo>
                <a:lnTo>
                  <a:pt x="25121" y="509970"/>
                </a:lnTo>
                <a:lnTo>
                  <a:pt x="38816" y="465931"/>
                </a:lnTo>
                <a:lnTo>
                  <a:pt x="55266" y="423182"/>
                </a:lnTo>
                <a:lnTo>
                  <a:pt x="74369" y="381827"/>
                </a:lnTo>
                <a:lnTo>
                  <a:pt x="96017" y="341972"/>
                </a:lnTo>
                <a:lnTo>
                  <a:pt x="120108" y="303720"/>
                </a:lnTo>
                <a:lnTo>
                  <a:pt x="146536" y="267177"/>
                </a:lnTo>
                <a:lnTo>
                  <a:pt x="175196" y="232448"/>
                </a:lnTo>
                <a:lnTo>
                  <a:pt x="205984" y="199637"/>
                </a:lnTo>
                <a:lnTo>
                  <a:pt x="238795" y="168849"/>
                </a:lnTo>
                <a:lnTo>
                  <a:pt x="273525" y="140189"/>
                </a:lnTo>
                <a:lnTo>
                  <a:pt x="310067" y="113761"/>
                </a:lnTo>
                <a:lnTo>
                  <a:pt x="348319" y="89670"/>
                </a:lnTo>
                <a:lnTo>
                  <a:pt x="388174" y="68021"/>
                </a:lnTo>
                <a:lnTo>
                  <a:pt x="429529" y="48919"/>
                </a:lnTo>
                <a:lnTo>
                  <a:pt x="472278" y="32469"/>
                </a:lnTo>
                <a:lnTo>
                  <a:pt x="516317" y="18774"/>
                </a:lnTo>
                <a:lnTo>
                  <a:pt x="561541" y="7940"/>
                </a:lnTo>
                <a:lnTo>
                  <a:pt x="607846" y="72"/>
                </a:lnTo>
                <a:lnTo>
                  <a:pt x="797988" y="0"/>
                </a:lnTo>
                <a:lnTo>
                  <a:pt x="798706" y="72"/>
                </a:lnTo>
                <a:lnTo>
                  <a:pt x="845011" y="7940"/>
                </a:lnTo>
                <a:lnTo>
                  <a:pt x="890235" y="18774"/>
                </a:lnTo>
                <a:lnTo>
                  <a:pt x="934274" y="32469"/>
                </a:lnTo>
                <a:lnTo>
                  <a:pt x="977023" y="48919"/>
                </a:lnTo>
                <a:lnTo>
                  <a:pt x="1018377" y="68021"/>
                </a:lnTo>
                <a:lnTo>
                  <a:pt x="1058233" y="89670"/>
                </a:lnTo>
                <a:lnTo>
                  <a:pt x="1096484" y="113761"/>
                </a:lnTo>
                <a:lnTo>
                  <a:pt x="1133027" y="140189"/>
                </a:lnTo>
                <a:lnTo>
                  <a:pt x="1167756" y="168849"/>
                </a:lnTo>
                <a:lnTo>
                  <a:pt x="1200567" y="199637"/>
                </a:lnTo>
                <a:lnTo>
                  <a:pt x="1231355" y="232448"/>
                </a:lnTo>
                <a:lnTo>
                  <a:pt x="1260016" y="267177"/>
                </a:lnTo>
                <a:lnTo>
                  <a:pt x="1286443" y="303720"/>
                </a:lnTo>
                <a:lnTo>
                  <a:pt x="1310534" y="341972"/>
                </a:lnTo>
                <a:lnTo>
                  <a:pt x="1332183" y="381827"/>
                </a:lnTo>
                <a:lnTo>
                  <a:pt x="1351285" y="423182"/>
                </a:lnTo>
                <a:lnTo>
                  <a:pt x="1367736" y="465931"/>
                </a:lnTo>
                <a:lnTo>
                  <a:pt x="1381430" y="509970"/>
                </a:lnTo>
                <a:lnTo>
                  <a:pt x="1392264" y="555194"/>
                </a:lnTo>
                <a:lnTo>
                  <a:pt x="1400132" y="601498"/>
                </a:lnTo>
                <a:lnTo>
                  <a:pt x="1404930" y="648778"/>
                </a:lnTo>
                <a:lnTo>
                  <a:pt x="1406552" y="696928"/>
                </a:lnTo>
                <a:lnTo>
                  <a:pt x="1404727" y="747579"/>
                </a:lnTo>
                <a:lnTo>
                  <a:pt x="1399302" y="797673"/>
                </a:lnTo>
                <a:lnTo>
                  <a:pt x="1390349" y="847033"/>
                </a:lnTo>
                <a:lnTo>
                  <a:pt x="1377943" y="895483"/>
                </a:lnTo>
                <a:lnTo>
                  <a:pt x="1362156" y="942844"/>
                </a:lnTo>
                <a:lnTo>
                  <a:pt x="1343063" y="988939"/>
                </a:lnTo>
                <a:lnTo>
                  <a:pt x="1320736" y="1033591"/>
                </a:lnTo>
                <a:lnTo>
                  <a:pt x="1295250" y="1076623"/>
                </a:lnTo>
                <a:lnTo>
                  <a:pt x="1266678" y="1117856"/>
                </a:lnTo>
                <a:lnTo>
                  <a:pt x="1235092" y="1157114"/>
                </a:lnTo>
                <a:lnTo>
                  <a:pt x="1200567" y="1194220"/>
                </a:lnTo>
                <a:lnTo>
                  <a:pt x="1163462" y="1228745"/>
                </a:lnTo>
                <a:lnTo>
                  <a:pt x="1124204" y="1260330"/>
                </a:lnTo>
                <a:lnTo>
                  <a:pt x="1082970" y="1288903"/>
                </a:lnTo>
                <a:lnTo>
                  <a:pt x="1039939" y="1314389"/>
                </a:lnTo>
                <a:lnTo>
                  <a:pt x="995287" y="1336716"/>
                </a:lnTo>
                <a:lnTo>
                  <a:pt x="949191" y="1355809"/>
                </a:lnTo>
                <a:lnTo>
                  <a:pt x="901830" y="1371595"/>
                </a:lnTo>
                <a:lnTo>
                  <a:pt x="853381" y="1384002"/>
                </a:lnTo>
                <a:lnTo>
                  <a:pt x="804020" y="1392954"/>
                </a:lnTo>
                <a:lnTo>
                  <a:pt x="753926" y="1398380"/>
                </a:lnTo>
                <a:lnTo>
                  <a:pt x="703276" y="1400205"/>
                </a:lnTo>
                <a:close/>
              </a:path>
            </a:pathLst>
          </a:custGeom>
          <a:solidFill>
            <a:srgbClr val="E9EDEE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9722759" y="187482"/>
            <a:ext cx="686645" cy="686645"/>
          </a:xfrm>
          <a:custGeom>
            <a:avLst/>
            <a:gdLst/>
            <a:ahLst/>
            <a:cxnLst/>
            <a:rect l="l" t="t" r="r" b="b"/>
            <a:pathLst>
              <a:path w="514984" h="514984">
                <a:moveTo>
                  <a:pt x="257286" y="514572"/>
                </a:moveTo>
                <a:lnTo>
                  <a:pt x="211038" y="510427"/>
                </a:lnTo>
                <a:lnTo>
                  <a:pt x="167510" y="498476"/>
                </a:lnTo>
                <a:lnTo>
                  <a:pt x="127429" y="479445"/>
                </a:lnTo>
                <a:lnTo>
                  <a:pt x="91520" y="454062"/>
                </a:lnTo>
                <a:lnTo>
                  <a:pt x="60510" y="423052"/>
                </a:lnTo>
                <a:lnTo>
                  <a:pt x="35127" y="387143"/>
                </a:lnTo>
                <a:lnTo>
                  <a:pt x="16096" y="347061"/>
                </a:lnTo>
                <a:lnTo>
                  <a:pt x="4145" y="303533"/>
                </a:lnTo>
                <a:lnTo>
                  <a:pt x="0" y="257286"/>
                </a:lnTo>
                <a:lnTo>
                  <a:pt x="4145" y="211038"/>
                </a:lnTo>
                <a:lnTo>
                  <a:pt x="16096" y="167510"/>
                </a:lnTo>
                <a:lnTo>
                  <a:pt x="35127" y="127429"/>
                </a:lnTo>
                <a:lnTo>
                  <a:pt x="60510" y="91520"/>
                </a:lnTo>
                <a:lnTo>
                  <a:pt x="91520" y="60510"/>
                </a:lnTo>
                <a:lnTo>
                  <a:pt x="127429" y="35127"/>
                </a:lnTo>
                <a:lnTo>
                  <a:pt x="167510" y="16096"/>
                </a:lnTo>
                <a:lnTo>
                  <a:pt x="211038" y="4145"/>
                </a:lnTo>
                <a:lnTo>
                  <a:pt x="257286" y="0"/>
                </a:lnTo>
                <a:lnTo>
                  <a:pt x="303534" y="4145"/>
                </a:lnTo>
                <a:lnTo>
                  <a:pt x="347061" y="16096"/>
                </a:lnTo>
                <a:lnTo>
                  <a:pt x="387143" y="35127"/>
                </a:lnTo>
                <a:lnTo>
                  <a:pt x="423052" y="60510"/>
                </a:lnTo>
                <a:lnTo>
                  <a:pt x="454062" y="91520"/>
                </a:lnTo>
                <a:lnTo>
                  <a:pt x="479445" y="127429"/>
                </a:lnTo>
                <a:lnTo>
                  <a:pt x="498476" y="167510"/>
                </a:lnTo>
                <a:lnTo>
                  <a:pt x="510427" y="211038"/>
                </a:lnTo>
                <a:lnTo>
                  <a:pt x="514572" y="257286"/>
                </a:lnTo>
                <a:lnTo>
                  <a:pt x="509583" y="307714"/>
                </a:lnTo>
                <a:lnTo>
                  <a:pt x="494987" y="355745"/>
                </a:lnTo>
                <a:lnTo>
                  <a:pt x="471345" y="400029"/>
                </a:lnTo>
                <a:lnTo>
                  <a:pt x="439214" y="439215"/>
                </a:lnTo>
                <a:lnTo>
                  <a:pt x="400028" y="471345"/>
                </a:lnTo>
                <a:lnTo>
                  <a:pt x="355745" y="494988"/>
                </a:lnTo>
                <a:lnTo>
                  <a:pt x="307714" y="509583"/>
                </a:lnTo>
                <a:lnTo>
                  <a:pt x="257286" y="514572"/>
                </a:lnTo>
                <a:close/>
              </a:path>
            </a:pathLst>
          </a:custGeom>
          <a:solidFill>
            <a:srgbClr val="A9D6FF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3001" y="482601"/>
            <a:ext cx="5798032" cy="50779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193169" y="1905000"/>
            <a:ext cx="3350163" cy="463996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10160" algn="just" defTabSz="1219170">
              <a:lnSpc>
                <a:spcPct val="114999"/>
              </a:lnSpc>
              <a:spcBef>
                <a:spcPts val="133"/>
              </a:spcBef>
            </a:pP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200" kern="0" spc="17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Blip</a:t>
            </a:r>
            <a:r>
              <a:rPr sz="1200" kern="0" spc="19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Desk</a:t>
            </a:r>
            <a:r>
              <a:rPr sz="1200" kern="0" spc="19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permite</a:t>
            </a:r>
            <a:r>
              <a:rPr sz="1200" kern="0" spc="19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200" kern="0" spc="19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você</a:t>
            </a:r>
            <a:r>
              <a:rPr sz="1200" kern="0" spc="200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envie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arquivos,</a:t>
            </a:r>
            <a:r>
              <a:rPr sz="1200" b="1" kern="0" spc="4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fotos,</a:t>
            </a:r>
            <a:r>
              <a:rPr sz="1200" b="1" kern="0" spc="4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emojis</a:t>
            </a:r>
            <a:r>
              <a:rPr sz="1200" b="1" kern="0" spc="4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200" b="1" kern="0" spc="4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áudios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200" kern="0" spc="4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além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disso,</a:t>
            </a:r>
            <a:r>
              <a:rPr sz="1200" kern="0" spc="34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200" kern="0" spc="36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possível</a:t>
            </a:r>
            <a:r>
              <a:rPr sz="12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cadastrar</a:t>
            </a:r>
            <a:r>
              <a:rPr sz="1200" kern="0" spc="36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respostas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prontas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facilitar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200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atendimentos.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120"/>
              </a:spcBef>
            </a:pP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just" defTabSz="1219170">
              <a:lnSpc>
                <a:spcPct val="114999"/>
              </a:lnSpc>
            </a:pP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Lembrando</a:t>
            </a:r>
            <a:r>
              <a:rPr sz="1067" kern="0" spc="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067" kern="0" spc="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essas</a:t>
            </a:r>
            <a:r>
              <a:rPr sz="1067" kern="0" spc="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funcionalidades</a:t>
            </a:r>
            <a:r>
              <a:rPr sz="1067" kern="0" spc="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podem</a:t>
            </a:r>
            <a:r>
              <a:rPr sz="1067" kern="0" spc="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ser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 habilitadas</a:t>
            </a:r>
            <a:r>
              <a:rPr sz="1067" kern="0" spc="-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ou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não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pelos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gestores.</a:t>
            </a:r>
            <a:endParaRPr sz="10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47"/>
              </a:spcBef>
            </a:pPr>
            <a:endParaRPr sz="10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defTabSz="1219170">
              <a:lnSpc>
                <a:spcPct val="114999"/>
              </a:lnSpc>
              <a:tabLst>
                <a:tab pos="1016821" algn="l"/>
                <a:tab pos="1873626" algn="l"/>
                <a:tab pos="2407858" algn="l"/>
              </a:tabLst>
            </a:pPr>
            <a:r>
              <a:rPr sz="1067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Respostas</a:t>
            </a:r>
            <a:r>
              <a:rPr sz="1067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1067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prontas:</a:t>
            </a:r>
            <a:r>
              <a:rPr sz="1067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1067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são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pequenas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macros/resposta</a:t>
            </a:r>
            <a:r>
              <a:rPr sz="1067" kern="0" spc="4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padrão</a:t>
            </a:r>
            <a:r>
              <a:rPr sz="1067" kern="0" spc="47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cadastradas</a:t>
            </a:r>
            <a:r>
              <a:rPr sz="1067" kern="0" spc="4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pelos</a:t>
            </a:r>
            <a:r>
              <a:rPr sz="1067" kern="0" spc="4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 gestores</a:t>
            </a:r>
            <a:r>
              <a:rPr sz="1067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067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fim</a:t>
            </a:r>
            <a:r>
              <a:rPr sz="1067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de</a:t>
            </a:r>
            <a:r>
              <a:rPr sz="1067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agilizar</a:t>
            </a:r>
            <a:r>
              <a:rPr sz="1067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067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atendimento.</a:t>
            </a:r>
            <a:endParaRPr sz="10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40"/>
              </a:spcBef>
            </a:pPr>
            <a:endParaRPr sz="10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defTabSz="1219170">
              <a:lnSpc>
                <a:spcPct val="114999"/>
              </a:lnSpc>
              <a:spcBef>
                <a:spcPts val="7"/>
              </a:spcBef>
            </a:pPr>
            <a:r>
              <a:rPr sz="1067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Arquivos</a:t>
            </a:r>
            <a:r>
              <a:rPr sz="1067" b="1" kern="0" spc="20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067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067" b="1" kern="0" spc="21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067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fotos:</a:t>
            </a:r>
            <a:r>
              <a:rPr sz="1067" b="1" kern="0" spc="20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067" kern="0" spc="20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possível</a:t>
            </a:r>
            <a:r>
              <a:rPr sz="1067" kern="0" spc="21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buscar</a:t>
            </a:r>
            <a:r>
              <a:rPr sz="1067" kern="0" spc="20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067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por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 arquivo/fotos</a:t>
            </a:r>
            <a:r>
              <a:rPr sz="1067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baixados</a:t>
            </a:r>
            <a:r>
              <a:rPr sz="1067" kern="0" spc="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no</a:t>
            </a:r>
            <a:r>
              <a:rPr sz="1067" kern="0" spc="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computador</a:t>
            </a:r>
            <a:r>
              <a:rPr sz="1067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ou</a:t>
            </a:r>
            <a:r>
              <a:rPr sz="1067" kern="0" spc="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copiar</a:t>
            </a:r>
            <a:r>
              <a:rPr sz="1067" kern="0" spc="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67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 colar</a:t>
            </a:r>
            <a:r>
              <a:rPr sz="1067" kern="0" spc="4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na</a:t>
            </a:r>
            <a:r>
              <a:rPr sz="1067" kern="0" spc="4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caixa</a:t>
            </a:r>
            <a:r>
              <a:rPr sz="1067" kern="0" spc="4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de</a:t>
            </a:r>
            <a:r>
              <a:rPr sz="1067" kern="0" spc="4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mensagem.</a:t>
            </a:r>
            <a:r>
              <a:rPr sz="1067" kern="0" spc="4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067" kern="0" spc="4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operadores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conseguem</a:t>
            </a:r>
            <a:r>
              <a:rPr sz="1067" kern="0" spc="-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tanto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enviar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como</a:t>
            </a:r>
            <a:r>
              <a:rPr sz="1067" kern="0" spc="-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receber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também.</a:t>
            </a:r>
            <a:endParaRPr sz="10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40"/>
              </a:spcBef>
            </a:pPr>
            <a:endParaRPr sz="10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8466" algn="just" defTabSz="1219170">
              <a:lnSpc>
                <a:spcPct val="114999"/>
              </a:lnSpc>
            </a:pPr>
            <a:r>
              <a:rPr sz="1067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Emojis:</a:t>
            </a:r>
            <a:r>
              <a:rPr sz="1067" b="1" kern="0" spc="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067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emojis</a:t>
            </a:r>
            <a:r>
              <a:rPr sz="1067" kern="0" spc="1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são</a:t>
            </a:r>
            <a:r>
              <a:rPr sz="1067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067" kern="0" spc="1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mesmos</a:t>
            </a:r>
            <a:r>
              <a:rPr sz="1067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067" kern="0" spc="1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possuem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na</a:t>
            </a:r>
            <a:r>
              <a:rPr sz="1067" kern="0" spc="4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canal</a:t>
            </a:r>
            <a:r>
              <a:rPr sz="1067" kern="0" spc="4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do</a:t>
            </a:r>
            <a:r>
              <a:rPr sz="1067" kern="0" spc="4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WhatsApp</a:t>
            </a:r>
            <a:r>
              <a:rPr sz="1067" kern="0" spc="4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hoje.</a:t>
            </a:r>
            <a:r>
              <a:rPr sz="1067" kern="0" spc="4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Não</a:t>
            </a:r>
            <a:r>
              <a:rPr sz="1067" kern="0" spc="4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067" kern="0" spc="4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possível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delimitar</a:t>
            </a:r>
            <a:r>
              <a:rPr sz="1067" kern="0" spc="-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quais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emojis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podem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aparecer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ou</a:t>
            </a:r>
            <a:r>
              <a:rPr sz="1067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não.</a:t>
            </a:r>
            <a:endParaRPr sz="10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47"/>
              </a:spcBef>
            </a:pPr>
            <a:endParaRPr sz="1067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15240" algn="just" defTabSz="1219170">
              <a:lnSpc>
                <a:spcPct val="114999"/>
              </a:lnSpc>
            </a:pPr>
            <a:r>
              <a:rPr sz="1067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Áudio:</a:t>
            </a:r>
            <a:r>
              <a:rPr sz="1067" b="1" kern="0" spc="5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067" kern="0" spc="5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possível</a:t>
            </a:r>
            <a:r>
              <a:rPr sz="1067" kern="0" spc="5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tanto</a:t>
            </a:r>
            <a:r>
              <a:rPr sz="1067" kern="0" spc="5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enviar</a:t>
            </a:r>
            <a:r>
              <a:rPr sz="1067" kern="0" spc="5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áudio</a:t>
            </a:r>
            <a:r>
              <a:rPr sz="1067" kern="0" spc="5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como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receber, não têm</a:t>
            </a:r>
            <a:r>
              <a:rPr sz="1067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limite</a:t>
            </a:r>
            <a:r>
              <a:rPr sz="1067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de</a:t>
            </a:r>
            <a:r>
              <a:rPr sz="1067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tempo</a:t>
            </a:r>
            <a:r>
              <a:rPr sz="1067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067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não</a:t>
            </a:r>
            <a:r>
              <a:rPr sz="1067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067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possível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aumentar</a:t>
            </a:r>
            <a:r>
              <a:rPr sz="1067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067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velocidade</a:t>
            </a:r>
            <a:r>
              <a:rPr sz="1067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do</a:t>
            </a:r>
            <a:r>
              <a:rPr sz="1067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dirty="0">
                <a:solidFill>
                  <a:sysClr val="windowText" lastClr="000000"/>
                </a:solidFill>
                <a:latin typeface="Arial"/>
                <a:cs typeface="Arial"/>
              </a:rPr>
              <a:t>áudio</a:t>
            </a:r>
            <a:r>
              <a:rPr sz="1067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67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recebido.</a:t>
            </a:r>
            <a:endParaRPr sz="1067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0781" y="3588525"/>
            <a:ext cx="557201" cy="44575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918" y="4290233"/>
            <a:ext cx="287103" cy="43877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7475" y="4290233"/>
            <a:ext cx="255388" cy="34693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2201" y="5175139"/>
            <a:ext cx="332775" cy="46796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6919" y="5967601"/>
            <a:ext cx="466251" cy="393399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93093" y="348178"/>
            <a:ext cx="3689773" cy="12358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b="1" spc="-150" dirty="0" err="1"/>
              <a:t>Funcionalidades</a:t>
            </a:r>
            <a:r>
              <a:rPr b="1" spc="-150" dirty="0"/>
              <a:t> </a:t>
            </a:r>
            <a:br>
              <a:rPr lang="pt-BR" b="1" spc="-150" dirty="0"/>
            </a:br>
            <a:r>
              <a:rPr b="1" spc="-150" dirty="0"/>
              <a:t>do Desk</a:t>
            </a:r>
          </a:p>
        </p:txBody>
      </p:sp>
      <p:pic>
        <p:nvPicPr>
          <p:cNvPr id="16" name="Imagem 15" descr="Ícone&#10;&#10;Descrição gerada automaticamente">
            <a:extLst>
              <a:ext uri="{FF2B5EF4-FFF2-40B4-BE49-F238E27FC236}">
                <a16:creationId xmlns:a16="http://schemas.microsoft.com/office/drawing/2014/main" id="{03714706-34D4-3F34-7F62-8007ADB146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98" y="2472658"/>
            <a:ext cx="1408828" cy="1408828"/>
          </a:xfrm>
          <a:prstGeom prst="rect">
            <a:avLst/>
          </a:prstGeom>
        </p:spPr>
      </p:pic>
      <p:pic>
        <p:nvPicPr>
          <p:cNvPr id="17" name="object 8">
            <a:extLst>
              <a:ext uri="{FF2B5EF4-FFF2-40B4-BE49-F238E27FC236}">
                <a16:creationId xmlns:a16="http://schemas.microsoft.com/office/drawing/2014/main" id="{7E89994F-1E44-C569-7CB5-88D18DE61CD1}"/>
              </a:ext>
            </a:extLst>
          </p:cNvPr>
          <p:cNvPicPr/>
          <p:nvPr/>
        </p:nvPicPr>
        <p:blipFill rotWithShape="1">
          <a:blip r:embed="rId9" cstate="print"/>
          <a:srcRect t="91020" b="-1322"/>
          <a:stretch/>
        </p:blipFill>
        <p:spPr>
          <a:xfrm>
            <a:off x="6017833" y="4803087"/>
            <a:ext cx="4822769" cy="606032"/>
          </a:xfrm>
          <a:prstGeom prst="rect">
            <a:avLst/>
          </a:prstGeom>
        </p:spPr>
      </p:pic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B9D1D796-CC21-C44B-15FB-0220D1D1359A}"/>
              </a:ext>
            </a:extLst>
          </p:cNvPr>
          <p:cNvSpPr txBox="1">
            <a:spLocks/>
          </p:cNvSpPr>
          <p:nvPr/>
        </p:nvSpPr>
        <p:spPr>
          <a:xfrm>
            <a:off x="6297739" y="5694403"/>
            <a:ext cx="5253294" cy="976116"/>
          </a:xfrm>
          <a:prstGeom prst="rect">
            <a:avLst/>
          </a:prstGeom>
          <a:solidFill>
            <a:srgbClr val="C00000"/>
          </a:solidFill>
        </p:spPr>
        <p:txBody>
          <a:bodyPr lIns="121904" tIns="60957" rIns="121904" bIns="60957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Aft>
                <a:spcPts val="1600"/>
              </a:spcAft>
              <a:defRPr/>
            </a:pPr>
            <a:r>
              <a:rPr lang="pt-BR" sz="1600" dirty="0">
                <a:solidFill>
                  <a:prstClr val="white"/>
                </a:solidFill>
                <a:latin typeface="Arial"/>
                <a:cs typeface="Arial"/>
              </a:rPr>
              <a:t>Para começar a interagir com o cliente escolha resposta pronta de abordagem + </a:t>
            </a:r>
            <a:r>
              <a:rPr lang="pt-BR" sz="1600" dirty="0" err="1">
                <a:solidFill>
                  <a:prstClr val="white"/>
                </a:solidFill>
                <a:latin typeface="Arial"/>
                <a:cs typeface="Arial"/>
              </a:rPr>
              <a:t>enter</a:t>
            </a:r>
            <a:r>
              <a:rPr lang="pt-BR" sz="1600" dirty="0">
                <a:solidFill>
                  <a:prstClr val="white"/>
                </a:solidFill>
                <a:latin typeface="Arial"/>
                <a:cs typeface="Arial"/>
              </a:rPr>
              <a:t> ou clique no ícone indicado pela mãozinha.</a:t>
            </a:r>
          </a:p>
          <a:p>
            <a:pPr defTabSz="1219170">
              <a:lnSpc>
                <a:spcPct val="100000"/>
              </a:lnSpc>
              <a:spcAft>
                <a:spcPts val="1600"/>
              </a:spcAft>
              <a:defRPr/>
            </a:pPr>
            <a:r>
              <a:rPr lang="pt-BR" sz="1600" dirty="0">
                <a:solidFill>
                  <a:prstClr val="white"/>
                </a:solidFill>
                <a:latin typeface="Arial"/>
                <a:cs typeface="Arial"/>
              </a:rPr>
              <a:t>  </a:t>
            </a:r>
            <a:endParaRPr lang="pt-BR" sz="1600" dirty="0">
              <a:solidFill>
                <a:prstClr val="white"/>
              </a:solidFill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57CBD11-12D7-A37F-2E43-0905009632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900913" y="4165729"/>
            <a:ext cx="687785" cy="6877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42273AB-746C-7633-8CEF-FE509BEACC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91" y="5800010"/>
            <a:ext cx="1335567" cy="1001675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084FE0FB-FE72-295B-A3C4-E1DE948C57D9}"/>
              </a:ext>
            </a:extLst>
          </p:cNvPr>
          <p:cNvSpPr/>
          <p:nvPr/>
        </p:nvSpPr>
        <p:spPr>
          <a:xfrm>
            <a:off x="493093" y="3429000"/>
            <a:ext cx="3875707" cy="7367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B54D0FFC-66F6-5274-62C2-DFD406223E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31" y="4572063"/>
            <a:ext cx="851570" cy="8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0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0A45BC-8F34-C8C0-4E37-93AB4413D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5ED65C2-EB46-1592-449F-8FE4C8AC96C2}"/>
              </a:ext>
            </a:extLst>
          </p:cNvPr>
          <p:cNvSpPr/>
          <p:nvPr/>
        </p:nvSpPr>
        <p:spPr>
          <a:xfrm>
            <a:off x="-667236" y="5320350"/>
            <a:ext cx="2408951" cy="1537650"/>
          </a:xfrm>
          <a:custGeom>
            <a:avLst/>
            <a:gdLst/>
            <a:ahLst/>
            <a:cxnLst/>
            <a:rect l="l" t="t" r="r" b="b"/>
            <a:pathLst>
              <a:path w="8561134" h="6069600">
                <a:moveTo>
                  <a:pt x="0" y="0"/>
                </a:moveTo>
                <a:lnTo>
                  <a:pt x="8561134" y="0"/>
                </a:lnTo>
                <a:lnTo>
                  <a:pt x="8561134" y="6069600"/>
                </a:lnTo>
                <a:lnTo>
                  <a:pt x="0" y="606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721C269-4D2C-5EFB-8AAD-54FDFC2AF07E}"/>
              </a:ext>
            </a:extLst>
          </p:cNvPr>
          <p:cNvSpPr txBox="1"/>
          <p:nvPr/>
        </p:nvSpPr>
        <p:spPr>
          <a:xfrm>
            <a:off x="932544" y="2926584"/>
            <a:ext cx="22460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spcAft>
                <a:spcPts val="1600"/>
              </a:spcAft>
              <a:defRPr/>
            </a:pPr>
            <a:r>
              <a:rPr lang="pt-BR" sz="3200" b="1" dirty="0">
                <a:latin typeface="Calibri" panose="020F0502020204030204"/>
                <a:ea typeface="Lato"/>
                <a:cs typeface="Lato"/>
              </a:rPr>
              <a:t>Exemplo de respostas prontas.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4C9D750-D658-5F70-54D0-1536CA50BEAC}"/>
              </a:ext>
            </a:extLst>
          </p:cNvPr>
          <p:cNvSpPr txBox="1"/>
          <p:nvPr/>
        </p:nvSpPr>
        <p:spPr>
          <a:xfrm>
            <a:off x="4298043" y="2001863"/>
            <a:ext cx="6774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ABORDAGEM: Olá, me chamo </a:t>
            </a:r>
            <a:r>
              <a:rPr lang="pt-BR" dirty="0" err="1">
                <a:solidFill>
                  <a:schemeClr val="bg1"/>
                </a:solidFill>
              </a:rPr>
              <a:t>xxxx</a:t>
            </a:r>
            <a:r>
              <a:rPr lang="pt-BR" dirty="0">
                <a:solidFill>
                  <a:schemeClr val="bg1"/>
                </a:solidFill>
              </a:rPr>
              <a:t> e vou dar continuidade ao seu atendimento. Aguarde um instante enquanto consulto seu histórico por gentileza.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C97CE4C-D7A3-CFBD-27BC-9F64D6A050BC}"/>
              </a:ext>
            </a:extLst>
          </p:cNvPr>
          <p:cNvSpPr txBox="1"/>
          <p:nvPr/>
        </p:nvSpPr>
        <p:spPr>
          <a:xfrm>
            <a:off x="4298043" y="3187733"/>
            <a:ext cx="6774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DADOS PESSOAIS: </a:t>
            </a:r>
            <a:r>
              <a:rPr lang="pt-BR" dirty="0" err="1">
                <a:solidFill>
                  <a:schemeClr val="bg1"/>
                </a:solidFill>
              </a:rPr>
              <a:t>Tô</a:t>
            </a:r>
            <a:r>
              <a:rPr lang="pt-BR" dirty="0">
                <a:solidFill>
                  <a:schemeClr val="bg1"/>
                </a:solidFill>
              </a:rPr>
              <a:t> vendo aqui que você digitou seu CEP incompleto e não conseguiu seguir com o cadastro, por gentileza digite corretamente utilizando o padrão utilizando os 8 </a:t>
            </a:r>
            <a:r>
              <a:rPr lang="pt-BR" dirty="0" err="1">
                <a:solidFill>
                  <a:schemeClr val="bg1"/>
                </a:solidFill>
              </a:rPr>
              <a:t>digitos</a:t>
            </a:r>
            <a:r>
              <a:rPr lang="pt-BR" dirty="0">
                <a:solidFill>
                  <a:schemeClr val="bg1"/>
                </a:solidFill>
              </a:rPr>
              <a:t>: (00000000).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F35F7D5-AAC3-DADE-CA39-296B1188FE1F}"/>
              </a:ext>
            </a:extLst>
          </p:cNvPr>
          <p:cNvSpPr txBox="1"/>
          <p:nvPr/>
        </p:nvSpPr>
        <p:spPr>
          <a:xfrm>
            <a:off x="4285345" y="4373603"/>
            <a:ext cx="6774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ENCERRAMENTO: "Que bom poder te ajudar. Até mais!"</a:t>
            </a:r>
          </a:p>
        </p:txBody>
      </p:sp>
    </p:spTree>
    <p:extLst>
      <p:ext uri="{BB962C8B-B14F-4D97-AF65-F5344CB8AC3E}">
        <p14:creationId xmlns:p14="http://schemas.microsoft.com/office/powerpoint/2010/main" val="10422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5"/>
      <p:bldP spid="11" grpId="0" build="allAtOnce"/>
      <p:bldP spid="12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C3A399F1-73A3-400F-9C92-BDEA126747C8}"/>
              </a:ext>
            </a:extLst>
          </p:cNvPr>
          <p:cNvSpPr txBox="1">
            <a:spLocks/>
          </p:cNvSpPr>
          <p:nvPr/>
        </p:nvSpPr>
        <p:spPr>
          <a:xfrm>
            <a:off x="260023" y="276625"/>
            <a:ext cx="9466756" cy="5291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pt-BR" sz="3200" b="1" dirty="0">
                <a:solidFill>
                  <a:prstClr val="black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rPr>
              <a:t>CONVERSANDO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B3D32589-61F3-40C5-880A-FC4B4DD111E7}"/>
              </a:ext>
            </a:extLst>
          </p:cNvPr>
          <p:cNvSpPr txBox="1">
            <a:spLocks/>
          </p:cNvSpPr>
          <p:nvPr/>
        </p:nvSpPr>
        <p:spPr>
          <a:xfrm>
            <a:off x="260023" y="882106"/>
            <a:ext cx="9466756" cy="529119"/>
          </a:xfrm>
          <a:prstGeom prst="rect">
            <a:avLst/>
          </a:prstGeom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pt-BR" sz="2400" spc="300" dirty="0">
                <a:solidFill>
                  <a:prstClr val="black"/>
                </a:solidFill>
                <a:latin typeface="Calibri" panose="020F0502020204030204"/>
                <a:cs typeface="Segoe UI Light" panose="020B0502040204020203" pitchFamily="34" charset="0"/>
              </a:rPr>
              <a:t>COM O CLIENTE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C5E8D6B-6F01-824E-1ABE-87B048BBBC6B}"/>
              </a:ext>
            </a:extLst>
          </p:cNvPr>
          <p:cNvGrpSpPr/>
          <p:nvPr/>
        </p:nvGrpSpPr>
        <p:grpSpPr>
          <a:xfrm>
            <a:off x="3066757" y="1082365"/>
            <a:ext cx="8968899" cy="5093353"/>
            <a:chOff x="3081868" y="1186677"/>
            <a:chExt cx="8447350" cy="4147402"/>
          </a:xfrm>
        </p:grpSpPr>
        <p:pic>
          <p:nvPicPr>
            <p:cNvPr id="21" name="Picture 2" descr="https://lh3.googleusercontent.com/-qV2jn7I6yaQ/XN8E4xST6zI/AAAAAAAAI6k/haEXUFG5J90Jc8lRXl-fl7KGCucWQu3GwCK8BGAs/s0/2019-05-17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314" r="-30" b="5376"/>
            <a:stretch/>
          </p:blipFill>
          <p:spPr bwMode="auto">
            <a:xfrm>
              <a:off x="3081868" y="1186678"/>
              <a:ext cx="8447350" cy="41474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object 8">
              <a:extLst>
                <a:ext uri="{FF2B5EF4-FFF2-40B4-BE49-F238E27FC236}">
                  <a16:creationId xmlns:a16="http://schemas.microsoft.com/office/drawing/2014/main" id="{62C494D2-D12B-9D37-B382-72BE5FF855C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5558" y="1186677"/>
              <a:ext cx="4831220" cy="4147402"/>
            </a:xfrm>
            <a:prstGeom prst="rect">
              <a:avLst/>
            </a:prstGeom>
          </p:spPr>
        </p:pic>
        <p:sp>
          <p:nvSpPr>
            <p:cNvPr id="22" name="Retângulo 21"/>
            <p:cNvSpPr/>
            <p:nvPr/>
          </p:nvSpPr>
          <p:spPr>
            <a:xfrm>
              <a:off x="5308729" y="3660628"/>
              <a:ext cx="4172896" cy="478967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9" rIns="91428" bIns="45719" rtlCol="0" anchor="ctr"/>
            <a:lstStyle/>
            <a:p>
              <a:pPr algn="ctr" defTabSz="914241">
                <a:defRPr/>
              </a:pPr>
              <a:endParaRPr lang="pt-BR" sz="19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4748773" y="2727782"/>
              <a:ext cx="685061" cy="478967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9" rIns="91428" bIns="45719" rtlCol="0" anchor="ctr"/>
            <a:lstStyle/>
            <a:p>
              <a:pPr algn="ctr" defTabSz="914241">
                <a:defRPr/>
              </a:pPr>
              <a:r>
                <a:rPr lang="pt-BR" sz="1900" dirty="0">
                  <a:solidFill>
                    <a:prstClr val="white"/>
                  </a:solidFill>
                  <a:latin typeface="Calibri" panose="020F0502020204030204"/>
                </a:rPr>
                <a:t>|</a:t>
              </a:r>
            </a:p>
          </p:txBody>
        </p: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8FD46B24-AF3F-B405-8B81-2221D4C17FAD}"/>
              </a:ext>
            </a:extLst>
          </p:cNvPr>
          <p:cNvSpPr/>
          <p:nvPr/>
        </p:nvSpPr>
        <p:spPr>
          <a:xfrm>
            <a:off x="156344" y="4230935"/>
            <a:ext cx="2853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/>
            <a:r>
              <a:rPr lang="pt-BR" sz="3200" b="1" kern="0" dirty="0">
                <a:solidFill>
                  <a:srgbClr val="0070C0"/>
                </a:solidFill>
                <a:latin typeface="Nunito Sans"/>
              </a:rPr>
              <a:t>Olá cliente !</a:t>
            </a:r>
            <a:endParaRPr lang="pt-BR" sz="3200" kern="0" dirty="0">
              <a:solidFill>
                <a:srgbClr val="0070C0"/>
              </a:solidFill>
              <a:latin typeface="Nunito Sans"/>
            </a:endParaRPr>
          </a:p>
        </p:txBody>
      </p:sp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D68B50C6-D868-9E9B-5602-F783B916B7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15" y="2199327"/>
            <a:ext cx="1977325" cy="19773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058365C-7505-14C4-ECB8-8F16427A17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35" y="5856325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24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30342" y="-162392"/>
            <a:ext cx="5731328" cy="6104666"/>
            <a:chOff x="4822757" y="0"/>
            <a:chExt cx="4298496" cy="4578499"/>
          </a:xfrm>
        </p:grpSpPr>
        <p:sp>
          <p:nvSpPr>
            <p:cNvPr id="3" name="object 3"/>
            <p:cNvSpPr/>
            <p:nvPr/>
          </p:nvSpPr>
          <p:spPr>
            <a:xfrm>
              <a:off x="6205487" y="0"/>
              <a:ext cx="2192655" cy="1978025"/>
            </a:xfrm>
            <a:custGeom>
              <a:avLst/>
              <a:gdLst/>
              <a:ahLst/>
              <a:cxnLst/>
              <a:rect l="l" t="t" r="r" b="b"/>
              <a:pathLst>
                <a:path w="2192654" h="1978025">
                  <a:moveTo>
                    <a:pt x="1096235" y="1977537"/>
                  </a:moveTo>
                  <a:lnTo>
                    <a:pt x="1045065" y="1976343"/>
                  </a:lnTo>
                  <a:lnTo>
                    <a:pt x="994216" y="1972782"/>
                  </a:lnTo>
                  <a:lnTo>
                    <a:pt x="943764" y="1966886"/>
                  </a:lnTo>
                  <a:lnTo>
                    <a:pt x="893784" y="1958685"/>
                  </a:lnTo>
                  <a:lnTo>
                    <a:pt x="844351" y="1948210"/>
                  </a:lnTo>
                  <a:lnTo>
                    <a:pt x="795540" y="1935493"/>
                  </a:lnTo>
                  <a:lnTo>
                    <a:pt x="747426" y="1920563"/>
                  </a:lnTo>
                  <a:lnTo>
                    <a:pt x="700083" y="1903454"/>
                  </a:lnTo>
                  <a:lnTo>
                    <a:pt x="653586" y="1884194"/>
                  </a:lnTo>
                  <a:lnTo>
                    <a:pt x="608011" y="1862816"/>
                  </a:lnTo>
                  <a:lnTo>
                    <a:pt x="563433" y="1839351"/>
                  </a:lnTo>
                  <a:lnTo>
                    <a:pt x="519925" y="1813829"/>
                  </a:lnTo>
                  <a:lnTo>
                    <a:pt x="477564" y="1786281"/>
                  </a:lnTo>
                  <a:lnTo>
                    <a:pt x="436424" y="1756739"/>
                  </a:lnTo>
                  <a:lnTo>
                    <a:pt x="396580" y="1725234"/>
                  </a:lnTo>
                  <a:lnTo>
                    <a:pt x="358107" y="1691796"/>
                  </a:lnTo>
                  <a:lnTo>
                    <a:pt x="321079" y="1656457"/>
                  </a:lnTo>
                  <a:lnTo>
                    <a:pt x="285740" y="1619429"/>
                  </a:lnTo>
                  <a:lnTo>
                    <a:pt x="252302" y="1580956"/>
                  </a:lnTo>
                  <a:lnTo>
                    <a:pt x="220797" y="1541112"/>
                  </a:lnTo>
                  <a:lnTo>
                    <a:pt x="191255" y="1499972"/>
                  </a:lnTo>
                  <a:lnTo>
                    <a:pt x="163708" y="1457611"/>
                  </a:lnTo>
                  <a:lnTo>
                    <a:pt x="138185" y="1414103"/>
                  </a:lnTo>
                  <a:lnTo>
                    <a:pt x="114720" y="1369525"/>
                  </a:lnTo>
                  <a:lnTo>
                    <a:pt x="93342" y="1323950"/>
                  </a:lnTo>
                  <a:lnTo>
                    <a:pt x="74083" y="1277454"/>
                  </a:lnTo>
                  <a:lnTo>
                    <a:pt x="56973" y="1230111"/>
                  </a:lnTo>
                  <a:lnTo>
                    <a:pt x="42044" y="1181996"/>
                  </a:lnTo>
                  <a:lnTo>
                    <a:pt x="29326" y="1133185"/>
                  </a:lnTo>
                  <a:lnTo>
                    <a:pt x="18851" y="1083752"/>
                  </a:lnTo>
                  <a:lnTo>
                    <a:pt x="10650" y="1033772"/>
                  </a:lnTo>
                  <a:lnTo>
                    <a:pt x="4754" y="983321"/>
                  </a:lnTo>
                  <a:lnTo>
                    <a:pt x="1193" y="932472"/>
                  </a:lnTo>
                  <a:lnTo>
                    <a:pt x="0" y="881301"/>
                  </a:lnTo>
                  <a:lnTo>
                    <a:pt x="1068" y="832470"/>
                  </a:lnTo>
                  <a:lnTo>
                    <a:pt x="4242" y="784187"/>
                  </a:lnTo>
                  <a:lnTo>
                    <a:pt x="9479" y="736495"/>
                  </a:lnTo>
                  <a:lnTo>
                    <a:pt x="16733" y="689439"/>
                  </a:lnTo>
                  <a:lnTo>
                    <a:pt x="25960" y="643063"/>
                  </a:lnTo>
                  <a:lnTo>
                    <a:pt x="37115" y="597413"/>
                  </a:lnTo>
                  <a:lnTo>
                    <a:pt x="50153" y="552532"/>
                  </a:lnTo>
                  <a:lnTo>
                    <a:pt x="65031" y="508466"/>
                  </a:lnTo>
                  <a:lnTo>
                    <a:pt x="81704" y="465259"/>
                  </a:lnTo>
                  <a:lnTo>
                    <a:pt x="100126" y="422955"/>
                  </a:lnTo>
                  <a:lnTo>
                    <a:pt x="120254" y="381599"/>
                  </a:lnTo>
                  <a:lnTo>
                    <a:pt x="142043" y="341236"/>
                  </a:lnTo>
                  <a:lnTo>
                    <a:pt x="165449" y="301910"/>
                  </a:lnTo>
                  <a:lnTo>
                    <a:pt x="190426" y="263665"/>
                  </a:lnTo>
                  <a:lnTo>
                    <a:pt x="216930" y="226547"/>
                  </a:lnTo>
                  <a:lnTo>
                    <a:pt x="244917" y="190600"/>
                  </a:lnTo>
                  <a:lnTo>
                    <a:pt x="274343" y="155867"/>
                  </a:lnTo>
                  <a:lnTo>
                    <a:pt x="305161" y="122395"/>
                  </a:lnTo>
                  <a:lnTo>
                    <a:pt x="337329" y="90227"/>
                  </a:lnTo>
                  <a:lnTo>
                    <a:pt x="370802" y="59409"/>
                  </a:lnTo>
                  <a:lnTo>
                    <a:pt x="405534" y="29983"/>
                  </a:lnTo>
                  <a:lnTo>
                    <a:pt x="441481" y="1996"/>
                  </a:lnTo>
                  <a:lnTo>
                    <a:pt x="1748192" y="0"/>
                  </a:lnTo>
                  <a:lnTo>
                    <a:pt x="1750989" y="1996"/>
                  </a:lnTo>
                  <a:lnTo>
                    <a:pt x="1786936" y="29983"/>
                  </a:lnTo>
                  <a:lnTo>
                    <a:pt x="1821669" y="59409"/>
                  </a:lnTo>
                  <a:lnTo>
                    <a:pt x="1855141" y="90227"/>
                  </a:lnTo>
                  <a:lnTo>
                    <a:pt x="1887309" y="122395"/>
                  </a:lnTo>
                  <a:lnTo>
                    <a:pt x="1918127" y="155867"/>
                  </a:lnTo>
                  <a:lnTo>
                    <a:pt x="1947553" y="190600"/>
                  </a:lnTo>
                  <a:lnTo>
                    <a:pt x="1975540" y="226547"/>
                  </a:lnTo>
                  <a:lnTo>
                    <a:pt x="2002044" y="263665"/>
                  </a:lnTo>
                  <a:lnTo>
                    <a:pt x="2027021" y="301910"/>
                  </a:lnTo>
                  <a:lnTo>
                    <a:pt x="2050427" y="341236"/>
                  </a:lnTo>
                  <a:lnTo>
                    <a:pt x="2072216" y="381599"/>
                  </a:lnTo>
                  <a:lnTo>
                    <a:pt x="2092344" y="422955"/>
                  </a:lnTo>
                  <a:lnTo>
                    <a:pt x="2110766" y="465259"/>
                  </a:lnTo>
                  <a:lnTo>
                    <a:pt x="2127439" y="508466"/>
                  </a:lnTo>
                  <a:lnTo>
                    <a:pt x="2142317" y="552532"/>
                  </a:lnTo>
                  <a:lnTo>
                    <a:pt x="2155355" y="597413"/>
                  </a:lnTo>
                  <a:lnTo>
                    <a:pt x="2166510" y="643063"/>
                  </a:lnTo>
                  <a:lnTo>
                    <a:pt x="2175737" y="689439"/>
                  </a:lnTo>
                  <a:lnTo>
                    <a:pt x="2182991" y="736495"/>
                  </a:lnTo>
                  <a:lnTo>
                    <a:pt x="2188228" y="784187"/>
                  </a:lnTo>
                  <a:lnTo>
                    <a:pt x="2191402" y="832470"/>
                  </a:lnTo>
                  <a:lnTo>
                    <a:pt x="2192470" y="881301"/>
                  </a:lnTo>
                  <a:lnTo>
                    <a:pt x="2191402" y="930132"/>
                  </a:lnTo>
                  <a:lnTo>
                    <a:pt x="2188228" y="978415"/>
                  </a:lnTo>
                  <a:lnTo>
                    <a:pt x="2182991" y="1026107"/>
                  </a:lnTo>
                  <a:lnTo>
                    <a:pt x="2175737" y="1073164"/>
                  </a:lnTo>
                  <a:lnTo>
                    <a:pt x="2166510" y="1119539"/>
                  </a:lnTo>
                  <a:lnTo>
                    <a:pt x="2155355" y="1165189"/>
                  </a:lnTo>
                  <a:lnTo>
                    <a:pt x="2142317" y="1210070"/>
                  </a:lnTo>
                  <a:lnTo>
                    <a:pt x="2127439" y="1254136"/>
                  </a:lnTo>
                  <a:lnTo>
                    <a:pt x="2110766" y="1297343"/>
                  </a:lnTo>
                  <a:lnTo>
                    <a:pt x="2092344" y="1339647"/>
                  </a:lnTo>
                  <a:lnTo>
                    <a:pt x="2072216" y="1381003"/>
                  </a:lnTo>
                  <a:lnTo>
                    <a:pt x="2050427" y="1421366"/>
                  </a:lnTo>
                  <a:lnTo>
                    <a:pt x="2027021" y="1460692"/>
                  </a:lnTo>
                  <a:lnTo>
                    <a:pt x="2002044" y="1498937"/>
                  </a:lnTo>
                  <a:lnTo>
                    <a:pt x="1975540" y="1536055"/>
                  </a:lnTo>
                  <a:lnTo>
                    <a:pt x="1947553" y="1572002"/>
                  </a:lnTo>
                  <a:lnTo>
                    <a:pt x="1918127" y="1606735"/>
                  </a:lnTo>
                  <a:lnTo>
                    <a:pt x="1887309" y="1640207"/>
                  </a:lnTo>
                  <a:lnTo>
                    <a:pt x="1855141" y="1672375"/>
                  </a:lnTo>
                  <a:lnTo>
                    <a:pt x="1821669" y="1703193"/>
                  </a:lnTo>
                  <a:lnTo>
                    <a:pt x="1786936" y="1732619"/>
                  </a:lnTo>
                  <a:lnTo>
                    <a:pt x="1750989" y="1760606"/>
                  </a:lnTo>
                  <a:lnTo>
                    <a:pt x="1713871" y="1787110"/>
                  </a:lnTo>
                  <a:lnTo>
                    <a:pt x="1675626" y="1812087"/>
                  </a:lnTo>
                  <a:lnTo>
                    <a:pt x="1636300" y="1835493"/>
                  </a:lnTo>
                  <a:lnTo>
                    <a:pt x="1595937" y="1857282"/>
                  </a:lnTo>
                  <a:lnTo>
                    <a:pt x="1554581" y="1877410"/>
                  </a:lnTo>
                  <a:lnTo>
                    <a:pt x="1512277" y="1895832"/>
                  </a:lnTo>
                  <a:lnTo>
                    <a:pt x="1469070" y="1912505"/>
                  </a:lnTo>
                  <a:lnTo>
                    <a:pt x="1425004" y="1927383"/>
                  </a:lnTo>
                  <a:lnTo>
                    <a:pt x="1380123" y="1940422"/>
                  </a:lnTo>
                  <a:lnTo>
                    <a:pt x="1334473" y="1951577"/>
                  </a:lnTo>
                  <a:lnTo>
                    <a:pt x="1288098" y="1960803"/>
                  </a:lnTo>
                  <a:lnTo>
                    <a:pt x="1241042" y="1968057"/>
                  </a:lnTo>
                  <a:lnTo>
                    <a:pt x="1193350" y="1973294"/>
                  </a:lnTo>
                  <a:lnTo>
                    <a:pt x="1145066" y="1976468"/>
                  </a:lnTo>
                  <a:lnTo>
                    <a:pt x="1096235" y="1977537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318613" y="14138"/>
              <a:ext cx="802640" cy="802640"/>
            </a:xfrm>
            <a:custGeom>
              <a:avLst/>
              <a:gdLst/>
              <a:ahLst/>
              <a:cxnLst/>
              <a:rect l="l" t="t" r="r" b="b"/>
              <a:pathLst>
                <a:path w="802640" h="802640">
                  <a:moveTo>
                    <a:pt x="401046" y="802093"/>
                  </a:moveTo>
                  <a:lnTo>
                    <a:pt x="348331" y="798615"/>
                  </a:lnTo>
                  <a:lnTo>
                    <a:pt x="296966" y="788353"/>
                  </a:lnTo>
                  <a:lnTo>
                    <a:pt x="247573" y="771565"/>
                  </a:lnTo>
                  <a:lnTo>
                    <a:pt x="200776" y="748509"/>
                  </a:lnTo>
                  <a:lnTo>
                    <a:pt x="157198" y="719445"/>
                  </a:lnTo>
                  <a:lnTo>
                    <a:pt x="117463" y="684629"/>
                  </a:lnTo>
                  <a:lnTo>
                    <a:pt x="82648" y="644894"/>
                  </a:lnTo>
                  <a:lnTo>
                    <a:pt x="53583" y="601317"/>
                  </a:lnTo>
                  <a:lnTo>
                    <a:pt x="30528" y="554520"/>
                  </a:lnTo>
                  <a:lnTo>
                    <a:pt x="13740" y="505127"/>
                  </a:lnTo>
                  <a:lnTo>
                    <a:pt x="3478" y="453761"/>
                  </a:lnTo>
                  <a:lnTo>
                    <a:pt x="0" y="401046"/>
                  </a:lnTo>
                  <a:lnTo>
                    <a:pt x="2698" y="354276"/>
                  </a:lnTo>
                  <a:lnTo>
                    <a:pt x="10591" y="309090"/>
                  </a:lnTo>
                  <a:lnTo>
                    <a:pt x="23380" y="265790"/>
                  </a:lnTo>
                  <a:lnTo>
                    <a:pt x="40762" y="224676"/>
                  </a:lnTo>
                  <a:lnTo>
                    <a:pt x="62438" y="186050"/>
                  </a:lnTo>
                  <a:lnTo>
                    <a:pt x="88105" y="150212"/>
                  </a:lnTo>
                  <a:lnTo>
                    <a:pt x="117463" y="117463"/>
                  </a:lnTo>
                  <a:lnTo>
                    <a:pt x="150212" y="88105"/>
                  </a:lnTo>
                  <a:lnTo>
                    <a:pt x="186050" y="62438"/>
                  </a:lnTo>
                  <a:lnTo>
                    <a:pt x="224676" y="40762"/>
                  </a:lnTo>
                  <a:lnTo>
                    <a:pt x="265790" y="23380"/>
                  </a:lnTo>
                  <a:lnTo>
                    <a:pt x="309090" y="10591"/>
                  </a:lnTo>
                  <a:lnTo>
                    <a:pt x="354276" y="2698"/>
                  </a:lnTo>
                  <a:lnTo>
                    <a:pt x="401046" y="0"/>
                  </a:lnTo>
                  <a:lnTo>
                    <a:pt x="447817" y="2698"/>
                  </a:lnTo>
                  <a:lnTo>
                    <a:pt x="493003" y="10591"/>
                  </a:lnTo>
                  <a:lnTo>
                    <a:pt x="536303" y="23380"/>
                  </a:lnTo>
                  <a:lnTo>
                    <a:pt x="577416" y="40762"/>
                  </a:lnTo>
                  <a:lnTo>
                    <a:pt x="616042" y="62438"/>
                  </a:lnTo>
                  <a:lnTo>
                    <a:pt x="651880" y="88105"/>
                  </a:lnTo>
                  <a:lnTo>
                    <a:pt x="684629" y="117463"/>
                  </a:lnTo>
                  <a:lnTo>
                    <a:pt x="713987" y="150212"/>
                  </a:lnTo>
                  <a:lnTo>
                    <a:pt x="739654" y="186050"/>
                  </a:lnTo>
                  <a:lnTo>
                    <a:pt x="761330" y="224676"/>
                  </a:lnTo>
                  <a:lnTo>
                    <a:pt x="778712" y="265790"/>
                  </a:lnTo>
                  <a:lnTo>
                    <a:pt x="791501" y="309090"/>
                  </a:lnTo>
                  <a:lnTo>
                    <a:pt x="799394" y="354276"/>
                  </a:lnTo>
                  <a:lnTo>
                    <a:pt x="802092" y="401046"/>
                  </a:lnTo>
                  <a:lnTo>
                    <a:pt x="799394" y="447817"/>
                  </a:lnTo>
                  <a:lnTo>
                    <a:pt x="791501" y="493002"/>
                  </a:lnTo>
                  <a:lnTo>
                    <a:pt x="778712" y="536303"/>
                  </a:lnTo>
                  <a:lnTo>
                    <a:pt x="761330" y="577416"/>
                  </a:lnTo>
                  <a:lnTo>
                    <a:pt x="739654" y="616042"/>
                  </a:lnTo>
                  <a:lnTo>
                    <a:pt x="713987" y="651880"/>
                  </a:lnTo>
                  <a:lnTo>
                    <a:pt x="684629" y="684629"/>
                  </a:lnTo>
                  <a:lnTo>
                    <a:pt x="651880" y="713987"/>
                  </a:lnTo>
                  <a:lnTo>
                    <a:pt x="616042" y="739654"/>
                  </a:lnTo>
                  <a:lnTo>
                    <a:pt x="577416" y="761330"/>
                  </a:lnTo>
                  <a:lnTo>
                    <a:pt x="536303" y="778712"/>
                  </a:lnTo>
                  <a:lnTo>
                    <a:pt x="493003" y="791501"/>
                  </a:lnTo>
                  <a:lnTo>
                    <a:pt x="447817" y="799394"/>
                  </a:lnTo>
                  <a:lnTo>
                    <a:pt x="401046" y="802093"/>
                  </a:lnTo>
                  <a:close/>
                </a:path>
              </a:pathLst>
            </a:custGeom>
            <a:solidFill>
              <a:srgbClr val="A9D6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822757" y="908702"/>
              <a:ext cx="3134699" cy="3669797"/>
            </a:xfrm>
            <a:custGeom>
              <a:avLst/>
              <a:gdLst/>
              <a:ahLst/>
              <a:cxnLst/>
              <a:rect l="l" t="t" r="r" b="b"/>
              <a:pathLst>
                <a:path w="2632075" h="770255">
                  <a:moveTo>
                    <a:pt x="2532703" y="769799"/>
                  </a:moveTo>
                  <a:lnTo>
                    <a:pt x="98895" y="769799"/>
                  </a:lnTo>
                  <a:lnTo>
                    <a:pt x="60401" y="762028"/>
                  </a:lnTo>
                  <a:lnTo>
                    <a:pt x="28966" y="740833"/>
                  </a:lnTo>
                  <a:lnTo>
                    <a:pt x="7771" y="709398"/>
                  </a:lnTo>
                  <a:lnTo>
                    <a:pt x="0" y="670903"/>
                  </a:lnTo>
                  <a:lnTo>
                    <a:pt x="0" y="98896"/>
                  </a:lnTo>
                  <a:lnTo>
                    <a:pt x="7771" y="60401"/>
                  </a:lnTo>
                  <a:lnTo>
                    <a:pt x="28966" y="28965"/>
                  </a:lnTo>
                  <a:lnTo>
                    <a:pt x="60401" y="7771"/>
                  </a:lnTo>
                  <a:lnTo>
                    <a:pt x="98895" y="0"/>
                  </a:lnTo>
                  <a:lnTo>
                    <a:pt x="2532703" y="0"/>
                  </a:lnTo>
                  <a:lnTo>
                    <a:pt x="2570549" y="7527"/>
                  </a:lnTo>
                  <a:lnTo>
                    <a:pt x="2602633" y="28965"/>
                  </a:lnTo>
                  <a:lnTo>
                    <a:pt x="2624071" y="61050"/>
                  </a:lnTo>
                  <a:lnTo>
                    <a:pt x="2631599" y="98896"/>
                  </a:lnTo>
                  <a:lnTo>
                    <a:pt x="2631599" y="670903"/>
                  </a:lnTo>
                  <a:lnTo>
                    <a:pt x="2623828" y="709398"/>
                  </a:lnTo>
                  <a:lnTo>
                    <a:pt x="2602633" y="740833"/>
                  </a:lnTo>
                  <a:lnTo>
                    <a:pt x="2571198" y="762028"/>
                  </a:lnTo>
                  <a:lnTo>
                    <a:pt x="2532703" y="769799"/>
                  </a:lnTo>
                  <a:close/>
                </a:path>
              </a:pathLst>
            </a:custGeom>
            <a:solidFill>
              <a:srgbClr val="FFC501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611085" y="1763676"/>
            <a:ext cx="3818111" cy="371189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 defTabSz="1219170">
              <a:lnSpc>
                <a:spcPct val="114999"/>
              </a:lnSpc>
              <a:spcBef>
                <a:spcPts val="133"/>
              </a:spcBef>
            </a:pP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Quando</a:t>
            </a:r>
            <a:r>
              <a:rPr sz="14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4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usuário</a:t>
            </a:r>
            <a:r>
              <a:rPr sz="14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4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encaminhado</a:t>
            </a:r>
            <a:r>
              <a:rPr sz="14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4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spc="-67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 atendimento</a:t>
            </a:r>
            <a:r>
              <a:rPr sz="14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humano,</a:t>
            </a:r>
            <a:r>
              <a:rPr sz="14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4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operador</a:t>
            </a:r>
            <a:r>
              <a:rPr sz="1400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consegue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visualizar</a:t>
            </a:r>
            <a:r>
              <a:rPr sz="1400" b="1" kern="0" spc="2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toda</a:t>
            </a:r>
            <a:r>
              <a:rPr sz="1400" b="1" kern="0" spc="2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400" b="1" kern="0" spc="2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conversa</a:t>
            </a:r>
            <a:r>
              <a:rPr sz="1400" b="1" kern="0" spc="3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400" kern="0" spc="2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400" kern="0" spc="2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cliente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teve</a:t>
            </a:r>
            <a:r>
              <a:rPr sz="14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com</a:t>
            </a:r>
            <a:r>
              <a:rPr sz="14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4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bot.</a:t>
            </a:r>
            <a:endParaRPr sz="1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/>
            <a:endParaRPr sz="1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545"/>
              </a:spcBef>
            </a:pPr>
            <a:endParaRPr sz="14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just" defTabSz="1219170">
              <a:lnSpc>
                <a:spcPct val="114999"/>
              </a:lnSpc>
              <a:spcBef>
                <a:spcPts val="7"/>
              </a:spcBef>
            </a:pP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Dessa</a:t>
            </a:r>
            <a:r>
              <a:rPr sz="1400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forma,</a:t>
            </a:r>
            <a:r>
              <a:rPr sz="1400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ele</a:t>
            </a:r>
            <a:r>
              <a:rPr sz="1400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tem</a:t>
            </a:r>
            <a:r>
              <a:rPr sz="1400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em</a:t>
            </a:r>
            <a:r>
              <a:rPr sz="1400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sua</a:t>
            </a:r>
            <a:r>
              <a:rPr sz="1400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tela</a:t>
            </a:r>
            <a:r>
              <a:rPr sz="1400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400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jornada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de</a:t>
            </a:r>
            <a:r>
              <a:rPr sz="1400" kern="0" spc="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conversação</a:t>
            </a:r>
            <a:r>
              <a:rPr sz="1400" kern="0" spc="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400" kern="0" spc="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kern="0" dirty="0">
                <a:solidFill>
                  <a:sysClr val="windowText" lastClr="000000"/>
                </a:solidFill>
                <a:latin typeface="Arial"/>
                <a:cs typeface="Arial"/>
              </a:rPr>
              <a:t>entender</a:t>
            </a:r>
            <a:r>
              <a:rPr sz="1400" kern="0" spc="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quais</a:t>
            </a:r>
            <a:r>
              <a:rPr sz="1400" b="1" kern="0" spc="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são</a:t>
            </a:r>
            <a:r>
              <a:rPr sz="1400" b="1" kern="0" spc="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as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dúvidas</a:t>
            </a:r>
            <a:r>
              <a:rPr sz="1400" b="1" kern="0" spc="37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ou</a:t>
            </a:r>
            <a:r>
              <a:rPr sz="1400" b="1" kern="0" spc="37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tópicos</a:t>
            </a:r>
            <a:r>
              <a:rPr sz="1400" b="1" kern="0" spc="37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400" b="1" kern="0" spc="37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400" b="1" kern="0" spc="37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400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cliente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previamente</a:t>
            </a:r>
            <a:r>
              <a:rPr sz="1400" b="1" kern="0" spc="-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deseja</a:t>
            </a:r>
            <a:r>
              <a:rPr sz="1400" b="1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400" b="1" kern="0" spc="-13" dirty="0" err="1">
                <a:solidFill>
                  <a:sysClr val="windowText" lastClr="000000"/>
                </a:solidFill>
                <a:latin typeface="Arial"/>
                <a:cs typeface="Arial"/>
              </a:rPr>
              <a:t>falar</a:t>
            </a:r>
            <a:r>
              <a:rPr sz="1400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endParaRPr lang="pt-BR" sz="1400" b="1" kern="0" spc="-13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just" defTabSz="1219170">
              <a:lnSpc>
                <a:spcPct val="114999"/>
              </a:lnSpc>
              <a:spcBef>
                <a:spcPts val="7"/>
              </a:spcBef>
            </a:pPr>
            <a:endParaRPr lang="pt-BR" sz="1400" b="1" kern="0" spc="-13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just" defTabSz="1219170">
              <a:lnSpc>
                <a:spcPct val="114999"/>
              </a:lnSpc>
              <a:spcBef>
                <a:spcPts val="7"/>
              </a:spcBef>
            </a:pPr>
            <a:r>
              <a:rPr lang="pt-BR" sz="1400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Nesse momento é possível  identificar e diagnosticar,  através dessa conversa, em que ponto da Jornada o cliente precisa de ajuda 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799" y="1674100"/>
            <a:ext cx="5047332" cy="488556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67201" y="915726"/>
            <a:ext cx="5805873" cy="6264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dirty="0"/>
              <a:t>Histórico</a:t>
            </a:r>
            <a:r>
              <a:rPr b="1" spc="-40" dirty="0"/>
              <a:t> </a:t>
            </a:r>
            <a:r>
              <a:rPr b="1" dirty="0"/>
              <a:t>do</a:t>
            </a:r>
            <a:r>
              <a:rPr b="1" spc="-33" dirty="0"/>
              <a:t> Bot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28D525C-517E-595A-023B-94405220E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63" y="5758573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2"/>
          <a:srcRect l="462" t="10628" r="855" b="6230"/>
          <a:stretch/>
        </p:blipFill>
        <p:spPr>
          <a:xfrm>
            <a:off x="2493323" y="977329"/>
            <a:ext cx="9144000" cy="433346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9802951" y="970201"/>
            <a:ext cx="1834372" cy="242228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 defTabSz="914241">
              <a:defRPr/>
            </a:pPr>
            <a:endParaRPr lang="pt-BR" sz="1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Espaço Reservado para Texto 2">
            <a:extLst>
              <a:ext uri="{FF2B5EF4-FFF2-40B4-BE49-F238E27FC236}">
                <a16:creationId xmlns:a16="http://schemas.microsoft.com/office/drawing/2014/main" id="{B3D32589-61F3-40C5-880A-FC4B4DD111E7}"/>
              </a:ext>
            </a:extLst>
          </p:cNvPr>
          <p:cNvSpPr txBox="1">
            <a:spLocks/>
          </p:cNvSpPr>
          <p:nvPr/>
        </p:nvSpPr>
        <p:spPr>
          <a:xfrm>
            <a:off x="168098" y="703682"/>
            <a:ext cx="9466756" cy="529119"/>
          </a:xfrm>
          <a:prstGeom prst="rect">
            <a:avLst/>
          </a:prstGeom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pt-BR" sz="2400" spc="300" dirty="0">
                <a:solidFill>
                  <a:prstClr val="white"/>
                </a:solidFill>
                <a:latin typeface="Calibri" panose="020F0502020204030204"/>
                <a:cs typeface="Segoe UI Light" panose="020B0502040204020203" pitchFamily="34" charset="0"/>
              </a:rPr>
              <a:t>DO CLIENTE</a:t>
            </a:r>
          </a:p>
        </p:txBody>
      </p:sp>
      <p:sp>
        <p:nvSpPr>
          <p:cNvPr id="24" name="Espaço Reservado para Texto 2">
            <a:extLst>
              <a:ext uri="{FF2B5EF4-FFF2-40B4-BE49-F238E27FC236}">
                <a16:creationId xmlns:a16="http://schemas.microsoft.com/office/drawing/2014/main" id="{E875ADB3-5B8F-4A37-907B-7716C1DC210D}"/>
              </a:ext>
            </a:extLst>
          </p:cNvPr>
          <p:cNvSpPr txBox="1">
            <a:spLocks/>
          </p:cNvSpPr>
          <p:nvPr/>
        </p:nvSpPr>
        <p:spPr>
          <a:xfrm>
            <a:off x="7340837" y="1813865"/>
            <a:ext cx="2294016" cy="734955"/>
          </a:xfrm>
          <a:prstGeom prst="rect">
            <a:avLst/>
          </a:prstGeom>
          <a:solidFill>
            <a:srgbClr val="C00000"/>
          </a:solidFill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800" dirty="0">
                <a:solidFill>
                  <a:prstClr val="white"/>
                </a:solidFill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Os dados do cliente vão aparecer no campo "Perfil".</a:t>
            </a: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8E3AAD13-3FD6-6E0C-7C05-A56A6E83D49D}"/>
              </a:ext>
            </a:extLst>
          </p:cNvPr>
          <p:cNvSpPr txBox="1">
            <a:spLocks/>
          </p:cNvSpPr>
          <p:nvPr/>
        </p:nvSpPr>
        <p:spPr>
          <a:xfrm>
            <a:off x="168098" y="284719"/>
            <a:ext cx="4354405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33" defTabSz="1219170">
              <a:spcBef>
                <a:spcPts val="133"/>
              </a:spcBef>
            </a:pPr>
            <a:r>
              <a:rPr lang="pt-BR" sz="3067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Dados</a:t>
            </a:r>
            <a:r>
              <a:rPr lang="pt-BR" sz="3067" b="1" kern="0" spc="-27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pt-BR" sz="3067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do</a:t>
            </a:r>
            <a:r>
              <a:rPr lang="pt-BR" sz="3067" b="1" kern="0" spc="-2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pt-BR" sz="3067" b="1" kern="0" spc="-13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Contato:</a:t>
            </a: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18B3CE24-30B3-B354-C936-1B4D80B81551}"/>
              </a:ext>
            </a:extLst>
          </p:cNvPr>
          <p:cNvSpPr txBox="1"/>
          <p:nvPr/>
        </p:nvSpPr>
        <p:spPr>
          <a:xfrm>
            <a:off x="183150" y="713470"/>
            <a:ext cx="178054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3200" b="1" kern="0" dirty="0" err="1">
                <a:solidFill>
                  <a:srgbClr val="0096FA"/>
                </a:solidFill>
                <a:latin typeface="Arial"/>
                <a:cs typeface="Arial"/>
              </a:rPr>
              <a:t>Perfil</a:t>
            </a:r>
            <a:endParaRPr sz="32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EBC25F-264C-25AF-89A4-E6E7B9CA6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802952" y="299365"/>
            <a:ext cx="687785" cy="687785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A010D2A8-9FEA-5967-1BE3-32FAED98D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28" y="1477520"/>
            <a:ext cx="1627832" cy="1627832"/>
          </a:xfrm>
          <a:prstGeom prst="rect">
            <a:avLst/>
          </a:prstGeom>
        </p:spPr>
      </p:pic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4EDDB688-0EEE-EDAE-8A69-7EE6BFF0050C}"/>
              </a:ext>
            </a:extLst>
          </p:cNvPr>
          <p:cNvSpPr txBox="1">
            <a:spLocks/>
          </p:cNvSpPr>
          <p:nvPr/>
        </p:nvSpPr>
        <p:spPr>
          <a:xfrm>
            <a:off x="109881" y="3144057"/>
            <a:ext cx="2441660" cy="1910543"/>
          </a:xfrm>
          <a:prstGeom prst="rect">
            <a:avLst/>
          </a:prstGeom>
          <a:noFill/>
          <a:ln>
            <a:noFill/>
          </a:ln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60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Perfil: </a:t>
            </a:r>
            <a:r>
              <a:rPr lang="pt-BR" sz="1333" b="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Apresenta o nome e telefone. Esses dados são preenchidos de forma automática de acordo com o WhatsApp do cliente.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CBB763A-7D86-134B-C218-BCBEB8035C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23" y="5856325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2">
            <a:extLst>
              <a:ext uri="{FF2B5EF4-FFF2-40B4-BE49-F238E27FC236}">
                <a16:creationId xmlns:a16="http://schemas.microsoft.com/office/drawing/2014/main" id="{B3D32589-61F3-40C5-880A-FC4B4DD111E7}"/>
              </a:ext>
            </a:extLst>
          </p:cNvPr>
          <p:cNvSpPr txBox="1">
            <a:spLocks/>
          </p:cNvSpPr>
          <p:nvPr/>
        </p:nvSpPr>
        <p:spPr>
          <a:xfrm>
            <a:off x="168098" y="626625"/>
            <a:ext cx="9466756" cy="529119"/>
          </a:xfrm>
          <a:prstGeom prst="rect">
            <a:avLst/>
          </a:prstGeom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pt-BR" sz="2400" spc="300" dirty="0">
                <a:solidFill>
                  <a:prstClr val="white"/>
                </a:solidFill>
                <a:latin typeface="Calibri" panose="020F0502020204030204"/>
                <a:cs typeface="Segoe UI Light" panose="020B0502040204020203" pitchFamily="34" charset="0"/>
              </a:rPr>
              <a:t>DOS ATENDIMENTOS</a:t>
            </a:r>
          </a:p>
        </p:txBody>
      </p:sp>
      <p:pic>
        <p:nvPicPr>
          <p:cNvPr id="12" name="Picture 2" descr="https://lh3.googleusercontent.com/-bcSkKnNoyNg/XN8GK9uqr-I/AAAAAAAAI7A/PZqKfFRGJAcfD3W0hXHX-NEdxLmJIFtzACK8BGAs/s0/2019-05-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" t="7773" r="-639" b="22192"/>
          <a:stretch/>
        </p:blipFill>
        <p:spPr bwMode="auto">
          <a:xfrm>
            <a:off x="2988494" y="1251849"/>
            <a:ext cx="8808855" cy="34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9962977" y="1251848"/>
            <a:ext cx="1834372" cy="344419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 defTabSz="914241">
              <a:defRPr/>
            </a:pPr>
            <a:endParaRPr lang="pt-BR" sz="1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721600" y="3276600"/>
            <a:ext cx="298451" cy="152400"/>
          </a:xfrm>
          <a:prstGeom prst="rect">
            <a:avLst/>
          </a:prstGeom>
          <a:solidFill>
            <a:srgbClr val="3D4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Espaço Reservado para Texto 2">
            <a:extLst>
              <a:ext uri="{FF2B5EF4-FFF2-40B4-BE49-F238E27FC236}">
                <a16:creationId xmlns:a16="http://schemas.microsoft.com/office/drawing/2014/main" id="{E875ADB3-5B8F-4A37-907B-7716C1DC210D}"/>
              </a:ext>
            </a:extLst>
          </p:cNvPr>
          <p:cNvSpPr txBox="1">
            <a:spLocks/>
          </p:cNvSpPr>
          <p:nvPr/>
        </p:nvSpPr>
        <p:spPr>
          <a:xfrm>
            <a:off x="7631793" y="2172418"/>
            <a:ext cx="2283736" cy="1296975"/>
          </a:xfrm>
          <a:prstGeom prst="rect">
            <a:avLst/>
          </a:prstGeom>
          <a:solidFill>
            <a:srgbClr val="C00000"/>
          </a:solidFill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800" dirty="0">
                <a:solidFill>
                  <a:prstClr val="white"/>
                </a:solidFill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Todas as vezes que o cliente entrar em contato, ficará registrado no campo "Histórico"</a:t>
            </a: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196C5140-714D-5BD2-3E24-FC963F083625}"/>
              </a:ext>
            </a:extLst>
          </p:cNvPr>
          <p:cNvSpPr txBox="1">
            <a:spLocks/>
          </p:cNvSpPr>
          <p:nvPr/>
        </p:nvSpPr>
        <p:spPr>
          <a:xfrm>
            <a:off x="183150" y="376011"/>
            <a:ext cx="4354405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33" defTabSz="1219170">
              <a:spcBef>
                <a:spcPts val="133"/>
              </a:spcBef>
            </a:pPr>
            <a:r>
              <a:rPr lang="pt-BR" sz="3067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Dados</a:t>
            </a:r>
            <a:r>
              <a:rPr lang="pt-BR" sz="3067" b="1" kern="0" spc="-27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pt-BR" sz="3067" b="1" kern="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do</a:t>
            </a:r>
            <a:r>
              <a:rPr lang="pt-BR" sz="3067" b="1" kern="0" spc="-2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</a:t>
            </a:r>
            <a:r>
              <a:rPr lang="pt-BR" sz="3067" b="1" kern="0" spc="-13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Contato:</a:t>
            </a:r>
          </a:p>
        </p:txBody>
      </p:sp>
      <p:sp>
        <p:nvSpPr>
          <p:cNvPr id="7" name="object 10">
            <a:extLst>
              <a:ext uri="{FF2B5EF4-FFF2-40B4-BE49-F238E27FC236}">
                <a16:creationId xmlns:a16="http://schemas.microsoft.com/office/drawing/2014/main" id="{7FAEE6B7-46F2-1A70-D9A0-6C771308712A}"/>
              </a:ext>
            </a:extLst>
          </p:cNvPr>
          <p:cNvSpPr txBox="1"/>
          <p:nvPr/>
        </p:nvSpPr>
        <p:spPr>
          <a:xfrm>
            <a:off x="213254" y="847159"/>
            <a:ext cx="178054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3200" b="1" kern="0" spc="-13" dirty="0" err="1">
                <a:solidFill>
                  <a:srgbClr val="0096FA"/>
                </a:solidFill>
                <a:latin typeface="Arial"/>
                <a:cs typeface="Arial"/>
              </a:rPr>
              <a:t>Histórico</a:t>
            </a:r>
            <a:endParaRPr sz="32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CDB96FB0-E190-BA5B-4A5F-0A24EC93D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39" y="2165832"/>
            <a:ext cx="1627832" cy="1627832"/>
          </a:xfrm>
          <a:prstGeom prst="rect">
            <a:avLst/>
          </a:prstGeom>
        </p:spPr>
      </p:pic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65C220F7-0C8F-4D6F-8FAE-FEEA0322394B}"/>
              </a:ext>
            </a:extLst>
          </p:cNvPr>
          <p:cNvSpPr txBox="1">
            <a:spLocks/>
          </p:cNvSpPr>
          <p:nvPr/>
        </p:nvSpPr>
        <p:spPr>
          <a:xfrm>
            <a:off x="297491" y="3832369"/>
            <a:ext cx="2691003" cy="1910543"/>
          </a:xfrm>
          <a:prstGeom prst="rect">
            <a:avLst/>
          </a:prstGeom>
          <a:noFill/>
          <a:ln>
            <a:noFill/>
          </a:ln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60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Histórico: </a:t>
            </a:r>
            <a:r>
              <a:rPr lang="pt-BR" sz="1333" b="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Toda  vez  que  o  cliente  é transferido para o atendimento humano é gerado um ticket, o operador tem acesso a todas as conversas anteriores deste cliente. Isso independente se foi atendido pelo o mesmo operador ou outro da equipe.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EAC22DE-6A9A-588A-5EDD-77FA0B50F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536269" y="564062"/>
            <a:ext cx="687785" cy="6877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878EFA0-6354-8EAF-AA03-4D4478976C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" y="5730537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1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lh3.googleusercontent.com/-ThvHJL1W4Xk/XN8FF1vdE4I/AAAAAAAAI6w/LcQ_dVBmDDYMbq1j46SBZJKW_jgM86vPQCK8BGAs/s0/2019-05-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7996" r="116" b="9185"/>
          <a:stretch/>
        </p:blipFill>
        <p:spPr bwMode="auto">
          <a:xfrm>
            <a:off x="2555056" y="1224272"/>
            <a:ext cx="9300851" cy="43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ector de seta reta 9"/>
          <p:cNvCxnSpPr/>
          <p:nvPr/>
        </p:nvCxnSpPr>
        <p:spPr>
          <a:xfrm flipV="1">
            <a:off x="9478610" y="5007263"/>
            <a:ext cx="542925" cy="21190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10021535" y="3593862"/>
            <a:ext cx="1834372" cy="1966844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 defTabSz="914241">
              <a:defRPr/>
            </a:pPr>
            <a:endParaRPr lang="pt-BR" sz="1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Espaço Reservado para Texto 2">
            <a:extLst>
              <a:ext uri="{FF2B5EF4-FFF2-40B4-BE49-F238E27FC236}">
                <a16:creationId xmlns:a16="http://schemas.microsoft.com/office/drawing/2014/main" id="{E875ADB3-5B8F-4A37-907B-7716C1DC210D}"/>
              </a:ext>
            </a:extLst>
          </p:cNvPr>
          <p:cNvSpPr txBox="1">
            <a:spLocks/>
          </p:cNvSpPr>
          <p:nvPr/>
        </p:nvSpPr>
        <p:spPr>
          <a:xfrm>
            <a:off x="6328783" y="4261698"/>
            <a:ext cx="3149827" cy="1107837"/>
          </a:xfrm>
          <a:prstGeom prst="rect">
            <a:avLst/>
          </a:prstGeom>
          <a:solidFill>
            <a:srgbClr val="C00000"/>
          </a:solidFill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800" dirty="0">
                <a:solidFill>
                  <a:prstClr val="white"/>
                </a:solidFill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Opção de incluir e salvar comentários para auxiliar na análise  e em um próximo atendimento</a:t>
            </a:r>
          </a:p>
          <a:p>
            <a:pPr algn="ctr" defTabSz="1219170">
              <a:spcAft>
                <a:spcPts val="1600"/>
              </a:spcAft>
              <a:defRPr/>
            </a:pPr>
            <a:endParaRPr lang="pt-BR" sz="1800" dirty="0">
              <a:solidFill>
                <a:prstClr val="white"/>
              </a:solidFill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B3D32589-61F3-40C5-880A-FC4B4DD111E7}"/>
              </a:ext>
            </a:extLst>
          </p:cNvPr>
          <p:cNvSpPr txBox="1">
            <a:spLocks/>
          </p:cNvSpPr>
          <p:nvPr/>
        </p:nvSpPr>
        <p:spPr>
          <a:xfrm>
            <a:off x="178983" y="760913"/>
            <a:ext cx="9466756" cy="529119"/>
          </a:xfrm>
          <a:prstGeom prst="rect">
            <a:avLst/>
          </a:prstGeom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pt-BR" sz="2400" spc="300" dirty="0">
                <a:solidFill>
                  <a:prstClr val="white"/>
                </a:solidFill>
                <a:latin typeface="Calibri" panose="020F0502020204030204"/>
                <a:cs typeface="Segoe UI Light" panose="020B0502040204020203" pitchFamily="34" charset="0"/>
              </a:rPr>
              <a:t>SOBRE O CLIENTE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7588250" y="3267077"/>
            <a:ext cx="315447" cy="125412"/>
          </a:xfrm>
          <a:prstGeom prst="rect">
            <a:avLst/>
          </a:prstGeom>
          <a:solidFill>
            <a:srgbClr val="3D45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0773D503-FC7C-F4E7-7996-7868E8B3A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9" y="1674052"/>
            <a:ext cx="1627832" cy="16278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EF89F7-B3A7-7DE1-C299-9450C2E5DA72}"/>
              </a:ext>
            </a:extLst>
          </p:cNvPr>
          <p:cNvSpPr txBox="1"/>
          <p:nvPr/>
        </p:nvSpPr>
        <p:spPr>
          <a:xfrm>
            <a:off x="251597" y="283011"/>
            <a:ext cx="6096000" cy="56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/>
            <a:r>
              <a:rPr lang="pt-BR" sz="3067" b="1" kern="0" spc="-13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rPr>
              <a:t>Comentários</a:t>
            </a:r>
            <a:endParaRPr lang="pt-BR" sz="3067" b="1" kern="0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DD9AD6EB-F9C8-EAF3-3AFE-B523539013A5}"/>
              </a:ext>
            </a:extLst>
          </p:cNvPr>
          <p:cNvSpPr txBox="1">
            <a:spLocks/>
          </p:cNvSpPr>
          <p:nvPr/>
        </p:nvSpPr>
        <p:spPr>
          <a:xfrm>
            <a:off x="182745" y="3429001"/>
            <a:ext cx="2691003" cy="1910543"/>
          </a:xfrm>
          <a:prstGeom prst="rect">
            <a:avLst/>
          </a:prstGeom>
          <a:noFill/>
          <a:ln>
            <a:noFill/>
          </a:ln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333" b="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 campo de </a:t>
            </a:r>
            <a:r>
              <a:rPr lang="pt-BR" sz="1333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“Comentários</a:t>
            </a:r>
            <a:r>
              <a:rPr lang="pt-BR" sz="1333" b="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” fica disponível  para  o  operador cadastrar  uma  nota  que  ele considera importante para aquele contato.</a:t>
            </a:r>
          </a:p>
          <a:p>
            <a:pPr algn="ctr" defTabSz="1219170">
              <a:spcAft>
                <a:spcPts val="1600"/>
              </a:spcAft>
              <a:defRPr/>
            </a:pPr>
            <a:r>
              <a:rPr lang="pt-BR" sz="1333" b="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Os comentários ficam disponíveis apenas para o operador, o cliente não  tem  acesso  ao  que  for digitado.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1239766-A85C-8326-4B69-FB8BA7CBF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4828" y="5633729"/>
            <a:ext cx="687785" cy="6877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A7A8F8-3C23-3555-454C-F6462455D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65" y="5856325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Agrupar 19"/>
          <p:cNvGrpSpPr/>
          <p:nvPr/>
        </p:nvGrpSpPr>
        <p:grpSpPr>
          <a:xfrm>
            <a:off x="2920212" y="1320134"/>
            <a:ext cx="8434699" cy="4144711"/>
            <a:chOff x="1811077" y="1610407"/>
            <a:chExt cx="8434699" cy="4144711"/>
          </a:xfrm>
        </p:grpSpPr>
        <p:pic>
          <p:nvPicPr>
            <p:cNvPr id="21" name="Picture 2" descr="https://lh3.googleusercontent.com/-DvWWKt_ZRfY/XN8GNDt6F2I/AAAAAAAAI7E/SYtOVZnb7bw7lgmGGDgIvtbCLui05bTDwCK8BGAs/s0/2019-05-17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7858" r="200" b="5253"/>
            <a:stretch/>
          </p:blipFill>
          <p:spPr bwMode="auto">
            <a:xfrm>
              <a:off x="1811077" y="1610407"/>
              <a:ext cx="8434699" cy="414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tângulo 21"/>
            <p:cNvSpPr/>
            <p:nvPr/>
          </p:nvSpPr>
          <p:spPr>
            <a:xfrm>
              <a:off x="6356350" y="3606562"/>
              <a:ext cx="298450" cy="152400"/>
            </a:xfrm>
            <a:prstGeom prst="rect">
              <a:avLst/>
            </a:prstGeom>
            <a:solidFill>
              <a:srgbClr val="3D45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pt-BR" sz="2400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29861" t="21585" r="55972" b="74444"/>
          <a:stretch/>
        </p:blipFill>
        <p:spPr>
          <a:xfrm>
            <a:off x="4859257" y="1821597"/>
            <a:ext cx="1310084" cy="20656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859257" y="2028161"/>
            <a:ext cx="1310084" cy="266307"/>
          </a:xfrm>
          <a:prstGeom prst="rect">
            <a:avLst/>
          </a:prstGeom>
          <a:solidFill>
            <a:srgbClr val="F5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pt-BR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4682067" y="1799939"/>
            <a:ext cx="1533499" cy="115153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 defTabSz="914241">
              <a:defRPr/>
            </a:pPr>
            <a:endParaRPr lang="pt-BR" sz="19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7" name="Conector de seta reta 9"/>
          <p:cNvCxnSpPr>
            <a:cxnSpLocks/>
          </p:cNvCxnSpPr>
          <p:nvPr/>
        </p:nvCxnSpPr>
        <p:spPr>
          <a:xfrm flipV="1">
            <a:off x="5448816" y="2921001"/>
            <a:ext cx="0" cy="657004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E875ADB3-5B8F-4A37-907B-7716C1DC210D}"/>
              </a:ext>
            </a:extLst>
          </p:cNvPr>
          <p:cNvSpPr txBox="1">
            <a:spLocks/>
          </p:cNvSpPr>
          <p:nvPr/>
        </p:nvSpPr>
        <p:spPr>
          <a:xfrm>
            <a:off x="4534416" y="3262310"/>
            <a:ext cx="1828800" cy="750572"/>
          </a:xfrm>
          <a:prstGeom prst="rect">
            <a:avLst/>
          </a:prstGeom>
          <a:solidFill>
            <a:srgbClr val="C00000"/>
          </a:solidFill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800" dirty="0">
                <a:solidFill>
                  <a:prstClr val="white"/>
                </a:solidFill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Em adicionar </a:t>
            </a:r>
            <a:r>
              <a:rPr lang="pt-BR" sz="1800" dirty="0" err="1">
                <a:solidFill>
                  <a:prstClr val="white"/>
                </a:solidFill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tags</a:t>
            </a:r>
            <a:r>
              <a:rPr lang="pt-BR" sz="1800" dirty="0">
                <a:solidFill>
                  <a:prstClr val="white"/>
                </a:solidFill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 você tabula seu atendimento</a:t>
            </a:r>
          </a:p>
        </p:txBody>
      </p:sp>
      <p:sp>
        <p:nvSpPr>
          <p:cNvPr id="4" name="object 11">
            <a:extLst>
              <a:ext uri="{FF2B5EF4-FFF2-40B4-BE49-F238E27FC236}">
                <a16:creationId xmlns:a16="http://schemas.microsoft.com/office/drawing/2014/main" id="{DDE0DE17-3027-B491-CE9C-4975543EB957}"/>
              </a:ext>
            </a:extLst>
          </p:cNvPr>
          <p:cNvSpPr txBox="1">
            <a:spLocks/>
          </p:cNvSpPr>
          <p:nvPr/>
        </p:nvSpPr>
        <p:spPr>
          <a:xfrm>
            <a:off x="304800" y="174107"/>
            <a:ext cx="3556000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33" defTabSz="1219170">
              <a:spcBef>
                <a:spcPts val="133"/>
              </a:spcBef>
            </a:pPr>
            <a:r>
              <a:rPr lang="pt-BR" sz="3067" b="1" kern="0" spc="-60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Tag’s</a:t>
            </a:r>
            <a:r>
              <a:rPr lang="pt-BR" sz="3067" b="1" kern="0" spc="-6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- Tabulação</a:t>
            </a:r>
          </a:p>
        </p:txBody>
      </p:sp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3B7A59CF-89F0-1E70-474E-5218561F8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9" y="1674052"/>
            <a:ext cx="1627832" cy="1627832"/>
          </a:xfrm>
          <a:prstGeom prst="rect">
            <a:avLst/>
          </a:prstGeom>
        </p:spPr>
      </p:pic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BE0EADF8-4436-55E0-E1EB-C92C9618B62A}"/>
              </a:ext>
            </a:extLst>
          </p:cNvPr>
          <p:cNvSpPr txBox="1">
            <a:spLocks/>
          </p:cNvSpPr>
          <p:nvPr/>
        </p:nvSpPr>
        <p:spPr>
          <a:xfrm>
            <a:off x="182745" y="3429001"/>
            <a:ext cx="2691003" cy="1910543"/>
          </a:xfrm>
          <a:prstGeom prst="rect">
            <a:avLst/>
          </a:prstGeom>
          <a:noFill/>
          <a:ln>
            <a:noFill/>
          </a:ln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333" b="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As </a:t>
            </a:r>
            <a:r>
              <a:rPr lang="pt-BR" sz="1333" b="0" dirty="0" err="1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Tas</a:t>
            </a:r>
            <a:r>
              <a:rPr lang="pt-BR" sz="1333" b="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 possuem papel fundamental de indicadores. Elas servem para entendermos o motivos de contato do cliente e implementar melhorias no fluxo do </a:t>
            </a:r>
            <a:r>
              <a:rPr lang="pt-BR" sz="1333" b="0" dirty="0" err="1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bot</a:t>
            </a:r>
            <a:endParaRPr lang="pt-BR" sz="1333" b="0" dirty="0">
              <a:solidFill>
                <a:prstClr val="black"/>
              </a:solidFill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pPr algn="ctr" defTabSz="1219170">
              <a:spcAft>
                <a:spcPts val="1600"/>
              </a:spcAft>
              <a:defRPr/>
            </a:pPr>
            <a:r>
              <a:rPr lang="pt-BR" sz="1333" b="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O objetivo é cada vez mais otimizar a jornada do atendimento.</a:t>
            </a:r>
          </a:p>
        </p:txBody>
      </p:sp>
      <p:pic>
        <p:nvPicPr>
          <p:cNvPr id="23" name="object 8">
            <a:extLst>
              <a:ext uri="{FF2B5EF4-FFF2-40B4-BE49-F238E27FC236}">
                <a16:creationId xmlns:a16="http://schemas.microsoft.com/office/drawing/2014/main" id="{14B1328B-C4F0-1FC8-AAED-97ACF5E0CCA3}"/>
              </a:ext>
            </a:extLst>
          </p:cNvPr>
          <p:cNvPicPr/>
          <p:nvPr/>
        </p:nvPicPr>
        <p:blipFill rotWithShape="1">
          <a:blip r:embed="rId5" cstate="print"/>
          <a:srcRect l="12173" t="13256" r="62304" b="70099"/>
          <a:stretch/>
        </p:blipFill>
        <p:spPr>
          <a:xfrm>
            <a:off x="4974203" y="2049819"/>
            <a:ext cx="1117600" cy="7483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4EB632F-2F1E-014B-282F-DC26ED03A8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94310" y="1695098"/>
            <a:ext cx="687785" cy="687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3157FB5-AB62-39CD-42BB-99964657B8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2218"/>
            <a:ext cx="1335567" cy="100167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8F50B54-53F6-C91C-CEA4-4D280881EB34}"/>
              </a:ext>
            </a:extLst>
          </p:cNvPr>
          <p:cNvSpPr txBox="1"/>
          <p:nvPr/>
        </p:nvSpPr>
        <p:spPr>
          <a:xfrm>
            <a:off x="4301371" y="56368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TAG’S produtivas devolvem o cliente para jornada de compra.</a:t>
            </a:r>
          </a:p>
        </p:txBody>
      </p:sp>
    </p:spTree>
    <p:extLst>
      <p:ext uri="{BB962C8B-B14F-4D97-AF65-F5344CB8AC3E}">
        <p14:creationId xmlns:p14="http://schemas.microsoft.com/office/powerpoint/2010/main" val="34638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8" t="10251" r="1432" b="5193"/>
          <a:stretch/>
        </p:blipFill>
        <p:spPr>
          <a:xfrm>
            <a:off x="2546280" y="1379120"/>
            <a:ext cx="8849576" cy="4270573"/>
          </a:xfrm>
          <a:prstGeom prst="rect">
            <a:avLst/>
          </a:prstGeom>
        </p:spPr>
      </p:pic>
      <p:sp>
        <p:nvSpPr>
          <p:cNvPr id="25" name="Retângulo 24"/>
          <p:cNvSpPr/>
          <p:nvPr/>
        </p:nvSpPr>
        <p:spPr>
          <a:xfrm>
            <a:off x="8438813" y="1521451"/>
            <a:ext cx="1533499" cy="35350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 defTabSz="914241">
              <a:defRPr/>
            </a:pPr>
            <a:endParaRPr lang="pt-BR" sz="19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7" name="Conector de seta reta 9"/>
          <p:cNvCxnSpPr/>
          <p:nvPr/>
        </p:nvCxnSpPr>
        <p:spPr>
          <a:xfrm flipH="1" flipV="1">
            <a:off x="9372601" y="1874951"/>
            <a:ext cx="255" cy="536227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spaço Reservado para Texto 2">
            <a:extLst>
              <a:ext uri="{FF2B5EF4-FFF2-40B4-BE49-F238E27FC236}">
                <a16:creationId xmlns:a16="http://schemas.microsoft.com/office/drawing/2014/main" id="{E875ADB3-5B8F-4A37-907B-7716C1DC210D}"/>
              </a:ext>
            </a:extLst>
          </p:cNvPr>
          <p:cNvSpPr txBox="1">
            <a:spLocks/>
          </p:cNvSpPr>
          <p:nvPr/>
        </p:nvSpPr>
        <p:spPr>
          <a:xfrm>
            <a:off x="7224145" y="2325162"/>
            <a:ext cx="3149827" cy="394909"/>
          </a:xfrm>
          <a:prstGeom prst="rect">
            <a:avLst/>
          </a:prstGeom>
          <a:solidFill>
            <a:srgbClr val="C00000"/>
          </a:solidFill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800" dirty="0">
                <a:solidFill>
                  <a:prstClr val="white"/>
                </a:solidFill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Clique na opção "Finalizar".</a:t>
            </a:r>
          </a:p>
        </p:txBody>
      </p:sp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B3D32589-61F3-40C5-880A-FC4B4DD111E7}"/>
              </a:ext>
            </a:extLst>
          </p:cNvPr>
          <p:cNvSpPr txBox="1">
            <a:spLocks/>
          </p:cNvSpPr>
          <p:nvPr/>
        </p:nvSpPr>
        <p:spPr>
          <a:xfrm>
            <a:off x="505555" y="915971"/>
            <a:ext cx="9466756" cy="529119"/>
          </a:xfrm>
          <a:prstGeom prst="rect">
            <a:avLst/>
          </a:prstGeom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pt-BR" sz="2400" spc="300" dirty="0">
                <a:solidFill>
                  <a:prstClr val="white"/>
                </a:solidFill>
                <a:latin typeface="Calibri" panose="020F0502020204030204"/>
                <a:cs typeface="Segoe UI Light" panose="020B0502040204020203" pitchFamily="34" charset="0"/>
              </a:rPr>
              <a:t>O ATENDIMENTO</a:t>
            </a:r>
          </a:p>
        </p:txBody>
      </p:sp>
      <p:sp>
        <p:nvSpPr>
          <p:cNvPr id="3" name="object 11">
            <a:extLst>
              <a:ext uri="{FF2B5EF4-FFF2-40B4-BE49-F238E27FC236}">
                <a16:creationId xmlns:a16="http://schemas.microsoft.com/office/drawing/2014/main" id="{0A3C4625-B4AC-E754-5C8C-290A936703F1}"/>
              </a:ext>
            </a:extLst>
          </p:cNvPr>
          <p:cNvSpPr txBox="1">
            <a:spLocks/>
          </p:cNvSpPr>
          <p:nvPr/>
        </p:nvSpPr>
        <p:spPr>
          <a:xfrm>
            <a:off x="369078" y="350588"/>
            <a:ext cx="4354405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33" defTabSz="1219170">
              <a:spcBef>
                <a:spcPts val="133"/>
              </a:spcBef>
            </a:pPr>
            <a:r>
              <a:rPr lang="pt-BR" sz="3067" b="1" kern="0" spc="-13">
                <a:solidFill>
                  <a:sysClr val="windowText" lastClr="000000"/>
                </a:solidFill>
                <a:cs typeface="Arial" panose="020B0604020202020204" pitchFamily="34" charset="0"/>
              </a:rPr>
              <a:t>Finalizar</a:t>
            </a:r>
            <a:endParaRPr lang="pt-BR" sz="3067" b="1" kern="0" spc="-13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C2F6C820-5722-A7E5-440D-8AC03A34A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9" y="1674052"/>
            <a:ext cx="1627832" cy="1627832"/>
          </a:xfrm>
          <a:prstGeom prst="rect">
            <a:avLst/>
          </a:prstGeom>
        </p:spPr>
      </p:pic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3C409B87-6F93-E8A4-314B-2C9B6DFC88C6}"/>
              </a:ext>
            </a:extLst>
          </p:cNvPr>
          <p:cNvSpPr txBox="1">
            <a:spLocks/>
          </p:cNvSpPr>
          <p:nvPr/>
        </p:nvSpPr>
        <p:spPr>
          <a:xfrm>
            <a:off x="0" y="3736329"/>
            <a:ext cx="2691003" cy="1910543"/>
          </a:xfrm>
          <a:prstGeom prst="rect">
            <a:avLst/>
          </a:prstGeom>
          <a:noFill/>
          <a:ln>
            <a:noFill/>
          </a:ln>
        </p:spPr>
        <p:txBody>
          <a:bodyPr lIns="91428" tIns="45719" rIns="91428" bIns="45719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40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Finalizar: </a:t>
            </a:r>
            <a:r>
              <a:rPr lang="pt-BR" sz="1333" b="0" dirty="0">
                <a:solidFill>
                  <a:prstClr val="black"/>
                </a:solidFill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Essa é a etapa final do atendimento, caso você já tenha atendido a demanda do cliente basta clicar em “Finalizar”.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07CFC3B-9703-AB9E-E4F4-5091A0322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799060" y="836637"/>
            <a:ext cx="687785" cy="687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AFBC03A-9F90-919A-3055-057FF5780A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2218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7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7">
            <a:extLst>
              <a:ext uri="{FF2B5EF4-FFF2-40B4-BE49-F238E27FC236}">
                <a16:creationId xmlns:a16="http://schemas.microsoft.com/office/drawing/2014/main" id="{25B00E63-E336-E6A1-825A-829B0A5C8CFB}"/>
              </a:ext>
            </a:extLst>
          </p:cNvPr>
          <p:cNvSpPr/>
          <p:nvPr/>
        </p:nvSpPr>
        <p:spPr>
          <a:xfrm rot="10800000">
            <a:off x="7186632" y="0"/>
            <a:ext cx="5047197" cy="6858000"/>
          </a:xfrm>
          <a:custGeom>
            <a:avLst/>
            <a:gdLst>
              <a:gd name="connsiteX0" fmla="*/ 0 w 5047197"/>
              <a:gd name="connsiteY0" fmla="*/ 0 h 6858000"/>
              <a:gd name="connsiteX1" fmla="*/ 2612403 w 5047197"/>
              <a:gd name="connsiteY1" fmla="*/ 0 h 6858000"/>
              <a:gd name="connsiteX2" fmla="*/ 2761500 w 5047197"/>
              <a:gd name="connsiteY2" fmla="*/ 258457 h 6858000"/>
              <a:gd name="connsiteX3" fmla="*/ 4769212 w 5047197"/>
              <a:gd name="connsiteY3" fmla="*/ 3738797 h 6858000"/>
              <a:gd name="connsiteX4" fmla="*/ 4769212 w 5047197"/>
              <a:gd name="connsiteY4" fmla="*/ 5820031 h 6858000"/>
              <a:gd name="connsiteX5" fmla="*/ 2968933 w 5047197"/>
              <a:gd name="connsiteY5" fmla="*/ 6858000 h 6858000"/>
              <a:gd name="connsiteX6" fmla="*/ 187580 w 5047197"/>
              <a:gd name="connsiteY6" fmla="*/ 6858000 h 6858000"/>
              <a:gd name="connsiteX7" fmla="*/ 0 w 504719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47197" h="6858000">
                <a:moveTo>
                  <a:pt x="0" y="0"/>
                </a:moveTo>
                <a:lnTo>
                  <a:pt x="2612403" y="0"/>
                </a:lnTo>
                <a:lnTo>
                  <a:pt x="2761500" y="258457"/>
                </a:lnTo>
                <a:cubicBezTo>
                  <a:pt x="4769212" y="3738797"/>
                  <a:pt x="4769212" y="3738797"/>
                  <a:pt x="4769212" y="3738797"/>
                </a:cubicBezTo>
                <a:cubicBezTo>
                  <a:pt x="5139859" y="4384879"/>
                  <a:pt x="5139859" y="5173948"/>
                  <a:pt x="4769212" y="5820031"/>
                </a:cubicBezTo>
                <a:cubicBezTo>
                  <a:pt x="4398568" y="6460818"/>
                  <a:pt x="3710226" y="6858000"/>
                  <a:pt x="2968933" y="6858000"/>
                </a:cubicBezTo>
                <a:cubicBezTo>
                  <a:pt x="1844089" y="6858000"/>
                  <a:pt x="930153" y="6858000"/>
                  <a:pt x="18758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0716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Poppins Light" pitchFamily="2" charset="77"/>
              <a:ea typeface="+mn-ea"/>
              <a:cs typeface="+mn-cs"/>
            </a:endParaRPr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2DDE2EC-2098-4A9A-1E0C-96DC761AFC0E}"/>
              </a:ext>
            </a:extLst>
          </p:cNvPr>
          <p:cNvSpPr/>
          <p:nvPr/>
        </p:nvSpPr>
        <p:spPr>
          <a:xfrm rot="5400000">
            <a:off x="229503" y="752117"/>
            <a:ext cx="307177" cy="283037"/>
          </a:xfrm>
          <a:custGeom>
            <a:avLst/>
            <a:gdLst>
              <a:gd name="connsiteX0" fmla="*/ 4420832 w 8837056"/>
              <a:gd name="connsiteY0" fmla="*/ 0 h 8142590"/>
              <a:gd name="connsiteX1" fmla="*/ 5987360 w 8837056"/>
              <a:gd name="connsiteY1" fmla="*/ 907803 h 8142590"/>
              <a:gd name="connsiteX2" fmla="*/ 8595166 w 8837056"/>
              <a:gd name="connsiteY2" fmla="*/ 5428393 h 8142590"/>
              <a:gd name="connsiteX3" fmla="*/ 8595166 w 8837056"/>
              <a:gd name="connsiteY3" fmla="*/ 7239394 h 8142590"/>
              <a:gd name="connsiteX4" fmla="*/ 7028639 w 8837056"/>
              <a:gd name="connsiteY4" fmla="*/ 8142590 h 8142590"/>
              <a:gd name="connsiteX5" fmla="*/ 1808417 w 8837056"/>
              <a:gd name="connsiteY5" fmla="*/ 8142590 h 8142590"/>
              <a:gd name="connsiteX6" fmla="*/ 241890 w 8837056"/>
              <a:gd name="connsiteY6" fmla="*/ 7239394 h 8142590"/>
              <a:gd name="connsiteX7" fmla="*/ 241890 w 8837056"/>
              <a:gd name="connsiteY7" fmla="*/ 5428393 h 8142590"/>
              <a:gd name="connsiteX8" fmla="*/ 2854305 w 8837056"/>
              <a:gd name="connsiteY8" fmla="*/ 907803 h 8142590"/>
              <a:gd name="connsiteX9" fmla="*/ 4420832 w 8837056"/>
              <a:gd name="connsiteY9" fmla="*/ 0 h 8142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37056" h="8142590">
                <a:moveTo>
                  <a:pt x="4420832" y="0"/>
                </a:moveTo>
                <a:cubicBezTo>
                  <a:pt x="5065874" y="0"/>
                  <a:pt x="5660232" y="345610"/>
                  <a:pt x="5987360" y="907803"/>
                </a:cubicBezTo>
                <a:cubicBezTo>
                  <a:pt x="8595166" y="5428393"/>
                  <a:pt x="8595166" y="5428393"/>
                  <a:pt x="8595166" y="5428393"/>
                </a:cubicBezTo>
                <a:cubicBezTo>
                  <a:pt x="8917687" y="5990586"/>
                  <a:pt x="8917687" y="6677200"/>
                  <a:pt x="8595166" y="7239394"/>
                </a:cubicBezTo>
                <a:cubicBezTo>
                  <a:pt x="8272647" y="7796979"/>
                  <a:pt x="7673681" y="8142590"/>
                  <a:pt x="7028639" y="8142590"/>
                </a:cubicBezTo>
                <a:cubicBezTo>
                  <a:pt x="1808417" y="8142590"/>
                  <a:pt x="1808417" y="8142590"/>
                  <a:pt x="1808417" y="8142590"/>
                </a:cubicBezTo>
                <a:cubicBezTo>
                  <a:pt x="1163378" y="8142590"/>
                  <a:pt x="564411" y="7796979"/>
                  <a:pt x="241890" y="7239394"/>
                </a:cubicBezTo>
                <a:cubicBezTo>
                  <a:pt x="-80630" y="6677200"/>
                  <a:pt x="-80630" y="5990586"/>
                  <a:pt x="241890" y="5428393"/>
                </a:cubicBezTo>
                <a:cubicBezTo>
                  <a:pt x="2854305" y="907803"/>
                  <a:pt x="2854305" y="907803"/>
                  <a:pt x="2854305" y="907803"/>
                </a:cubicBezTo>
                <a:cubicBezTo>
                  <a:pt x="3176826" y="345610"/>
                  <a:pt x="3771184" y="0"/>
                  <a:pt x="4420832" y="0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60000"/>
              </a:schemeClr>
            </a:solidFill>
          </a:ln>
          <a:effectLst>
            <a:outerShdw blurRad="254000" dist="101600" dir="5400000" sx="96000" sy="96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Poppins Light" pitchFamily="2" charset="77"/>
              <a:ea typeface="+mn-ea"/>
              <a:cs typeface="+mn-cs"/>
            </a:endParaRP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763F39FA-95C3-B79C-E63A-7D63ED9B1962}"/>
              </a:ext>
            </a:extLst>
          </p:cNvPr>
          <p:cNvSpPr/>
          <p:nvPr/>
        </p:nvSpPr>
        <p:spPr>
          <a:xfrm rot="5400000">
            <a:off x="277635" y="693023"/>
            <a:ext cx="304519" cy="280588"/>
          </a:xfrm>
          <a:custGeom>
            <a:avLst/>
            <a:gdLst>
              <a:gd name="connsiteX0" fmla="*/ 4420832 w 8837056"/>
              <a:gd name="connsiteY0" fmla="*/ 0 h 8142590"/>
              <a:gd name="connsiteX1" fmla="*/ 5987360 w 8837056"/>
              <a:gd name="connsiteY1" fmla="*/ 907803 h 8142590"/>
              <a:gd name="connsiteX2" fmla="*/ 8595166 w 8837056"/>
              <a:gd name="connsiteY2" fmla="*/ 5428393 h 8142590"/>
              <a:gd name="connsiteX3" fmla="*/ 8595166 w 8837056"/>
              <a:gd name="connsiteY3" fmla="*/ 7239394 h 8142590"/>
              <a:gd name="connsiteX4" fmla="*/ 7028639 w 8837056"/>
              <a:gd name="connsiteY4" fmla="*/ 8142590 h 8142590"/>
              <a:gd name="connsiteX5" fmla="*/ 1808417 w 8837056"/>
              <a:gd name="connsiteY5" fmla="*/ 8142590 h 8142590"/>
              <a:gd name="connsiteX6" fmla="*/ 241890 w 8837056"/>
              <a:gd name="connsiteY6" fmla="*/ 7239394 h 8142590"/>
              <a:gd name="connsiteX7" fmla="*/ 241890 w 8837056"/>
              <a:gd name="connsiteY7" fmla="*/ 5428393 h 8142590"/>
              <a:gd name="connsiteX8" fmla="*/ 2854305 w 8837056"/>
              <a:gd name="connsiteY8" fmla="*/ 907803 h 8142590"/>
              <a:gd name="connsiteX9" fmla="*/ 4420832 w 8837056"/>
              <a:gd name="connsiteY9" fmla="*/ 0 h 8142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37056" h="8142590">
                <a:moveTo>
                  <a:pt x="4420832" y="0"/>
                </a:moveTo>
                <a:cubicBezTo>
                  <a:pt x="5065874" y="0"/>
                  <a:pt x="5660232" y="345610"/>
                  <a:pt x="5987360" y="907803"/>
                </a:cubicBezTo>
                <a:cubicBezTo>
                  <a:pt x="8595166" y="5428393"/>
                  <a:pt x="8595166" y="5428393"/>
                  <a:pt x="8595166" y="5428393"/>
                </a:cubicBezTo>
                <a:cubicBezTo>
                  <a:pt x="8917687" y="5990586"/>
                  <a:pt x="8917687" y="6677200"/>
                  <a:pt x="8595166" y="7239394"/>
                </a:cubicBezTo>
                <a:cubicBezTo>
                  <a:pt x="8272647" y="7796979"/>
                  <a:pt x="7673681" y="8142590"/>
                  <a:pt x="7028639" y="8142590"/>
                </a:cubicBezTo>
                <a:cubicBezTo>
                  <a:pt x="1808417" y="8142590"/>
                  <a:pt x="1808417" y="8142590"/>
                  <a:pt x="1808417" y="8142590"/>
                </a:cubicBezTo>
                <a:cubicBezTo>
                  <a:pt x="1163378" y="8142590"/>
                  <a:pt x="564411" y="7796979"/>
                  <a:pt x="241890" y="7239394"/>
                </a:cubicBezTo>
                <a:cubicBezTo>
                  <a:pt x="-80630" y="6677200"/>
                  <a:pt x="-80630" y="5990586"/>
                  <a:pt x="241890" y="5428393"/>
                </a:cubicBezTo>
                <a:cubicBezTo>
                  <a:pt x="2854305" y="907803"/>
                  <a:pt x="2854305" y="907803"/>
                  <a:pt x="2854305" y="907803"/>
                </a:cubicBezTo>
                <a:cubicBezTo>
                  <a:pt x="3176826" y="345610"/>
                  <a:pt x="3771184" y="0"/>
                  <a:pt x="4420832" y="0"/>
                </a:cubicBezTo>
                <a:close/>
              </a:path>
            </a:pathLst>
          </a:custGeom>
          <a:solidFill>
            <a:srgbClr val="071633"/>
          </a:solidFill>
          <a:ln>
            <a:noFill/>
          </a:ln>
          <a:effectLst>
            <a:outerShdw blurRad="254000" dist="101600" dir="5400000" sx="96000" sy="96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Poppins Light" pitchFamily="2" charset="77"/>
              <a:ea typeface="+mn-ea"/>
              <a:cs typeface="+mn-cs"/>
            </a:endParaRPr>
          </a:p>
        </p:txBody>
      </p:sp>
      <p:sp>
        <p:nvSpPr>
          <p:cNvPr id="5" name="Título">
            <a:extLst>
              <a:ext uri="{FF2B5EF4-FFF2-40B4-BE49-F238E27FC236}">
                <a16:creationId xmlns:a16="http://schemas.microsoft.com/office/drawing/2014/main" id="{59107B4C-D947-9AA2-77B9-A83CA16986E7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dirty="0" err="1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Blip</a:t>
            </a:r>
            <a:r>
              <a:rPr lang="pt-BR" sz="5400" b="1" spc="-150" dirty="0">
                <a:solidFill>
                  <a:srgbClr val="00B0F0"/>
                </a:solidFill>
                <a:latin typeface="Poppins" pitchFamily="2" charset="77"/>
                <a:cs typeface="Poppins" pitchFamily="2" charset="77"/>
              </a:rPr>
              <a:t> Desk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Freeform: Shape 29">
            <a:extLst>
              <a:ext uri="{FF2B5EF4-FFF2-40B4-BE49-F238E27FC236}">
                <a16:creationId xmlns:a16="http://schemas.microsoft.com/office/drawing/2014/main" id="{226E4E4E-C228-0CF9-6718-CB081CF2A03A}"/>
              </a:ext>
            </a:extLst>
          </p:cNvPr>
          <p:cNvSpPr/>
          <p:nvPr/>
        </p:nvSpPr>
        <p:spPr>
          <a:xfrm rot="13576169">
            <a:off x="6128089" y="478669"/>
            <a:ext cx="336886" cy="310411"/>
          </a:xfrm>
          <a:custGeom>
            <a:avLst/>
            <a:gdLst>
              <a:gd name="connsiteX0" fmla="*/ 4420832 w 8837056"/>
              <a:gd name="connsiteY0" fmla="*/ 0 h 8142590"/>
              <a:gd name="connsiteX1" fmla="*/ 5987360 w 8837056"/>
              <a:gd name="connsiteY1" fmla="*/ 907803 h 8142590"/>
              <a:gd name="connsiteX2" fmla="*/ 8595166 w 8837056"/>
              <a:gd name="connsiteY2" fmla="*/ 5428393 h 8142590"/>
              <a:gd name="connsiteX3" fmla="*/ 8595166 w 8837056"/>
              <a:gd name="connsiteY3" fmla="*/ 7239394 h 8142590"/>
              <a:gd name="connsiteX4" fmla="*/ 7028639 w 8837056"/>
              <a:gd name="connsiteY4" fmla="*/ 8142590 h 8142590"/>
              <a:gd name="connsiteX5" fmla="*/ 1808417 w 8837056"/>
              <a:gd name="connsiteY5" fmla="*/ 8142590 h 8142590"/>
              <a:gd name="connsiteX6" fmla="*/ 241890 w 8837056"/>
              <a:gd name="connsiteY6" fmla="*/ 7239394 h 8142590"/>
              <a:gd name="connsiteX7" fmla="*/ 241890 w 8837056"/>
              <a:gd name="connsiteY7" fmla="*/ 5428393 h 8142590"/>
              <a:gd name="connsiteX8" fmla="*/ 2854305 w 8837056"/>
              <a:gd name="connsiteY8" fmla="*/ 907803 h 8142590"/>
              <a:gd name="connsiteX9" fmla="*/ 4420832 w 8837056"/>
              <a:gd name="connsiteY9" fmla="*/ 0 h 8142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37056" h="8142590">
                <a:moveTo>
                  <a:pt x="4420832" y="0"/>
                </a:moveTo>
                <a:cubicBezTo>
                  <a:pt x="5065874" y="0"/>
                  <a:pt x="5660232" y="345610"/>
                  <a:pt x="5987360" y="907803"/>
                </a:cubicBezTo>
                <a:cubicBezTo>
                  <a:pt x="8595166" y="5428393"/>
                  <a:pt x="8595166" y="5428393"/>
                  <a:pt x="8595166" y="5428393"/>
                </a:cubicBezTo>
                <a:cubicBezTo>
                  <a:pt x="8917687" y="5990586"/>
                  <a:pt x="8917687" y="6677200"/>
                  <a:pt x="8595166" y="7239394"/>
                </a:cubicBezTo>
                <a:cubicBezTo>
                  <a:pt x="8272647" y="7796979"/>
                  <a:pt x="7673681" y="8142590"/>
                  <a:pt x="7028639" y="8142590"/>
                </a:cubicBezTo>
                <a:cubicBezTo>
                  <a:pt x="1808417" y="8142590"/>
                  <a:pt x="1808417" y="8142590"/>
                  <a:pt x="1808417" y="8142590"/>
                </a:cubicBezTo>
                <a:cubicBezTo>
                  <a:pt x="1163378" y="8142590"/>
                  <a:pt x="564411" y="7796979"/>
                  <a:pt x="241890" y="7239394"/>
                </a:cubicBezTo>
                <a:cubicBezTo>
                  <a:pt x="-80630" y="6677200"/>
                  <a:pt x="-80630" y="5990586"/>
                  <a:pt x="241890" y="5428393"/>
                </a:cubicBezTo>
                <a:cubicBezTo>
                  <a:pt x="2854305" y="907803"/>
                  <a:pt x="2854305" y="907803"/>
                  <a:pt x="2854305" y="907803"/>
                </a:cubicBezTo>
                <a:cubicBezTo>
                  <a:pt x="3176826" y="345610"/>
                  <a:pt x="3771184" y="0"/>
                  <a:pt x="44208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01600" dir="5400000" sx="96000" sy="96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Poppins Light" pitchFamily="2" charset="77"/>
              <a:ea typeface="+mn-ea"/>
              <a:cs typeface="+mn-cs"/>
            </a:endParaRPr>
          </a:p>
        </p:txBody>
      </p:sp>
      <p:sp>
        <p:nvSpPr>
          <p:cNvPr id="10" name="Texto 0">
            <a:extLst>
              <a:ext uri="{FF2B5EF4-FFF2-40B4-BE49-F238E27FC236}">
                <a16:creationId xmlns:a16="http://schemas.microsoft.com/office/drawing/2014/main" id="{3F3E70DE-49AB-9A51-1C4D-0D52922A6C7A}"/>
              </a:ext>
            </a:extLst>
          </p:cNvPr>
          <p:cNvSpPr txBox="1"/>
          <p:nvPr/>
        </p:nvSpPr>
        <p:spPr>
          <a:xfrm>
            <a:off x="593031" y="1328199"/>
            <a:ext cx="3776232" cy="445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O que é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O </a:t>
            </a:r>
            <a:r>
              <a:rPr lang="pt-BR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Blip</a:t>
            </a: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 Desk é a ferramenta do </a:t>
            </a:r>
            <a:r>
              <a:rPr lang="pt-BR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Blip</a:t>
            </a: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 que permite que um </a:t>
            </a:r>
            <a:r>
              <a:rPr lang="pt-BR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bot</a:t>
            </a: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 redirecione (transborde) a conversa de um usuário para um atendente humano. O </a:t>
            </a:r>
            <a:r>
              <a:rPr lang="pt-BR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Blip</a:t>
            </a: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 é uma das primeiras plataformas a permitir essa união, visando sempre a conexão entre a empresa e o consumidor.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sz="1200" dirty="0">
              <a:solidFill>
                <a:prstClr val="black">
                  <a:lumMod val="65000"/>
                  <a:lumOff val="35000"/>
                </a:prstClr>
              </a:solidFill>
              <a:latin typeface="Poppins Light" pitchFamily="2" charset="77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Para o cliente, ele continua utilizando os canais de conversação que ele já utiliza, como WhatsApp, Messenger, Chat, Instagram e outros.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sz="1200" dirty="0">
              <a:solidFill>
                <a:prstClr val="black">
                  <a:lumMod val="65000"/>
                  <a:lumOff val="35000"/>
                </a:prstClr>
              </a:solidFill>
              <a:latin typeface="Poppins Light" pitchFamily="2" charset="77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Para o atendente, chegam todas as informações coletadas pelo </a:t>
            </a:r>
            <a:r>
              <a:rPr lang="pt-BR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bot</a:t>
            </a:r>
            <a:r>
              <a:rPr lang="pt-BR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Poppins Light" pitchFamily="2" charset="77"/>
              </a:rPr>
              <a:t> antes do transbordo, o que permite um atendimento mais rápido e contextualizado.</a:t>
            </a:r>
          </a:p>
        </p:txBody>
      </p:sp>
      <p:pic>
        <p:nvPicPr>
          <p:cNvPr id="25" name="Espaço Reservado para Imagem 24" descr="Homem segurando celular na mão&#10;&#10;Descrição gerada automaticamente">
            <a:extLst>
              <a:ext uri="{FF2B5EF4-FFF2-40B4-BE49-F238E27FC236}">
                <a16:creationId xmlns:a16="http://schemas.microsoft.com/office/drawing/2014/main" id="{BF24B5CE-B396-E3E1-82F9-E6A63EFF0D2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r="9609"/>
          <a:stretch>
            <a:fillRect/>
          </a:stretch>
        </p:blipFill>
        <p:spPr/>
      </p:pic>
      <p:grpSp>
        <p:nvGrpSpPr>
          <p:cNvPr id="12" name="4">
            <a:extLst>
              <a:ext uri="{FF2B5EF4-FFF2-40B4-BE49-F238E27FC236}">
                <a16:creationId xmlns:a16="http://schemas.microsoft.com/office/drawing/2014/main" id="{D1324F78-AB56-2470-D567-0F07E160D061}"/>
              </a:ext>
            </a:extLst>
          </p:cNvPr>
          <p:cNvGrpSpPr/>
          <p:nvPr/>
        </p:nvGrpSpPr>
        <p:grpSpPr>
          <a:xfrm>
            <a:off x="4223009" y="4626001"/>
            <a:ext cx="1235417" cy="1376589"/>
            <a:chOff x="734414" y="1962149"/>
            <a:chExt cx="328616" cy="366167"/>
          </a:xfrm>
        </p:grpSpPr>
        <p:sp>
          <p:nvSpPr>
            <p:cNvPr id="14" name="Freeform: Shape 97">
              <a:extLst>
                <a:ext uri="{FF2B5EF4-FFF2-40B4-BE49-F238E27FC236}">
                  <a16:creationId xmlns:a16="http://schemas.microsoft.com/office/drawing/2014/main" id="{1CCB8AEF-0A37-B985-F85E-573BE7F6C88A}"/>
                </a:ext>
              </a:extLst>
            </p:cNvPr>
            <p:cNvSpPr/>
            <p:nvPr/>
          </p:nvSpPr>
          <p:spPr>
            <a:xfrm rot="5400000">
              <a:off x="722344" y="2033209"/>
              <a:ext cx="307177" cy="283037"/>
            </a:xfrm>
            <a:custGeom>
              <a:avLst/>
              <a:gdLst>
                <a:gd name="connsiteX0" fmla="*/ 4420832 w 8837056"/>
                <a:gd name="connsiteY0" fmla="*/ 0 h 8142590"/>
                <a:gd name="connsiteX1" fmla="*/ 5987360 w 8837056"/>
                <a:gd name="connsiteY1" fmla="*/ 907803 h 8142590"/>
                <a:gd name="connsiteX2" fmla="*/ 8595166 w 8837056"/>
                <a:gd name="connsiteY2" fmla="*/ 5428393 h 8142590"/>
                <a:gd name="connsiteX3" fmla="*/ 8595166 w 8837056"/>
                <a:gd name="connsiteY3" fmla="*/ 7239394 h 8142590"/>
                <a:gd name="connsiteX4" fmla="*/ 7028639 w 8837056"/>
                <a:gd name="connsiteY4" fmla="*/ 8142590 h 8142590"/>
                <a:gd name="connsiteX5" fmla="*/ 1808417 w 8837056"/>
                <a:gd name="connsiteY5" fmla="*/ 8142590 h 8142590"/>
                <a:gd name="connsiteX6" fmla="*/ 241890 w 8837056"/>
                <a:gd name="connsiteY6" fmla="*/ 7239394 h 8142590"/>
                <a:gd name="connsiteX7" fmla="*/ 241890 w 8837056"/>
                <a:gd name="connsiteY7" fmla="*/ 5428393 h 8142590"/>
                <a:gd name="connsiteX8" fmla="*/ 2854305 w 8837056"/>
                <a:gd name="connsiteY8" fmla="*/ 907803 h 8142590"/>
                <a:gd name="connsiteX9" fmla="*/ 4420832 w 8837056"/>
                <a:gd name="connsiteY9" fmla="*/ 0 h 81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37056" h="8142590">
                  <a:moveTo>
                    <a:pt x="4420832" y="0"/>
                  </a:moveTo>
                  <a:cubicBezTo>
                    <a:pt x="5065874" y="0"/>
                    <a:pt x="5660232" y="345610"/>
                    <a:pt x="5987360" y="907803"/>
                  </a:cubicBezTo>
                  <a:cubicBezTo>
                    <a:pt x="8595166" y="5428393"/>
                    <a:pt x="8595166" y="5428393"/>
                    <a:pt x="8595166" y="5428393"/>
                  </a:cubicBezTo>
                  <a:cubicBezTo>
                    <a:pt x="8917687" y="5990586"/>
                    <a:pt x="8917687" y="6677200"/>
                    <a:pt x="8595166" y="7239394"/>
                  </a:cubicBezTo>
                  <a:cubicBezTo>
                    <a:pt x="8272647" y="7796979"/>
                    <a:pt x="7673681" y="8142590"/>
                    <a:pt x="7028639" y="8142590"/>
                  </a:cubicBezTo>
                  <a:cubicBezTo>
                    <a:pt x="1808417" y="8142590"/>
                    <a:pt x="1808417" y="8142590"/>
                    <a:pt x="1808417" y="8142590"/>
                  </a:cubicBezTo>
                  <a:cubicBezTo>
                    <a:pt x="1163378" y="8142590"/>
                    <a:pt x="564411" y="7796979"/>
                    <a:pt x="241890" y="7239394"/>
                  </a:cubicBezTo>
                  <a:cubicBezTo>
                    <a:pt x="-80630" y="6677200"/>
                    <a:pt x="-80630" y="5990586"/>
                    <a:pt x="241890" y="5428393"/>
                  </a:cubicBezTo>
                  <a:cubicBezTo>
                    <a:pt x="2854305" y="907803"/>
                    <a:pt x="2854305" y="907803"/>
                    <a:pt x="2854305" y="907803"/>
                  </a:cubicBezTo>
                  <a:cubicBezTo>
                    <a:pt x="3176826" y="345610"/>
                    <a:pt x="3771184" y="0"/>
                    <a:pt x="4420832" y="0"/>
                  </a:cubicBezTo>
                  <a:close/>
                </a:path>
              </a:pathLst>
            </a:custGeom>
            <a:noFill/>
            <a:ln>
              <a:solidFill>
                <a:schemeClr val="bg1">
                  <a:lumMod val="85000"/>
                  <a:alpha val="60000"/>
                </a:schemeClr>
              </a:solidFill>
            </a:ln>
            <a:effectLst>
              <a:outerShdw blurRad="254000" dist="101600" dir="5400000" sx="96000" sy="96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oppins Light" pitchFamily="2" charset="77"/>
                <a:ea typeface="+mn-ea"/>
                <a:cs typeface="+mn-cs"/>
              </a:endParaRPr>
            </a:p>
          </p:txBody>
        </p:sp>
        <p:sp>
          <p:nvSpPr>
            <p:cNvPr id="15" name="Freeform: Shape 98">
              <a:extLst>
                <a:ext uri="{FF2B5EF4-FFF2-40B4-BE49-F238E27FC236}">
                  <a16:creationId xmlns:a16="http://schemas.microsoft.com/office/drawing/2014/main" id="{DFAF842E-E1AC-C7E4-72C1-2D617945B65A}"/>
                </a:ext>
              </a:extLst>
            </p:cNvPr>
            <p:cNvSpPr/>
            <p:nvPr/>
          </p:nvSpPr>
          <p:spPr>
            <a:xfrm rot="5400000">
              <a:off x="770476" y="1974115"/>
              <a:ext cx="304519" cy="280588"/>
            </a:xfrm>
            <a:custGeom>
              <a:avLst/>
              <a:gdLst>
                <a:gd name="connsiteX0" fmla="*/ 4420832 w 8837056"/>
                <a:gd name="connsiteY0" fmla="*/ 0 h 8142590"/>
                <a:gd name="connsiteX1" fmla="*/ 5987360 w 8837056"/>
                <a:gd name="connsiteY1" fmla="*/ 907803 h 8142590"/>
                <a:gd name="connsiteX2" fmla="*/ 8595166 w 8837056"/>
                <a:gd name="connsiteY2" fmla="*/ 5428393 h 8142590"/>
                <a:gd name="connsiteX3" fmla="*/ 8595166 w 8837056"/>
                <a:gd name="connsiteY3" fmla="*/ 7239394 h 8142590"/>
                <a:gd name="connsiteX4" fmla="*/ 7028639 w 8837056"/>
                <a:gd name="connsiteY4" fmla="*/ 8142590 h 8142590"/>
                <a:gd name="connsiteX5" fmla="*/ 1808417 w 8837056"/>
                <a:gd name="connsiteY5" fmla="*/ 8142590 h 8142590"/>
                <a:gd name="connsiteX6" fmla="*/ 241890 w 8837056"/>
                <a:gd name="connsiteY6" fmla="*/ 7239394 h 8142590"/>
                <a:gd name="connsiteX7" fmla="*/ 241890 w 8837056"/>
                <a:gd name="connsiteY7" fmla="*/ 5428393 h 8142590"/>
                <a:gd name="connsiteX8" fmla="*/ 2854305 w 8837056"/>
                <a:gd name="connsiteY8" fmla="*/ 907803 h 8142590"/>
                <a:gd name="connsiteX9" fmla="*/ 4420832 w 8837056"/>
                <a:gd name="connsiteY9" fmla="*/ 0 h 8142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37056" h="8142590">
                  <a:moveTo>
                    <a:pt x="4420832" y="0"/>
                  </a:moveTo>
                  <a:cubicBezTo>
                    <a:pt x="5065874" y="0"/>
                    <a:pt x="5660232" y="345610"/>
                    <a:pt x="5987360" y="907803"/>
                  </a:cubicBezTo>
                  <a:cubicBezTo>
                    <a:pt x="8595166" y="5428393"/>
                    <a:pt x="8595166" y="5428393"/>
                    <a:pt x="8595166" y="5428393"/>
                  </a:cubicBezTo>
                  <a:cubicBezTo>
                    <a:pt x="8917687" y="5990586"/>
                    <a:pt x="8917687" y="6677200"/>
                    <a:pt x="8595166" y="7239394"/>
                  </a:cubicBezTo>
                  <a:cubicBezTo>
                    <a:pt x="8272647" y="7796979"/>
                    <a:pt x="7673681" y="8142590"/>
                    <a:pt x="7028639" y="8142590"/>
                  </a:cubicBezTo>
                  <a:cubicBezTo>
                    <a:pt x="1808417" y="8142590"/>
                    <a:pt x="1808417" y="8142590"/>
                    <a:pt x="1808417" y="8142590"/>
                  </a:cubicBezTo>
                  <a:cubicBezTo>
                    <a:pt x="1163378" y="8142590"/>
                    <a:pt x="564411" y="7796979"/>
                    <a:pt x="241890" y="7239394"/>
                  </a:cubicBezTo>
                  <a:cubicBezTo>
                    <a:pt x="-80630" y="6677200"/>
                    <a:pt x="-80630" y="5990586"/>
                    <a:pt x="241890" y="5428393"/>
                  </a:cubicBezTo>
                  <a:cubicBezTo>
                    <a:pt x="2854305" y="907803"/>
                    <a:pt x="2854305" y="907803"/>
                    <a:pt x="2854305" y="907803"/>
                  </a:cubicBezTo>
                  <a:cubicBezTo>
                    <a:pt x="3176826" y="345610"/>
                    <a:pt x="3771184" y="0"/>
                    <a:pt x="4420832" y="0"/>
                  </a:cubicBezTo>
                  <a:close/>
                </a:path>
              </a:pathLst>
            </a:custGeom>
            <a:solidFill>
              <a:srgbClr val="3D4554"/>
            </a:solidFill>
            <a:ln>
              <a:noFill/>
            </a:ln>
            <a:effectLst>
              <a:outerShdw blurRad="254000" dist="101600" dir="5400000" sx="96000" sy="96000" algn="t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26CF5C19-590C-9A32-F76E-1CFEBC426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545" y="1778370"/>
            <a:ext cx="1868977" cy="14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54167E-6 2.22222E-6 L 0.01549 2.22222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indefinite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75E-6 -1.11111E-6 L -0.01706 -0.04329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217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/>
      <p:bldP spid="6" grpId="0" animBg="1"/>
      <p:bldP spid="6" grpId="1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73197" y="54879"/>
            <a:ext cx="3887688" cy="2637367"/>
            <a:chOff x="6205487" y="0"/>
            <a:chExt cx="2915766" cy="1978025"/>
          </a:xfrm>
        </p:grpSpPr>
        <p:sp>
          <p:nvSpPr>
            <p:cNvPr id="3" name="object 3"/>
            <p:cNvSpPr/>
            <p:nvPr/>
          </p:nvSpPr>
          <p:spPr>
            <a:xfrm>
              <a:off x="6205487" y="0"/>
              <a:ext cx="2192655" cy="1978025"/>
            </a:xfrm>
            <a:custGeom>
              <a:avLst/>
              <a:gdLst/>
              <a:ahLst/>
              <a:cxnLst/>
              <a:rect l="l" t="t" r="r" b="b"/>
              <a:pathLst>
                <a:path w="2192654" h="1978025">
                  <a:moveTo>
                    <a:pt x="1096235" y="1977537"/>
                  </a:moveTo>
                  <a:lnTo>
                    <a:pt x="1045065" y="1976343"/>
                  </a:lnTo>
                  <a:lnTo>
                    <a:pt x="994216" y="1972782"/>
                  </a:lnTo>
                  <a:lnTo>
                    <a:pt x="943764" y="1966886"/>
                  </a:lnTo>
                  <a:lnTo>
                    <a:pt x="893784" y="1958685"/>
                  </a:lnTo>
                  <a:lnTo>
                    <a:pt x="844351" y="1948210"/>
                  </a:lnTo>
                  <a:lnTo>
                    <a:pt x="795540" y="1935493"/>
                  </a:lnTo>
                  <a:lnTo>
                    <a:pt x="747426" y="1920563"/>
                  </a:lnTo>
                  <a:lnTo>
                    <a:pt x="700083" y="1903454"/>
                  </a:lnTo>
                  <a:lnTo>
                    <a:pt x="653586" y="1884194"/>
                  </a:lnTo>
                  <a:lnTo>
                    <a:pt x="608011" y="1862816"/>
                  </a:lnTo>
                  <a:lnTo>
                    <a:pt x="563433" y="1839351"/>
                  </a:lnTo>
                  <a:lnTo>
                    <a:pt x="519925" y="1813829"/>
                  </a:lnTo>
                  <a:lnTo>
                    <a:pt x="477564" y="1786281"/>
                  </a:lnTo>
                  <a:lnTo>
                    <a:pt x="436424" y="1756739"/>
                  </a:lnTo>
                  <a:lnTo>
                    <a:pt x="396580" y="1725234"/>
                  </a:lnTo>
                  <a:lnTo>
                    <a:pt x="358107" y="1691796"/>
                  </a:lnTo>
                  <a:lnTo>
                    <a:pt x="321079" y="1656457"/>
                  </a:lnTo>
                  <a:lnTo>
                    <a:pt x="285740" y="1619429"/>
                  </a:lnTo>
                  <a:lnTo>
                    <a:pt x="252302" y="1580956"/>
                  </a:lnTo>
                  <a:lnTo>
                    <a:pt x="220797" y="1541112"/>
                  </a:lnTo>
                  <a:lnTo>
                    <a:pt x="191255" y="1499972"/>
                  </a:lnTo>
                  <a:lnTo>
                    <a:pt x="163708" y="1457611"/>
                  </a:lnTo>
                  <a:lnTo>
                    <a:pt x="138185" y="1414103"/>
                  </a:lnTo>
                  <a:lnTo>
                    <a:pt x="114720" y="1369525"/>
                  </a:lnTo>
                  <a:lnTo>
                    <a:pt x="93342" y="1323950"/>
                  </a:lnTo>
                  <a:lnTo>
                    <a:pt x="74083" y="1277454"/>
                  </a:lnTo>
                  <a:lnTo>
                    <a:pt x="56973" y="1230111"/>
                  </a:lnTo>
                  <a:lnTo>
                    <a:pt x="42044" y="1181996"/>
                  </a:lnTo>
                  <a:lnTo>
                    <a:pt x="29326" y="1133185"/>
                  </a:lnTo>
                  <a:lnTo>
                    <a:pt x="18851" y="1083752"/>
                  </a:lnTo>
                  <a:lnTo>
                    <a:pt x="10650" y="1033772"/>
                  </a:lnTo>
                  <a:lnTo>
                    <a:pt x="4754" y="983321"/>
                  </a:lnTo>
                  <a:lnTo>
                    <a:pt x="1193" y="932472"/>
                  </a:lnTo>
                  <a:lnTo>
                    <a:pt x="0" y="881301"/>
                  </a:lnTo>
                  <a:lnTo>
                    <a:pt x="1068" y="832470"/>
                  </a:lnTo>
                  <a:lnTo>
                    <a:pt x="4242" y="784187"/>
                  </a:lnTo>
                  <a:lnTo>
                    <a:pt x="9479" y="736495"/>
                  </a:lnTo>
                  <a:lnTo>
                    <a:pt x="16733" y="689439"/>
                  </a:lnTo>
                  <a:lnTo>
                    <a:pt x="25960" y="643063"/>
                  </a:lnTo>
                  <a:lnTo>
                    <a:pt x="37115" y="597413"/>
                  </a:lnTo>
                  <a:lnTo>
                    <a:pt x="50153" y="552532"/>
                  </a:lnTo>
                  <a:lnTo>
                    <a:pt x="65031" y="508466"/>
                  </a:lnTo>
                  <a:lnTo>
                    <a:pt x="81704" y="465259"/>
                  </a:lnTo>
                  <a:lnTo>
                    <a:pt x="100126" y="422955"/>
                  </a:lnTo>
                  <a:lnTo>
                    <a:pt x="120254" y="381599"/>
                  </a:lnTo>
                  <a:lnTo>
                    <a:pt x="142043" y="341236"/>
                  </a:lnTo>
                  <a:lnTo>
                    <a:pt x="165449" y="301910"/>
                  </a:lnTo>
                  <a:lnTo>
                    <a:pt x="190426" y="263665"/>
                  </a:lnTo>
                  <a:lnTo>
                    <a:pt x="216930" y="226547"/>
                  </a:lnTo>
                  <a:lnTo>
                    <a:pt x="244917" y="190600"/>
                  </a:lnTo>
                  <a:lnTo>
                    <a:pt x="274343" y="155867"/>
                  </a:lnTo>
                  <a:lnTo>
                    <a:pt x="305161" y="122395"/>
                  </a:lnTo>
                  <a:lnTo>
                    <a:pt x="337329" y="90227"/>
                  </a:lnTo>
                  <a:lnTo>
                    <a:pt x="370802" y="59409"/>
                  </a:lnTo>
                  <a:lnTo>
                    <a:pt x="405534" y="29983"/>
                  </a:lnTo>
                  <a:lnTo>
                    <a:pt x="441481" y="1996"/>
                  </a:lnTo>
                  <a:lnTo>
                    <a:pt x="1748192" y="0"/>
                  </a:lnTo>
                  <a:lnTo>
                    <a:pt x="1750989" y="1996"/>
                  </a:lnTo>
                  <a:lnTo>
                    <a:pt x="1786936" y="29983"/>
                  </a:lnTo>
                  <a:lnTo>
                    <a:pt x="1821669" y="59409"/>
                  </a:lnTo>
                  <a:lnTo>
                    <a:pt x="1855141" y="90227"/>
                  </a:lnTo>
                  <a:lnTo>
                    <a:pt x="1887309" y="122395"/>
                  </a:lnTo>
                  <a:lnTo>
                    <a:pt x="1918127" y="155867"/>
                  </a:lnTo>
                  <a:lnTo>
                    <a:pt x="1947553" y="190600"/>
                  </a:lnTo>
                  <a:lnTo>
                    <a:pt x="1975540" y="226547"/>
                  </a:lnTo>
                  <a:lnTo>
                    <a:pt x="2002044" y="263665"/>
                  </a:lnTo>
                  <a:lnTo>
                    <a:pt x="2027021" y="301910"/>
                  </a:lnTo>
                  <a:lnTo>
                    <a:pt x="2050427" y="341236"/>
                  </a:lnTo>
                  <a:lnTo>
                    <a:pt x="2072216" y="381599"/>
                  </a:lnTo>
                  <a:lnTo>
                    <a:pt x="2092344" y="422955"/>
                  </a:lnTo>
                  <a:lnTo>
                    <a:pt x="2110766" y="465259"/>
                  </a:lnTo>
                  <a:lnTo>
                    <a:pt x="2127439" y="508466"/>
                  </a:lnTo>
                  <a:lnTo>
                    <a:pt x="2142317" y="552532"/>
                  </a:lnTo>
                  <a:lnTo>
                    <a:pt x="2155355" y="597413"/>
                  </a:lnTo>
                  <a:lnTo>
                    <a:pt x="2166510" y="643063"/>
                  </a:lnTo>
                  <a:lnTo>
                    <a:pt x="2175737" y="689439"/>
                  </a:lnTo>
                  <a:lnTo>
                    <a:pt x="2182991" y="736495"/>
                  </a:lnTo>
                  <a:lnTo>
                    <a:pt x="2188228" y="784187"/>
                  </a:lnTo>
                  <a:lnTo>
                    <a:pt x="2191402" y="832470"/>
                  </a:lnTo>
                  <a:lnTo>
                    <a:pt x="2192470" y="881301"/>
                  </a:lnTo>
                  <a:lnTo>
                    <a:pt x="2191402" y="930132"/>
                  </a:lnTo>
                  <a:lnTo>
                    <a:pt x="2188228" y="978415"/>
                  </a:lnTo>
                  <a:lnTo>
                    <a:pt x="2182991" y="1026107"/>
                  </a:lnTo>
                  <a:lnTo>
                    <a:pt x="2175737" y="1073164"/>
                  </a:lnTo>
                  <a:lnTo>
                    <a:pt x="2166510" y="1119539"/>
                  </a:lnTo>
                  <a:lnTo>
                    <a:pt x="2155355" y="1165189"/>
                  </a:lnTo>
                  <a:lnTo>
                    <a:pt x="2142317" y="1210070"/>
                  </a:lnTo>
                  <a:lnTo>
                    <a:pt x="2127439" y="1254136"/>
                  </a:lnTo>
                  <a:lnTo>
                    <a:pt x="2110766" y="1297343"/>
                  </a:lnTo>
                  <a:lnTo>
                    <a:pt x="2092344" y="1339647"/>
                  </a:lnTo>
                  <a:lnTo>
                    <a:pt x="2072216" y="1381003"/>
                  </a:lnTo>
                  <a:lnTo>
                    <a:pt x="2050427" y="1421366"/>
                  </a:lnTo>
                  <a:lnTo>
                    <a:pt x="2027021" y="1460692"/>
                  </a:lnTo>
                  <a:lnTo>
                    <a:pt x="2002044" y="1498937"/>
                  </a:lnTo>
                  <a:lnTo>
                    <a:pt x="1975540" y="1536055"/>
                  </a:lnTo>
                  <a:lnTo>
                    <a:pt x="1947553" y="1572002"/>
                  </a:lnTo>
                  <a:lnTo>
                    <a:pt x="1918127" y="1606735"/>
                  </a:lnTo>
                  <a:lnTo>
                    <a:pt x="1887309" y="1640207"/>
                  </a:lnTo>
                  <a:lnTo>
                    <a:pt x="1855141" y="1672375"/>
                  </a:lnTo>
                  <a:lnTo>
                    <a:pt x="1821669" y="1703193"/>
                  </a:lnTo>
                  <a:lnTo>
                    <a:pt x="1786936" y="1732619"/>
                  </a:lnTo>
                  <a:lnTo>
                    <a:pt x="1750989" y="1760606"/>
                  </a:lnTo>
                  <a:lnTo>
                    <a:pt x="1713871" y="1787110"/>
                  </a:lnTo>
                  <a:lnTo>
                    <a:pt x="1675626" y="1812087"/>
                  </a:lnTo>
                  <a:lnTo>
                    <a:pt x="1636300" y="1835493"/>
                  </a:lnTo>
                  <a:lnTo>
                    <a:pt x="1595937" y="1857282"/>
                  </a:lnTo>
                  <a:lnTo>
                    <a:pt x="1554581" y="1877410"/>
                  </a:lnTo>
                  <a:lnTo>
                    <a:pt x="1512277" y="1895832"/>
                  </a:lnTo>
                  <a:lnTo>
                    <a:pt x="1469070" y="1912505"/>
                  </a:lnTo>
                  <a:lnTo>
                    <a:pt x="1425004" y="1927383"/>
                  </a:lnTo>
                  <a:lnTo>
                    <a:pt x="1380123" y="1940422"/>
                  </a:lnTo>
                  <a:lnTo>
                    <a:pt x="1334473" y="1951577"/>
                  </a:lnTo>
                  <a:lnTo>
                    <a:pt x="1288098" y="1960803"/>
                  </a:lnTo>
                  <a:lnTo>
                    <a:pt x="1241042" y="1968057"/>
                  </a:lnTo>
                  <a:lnTo>
                    <a:pt x="1193350" y="1973294"/>
                  </a:lnTo>
                  <a:lnTo>
                    <a:pt x="1145066" y="1976468"/>
                  </a:lnTo>
                  <a:lnTo>
                    <a:pt x="1096235" y="1977537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318613" y="14138"/>
              <a:ext cx="802640" cy="802640"/>
            </a:xfrm>
            <a:custGeom>
              <a:avLst/>
              <a:gdLst/>
              <a:ahLst/>
              <a:cxnLst/>
              <a:rect l="l" t="t" r="r" b="b"/>
              <a:pathLst>
                <a:path w="802640" h="802640">
                  <a:moveTo>
                    <a:pt x="401046" y="802093"/>
                  </a:moveTo>
                  <a:lnTo>
                    <a:pt x="348331" y="798615"/>
                  </a:lnTo>
                  <a:lnTo>
                    <a:pt x="296966" y="788353"/>
                  </a:lnTo>
                  <a:lnTo>
                    <a:pt x="247573" y="771565"/>
                  </a:lnTo>
                  <a:lnTo>
                    <a:pt x="200776" y="748509"/>
                  </a:lnTo>
                  <a:lnTo>
                    <a:pt x="157198" y="719445"/>
                  </a:lnTo>
                  <a:lnTo>
                    <a:pt x="117463" y="684629"/>
                  </a:lnTo>
                  <a:lnTo>
                    <a:pt x="82648" y="644894"/>
                  </a:lnTo>
                  <a:lnTo>
                    <a:pt x="53583" y="601317"/>
                  </a:lnTo>
                  <a:lnTo>
                    <a:pt x="30528" y="554520"/>
                  </a:lnTo>
                  <a:lnTo>
                    <a:pt x="13740" y="505127"/>
                  </a:lnTo>
                  <a:lnTo>
                    <a:pt x="3478" y="453761"/>
                  </a:lnTo>
                  <a:lnTo>
                    <a:pt x="0" y="401046"/>
                  </a:lnTo>
                  <a:lnTo>
                    <a:pt x="2698" y="354276"/>
                  </a:lnTo>
                  <a:lnTo>
                    <a:pt x="10591" y="309090"/>
                  </a:lnTo>
                  <a:lnTo>
                    <a:pt x="23380" y="265790"/>
                  </a:lnTo>
                  <a:lnTo>
                    <a:pt x="40762" y="224676"/>
                  </a:lnTo>
                  <a:lnTo>
                    <a:pt x="62438" y="186050"/>
                  </a:lnTo>
                  <a:lnTo>
                    <a:pt x="88105" y="150212"/>
                  </a:lnTo>
                  <a:lnTo>
                    <a:pt x="117463" y="117463"/>
                  </a:lnTo>
                  <a:lnTo>
                    <a:pt x="150212" y="88105"/>
                  </a:lnTo>
                  <a:lnTo>
                    <a:pt x="186050" y="62438"/>
                  </a:lnTo>
                  <a:lnTo>
                    <a:pt x="224676" y="40762"/>
                  </a:lnTo>
                  <a:lnTo>
                    <a:pt x="265790" y="23380"/>
                  </a:lnTo>
                  <a:lnTo>
                    <a:pt x="309090" y="10591"/>
                  </a:lnTo>
                  <a:lnTo>
                    <a:pt x="354276" y="2698"/>
                  </a:lnTo>
                  <a:lnTo>
                    <a:pt x="401046" y="0"/>
                  </a:lnTo>
                  <a:lnTo>
                    <a:pt x="447817" y="2698"/>
                  </a:lnTo>
                  <a:lnTo>
                    <a:pt x="493003" y="10591"/>
                  </a:lnTo>
                  <a:lnTo>
                    <a:pt x="536303" y="23380"/>
                  </a:lnTo>
                  <a:lnTo>
                    <a:pt x="577416" y="40762"/>
                  </a:lnTo>
                  <a:lnTo>
                    <a:pt x="616042" y="62438"/>
                  </a:lnTo>
                  <a:lnTo>
                    <a:pt x="651880" y="88105"/>
                  </a:lnTo>
                  <a:lnTo>
                    <a:pt x="684629" y="117463"/>
                  </a:lnTo>
                  <a:lnTo>
                    <a:pt x="713987" y="150212"/>
                  </a:lnTo>
                  <a:lnTo>
                    <a:pt x="739654" y="186050"/>
                  </a:lnTo>
                  <a:lnTo>
                    <a:pt x="761330" y="224676"/>
                  </a:lnTo>
                  <a:lnTo>
                    <a:pt x="778712" y="265790"/>
                  </a:lnTo>
                  <a:lnTo>
                    <a:pt x="791501" y="309090"/>
                  </a:lnTo>
                  <a:lnTo>
                    <a:pt x="799394" y="354276"/>
                  </a:lnTo>
                  <a:lnTo>
                    <a:pt x="802092" y="401046"/>
                  </a:lnTo>
                  <a:lnTo>
                    <a:pt x="799394" y="447817"/>
                  </a:lnTo>
                  <a:lnTo>
                    <a:pt x="791501" y="493002"/>
                  </a:lnTo>
                  <a:lnTo>
                    <a:pt x="778712" y="536303"/>
                  </a:lnTo>
                  <a:lnTo>
                    <a:pt x="761330" y="577416"/>
                  </a:lnTo>
                  <a:lnTo>
                    <a:pt x="739654" y="616042"/>
                  </a:lnTo>
                  <a:lnTo>
                    <a:pt x="713987" y="651880"/>
                  </a:lnTo>
                  <a:lnTo>
                    <a:pt x="684629" y="684629"/>
                  </a:lnTo>
                  <a:lnTo>
                    <a:pt x="651880" y="713987"/>
                  </a:lnTo>
                  <a:lnTo>
                    <a:pt x="616042" y="739654"/>
                  </a:lnTo>
                  <a:lnTo>
                    <a:pt x="577416" y="761330"/>
                  </a:lnTo>
                  <a:lnTo>
                    <a:pt x="536303" y="778712"/>
                  </a:lnTo>
                  <a:lnTo>
                    <a:pt x="493003" y="791501"/>
                  </a:lnTo>
                  <a:lnTo>
                    <a:pt x="447817" y="799394"/>
                  </a:lnTo>
                  <a:lnTo>
                    <a:pt x="401046" y="802093"/>
                  </a:lnTo>
                  <a:close/>
                </a:path>
              </a:pathLst>
            </a:custGeom>
            <a:solidFill>
              <a:srgbClr val="A9D6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660667" y="2335239"/>
            <a:ext cx="3694853" cy="231817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1219170">
              <a:spcBef>
                <a:spcPts val="272"/>
              </a:spcBef>
            </a:pP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just" defTabSz="1219170">
              <a:lnSpc>
                <a:spcPct val="114999"/>
              </a:lnSpc>
            </a:pP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Desk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faz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um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Double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Check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daquela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ação,</a:t>
            </a:r>
            <a:r>
              <a:rPr sz="1200" kern="0" spc="1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nesse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momento,</a:t>
            </a:r>
            <a:r>
              <a:rPr sz="1200" kern="0" spc="3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200" kern="0" spc="3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operador</a:t>
            </a:r>
            <a:r>
              <a:rPr sz="1200" b="1" kern="0" spc="3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pode</a:t>
            </a:r>
            <a:r>
              <a:rPr sz="1200" b="1" kern="0" spc="3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conferir</a:t>
            </a:r>
            <a:r>
              <a:rPr sz="1200" b="1" kern="0" spc="3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200" b="1" kern="0" spc="3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tags</a:t>
            </a:r>
            <a:r>
              <a:rPr sz="1200" b="1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ou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cadastrá-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las.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72"/>
              </a:spcBef>
            </a:pP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just" defTabSz="1219170">
              <a:lnSpc>
                <a:spcPct val="114999"/>
              </a:lnSpc>
              <a:spcBef>
                <a:spcPts val="7"/>
              </a:spcBef>
            </a:pP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200" kern="0" spc="7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tag’s</a:t>
            </a:r>
            <a:r>
              <a:rPr sz="1200" kern="0" spc="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pt-BR" sz="1200" b="1" kern="0" spc="80" dirty="0">
                <a:solidFill>
                  <a:sysClr val="windowText" lastClr="000000"/>
                </a:solidFill>
                <a:latin typeface="Arial"/>
                <a:cs typeface="Arial"/>
              </a:rPr>
              <a:t>são </a:t>
            </a:r>
            <a:r>
              <a:rPr sz="1200" b="1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obrigatórias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sz="1200" kern="0" spc="7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pt-BR" sz="1200" kern="0" spc="73" dirty="0">
                <a:solidFill>
                  <a:sysClr val="windowText" lastClr="000000"/>
                </a:solidFill>
                <a:latin typeface="Arial"/>
                <a:cs typeface="Arial"/>
              </a:rPr>
              <a:t>ou seja,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2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operador</a:t>
            </a:r>
            <a:r>
              <a:rPr sz="12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não</a:t>
            </a:r>
            <a:r>
              <a:rPr sz="12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consegue</a:t>
            </a:r>
            <a:r>
              <a:rPr sz="12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finalizar</a:t>
            </a:r>
            <a:r>
              <a:rPr sz="1200" kern="0" spc="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200" kern="0" spc="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ticket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sem</a:t>
            </a:r>
            <a:r>
              <a:rPr sz="1200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as</a:t>
            </a:r>
            <a:r>
              <a:rPr sz="1200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tag’s.</a:t>
            </a:r>
            <a:endParaRPr lang="pt-BR" sz="1200" kern="0" spc="-13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just" defTabSz="1219170">
              <a:lnSpc>
                <a:spcPct val="114999"/>
              </a:lnSpc>
              <a:spcBef>
                <a:spcPts val="7"/>
              </a:spcBef>
            </a:pPr>
            <a:endParaRPr lang="pt-BR" sz="1200" kern="0" spc="-13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marR="6773" algn="just" defTabSz="1219170">
              <a:lnSpc>
                <a:spcPct val="114999"/>
              </a:lnSpc>
              <a:spcBef>
                <a:spcPts val="7"/>
              </a:spcBef>
            </a:pPr>
            <a:r>
              <a:rPr lang="pt-BR"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Tag’s</a:t>
            </a:r>
            <a:r>
              <a:rPr lang="pt-BR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produtivas devolvem o cliente para jornada de compra.</a:t>
            </a:r>
          </a:p>
          <a:p>
            <a:pPr marL="16933" marR="6773" algn="just" defTabSz="1219170">
              <a:lnSpc>
                <a:spcPct val="114999"/>
              </a:lnSpc>
              <a:spcBef>
                <a:spcPts val="7"/>
              </a:spcBef>
            </a:pPr>
            <a:endParaRPr lang="pt-BR"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48827" y="1143916"/>
            <a:ext cx="5747173" cy="3479800"/>
            <a:chOff x="261948" y="1400691"/>
            <a:chExt cx="4310380" cy="260985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3405" y="2189323"/>
              <a:ext cx="213000" cy="692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948" y="1400691"/>
              <a:ext cx="4310050" cy="260981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7201" y="915726"/>
            <a:ext cx="5805873" cy="6264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13" dirty="0"/>
              <a:t>Finalizar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AD837CB-2B32-09AE-8A2E-25307FD36C2E}"/>
              </a:ext>
            </a:extLst>
          </p:cNvPr>
          <p:cNvSpPr/>
          <p:nvPr/>
        </p:nvSpPr>
        <p:spPr>
          <a:xfrm>
            <a:off x="494686" y="3111514"/>
            <a:ext cx="5499276" cy="63101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9" rIns="91428" bIns="45719" rtlCol="0" anchor="ctr"/>
          <a:lstStyle/>
          <a:p>
            <a:pPr algn="ctr" defTabSz="914241">
              <a:defRPr/>
            </a:pPr>
            <a:endParaRPr lang="pt-BR" sz="19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E618B5F-7F27-E695-FDAF-BEDF3393D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54933" y="2426701"/>
            <a:ext cx="687785" cy="687785"/>
          </a:xfrm>
          <a:prstGeom prst="rect">
            <a:avLst/>
          </a:prstGeom>
        </p:spPr>
      </p:pic>
      <p:sp>
        <p:nvSpPr>
          <p:cNvPr id="14" name="Espaço Reservado para Texto 2">
            <a:extLst>
              <a:ext uri="{FF2B5EF4-FFF2-40B4-BE49-F238E27FC236}">
                <a16:creationId xmlns:a16="http://schemas.microsoft.com/office/drawing/2014/main" id="{03DCADBB-8CA0-3C51-E45E-9EBAFC57AADB}"/>
              </a:ext>
            </a:extLst>
          </p:cNvPr>
          <p:cNvSpPr txBox="1">
            <a:spLocks/>
          </p:cNvSpPr>
          <p:nvPr/>
        </p:nvSpPr>
        <p:spPr>
          <a:xfrm>
            <a:off x="1628247" y="4951699"/>
            <a:ext cx="9838039" cy="1271010"/>
          </a:xfrm>
          <a:prstGeom prst="rect">
            <a:avLst/>
          </a:prstGeom>
          <a:solidFill>
            <a:srgbClr val="C00000"/>
          </a:solidFill>
        </p:spPr>
        <p:txBody>
          <a:bodyPr lIns="121904" tIns="60957" rIns="121904" bIns="60957" anchor="t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Aft>
                <a:spcPts val="1600"/>
              </a:spcAft>
              <a:defRPr/>
            </a:pPr>
            <a:r>
              <a:rPr lang="pt-BR" sz="1867" dirty="0">
                <a:solidFill>
                  <a:prstClr val="white"/>
                </a:solidFill>
                <a:latin typeface="Calibri" panose="020F0502020204030204"/>
                <a:ea typeface="Lato"/>
                <a:cs typeface="Lato"/>
              </a:rPr>
              <a:t>Caso você precise rever alguma tabulação não precisa voltar a tela de atendimento.  </a:t>
            </a:r>
          </a:p>
          <a:p>
            <a:pPr algn="ctr" defTabSz="1219170">
              <a:spcAft>
                <a:spcPts val="1600"/>
              </a:spcAft>
              <a:defRPr/>
            </a:pPr>
            <a:r>
              <a:rPr lang="pt-BR" sz="1867" dirty="0">
                <a:solidFill>
                  <a:prstClr val="white"/>
                </a:solidFill>
                <a:latin typeface="Calibri" panose="020F0502020204030204"/>
                <a:ea typeface="Lato"/>
                <a:cs typeface="Lato"/>
              </a:rPr>
              <a:t>Nesse momento você consegue acertar a tabulação deletando e/ou adicionando  uma nova </a:t>
            </a:r>
            <a:r>
              <a:rPr lang="pt-BR" sz="1867" dirty="0" err="1">
                <a:solidFill>
                  <a:prstClr val="white"/>
                </a:solidFill>
                <a:latin typeface="Calibri" panose="020F0502020204030204"/>
                <a:ea typeface="Lato"/>
                <a:cs typeface="Lato"/>
              </a:rPr>
              <a:t>tag</a:t>
            </a:r>
            <a:r>
              <a:rPr lang="pt-BR" sz="1867" dirty="0">
                <a:solidFill>
                  <a:prstClr val="white"/>
                </a:solidFill>
                <a:latin typeface="Calibri" panose="020F0502020204030204"/>
                <a:ea typeface="Lato"/>
                <a:cs typeface="Lato"/>
              </a:rPr>
              <a:t>.</a:t>
            </a:r>
            <a:endParaRPr lang="pt-BR" sz="1867" dirty="0">
              <a:solidFill>
                <a:prstClr val="white"/>
              </a:solidFill>
            </a:endParaRPr>
          </a:p>
          <a:p>
            <a:pPr algn="ctr" defTabSz="1219170">
              <a:spcAft>
                <a:spcPts val="1600"/>
              </a:spcAft>
              <a:defRPr/>
            </a:pPr>
            <a:r>
              <a:rPr lang="pt-BR" sz="1867" dirty="0">
                <a:solidFill>
                  <a:prstClr val="white"/>
                </a:solidFill>
              </a:rPr>
              <a:t>Clique em "Finalizar" novamente.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A224245-76EC-6EA6-7DE0-EF45BC14E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0" y="4951699"/>
            <a:ext cx="1567667" cy="11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792" y="1251850"/>
            <a:ext cx="4184147" cy="313811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/>
          <a:srcRect l="13250" t="19434" r="10009" b="15912"/>
          <a:stretch/>
        </p:blipFill>
        <p:spPr>
          <a:xfrm>
            <a:off x="2681481" y="1302513"/>
            <a:ext cx="9332844" cy="4422913"/>
          </a:xfrm>
          <a:prstGeom prst="rect">
            <a:avLst/>
          </a:prstGeom>
        </p:spPr>
      </p:pic>
      <p:sp>
        <p:nvSpPr>
          <p:cNvPr id="3" name="object 7">
            <a:extLst>
              <a:ext uri="{FF2B5EF4-FFF2-40B4-BE49-F238E27FC236}">
                <a16:creationId xmlns:a16="http://schemas.microsoft.com/office/drawing/2014/main" id="{0D655F1C-5B9A-1CC9-2D05-3B5A67DAD90E}"/>
              </a:ext>
            </a:extLst>
          </p:cNvPr>
          <p:cNvSpPr txBox="1"/>
          <p:nvPr/>
        </p:nvSpPr>
        <p:spPr>
          <a:xfrm>
            <a:off x="609600" y="5035055"/>
            <a:ext cx="1670533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Ticket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finalizado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atendimento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feito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com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sucesso!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93115D2-D8DB-8822-6799-6D74658ED115}"/>
              </a:ext>
            </a:extLst>
          </p:cNvPr>
          <p:cNvSpPr/>
          <p:nvPr/>
        </p:nvSpPr>
        <p:spPr>
          <a:xfrm>
            <a:off x="-1674763" y="4091809"/>
            <a:ext cx="575608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 fontAlgn="base"/>
            <a:r>
              <a:rPr lang="pt-BR" sz="3733" b="1" kern="0" dirty="0">
                <a:solidFill>
                  <a:srgbClr val="0070C0"/>
                </a:solidFill>
                <a:latin typeface="Nunito Sans"/>
              </a:rPr>
              <a:t>Até logo!</a:t>
            </a:r>
            <a:endParaRPr lang="pt-BR" sz="3733" kern="0" dirty="0">
              <a:solidFill>
                <a:srgbClr val="0070C0"/>
              </a:solidFill>
              <a:latin typeface="Nunito Sans"/>
            </a:endParaRP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F4F5A12A-BEE3-DB22-1561-2B76F0D6E988}"/>
              </a:ext>
            </a:extLst>
          </p:cNvPr>
          <p:cNvSpPr txBox="1">
            <a:spLocks/>
          </p:cNvSpPr>
          <p:nvPr/>
        </p:nvSpPr>
        <p:spPr>
          <a:xfrm>
            <a:off x="504278" y="567872"/>
            <a:ext cx="4354405" cy="489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933" defTabSz="1219170">
              <a:spcBef>
                <a:spcPts val="133"/>
              </a:spcBef>
            </a:pPr>
            <a:r>
              <a:rPr lang="pt-BR" sz="3067" b="1" kern="0" spc="-13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Finalizar</a:t>
            </a:r>
            <a:endParaRPr lang="pt-BR" sz="3067" b="1" kern="0" spc="-13" dirty="0">
              <a:solidFill>
                <a:sysClr val="windowText" lastClr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59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63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13" name="Imagem 12" descr="Homem com as mãos&#10;&#10;Descrição gerada automaticamente">
            <a:extLst>
              <a:ext uri="{FF2B5EF4-FFF2-40B4-BE49-F238E27FC236}">
                <a16:creationId xmlns:a16="http://schemas.microsoft.com/office/drawing/2014/main" id="{2764B454-DC84-DB4D-96F9-42937FB0A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8628" y="-1208729"/>
            <a:ext cx="9794012" cy="8066729"/>
          </a:xfrm>
          <a:prstGeom prst="rect">
            <a:avLst/>
          </a:prstGeom>
        </p:spPr>
      </p:pic>
      <p:grpSp>
        <p:nvGrpSpPr>
          <p:cNvPr id="14" name="Group 6">
            <a:extLst>
              <a:ext uri="{FF2B5EF4-FFF2-40B4-BE49-F238E27FC236}">
                <a16:creationId xmlns:a16="http://schemas.microsoft.com/office/drawing/2014/main" id="{1A340264-838B-5C0C-C46C-B452FAD2C1FF}"/>
              </a:ext>
            </a:extLst>
          </p:cNvPr>
          <p:cNvGrpSpPr/>
          <p:nvPr/>
        </p:nvGrpSpPr>
        <p:grpSpPr>
          <a:xfrm>
            <a:off x="3567869" y="2592871"/>
            <a:ext cx="1013284" cy="1075499"/>
            <a:chOff x="0" y="0"/>
            <a:chExt cx="2026568" cy="2150998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5A1CD8A6-A0F7-2DCE-00FC-E5A42E351C96}"/>
                </a:ext>
              </a:extLst>
            </p:cNvPr>
            <p:cNvSpPr/>
            <p:nvPr/>
          </p:nvSpPr>
          <p:spPr>
            <a:xfrm rot="-5400000">
              <a:off x="-233382" y="233382"/>
              <a:ext cx="1108043" cy="641280"/>
            </a:xfrm>
            <a:custGeom>
              <a:avLst/>
              <a:gdLst/>
              <a:ahLst/>
              <a:cxnLst/>
              <a:rect l="l" t="t" r="r" b="b"/>
              <a:pathLst>
                <a:path w="1108043" h="641280">
                  <a:moveTo>
                    <a:pt x="0" y="0"/>
                  </a:moveTo>
                  <a:lnTo>
                    <a:pt x="1108043" y="0"/>
                  </a:lnTo>
                  <a:lnTo>
                    <a:pt x="1108043" y="641279"/>
                  </a:lnTo>
                  <a:lnTo>
                    <a:pt x="0" y="64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9623835-9462-A2A7-5B82-BB1C26FE5D66}"/>
                </a:ext>
              </a:extLst>
            </p:cNvPr>
            <p:cNvSpPr/>
            <p:nvPr/>
          </p:nvSpPr>
          <p:spPr>
            <a:xfrm rot="-2139590">
              <a:off x="616181" y="755060"/>
              <a:ext cx="1177118" cy="550199"/>
            </a:xfrm>
            <a:custGeom>
              <a:avLst/>
              <a:gdLst/>
              <a:ahLst/>
              <a:cxnLst/>
              <a:rect l="l" t="t" r="r" b="b"/>
              <a:pathLst>
                <a:path w="1177118" h="550199">
                  <a:moveTo>
                    <a:pt x="0" y="0"/>
                  </a:moveTo>
                  <a:lnTo>
                    <a:pt x="1177118" y="0"/>
                  </a:lnTo>
                  <a:lnTo>
                    <a:pt x="1177118" y="550199"/>
                  </a:lnTo>
                  <a:lnTo>
                    <a:pt x="0" y="550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910" b="-11910"/>
              </a:stretch>
            </a:blipFill>
          </p:spPr>
          <p:txBody>
            <a:bodyPr/>
            <a:lstStyle/>
            <a:p>
              <a:endParaRPr lang="pt-BR" sz="1200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C09DBE06-B742-7A6E-2853-3BE94D5F075B}"/>
                </a:ext>
              </a:extLst>
            </p:cNvPr>
            <p:cNvSpPr/>
            <p:nvPr/>
          </p:nvSpPr>
          <p:spPr>
            <a:xfrm>
              <a:off x="918525" y="1509719"/>
              <a:ext cx="1108043" cy="641280"/>
            </a:xfrm>
            <a:custGeom>
              <a:avLst/>
              <a:gdLst/>
              <a:ahLst/>
              <a:cxnLst/>
              <a:rect l="l" t="t" r="r" b="b"/>
              <a:pathLst>
                <a:path w="1108043" h="641280">
                  <a:moveTo>
                    <a:pt x="0" y="0"/>
                  </a:moveTo>
                  <a:lnTo>
                    <a:pt x="1108043" y="0"/>
                  </a:lnTo>
                  <a:lnTo>
                    <a:pt x="1108043" y="641279"/>
                  </a:lnTo>
                  <a:lnTo>
                    <a:pt x="0" y="64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AE192B3-DAB1-9939-A4C3-763DBAB0C199}"/>
              </a:ext>
            </a:extLst>
          </p:cNvPr>
          <p:cNvGrpSpPr/>
          <p:nvPr/>
        </p:nvGrpSpPr>
        <p:grpSpPr>
          <a:xfrm>
            <a:off x="3099382" y="3059018"/>
            <a:ext cx="1075006" cy="1075006"/>
            <a:chOff x="5020994" y="1066865"/>
            <a:chExt cx="1075006" cy="1075006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8CB5ED67-0C42-0252-5161-DD4D7FC45255}"/>
                </a:ext>
              </a:extLst>
            </p:cNvPr>
            <p:cNvSpPr/>
            <p:nvPr/>
          </p:nvSpPr>
          <p:spPr>
            <a:xfrm>
              <a:off x="5277142" y="1279398"/>
              <a:ext cx="619103" cy="5854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" name="Imagem 19" descr="Uma imagem contendo Ícone&#10;&#10;Descrição gerada automaticamente">
              <a:extLst>
                <a:ext uri="{FF2B5EF4-FFF2-40B4-BE49-F238E27FC236}">
                  <a16:creationId xmlns:a16="http://schemas.microsoft.com/office/drawing/2014/main" id="{3628D049-4ABC-C03A-133B-9D0B7EC15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994" y="1066865"/>
              <a:ext cx="1075006" cy="1075006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-1770322" y="3137307"/>
            <a:ext cx="5707423" cy="4046400"/>
          </a:xfrm>
          <a:custGeom>
            <a:avLst/>
            <a:gdLst/>
            <a:ahLst/>
            <a:cxnLst/>
            <a:rect l="l" t="t" r="r" b="b"/>
            <a:pathLst>
              <a:path w="8561134" h="6069600">
                <a:moveTo>
                  <a:pt x="0" y="0"/>
                </a:moveTo>
                <a:lnTo>
                  <a:pt x="8561134" y="0"/>
                </a:lnTo>
                <a:lnTo>
                  <a:pt x="8561134" y="6069600"/>
                </a:lnTo>
                <a:lnTo>
                  <a:pt x="0" y="606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26DCBDD-ACC9-8058-6A69-1DB29984ED9F}"/>
              </a:ext>
            </a:extLst>
          </p:cNvPr>
          <p:cNvSpPr txBox="1"/>
          <p:nvPr/>
        </p:nvSpPr>
        <p:spPr>
          <a:xfrm>
            <a:off x="5631196" y="1609557"/>
            <a:ext cx="621641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spc="-150" dirty="0">
                <a:solidFill>
                  <a:srgbClr val="FFFFFF"/>
                </a:solidFill>
                <a:latin typeface="DM Sans Bold"/>
              </a:rPr>
              <a:t>Segue </a:t>
            </a:r>
          </a:p>
          <a:p>
            <a:pPr algn="ctr">
              <a:spcBef>
                <a:spcPct val="0"/>
              </a:spcBef>
            </a:pPr>
            <a:r>
              <a:rPr lang="en-US" sz="7200" spc="-150" dirty="0">
                <a:solidFill>
                  <a:srgbClr val="FFFFFF"/>
                </a:solidFill>
                <a:latin typeface="DM Sans Bold"/>
              </a:rPr>
              <a:t>a </a:t>
            </a:r>
            <a:r>
              <a:rPr lang="en-US" sz="7200" spc="-150" dirty="0" err="1">
                <a:solidFill>
                  <a:srgbClr val="FFFFFF"/>
                </a:solidFill>
                <a:latin typeface="DM Sans Bold"/>
              </a:rPr>
              <a:t>dica</a:t>
            </a:r>
            <a:r>
              <a:rPr lang="en-US" sz="7200" spc="-150" dirty="0">
                <a:solidFill>
                  <a:srgbClr val="FFFFFF"/>
                </a:solidFill>
                <a:latin typeface="DM Sans Bold"/>
              </a:rPr>
              <a:t> </a:t>
            </a:r>
            <a:r>
              <a:rPr lang="en-US" sz="7200" spc="-150" dirty="0" err="1">
                <a:solidFill>
                  <a:srgbClr val="FFFFFF"/>
                </a:solidFill>
                <a:latin typeface="DM Sans Bold"/>
              </a:rPr>
              <a:t>desse</a:t>
            </a:r>
            <a:r>
              <a:rPr lang="en-US" sz="7200" spc="-150" dirty="0">
                <a:solidFill>
                  <a:srgbClr val="FFFFFF"/>
                </a:solidFill>
                <a:latin typeface="DM Sans Bold"/>
              </a:rPr>
              <a:t> </a:t>
            </a:r>
            <a:r>
              <a:rPr lang="en-US" sz="7200" spc="-150" dirty="0" err="1">
                <a:solidFill>
                  <a:srgbClr val="FFFFFF"/>
                </a:solidFill>
                <a:latin typeface="DM Sans Bold"/>
              </a:rPr>
              <a:t>atendimento</a:t>
            </a:r>
            <a:endParaRPr lang="en-US" sz="7200" spc="-150" dirty="0">
              <a:solidFill>
                <a:srgbClr val="FFFFFF"/>
              </a:solidFill>
              <a:latin typeface="DM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260373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deo_editor_6497f4fd54a745d98fd9ad9dda05b356">
            <a:hlinkClick r:id="" action="ppaction://media"/>
            <a:extLst>
              <a:ext uri="{FF2B5EF4-FFF2-40B4-BE49-F238E27FC236}">
                <a16:creationId xmlns:a16="http://schemas.microsoft.com/office/drawing/2014/main" id="{7A33C58E-B3FE-F838-8E9E-A1F5B177E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5961" y="1122947"/>
            <a:ext cx="6816725" cy="3831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m 5" descr="Uma imagem contendo segurando, homem, em pé, mulher&#10;&#10;Descrição gerada automaticamente">
            <a:extLst>
              <a:ext uri="{FF2B5EF4-FFF2-40B4-BE49-F238E27FC236}">
                <a16:creationId xmlns:a16="http://schemas.microsoft.com/office/drawing/2014/main" id="{3BCACB7E-E501-020F-EA59-D9E899E91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29" y="493486"/>
            <a:ext cx="8317249" cy="7182483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D9DA59F0-9863-C3E4-A8D4-502D6BFBCC27}"/>
              </a:ext>
            </a:extLst>
          </p:cNvPr>
          <p:cNvSpPr/>
          <p:nvPr/>
        </p:nvSpPr>
        <p:spPr>
          <a:xfrm flipH="1">
            <a:off x="9870136" y="4759435"/>
            <a:ext cx="3105636" cy="2229346"/>
          </a:xfrm>
          <a:custGeom>
            <a:avLst/>
            <a:gdLst/>
            <a:ahLst/>
            <a:cxnLst/>
            <a:rect l="l" t="t" r="r" b="b"/>
            <a:pathLst>
              <a:path w="8561134" h="6069600">
                <a:moveTo>
                  <a:pt x="0" y="0"/>
                </a:moveTo>
                <a:lnTo>
                  <a:pt x="8561134" y="0"/>
                </a:lnTo>
                <a:lnTo>
                  <a:pt x="8561134" y="6069600"/>
                </a:lnTo>
                <a:lnTo>
                  <a:pt x="0" y="606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B3B65CA9-3BD6-9229-F6B7-BCAE0DA1D905}"/>
              </a:ext>
            </a:extLst>
          </p:cNvPr>
          <p:cNvGrpSpPr/>
          <p:nvPr/>
        </p:nvGrpSpPr>
        <p:grpSpPr>
          <a:xfrm>
            <a:off x="3446233" y="277271"/>
            <a:ext cx="1013284" cy="1075499"/>
            <a:chOff x="0" y="0"/>
            <a:chExt cx="2026568" cy="2150998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60AAE7E-B38C-95DC-45EF-FE4987D96960}"/>
                </a:ext>
              </a:extLst>
            </p:cNvPr>
            <p:cNvSpPr/>
            <p:nvPr/>
          </p:nvSpPr>
          <p:spPr>
            <a:xfrm rot="-5400000">
              <a:off x="-233382" y="233382"/>
              <a:ext cx="1108043" cy="641280"/>
            </a:xfrm>
            <a:custGeom>
              <a:avLst/>
              <a:gdLst/>
              <a:ahLst/>
              <a:cxnLst/>
              <a:rect l="l" t="t" r="r" b="b"/>
              <a:pathLst>
                <a:path w="1108043" h="641280">
                  <a:moveTo>
                    <a:pt x="0" y="0"/>
                  </a:moveTo>
                  <a:lnTo>
                    <a:pt x="1108043" y="0"/>
                  </a:lnTo>
                  <a:lnTo>
                    <a:pt x="1108043" y="641279"/>
                  </a:lnTo>
                  <a:lnTo>
                    <a:pt x="0" y="64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D0DA622-1F32-9DFC-EE25-72BDA3AC7569}"/>
                </a:ext>
              </a:extLst>
            </p:cNvPr>
            <p:cNvSpPr/>
            <p:nvPr/>
          </p:nvSpPr>
          <p:spPr>
            <a:xfrm rot="-2139590">
              <a:off x="616181" y="755060"/>
              <a:ext cx="1177118" cy="550199"/>
            </a:xfrm>
            <a:custGeom>
              <a:avLst/>
              <a:gdLst/>
              <a:ahLst/>
              <a:cxnLst/>
              <a:rect l="l" t="t" r="r" b="b"/>
              <a:pathLst>
                <a:path w="1177118" h="550199">
                  <a:moveTo>
                    <a:pt x="0" y="0"/>
                  </a:moveTo>
                  <a:lnTo>
                    <a:pt x="1177118" y="0"/>
                  </a:lnTo>
                  <a:lnTo>
                    <a:pt x="1177118" y="550199"/>
                  </a:lnTo>
                  <a:lnTo>
                    <a:pt x="0" y="550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1910" b="-11910"/>
              </a:stretch>
            </a:blipFill>
          </p:spPr>
          <p:txBody>
            <a:bodyPr/>
            <a:lstStyle/>
            <a:p>
              <a:endParaRPr lang="pt-BR" sz="1200" dirty="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0E2968C5-BFC3-2B2B-EFF2-FB96C4FF949F}"/>
                </a:ext>
              </a:extLst>
            </p:cNvPr>
            <p:cNvSpPr/>
            <p:nvPr/>
          </p:nvSpPr>
          <p:spPr>
            <a:xfrm>
              <a:off x="918525" y="1509719"/>
              <a:ext cx="1108043" cy="641280"/>
            </a:xfrm>
            <a:custGeom>
              <a:avLst/>
              <a:gdLst/>
              <a:ahLst/>
              <a:cxnLst/>
              <a:rect l="l" t="t" r="r" b="b"/>
              <a:pathLst>
                <a:path w="1108043" h="641280">
                  <a:moveTo>
                    <a:pt x="0" y="0"/>
                  </a:moveTo>
                  <a:lnTo>
                    <a:pt x="1108043" y="0"/>
                  </a:lnTo>
                  <a:lnTo>
                    <a:pt x="1108043" y="641279"/>
                  </a:lnTo>
                  <a:lnTo>
                    <a:pt x="0" y="641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E7B1122-84E1-DEEF-D863-AB812EAFFFEC}"/>
              </a:ext>
            </a:extLst>
          </p:cNvPr>
          <p:cNvGrpSpPr/>
          <p:nvPr/>
        </p:nvGrpSpPr>
        <p:grpSpPr>
          <a:xfrm>
            <a:off x="2977746" y="743418"/>
            <a:ext cx="1075006" cy="1075006"/>
            <a:chOff x="5020994" y="1066865"/>
            <a:chExt cx="1075006" cy="1075006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561F5E09-FFB4-A671-D7C1-BD15DD6F563B}"/>
                </a:ext>
              </a:extLst>
            </p:cNvPr>
            <p:cNvSpPr/>
            <p:nvPr/>
          </p:nvSpPr>
          <p:spPr>
            <a:xfrm>
              <a:off x="5277142" y="1279398"/>
              <a:ext cx="619103" cy="5854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 descr="Uma imagem contendo Ícone&#10;&#10;Descrição gerada automaticamente">
              <a:extLst>
                <a:ext uri="{FF2B5EF4-FFF2-40B4-BE49-F238E27FC236}">
                  <a16:creationId xmlns:a16="http://schemas.microsoft.com/office/drawing/2014/main" id="{09801587-CAC3-C8C1-3AE8-56CFBDF18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0994" y="1066865"/>
              <a:ext cx="1075006" cy="1075006"/>
            </a:xfrm>
            <a:prstGeom prst="rect">
              <a:avLst/>
            </a:prstGeom>
          </p:spPr>
        </p:pic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0D6670C7-1EF9-566D-B17E-55306C52F589}"/>
              </a:ext>
            </a:extLst>
          </p:cNvPr>
          <p:cNvSpPr/>
          <p:nvPr/>
        </p:nvSpPr>
        <p:spPr>
          <a:xfrm>
            <a:off x="5483351" y="309620"/>
            <a:ext cx="681672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3600" b="1" dirty="0">
                <a:ln w="0"/>
                <a:solidFill>
                  <a:schemeClr val="bg1"/>
                </a:solidFill>
              </a:rPr>
              <a:t>Atendimento via chat!</a:t>
            </a:r>
          </a:p>
        </p:txBody>
      </p:sp>
    </p:spTree>
    <p:extLst>
      <p:ext uri="{BB962C8B-B14F-4D97-AF65-F5344CB8AC3E}">
        <p14:creationId xmlns:p14="http://schemas.microsoft.com/office/powerpoint/2010/main" val="16066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AA9A6FF-BE08-0976-F5EB-3AAEA9B41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D6993D-5165-E27E-3C3E-66790E207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457" y="5967526"/>
            <a:ext cx="5524771" cy="664695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6F9D5ACF-A3B0-4519-181B-5BB971A5B142}"/>
              </a:ext>
            </a:extLst>
          </p:cNvPr>
          <p:cNvSpPr/>
          <p:nvPr/>
        </p:nvSpPr>
        <p:spPr>
          <a:xfrm rot="19063621">
            <a:off x="1316385" y="-68202"/>
            <a:ext cx="3120478" cy="796588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9512FA0-FAB9-5465-2CB9-F53215022F7C}"/>
              </a:ext>
            </a:extLst>
          </p:cNvPr>
          <p:cNvSpPr/>
          <p:nvPr/>
        </p:nvSpPr>
        <p:spPr>
          <a:xfrm rot="19063621">
            <a:off x="1611187" y="313558"/>
            <a:ext cx="1205275" cy="185263"/>
          </a:xfrm>
          <a:prstGeom prst="roundRect">
            <a:avLst>
              <a:gd name="adj" fmla="val 50000"/>
            </a:avLst>
          </a:prstGeom>
          <a:solidFill>
            <a:srgbClr val="FF8515"/>
          </a:solidFill>
          <a:ln w="254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74D03C14-C3AF-D5A9-F004-085C93271E64}"/>
              </a:ext>
            </a:extLst>
          </p:cNvPr>
          <p:cNvSpPr/>
          <p:nvPr/>
        </p:nvSpPr>
        <p:spPr>
          <a:xfrm rot="19063621">
            <a:off x="8173217" y="5492916"/>
            <a:ext cx="3766331" cy="1280942"/>
          </a:xfrm>
          <a:prstGeom prst="roundRect">
            <a:avLst>
              <a:gd name="adj" fmla="val 50000"/>
            </a:avLst>
          </a:prstGeom>
          <a:noFill/>
          <a:ln w="25400">
            <a:solidFill>
              <a:schemeClr val="bg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3C07193-42C4-48E9-6C15-8AF097FDD5DF}"/>
              </a:ext>
            </a:extLst>
          </p:cNvPr>
          <p:cNvSpPr/>
          <p:nvPr/>
        </p:nvSpPr>
        <p:spPr>
          <a:xfrm rot="19063621">
            <a:off x="9259235" y="5323983"/>
            <a:ext cx="1205275" cy="18526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254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pt-BR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9292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decel="10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7 2.22222E-6 L 0.00977 -0.01597 " pathEditMode="relative" rAng="0" ptsTypes="AA">
                                      <p:cBhvr>
                                        <p:cTn id="9" dur="3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8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decel="10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5E-6 1.85185E-6 L -0.00677 0.01111 " pathEditMode="relative" rAng="0" ptsTypes="AA">
                                      <p:cBhvr>
                                        <p:cTn id="14" dur="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5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repeatCount="indefinite" decel="10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7 -2.96296E-6 L -0.03503 0.05648 " pathEditMode="relative" rAng="0" ptsTypes="AA">
                                      <p:cBhvr>
                                        <p:cTn id="19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282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decel="10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16667E-6 -4.81481E-6 L 0.00977 -0.01597 " pathEditMode="relative" rAng="0" ptsTypes="AA">
                                      <p:cBhvr>
                                        <p:cTn id="24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12;p36"/>
          <p:cNvSpPr txBox="1">
            <a:spLocks/>
          </p:cNvSpPr>
          <p:nvPr/>
        </p:nvSpPr>
        <p:spPr>
          <a:xfrm rot="16200000">
            <a:off x="-3128174" y="600246"/>
            <a:ext cx="10254567" cy="108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4500"/>
              <a:buFont typeface="Calibri"/>
              <a:buNone/>
              <a:tabLst/>
              <a:defRPr/>
            </a:pPr>
            <a:r>
              <a:rPr lang="pt-BR" sz="7200" kern="0" dirty="0">
                <a:solidFill>
                  <a:prstClr val="white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glossário </a:t>
            </a:r>
            <a:r>
              <a:rPr lang="pt-BR" sz="7200" kern="0" dirty="0" err="1">
                <a:solidFill>
                  <a:srgbClr val="00B0F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BLiP</a:t>
            </a:r>
            <a:r>
              <a:rPr kumimoji="0" lang="pt-BR" sz="7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Quattrocento Sans"/>
                <a:ea typeface="Quattrocento Sans"/>
                <a:cs typeface="Quattrocento Sans"/>
                <a:sym typeface="Quattrocento Sans"/>
              </a:rPr>
              <a:t> </a:t>
            </a:r>
            <a:endParaRPr kumimoji="0" lang="pt-BR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3333750" y="1144759"/>
            <a:ext cx="2707481" cy="4648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2" descr="IPhone Smartphone, mandioca, eletrônica, gadget, telefone celular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48" l="10000" r="90000">
                        <a14:backgroundMark x1="20435" y1="13918" x2="74783" y2="77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516109"/>
            <a:ext cx="3995737" cy="66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01" y="1288336"/>
            <a:ext cx="1868977" cy="1401733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3483313" y="2669731"/>
            <a:ext cx="240835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CCFF"/>
                </a:solidFill>
                <a:latin typeface="Nunito Sans"/>
              </a:rPr>
              <a:t>Tickets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Nunito Sans"/>
              </a:rPr>
              <a:t>Um ticket representa um atendimento.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  <a:latin typeface="Nunito Sans"/>
              </a:rPr>
              <a:t>Ticket = cliente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940897" y="1144759"/>
            <a:ext cx="2707481" cy="4648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Picture 2" descr="IPhone Smartphone, mandioca, eletrônica, gadget, telefone celular ..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48" l="10000" r="90000">
                        <a14:backgroundMark x1="20435" y1="13918" x2="74783" y2="77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60" y="516109"/>
            <a:ext cx="3995737" cy="66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48" y="1288336"/>
            <a:ext cx="1868977" cy="1401733"/>
          </a:xfrm>
          <a:prstGeom prst="rect">
            <a:avLst/>
          </a:prstGeom>
        </p:spPr>
      </p:pic>
      <p:sp>
        <p:nvSpPr>
          <p:cNvPr id="23" name="Retângulo 22"/>
          <p:cNvSpPr/>
          <p:nvPr/>
        </p:nvSpPr>
        <p:spPr>
          <a:xfrm>
            <a:off x="7090460" y="2669731"/>
            <a:ext cx="24083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2800" b="1" dirty="0" err="1">
                <a:solidFill>
                  <a:srgbClr val="00CCFF"/>
                </a:solidFill>
                <a:latin typeface="Nunito Sans"/>
              </a:rPr>
              <a:t>Tag</a:t>
            </a:r>
            <a:endParaRPr lang="pt-BR" sz="2800" b="1" dirty="0">
              <a:solidFill>
                <a:srgbClr val="00CCFF"/>
              </a:solidFill>
              <a:latin typeface="Nunito Sans"/>
            </a:endParaRPr>
          </a:p>
          <a:p>
            <a:pPr algn="ctr" fontAlgn="base"/>
            <a:r>
              <a:rPr lang="pt-BR" sz="1600" b="1" dirty="0" err="1">
                <a:solidFill>
                  <a:schemeClr val="bg1"/>
                </a:solidFill>
                <a:latin typeface="Nunito Sans"/>
              </a:rPr>
              <a:t>Tags</a:t>
            </a:r>
            <a:r>
              <a:rPr lang="pt-BR" sz="1600" b="1" dirty="0">
                <a:solidFill>
                  <a:schemeClr val="bg1"/>
                </a:solidFill>
                <a:latin typeface="Nunito Sans"/>
              </a:rPr>
              <a:t> são tabulações Elas devem adicionadas ao finalizar o atendimento de um ticket.</a:t>
            </a:r>
          </a:p>
        </p:txBody>
      </p:sp>
    </p:spTree>
    <p:extLst>
      <p:ext uri="{BB962C8B-B14F-4D97-AF65-F5344CB8AC3E}">
        <p14:creationId xmlns:p14="http://schemas.microsoft.com/office/powerpoint/2010/main" val="164110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5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52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03140" y="-85220"/>
            <a:ext cx="7388860" cy="6849533"/>
          </a:xfrm>
          <a:custGeom>
            <a:avLst/>
            <a:gdLst/>
            <a:ahLst/>
            <a:cxnLst/>
            <a:rect l="l" t="t" r="r" b="b"/>
            <a:pathLst>
              <a:path w="5541645" h="5137150">
                <a:moveTo>
                  <a:pt x="0" y="0"/>
                </a:moveTo>
                <a:lnTo>
                  <a:pt x="5541599" y="0"/>
                </a:lnTo>
                <a:lnTo>
                  <a:pt x="5541599" y="5137149"/>
                </a:lnTo>
                <a:lnTo>
                  <a:pt x="0" y="5137149"/>
                </a:lnTo>
                <a:lnTo>
                  <a:pt x="0" y="0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18399" y="0"/>
            <a:ext cx="6574367" cy="6035040"/>
            <a:chOff x="4213799" y="0"/>
            <a:chExt cx="4930775" cy="4526280"/>
          </a:xfrm>
        </p:grpSpPr>
        <p:sp>
          <p:nvSpPr>
            <p:cNvPr id="4" name="object 4"/>
            <p:cNvSpPr/>
            <p:nvPr/>
          </p:nvSpPr>
          <p:spPr>
            <a:xfrm>
              <a:off x="6010798" y="683359"/>
              <a:ext cx="3133725" cy="3842385"/>
            </a:xfrm>
            <a:custGeom>
              <a:avLst/>
              <a:gdLst/>
              <a:ahLst/>
              <a:cxnLst/>
              <a:rect l="l" t="t" r="r" b="b"/>
              <a:pathLst>
                <a:path w="3133725" h="3842385">
                  <a:moveTo>
                    <a:pt x="1921147" y="3842294"/>
                  </a:moveTo>
                  <a:lnTo>
                    <a:pt x="1870269" y="3841621"/>
                  </a:lnTo>
                  <a:lnTo>
                    <a:pt x="1819553" y="3839609"/>
                  </a:lnTo>
                  <a:lnTo>
                    <a:pt x="1769025" y="3836267"/>
                  </a:lnTo>
                  <a:lnTo>
                    <a:pt x="1718707" y="3831605"/>
                  </a:lnTo>
                  <a:lnTo>
                    <a:pt x="1668624" y="3825633"/>
                  </a:lnTo>
                  <a:lnTo>
                    <a:pt x="1618799" y="3818362"/>
                  </a:lnTo>
                  <a:lnTo>
                    <a:pt x="1569257" y="3809800"/>
                  </a:lnTo>
                  <a:lnTo>
                    <a:pt x="1520021" y="3799959"/>
                  </a:lnTo>
                  <a:lnTo>
                    <a:pt x="1471116" y="3788847"/>
                  </a:lnTo>
                  <a:lnTo>
                    <a:pt x="1422564" y="3776475"/>
                  </a:lnTo>
                  <a:lnTo>
                    <a:pt x="1374391" y="3762852"/>
                  </a:lnTo>
                  <a:lnTo>
                    <a:pt x="1326620" y="3747989"/>
                  </a:lnTo>
                  <a:lnTo>
                    <a:pt x="1279274" y="3731896"/>
                  </a:lnTo>
                  <a:lnTo>
                    <a:pt x="1232378" y="3714581"/>
                  </a:lnTo>
                  <a:lnTo>
                    <a:pt x="1185955" y="3696056"/>
                  </a:lnTo>
                  <a:lnTo>
                    <a:pt x="1140030" y="3676329"/>
                  </a:lnTo>
                  <a:lnTo>
                    <a:pt x="1094627" y="3655412"/>
                  </a:lnTo>
                  <a:lnTo>
                    <a:pt x="1049768" y="3633314"/>
                  </a:lnTo>
                  <a:lnTo>
                    <a:pt x="1005479" y="3610044"/>
                  </a:lnTo>
                  <a:lnTo>
                    <a:pt x="961783" y="3585613"/>
                  </a:lnTo>
                  <a:lnTo>
                    <a:pt x="918703" y="3560030"/>
                  </a:lnTo>
                  <a:lnTo>
                    <a:pt x="876265" y="3533306"/>
                  </a:lnTo>
                  <a:lnTo>
                    <a:pt x="834491" y="3505450"/>
                  </a:lnTo>
                  <a:lnTo>
                    <a:pt x="793405" y="3476473"/>
                  </a:lnTo>
                  <a:lnTo>
                    <a:pt x="753032" y="3446383"/>
                  </a:lnTo>
                  <a:lnTo>
                    <a:pt x="713396" y="3415192"/>
                  </a:lnTo>
                  <a:lnTo>
                    <a:pt x="674519" y="3382908"/>
                  </a:lnTo>
                  <a:lnTo>
                    <a:pt x="636427" y="3349542"/>
                  </a:lnTo>
                  <a:lnTo>
                    <a:pt x="599143" y="3315104"/>
                  </a:lnTo>
                  <a:lnTo>
                    <a:pt x="562690" y="3279603"/>
                  </a:lnTo>
                  <a:lnTo>
                    <a:pt x="527190" y="3243151"/>
                  </a:lnTo>
                  <a:lnTo>
                    <a:pt x="492751" y="3205867"/>
                  </a:lnTo>
                  <a:lnTo>
                    <a:pt x="459386" y="3167774"/>
                  </a:lnTo>
                  <a:lnTo>
                    <a:pt x="427102" y="3128898"/>
                  </a:lnTo>
                  <a:lnTo>
                    <a:pt x="395910" y="3089261"/>
                  </a:lnTo>
                  <a:lnTo>
                    <a:pt x="365821" y="3048888"/>
                  </a:lnTo>
                  <a:lnTo>
                    <a:pt x="336843" y="3007803"/>
                  </a:lnTo>
                  <a:lnTo>
                    <a:pt x="308988" y="2966029"/>
                  </a:lnTo>
                  <a:lnTo>
                    <a:pt x="282263" y="2923590"/>
                  </a:lnTo>
                  <a:lnTo>
                    <a:pt x="256681" y="2880511"/>
                  </a:lnTo>
                  <a:lnTo>
                    <a:pt x="232250" y="2836815"/>
                  </a:lnTo>
                  <a:lnTo>
                    <a:pt x="208980" y="2792525"/>
                  </a:lnTo>
                  <a:lnTo>
                    <a:pt x="186882" y="2747667"/>
                  </a:lnTo>
                  <a:lnTo>
                    <a:pt x="165964" y="2702263"/>
                  </a:lnTo>
                  <a:lnTo>
                    <a:pt x="146238" y="2656338"/>
                  </a:lnTo>
                  <a:lnTo>
                    <a:pt x="127713" y="2609916"/>
                  </a:lnTo>
                  <a:lnTo>
                    <a:pt x="110398" y="2563020"/>
                  </a:lnTo>
                  <a:lnTo>
                    <a:pt x="94305" y="2515674"/>
                  </a:lnTo>
                  <a:lnTo>
                    <a:pt x="79441" y="2467903"/>
                  </a:lnTo>
                  <a:lnTo>
                    <a:pt x="65819" y="2419729"/>
                  </a:lnTo>
                  <a:lnTo>
                    <a:pt x="53447" y="2371178"/>
                  </a:lnTo>
                  <a:lnTo>
                    <a:pt x="42335" y="2322272"/>
                  </a:lnTo>
                  <a:lnTo>
                    <a:pt x="32493" y="2273037"/>
                  </a:lnTo>
                  <a:lnTo>
                    <a:pt x="23932" y="2223495"/>
                  </a:lnTo>
                  <a:lnTo>
                    <a:pt x="16661" y="2173670"/>
                  </a:lnTo>
                  <a:lnTo>
                    <a:pt x="10689" y="2123587"/>
                  </a:lnTo>
                  <a:lnTo>
                    <a:pt x="6027" y="2073269"/>
                  </a:lnTo>
                  <a:lnTo>
                    <a:pt x="2685" y="2022741"/>
                  </a:lnTo>
                  <a:lnTo>
                    <a:pt x="673" y="1972025"/>
                  </a:lnTo>
                  <a:lnTo>
                    <a:pt x="0" y="1921147"/>
                  </a:lnTo>
                  <a:lnTo>
                    <a:pt x="590" y="1873059"/>
                  </a:lnTo>
                  <a:lnTo>
                    <a:pt x="2351" y="1825262"/>
                  </a:lnTo>
                  <a:lnTo>
                    <a:pt x="5269" y="1777769"/>
                  </a:lnTo>
                  <a:lnTo>
                    <a:pt x="9331" y="1730595"/>
                  </a:lnTo>
                  <a:lnTo>
                    <a:pt x="14522" y="1683752"/>
                  </a:lnTo>
                  <a:lnTo>
                    <a:pt x="20830" y="1637254"/>
                  </a:lnTo>
                  <a:lnTo>
                    <a:pt x="28239" y="1591116"/>
                  </a:lnTo>
                  <a:lnTo>
                    <a:pt x="36737" y="1545350"/>
                  </a:lnTo>
                  <a:lnTo>
                    <a:pt x="46310" y="1499972"/>
                  </a:lnTo>
                  <a:lnTo>
                    <a:pt x="56944" y="1454994"/>
                  </a:lnTo>
                  <a:lnTo>
                    <a:pt x="68625" y="1410430"/>
                  </a:lnTo>
                  <a:lnTo>
                    <a:pt x="81339" y="1366294"/>
                  </a:lnTo>
                  <a:lnTo>
                    <a:pt x="95073" y="1322600"/>
                  </a:lnTo>
                  <a:lnTo>
                    <a:pt x="109813" y="1279362"/>
                  </a:lnTo>
                  <a:lnTo>
                    <a:pt x="125545" y="1236593"/>
                  </a:lnTo>
                  <a:lnTo>
                    <a:pt x="142255" y="1194307"/>
                  </a:lnTo>
                  <a:lnTo>
                    <a:pt x="159930" y="1152518"/>
                  </a:lnTo>
                  <a:lnTo>
                    <a:pt x="178556" y="1111240"/>
                  </a:lnTo>
                  <a:lnTo>
                    <a:pt x="198119" y="1070486"/>
                  </a:lnTo>
                  <a:lnTo>
                    <a:pt x="218605" y="1030270"/>
                  </a:lnTo>
                  <a:lnTo>
                    <a:pt x="240001" y="990606"/>
                  </a:lnTo>
                  <a:lnTo>
                    <a:pt x="262292" y="951507"/>
                  </a:lnTo>
                  <a:lnTo>
                    <a:pt x="285466" y="912988"/>
                  </a:lnTo>
                  <a:lnTo>
                    <a:pt x="309508" y="875062"/>
                  </a:lnTo>
                  <a:lnTo>
                    <a:pt x="334405" y="837743"/>
                  </a:lnTo>
                  <a:lnTo>
                    <a:pt x="360142" y="801045"/>
                  </a:lnTo>
                  <a:lnTo>
                    <a:pt x="386707" y="764981"/>
                  </a:lnTo>
                  <a:lnTo>
                    <a:pt x="414084" y="729565"/>
                  </a:lnTo>
                  <a:lnTo>
                    <a:pt x="442261" y="694811"/>
                  </a:lnTo>
                  <a:lnTo>
                    <a:pt x="471224" y="660733"/>
                  </a:lnTo>
                  <a:lnTo>
                    <a:pt x="500959" y="627344"/>
                  </a:lnTo>
                  <a:lnTo>
                    <a:pt x="531453" y="594659"/>
                  </a:lnTo>
                  <a:lnTo>
                    <a:pt x="562690" y="562691"/>
                  </a:lnTo>
                  <a:lnTo>
                    <a:pt x="594659" y="531453"/>
                  </a:lnTo>
                  <a:lnTo>
                    <a:pt x="627344" y="500960"/>
                  </a:lnTo>
                  <a:lnTo>
                    <a:pt x="660733" y="471225"/>
                  </a:lnTo>
                  <a:lnTo>
                    <a:pt x="694811" y="442262"/>
                  </a:lnTo>
                  <a:lnTo>
                    <a:pt x="729565" y="414084"/>
                  </a:lnTo>
                  <a:lnTo>
                    <a:pt x="764981" y="386707"/>
                  </a:lnTo>
                  <a:lnTo>
                    <a:pt x="801045" y="360142"/>
                  </a:lnTo>
                  <a:lnTo>
                    <a:pt x="837743" y="334405"/>
                  </a:lnTo>
                  <a:lnTo>
                    <a:pt x="875062" y="309508"/>
                  </a:lnTo>
                  <a:lnTo>
                    <a:pt x="912988" y="285466"/>
                  </a:lnTo>
                  <a:lnTo>
                    <a:pt x="951507" y="262292"/>
                  </a:lnTo>
                  <a:lnTo>
                    <a:pt x="990605" y="240001"/>
                  </a:lnTo>
                  <a:lnTo>
                    <a:pt x="1030269" y="218605"/>
                  </a:lnTo>
                  <a:lnTo>
                    <a:pt x="1070485" y="198119"/>
                  </a:lnTo>
                  <a:lnTo>
                    <a:pt x="1111240" y="178556"/>
                  </a:lnTo>
                  <a:lnTo>
                    <a:pt x="1152518" y="159930"/>
                  </a:lnTo>
                  <a:lnTo>
                    <a:pt x="1194307" y="142255"/>
                  </a:lnTo>
                  <a:lnTo>
                    <a:pt x="1236593" y="125545"/>
                  </a:lnTo>
                  <a:lnTo>
                    <a:pt x="1279362" y="109813"/>
                  </a:lnTo>
                  <a:lnTo>
                    <a:pt x="1322600" y="95073"/>
                  </a:lnTo>
                  <a:lnTo>
                    <a:pt x="1366294" y="81339"/>
                  </a:lnTo>
                  <a:lnTo>
                    <a:pt x="1410430" y="68625"/>
                  </a:lnTo>
                  <a:lnTo>
                    <a:pt x="1454994" y="56944"/>
                  </a:lnTo>
                  <a:lnTo>
                    <a:pt x="1499972" y="46310"/>
                  </a:lnTo>
                  <a:lnTo>
                    <a:pt x="1545350" y="36737"/>
                  </a:lnTo>
                  <a:lnTo>
                    <a:pt x="1591116" y="28239"/>
                  </a:lnTo>
                  <a:lnTo>
                    <a:pt x="1637254" y="20830"/>
                  </a:lnTo>
                  <a:lnTo>
                    <a:pt x="1683752" y="14522"/>
                  </a:lnTo>
                  <a:lnTo>
                    <a:pt x="1730595" y="9331"/>
                  </a:lnTo>
                  <a:lnTo>
                    <a:pt x="1777770" y="5269"/>
                  </a:lnTo>
                  <a:lnTo>
                    <a:pt x="1825263" y="2351"/>
                  </a:lnTo>
                  <a:lnTo>
                    <a:pt x="1873060" y="590"/>
                  </a:lnTo>
                  <a:lnTo>
                    <a:pt x="1921147" y="0"/>
                  </a:lnTo>
                  <a:lnTo>
                    <a:pt x="1969235" y="590"/>
                  </a:lnTo>
                  <a:lnTo>
                    <a:pt x="2017032" y="2351"/>
                  </a:lnTo>
                  <a:lnTo>
                    <a:pt x="2064525" y="5269"/>
                  </a:lnTo>
                  <a:lnTo>
                    <a:pt x="2111700" y="9331"/>
                  </a:lnTo>
                  <a:lnTo>
                    <a:pt x="2158543" y="14522"/>
                  </a:lnTo>
                  <a:lnTo>
                    <a:pt x="2205040" y="20830"/>
                  </a:lnTo>
                  <a:lnTo>
                    <a:pt x="2251179" y="28239"/>
                  </a:lnTo>
                  <a:lnTo>
                    <a:pt x="2296944" y="36737"/>
                  </a:lnTo>
                  <a:lnTo>
                    <a:pt x="2342323" y="46310"/>
                  </a:lnTo>
                  <a:lnTo>
                    <a:pt x="2387301" y="56944"/>
                  </a:lnTo>
                  <a:lnTo>
                    <a:pt x="2431864" y="68625"/>
                  </a:lnTo>
                  <a:lnTo>
                    <a:pt x="2476000" y="81339"/>
                  </a:lnTo>
                  <a:lnTo>
                    <a:pt x="2519694" y="95073"/>
                  </a:lnTo>
                  <a:lnTo>
                    <a:pt x="2562932" y="109813"/>
                  </a:lnTo>
                  <a:lnTo>
                    <a:pt x="2605701" y="125545"/>
                  </a:lnTo>
                  <a:lnTo>
                    <a:pt x="2647987" y="142255"/>
                  </a:lnTo>
                  <a:lnTo>
                    <a:pt x="2689776" y="159930"/>
                  </a:lnTo>
                  <a:lnTo>
                    <a:pt x="2731054" y="178556"/>
                  </a:lnTo>
                  <a:lnTo>
                    <a:pt x="2771808" y="198119"/>
                  </a:lnTo>
                  <a:lnTo>
                    <a:pt x="2812024" y="218605"/>
                  </a:lnTo>
                  <a:lnTo>
                    <a:pt x="2851689" y="240001"/>
                  </a:lnTo>
                  <a:lnTo>
                    <a:pt x="2890787" y="262292"/>
                  </a:lnTo>
                  <a:lnTo>
                    <a:pt x="2929306" y="285466"/>
                  </a:lnTo>
                  <a:lnTo>
                    <a:pt x="2967232" y="309508"/>
                  </a:lnTo>
                  <a:lnTo>
                    <a:pt x="3004551" y="334405"/>
                  </a:lnTo>
                  <a:lnTo>
                    <a:pt x="3041249" y="360142"/>
                  </a:lnTo>
                  <a:lnTo>
                    <a:pt x="3077313" y="386707"/>
                  </a:lnTo>
                  <a:lnTo>
                    <a:pt x="3112729" y="414084"/>
                  </a:lnTo>
                  <a:lnTo>
                    <a:pt x="3133200" y="430682"/>
                  </a:lnTo>
                  <a:lnTo>
                    <a:pt x="3133200" y="3411612"/>
                  </a:lnTo>
                  <a:lnTo>
                    <a:pt x="3077313" y="3455587"/>
                  </a:lnTo>
                  <a:lnTo>
                    <a:pt x="3041249" y="3482152"/>
                  </a:lnTo>
                  <a:lnTo>
                    <a:pt x="3004551" y="3507889"/>
                  </a:lnTo>
                  <a:lnTo>
                    <a:pt x="2967232" y="3532786"/>
                  </a:lnTo>
                  <a:lnTo>
                    <a:pt x="2929306" y="3556828"/>
                  </a:lnTo>
                  <a:lnTo>
                    <a:pt x="2890787" y="3580002"/>
                  </a:lnTo>
                  <a:lnTo>
                    <a:pt x="2851689" y="3602293"/>
                  </a:lnTo>
                  <a:lnTo>
                    <a:pt x="2812024" y="3623689"/>
                  </a:lnTo>
                  <a:lnTo>
                    <a:pt x="2771808" y="3644175"/>
                  </a:lnTo>
                  <a:lnTo>
                    <a:pt x="2731054" y="3663738"/>
                  </a:lnTo>
                  <a:lnTo>
                    <a:pt x="2689776" y="3682364"/>
                  </a:lnTo>
                  <a:lnTo>
                    <a:pt x="2647987" y="3700039"/>
                  </a:lnTo>
                  <a:lnTo>
                    <a:pt x="2605701" y="3716749"/>
                  </a:lnTo>
                  <a:lnTo>
                    <a:pt x="2562932" y="3732481"/>
                  </a:lnTo>
                  <a:lnTo>
                    <a:pt x="2519694" y="3747221"/>
                  </a:lnTo>
                  <a:lnTo>
                    <a:pt x="2476000" y="3760955"/>
                  </a:lnTo>
                  <a:lnTo>
                    <a:pt x="2431864" y="3773669"/>
                  </a:lnTo>
                  <a:lnTo>
                    <a:pt x="2387301" y="3785350"/>
                  </a:lnTo>
                  <a:lnTo>
                    <a:pt x="2342323" y="3795984"/>
                  </a:lnTo>
                  <a:lnTo>
                    <a:pt x="2296944" y="3805557"/>
                  </a:lnTo>
                  <a:lnTo>
                    <a:pt x="2251179" y="3814055"/>
                  </a:lnTo>
                  <a:lnTo>
                    <a:pt x="2205040" y="3821464"/>
                  </a:lnTo>
                  <a:lnTo>
                    <a:pt x="2158543" y="3827772"/>
                  </a:lnTo>
                  <a:lnTo>
                    <a:pt x="2111700" y="3832963"/>
                  </a:lnTo>
                  <a:lnTo>
                    <a:pt x="2064525" y="3837025"/>
                  </a:lnTo>
                  <a:lnTo>
                    <a:pt x="2017032" y="3839943"/>
                  </a:lnTo>
                  <a:lnTo>
                    <a:pt x="1969235" y="3841704"/>
                  </a:lnTo>
                  <a:lnTo>
                    <a:pt x="1921147" y="3842294"/>
                  </a:lnTo>
                  <a:close/>
                </a:path>
              </a:pathLst>
            </a:custGeom>
            <a:solidFill>
              <a:srgbClr val="207FF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213799" y="0"/>
              <a:ext cx="2192655" cy="2186305"/>
            </a:xfrm>
            <a:custGeom>
              <a:avLst/>
              <a:gdLst/>
              <a:ahLst/>
              <a:cxnLst/>
              <a:rect l="l" t="t" r="r" b="b"/>
              <a:pathLst>
                <a:path w="2192654" h="2186305">
                  <a:moveTo>
                    <a:pt x="1096235" y="2186112"/>
                  </a:moveTo>
                  <a:lnTo>
                    <a:pt x="1045064" y="2184918"/>
                  </a:lnTo>
                  <a:lnTo>
                    <a:pt x="994215" y="2181357"/>
                  </a:lnTo>
                  <a:lnTo>
                    <a:pt x="943764" y="2175461"/>
                  </a:lnTo>
                  <a:lnTo>
                    <a:pt x="893784" y="2167260"/>
                  </a:lnTo>
                  <a:lnTo>
                    <a:pt x="844351" y="2156785"/>
                  </a:lnTo>
                  <a:lnTo>
                    <a:pt x="795540" y="2144068"/>
                  </a:lnTo>
                  <a:lnTo>
                    <a:pt x="747425" y="2129138"/>
                  </a:lnTo>
                  <a:lnTo>
                    <a:pt x="700082" y="2112029"/>
                  </a:lnTo>
                  <a:lnTo>
                    <a:pt x="653586" y="2092769"/>
                  </a:lnTo>
                  <a:lnTo>
                    <a:pt x="608011" y="2071391"/>
                  </a:lnTo>
                  <a:lnTo>
                    <a:pt x="563433" y="2047926"/>
                  </a:lnTo>
                  <a:lnTo>
                    <a:pt x="519925" y="2022404"/>
                  </a:lnTo>
                  <a:lnTo>
                    <a:pt x="477564" y="1994856"/>
                  </a:lnTo>
                  <a:lnTo>
                    <a:pt x="436424" y="1965314"/>
                  </a:lnTo>
                  <a:lnTo>
                    <a:pt x="396580" y="1933809"/>
                  </a:lnTo>
                  <a:lnTo>
                    <a:pt x="358107" y="1900371"/>
                  </a:lnTo>
                  <a:lnTo>
                    <a:pt x="321079" y="1865032"/>
                  </a:lnTo>
                  <a:lnTo>
                    <a:pt x="285740" y="1828004"/>
                  </a:lnTo>
                  <a:lnTo>
                    <a:pt x="252302" y="1789531"/>
                  </a:lnTo>
                  <a:lnTo>
                    <a:pt x="220797" y="1749687"/>
                  </a:lnTo>
                  <a:lnTo>
                    <a:pt x="191255" y="1708547"/>
                  </a:lnTo>
                  <a:lnTo>
                    <a:pt x="163708" y="1666186"/>
                  </a:lnTo>
                  <a:lnTo>
                    <a:pt x="138185" y="1622678"/>
                  </a:lnTo>
                  <a:lnTo>
                    <a:pt x="114720" y="1578100"/>
                  </a:lnTo>
                  <a:lnTo>
                    <a:pt x="93342" y="1532525"/>
                  </a:lnTo>
                  <a:lnTo>
                    <a:pt x="74083" y="1486029"/>
                  </a:lnTo>
                  <a:lnTo>
                    <a:pt x="56973" y="1438686"/>
                  </a:lnTo>
                  <a:lnTo>
                    <a:pt x="42044" y="1390571"/>
                  </a:lnTo>
                  <a:lnTo>
                    <a:pt x="29326" y="1341760"/>
                  </a:lnTo>
                  <a:lnTo>
                    <a:pt x="18851" y="1292327"/>
                  </a:lnTo>
                  <a:lnTo>
                    <a:pt x="10650" y="1242347"/>
                  </a:lnTo>
                  <a:lnTo>
                    <a:pt x="4754" y="1191896"/>
                  </a:lnTo>
                  <a:lnTo>
                    <a:pt x="1193" y="1141047"/>
                  </a:lnTo>
                  <a:lnTo>
                    <a:pt x="0" y="1089876"/>
                  </a:lnTo>
                  <a:lnTo>
                    <a:pt x="1068" y="1041045"/>
                  </a:lnTo>
                  <a:lnTo>
                    <a:pt x="4242" y="992762"/>
                  </a:lnTo>
                  <a:lnTo>
                    <a:pt x="9479" y="945070"/>
                  </a:lnTo>
                  <a:lnTo>
                    <a:pt x="16733" y="898014"/>
                  </a:lnTo>
                  <a:lnTo>
                    <a:pt x="25960" y="851638"/>
                  </a:lnTo>
                  <a:lnTo>
                    <a:pt x="37115" y="805988"/>
                  </a:lnTo>
                  <a:lnTo>
                    <a:pt x="50153" y="761107"/>
                  </a:lnTo>
                  <a:lnTo>
                    <a:pt x="65031" y="717041"/>
                  </a:lnTo>
                  <a:lnTo>
                    <a:pt x="81704" y="673834"/>
                  </a:lnTo>
                  <a:lnTo>
                    <a:pt x="100126" y="631530"/>
                  </a:lnTo>
                  <a:lnTo>
                    <a:pt x="120254" y="590174"/>
                  </a:lnTo>
                  <a:lnTo>
                    <a:pt x="142043" y="549811"/>
                  </a:lnTo>
                  <a:lnTo>
                    <a:pt x="165449" y="510485"/>
                  </a:lnTo>
                  <a:lnTo>
                    <a:pt x="190426" y="472240"/>
                  </a:lnTo>
                  <a:lnTo>
                    <a:pt x="216930" y="435122"/>
                  </a:lnTo>
                  <a:lnTo>
                    <a:pt x="244917" y="399175"/>
                  </a:lnTo>
                  <a:lnTo>
                    <a:pt x="274343" y="364442"/>
                  </a:lnTo>
                  <a:lnTo>
                    <a:pt x="305161" y="330970"/>
                  </a:lnTo>
                  <a:lnTo>
                    <a:pt x="337329" y="298802"/>
                  </a:lnTo>
                  <a:lnTo>
                    <a:pt x="370802" y="267984"/>
                  </a:lnTo>
                  <a:lnTo>
                    <a:pt x="405534" y="238558"/>
                  </a:lnTo>
                  <a:lnTo>
                    <a:pt x="441481" y="210571"/>
                  </a:lnTo>
                  <a:lnTo>
                    <a:pt x="478599" y="184067"/>
                  </a:lnTo>
                  <a:lnTo>
                    <a:pt x="516844" y="159090"/>
                  </a:lnTo>
                  <a:lnTo>
                    <a:pt x="556170" y="135684"/>
                  </a:lnTo>
                  <a:lnTo>
                    <a:pt x="596533" y="113895"/>
                  </a:lnTo>
                  <a:lnTo>
                    <a:pt x="637889" y="93767"/>
                  </a:lnTo>
                  <a:lnTo>
                    <a:pt x="680193" y="75345"/>
                  </a:lnTo>
                  <a:lnTo>
                    <a:pt x="723400" y="58672"/>
                  </a:lnTo>
                  <a:lnTo>
                    <a:pt x="767467" y="43794"/>
                  </a:lnTo>
                  <a:lnTo>
                    <a:pt x="812347" y="30756"/>
                  </a:lnTo>
                  <a:lnTo>
                    <a:pt x="857997" y="19600"/>
                  </a:lnTo>
                  <a:lnTo>
                    <a:pt x="904373" y="10374"/>
                  </a:lnTo>
                  <a:lnTo>
                    <a:pt x="951429" y="3120"/>
                  </a:lnTo>
                  <a:lnTo>
                    <a:pt x="1212624" y="0"/>
                  </a:lnTo>
                  <a:lnTo>
                    <a:pt x="1241041" y="3120"/>
                  </a:lnTo>
                  <a:lnTo>
                    <a:pt x="1288098" y="10374"/>
                  </a:lnTo>
                  <a:lnTo>
                    <a:pt x="1334473" y="19600"/>
                  </a:lnTo>
                  <a:lnTo>
                    <a:pt x="1380123" y="30756"/>
                  </a:lnTo>
                  <a:lnTo>
                    <a:pt x="1425004" y="43794"/>
                  </a:lnTo>
                  <a:lnTo>
                    <a:pt x="1469070" y="58672"/>
                  </a:lnTo>
                  <a:lnTo>
                    <a:pt x="1512277" y="75345"/>
                  </a:lnTo>
                  <a:lnTo>
                    <a:pt x="1554581" y="93767"/>
                  </a:lnTo>
                  <a:lnTo>
                    <a:pt x="1595937" y="113895"/>
                  </a:lnTo>
                  <a:lnTo>
                    <a:pt x="1636300" y="135684"/>
                  </a:lnTo>
                  <a:lnTo>
                    <a:pt x="1675626" y="159090"/>
                  </a:lnTo>
                  <a:lnTo>
                    <a:pt x="1713871" y="184067"/>
                  </a:lnTo>
                  <a:lnTo>
                    <a:pt x="1750989" y="210571"/>
                  </a:lnTo>
                  <a:lnTo>
                    <a:pt x="1786937" y="238558"/>
                  </a:lnTo>
                  <a:lnTo>
                    <a:pt x="1821669" y="267984"/>
                  </a:lnTo>
                  <a:lnTo>
                    <a:pt x="1855141" y="298802"/>
                  </a:lnTo>
                  <a:lnTo>
                    <a:pt x="1887309" y="330970"/>
                  </a:lnTo>
                  <a:lnTo>
                    <a:pt x="1918128" y="364442"/>
                  </a:lnTo>
                  <a:lnTo>
                    <a:pt x="1947553" y="399175"/>
                  </a:lnTo>
                  <a:lnTo>
                    <a:pt x="1975540" y="435122"/>
                  </a:lnTo>
                  <a:lnTo>
                    <a:pt x="2002044" y="472240"/>
                  </a:lnTo>
                  <a:lnTo>
                    <a:pt x="2027021" y="510485"/>
                  </a:lnTo>
                  <a:lnTo>
                    <a:pt x="2050427" y="549811"/>
                  </a:lnTo>
                  <a:lnTo>
                    <a:pt x="2072216" y="590174"/>
                  </a:lnTo>
                  <a:lnTo>
                    <a:pt x="2092344" y="631530"/>
                  </a:lnTo>
                  <a:lnTo>
                    <a:pt x="2110766" y="673834"/>
                  </a:lnTo>
                  <a:lnTo>
                    <a:pt x="2127439" y="717041"/>
                  </a:lnTo>
                  <a:lnTo>
                    <a:pt x="2142317" y="761107"/>
                  </a:lnTo>
                  <a:lnTo>
                    <a:pt x="2155355" y="805988"/>
                  </a:lnTo>
                  <a:lnTo>
                    <a:pt x="2166510" y="851638"/>
                  </a:lnTo>
                  <a:lnTo>
                    <a:pt x="2175737" y="898014"/>
                  </a:lnTo>
                  <a:lnTo>
                    <a:pt x="2182991" y="945070"/>
                  </a:lnTo>
                  <a:lnTo>
                    <a:pt x="2188228" y="992762"/>
                  </a:lnTo>
                  <a:lnTo>
                    <a:pt x="2191402" y="1041045"/>
                  </a:lnTo>
                  <a:lnTo>
                    <a:pt x="2192470" y="1089876"/>
                  </a:lnTo>
                  <a:lnTo>
                    <a:pt x="2191402" y="1138707"/>
                  </a:lnTo>
                  <a:lnTo>
                    <a:pt x="2188228" y="1186990"/>
                  </a:lnTo>
                  <a:lnTo>
                    <a:pt x="2182991" y="1234682"/>
                  </a:lnTo>
                  <a:lnTo>
                    <a:pt x="2175737" y="1281739"/>
                  </a:lnTo>
                  <a:lnTo>
                    <a:pt x="2166510" y="1328114"/>
                  </a:lnTo>
                  <a:lnTo>
                    <a:pt x="2155355" y="1373764"/>
                  </a:lnTo>
                  <a:lnTo>
                    <a:pt x="2142317" y="1418645"/>
                  </a:lnTo>
                  <a:lnTo>
                    <a:pt x="2127439" y="1462711"/>
                  </a:lnTo>
                  <a:lnTo>
                    <a:pt x="2110766" y="1505918"/>
                  </a:lnTo>
                  <a:lnTo>
                    <a:pt x="2092344" y="1548222"/>
                  </a:lnTo>
                  <a:lnTo>
                    <a:pt x="2072216" y="1589578"/>
                  </a:lnTo>
                  <a:lnTo>
                    <a:pt x="2050427" y="1629941"/>
                  </a:lnTo>
                  <a:lnTo>
                    <a:pt x="2027021" y="1669267"/>
                  </a:lnTo>
                  <a:lnTo>
                    <a:pt x="2002044" y="1707512"/>
                  </a:lnTo>
                  <a:lnTo>
                    <a:pt x="1975540" y="1744630"/>
                  </a:lnTo>
                  <a:lnTo>
                    <a:pt x="1947553" y="1780577"/>
                  </a:lnTo>
                  <a:lnTo>
                    <a:pt x="1918128" y="1815310"/>
                  </a:lnTo>
                  <a:lnTo>
                    <a:pt x="1887309" y="1848782"/>
                  </a:lnTo>
                  <a:lnTo>
                    <a:pt x="1855141" y="1880950"/>
                  </a:lnTo>
                  <a:lnTo>
                    <a:pt x="1821669" y="1911768"/>
                  </a:lnTo>
                  <a:lnTo>
                    <a:pt x="1786937" y="1941194"/>
                  </a:lnTo>
                  <a:lnTo>
                    <a:pt x="1750989" y="1969181"/>
                  </a:lnTo>
                  <a:lnTo>
                    <a:pt x="1713871" y="1995685"/>
                  </a:lnTo>
                  <a:lnTo>
                    <a:pt x="1675626" y="2020662"/>
                  </a:lnTo>
                  <a:lnTo>
                    <a:pt x="1636300" y="2044068"/>
                  </a:lnTo>
                  <a:lnTo>
                    <a:pt x="1595937" y="2065857"/>
                  </a:lnTo>
                  <a:lnTo>
                    <a:pt x="1554581" y="2085985"/>
                  </a:lnTo>
                  <a:lnTo>
                    <a:pt x="1512277" y="2104407"/>
                  </a:lnTo>
                  <a:lnTo>
                    <a:pt x="1469070" y="2121080"/>
                  </a:lnTo>
                  <a:lnTo>
                    <a:pt x="1425004" y="2135958"/>
                  </a:lnTo>
                  <a:lnTo>
                    <a:pt x="1380123" y="2148997"/>
                  </a:lnTo>
                  <a:lnTo>
                    <a:pt x="1334473" y="2160152"/>
                  </a:lnTo>
                  <a:lnTo>
                    <a:pt x="1288098" y="2169378"/>
                  </a:lnTo>
                  <a:lnTo>
                    <a:pt x="1241041" y="2176632"/>
                  </a:lnTo>
                  <a:lnTo>
                    <a:pt x="1193349" y="2181869"/>
                  </a:lnTo>
                  <a:lnTo>
                    <a:pt x="1145066" y="2185043"/>
                  </a:lnTo>
                  <a:lnTo>
                    <a:pt x="1096235" y="2186112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326926" y="222713"/>
              <a:ext cx="802640" cy="802640"/>
            </a:xfrm>
            <a:custGeom>
              <a:avLst/>
              <a:gdLst/>
              <a:ahLst/>
              <a:cxnLst/>
              <a:rect l="l" t="t" r="r" b="b"/>
              <a:pathLst>
                <a:path w="802640" h="802640">
                  <a:moveTo>
                    <a:pt x="401046" y="802093"/>
                  </a:moveTo>
                  <a:lnTo>
                    <a:pt x="348331" y="798615"/>
                  </a:lnTo>
                  <a:lnTo>
                    <a:pt x="296966" y="788353"/>
                  </a:lnTo>
                  <a:lnTo>
                    <a:pt x="247573" y="771565"/>
                  </a:lnTo>
                  <a:lnTo>
                    <a:pt x="200776" y="748509"/>
                  </a:lnTo>
                  <a:lnTo>
                    <a:pt x="157198" y="719445"/>
                  </a:lnTo>
                  <a:lnTo>
                    <a:pt x="117463" y="684629"/>
                  </a:lnTo>
                  <a:lnTo>
                    <a:pt x="82648" y="644894"/>
                  </a:lnTo>
                  <a:lnTo>
                    <a:pt x="53583" y="601317"/>
                  </a:lnTo>
                  <a:lnTo>
                    <a:pt x="30527" y="554520"/>
                  </a:lnTo>
                  <a:lnTo>
                    <a:pt x="13740" y="505127"/>
                  </a:lnTo>
                  <a:lnTo>
                    <a:pt x="3478" y="453761"/>
                  </a:lnTo>
                  <a:lnTo>
                    <a:pt x="0" y="401046"/>
                  </a:lnTo>
                  <a:lnTo>
                    <a:pt x="2698" y="354276"/>
                  </a:lnTo>
                  <a:lnTo>
                    <a:pt x="10591" y="309090"/>
                  </a:lnTo>
                  <a:lnTo>
                    <a:pt x="23380" y="265790"/>
                  </a:lnTo>
                  <a:lnTo>
                    <a:pt x="40762" y="224676"/>
                  </a:lnTo>
                  <a:lnTo>
                    <a:pt x="62438" y="186050"/>
                  </a:lnTo>
                  <a:lnTo>
                    <a:pt x="88105" y="150212"/>
                  </a:lnTo>
                  <a:lnTo>
                    <a:pt x="117463" y="117463"/>
                  </a:lnTo>
                  <a:lnTo>
                    <a:pt x="150212" y="88105"/>
                  </a:lnTo>
                  <a:lnTo>
                    <a:pt x="186050" y="62438"/>
                  </a:lnTo>
                  <a:lnTo>
                    <a:pt x="224676" y="40762"/>
                  </a:lnTo>
                  <a:lnTo>
                    <a:pt x="265790" y="23380"/>
                  </a:lnTo>
                  <a:lnTo>
                    <a:pt x="309090" y="10591"/>
                  </a:lnTo>
                  <a:lnTo>
                    <a:pt x="354276" y="2698"/>
                  </a:lnTo>
                  <a:lnTo>
                    <a:pt x="401046" y="0"/>
                  </a:lnTo>
                  <a:lnTo>
                    <a:pt x="447817" y="2698"/>
                  </a:lnTo>
                  <a:lnTo>
                    <a:pt x="493003" y="10591"/>
                  </a:lnTo>
                  <a:lnTo>
                    <a:pt x="536303" y="23380"/>
                  </a:lnTo>
                  <a:lnTo>
                    <a:pt x="577416" y="40762"/>
                  </a:lnTo>
                  <a:lnTo>
                    <a:pt x="616042" y="62438"/>
                  </a:lnTo>
                  <a:lnTo>
                    <a:pt x="651880" y="88105"/>
                  </a:lnTo>
                  <a:lnTo>
                    <a:pt x="684629" y="117463"/>
                  </a:lnTo>
                  <a:lnTo>
                    <a:pt x="713987" y="150212"/>
                  </a:lnTo>
                  <a:lnTo>
                    <a:pt x="739654" y="186050"/>
                  </a:lnTo>
                  <a:lnTo>
                    <a:pt x="761330" y="224676"/>
                  </a:lnTo>
                  <a:lnTo>
                    <a:pt x="778712" y="265790"/>
                  </a:lnTo>
                  <a:lnTo>
                    <a:pt x="791501" y="309090"/>
                  </a:lnTo>
                  <a:lnTo>
                    <a:pt x="799394" y="354276"/>
                  </a:lnTo>
                  <a:lnTo>
                    <a:pt x="802092" y="401046"/>
                  </a:lnTo>
                  <a:lnTo>
                    <a:pt x="799394" y="447817"/>
                  </a:lnTo>
                  <a:lnTo>
                    <a:pt x="791501" y="493002"/>
                  </a:lnTo>
                  <a:lnTo>
                    <a:pt x="778712" y="536303"/>
                  </a:lnTo>
                  <a:lnTo>
                    <a:pt x="761330" y="577416"/>
                  </a:lnTo>
                  <a:lnTo>
                    <a:pt x="739654" y="616042"/>
                  </a:lnTo>
                  <a:lnTo>
                    <a:pt x="713987" y="651880"/>
                  </a:lnTo>
                  <a:lnTo>
                    <a:pt x="684629" y="684629"/>
                  </a:lnTo>
                  <a:lnTo>
                    <a:pt x="651880" y="713987"/>
                  </a:lnTo>
                  <a:lnTo>
                    <a:pt x="616042" y="739654"/>
                  </a:lnTo>
                  <a:lnTo>
                    <a:pt x="577416" y="761330"/>
                  </a:lnTo>
                  <a:lnTo>
                    <a:pt x="536303" y="778712"/>
                  </a:lnTo>
                  <a:lnTo>
                    <a:pt x="493003" y="791501"/>
                  </a:lnTo>
                  <a:lnTo>
                    <a:pt x="447817" y="799394"/>
                  </a:lnTo>
                  <a:lnTo>
                    <a:pt x="401046" y="802093"/>
                  </a:lnTo>
                  <a:close/>
                </a:path>
              </a:pathLst>
            </a:custGeom>
            <a:solidFill>
              <a:srgbClr val="A9D6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13799" y="1624451"/>
              <a:ext cx="4492423" cy="25403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6667" y="1083383"/>
            <a:ext cx="3638973" cy="790515"/>
          </a:xfrm>
          <a:prstGeom prst="rect">
            <a:avLst/>
          </a:prstGeom>
        </p:spPr>
        <p:txBody>
          <a:bodyPr vert="horz" wrap="square" lIns="0" tIns="62653" rIns="0" bIns="0" rtlCol="0">
            <a:spAutoFit/>
          </a:bodyPr>
          <a:lstStyle/>
          <a:p>
            <a:pPr marL="16933">
              <a:spcBef>
                <a:spcPts val="493"/>
              </a:spcBef>
            </a:pPr>
            <a:r>
              <a:rPr sz="3333" b="1" dirty="0"/>
              <a:t>Página</a:t>
            </a:r>
            <a:r>
              <a:rPr sz="3333" b="1" spc="-33" dirty="0"/>
              <a:t> </a:t>
            </a:r>
            <a:r>
              <a:rPr sz="3333" b="1" dirty="0"/>
              <a:t>de</a:t>
            </a:r>
            <a:r>
              <a:rPr sz="3333" b="1" spc="-140" dirty="0"/>
              <a:t> </a:t>
            </a:r>
            <a:r>
              <a:rPr sz="3333" b="1" spc="-13" dirty="0"/>
              <a:t>Acesso</a:t>
            </a:r>
            <a:endParaRPr sz="3333" b="1" dirty="0"/>
          </a:p>
          <a:p>
            <a:pPr marL="16933">
              <a:spcBef>
                <a:spcPts val="187"/>
              </a:spcBef>
            </a:pPr>
            <a:r>
              <a:rPr sz="1733" b="1" dirty="0">
                <a:solidFill>
                  <a:srgbClr val="0096FA"/>
                </a:solidFill>
              </a:rPr>
              <a:t>É</a:t>
            </a:r>
            <a:r>
              <a:rPr sz="1733" b="1" spc="-47" dirty="0">
                <a:solidFill>
                  <a:srgbClr val="0096FA"/>
                </a:solidFill>
              </a:rPr>
              <a:t> </a:t>
            </a:r>
            <a:r>
              <a:rPr sz="1733" b="1" dirty="0">
                <a:solidFill>
                  <a:srgbClr val="0096FA"/>
                </a:solidFill>
              </a:rPr>
              <a:t>aqui</a:t>
            </a:r>
            <a:r>
              <a:rPr sz="1733" b="1" spc="-47" dirty="0">
                <a:solidFill>
                  <a:srgbClr val="0096FA"/>
                </a:solidFill>
              </a:rPr>
              <a:t> </a:t>
            </a:r>
            <a:r>
              <a:rPr sz="1733" b="1" dirty="0">
                <a:solidFill>
                  <a:srgbClr val="0096FA"/>
                </a:solidFill>
              </a:rPr>
              <a:t>que</a:t>
            </a:r>
            <a:r>
              <a:rPr sz="1733" b="1" spc="-47" dirty="0">
                <a:solidFill>
                  <a:srgbClr val="0096FA"/>
                </a:solidFill>
              </a:rPr>
              <a:t> </a:t>
            </a:r>
            <a:r>
              <a:rPr sz="1733" b="1" dirty="0">
                <a:solidFill>
                  <a:srgbClr val="0096FA"/>
                </a:solidFill>
              </a:rPr>
              <a:t>tudo</a:t>
            </a:r>
            <a:r>
              <a:rPr sz="1733" b="1" spc="-47" dirty="0">
                <a:solidFill>
                  <a:srgbClr val="0096FA"/>
                </a:solidFill>
              </a:rPr>
              <a:t> </a:t>
            </a:r>
            <a:r>
              <a:rPr sz="1733" b="1" spc="-13" dirty="0">
                <a:solidFill>
                  <a:srgbClr val="0096FA"/>
                </a:solidFill>
              </a:rPr>
              <a:t>começa</a:t>
            </a:r>
            <a:endParaRPr sz="1733" b="1" dirty="0"/>
          </a:p>
        </p:txBody>
      </p:sp>
      <p:sp>
        <p:nvSpPr>
          <p:cNvPr id="9" name="object 9"/>
          <p:cNvSpPr/>
          <p:nvPr/>
        </p:nvSpPr>
        <p:spPr>
          <a:xfrm>
            <a:off x="409501" y="2404262"/>
            <a:ext cx="4078393" cy="1261533"/>
          </a:xfrm>
          <a:custGeom>
            <a:avLst/>
            <a:gdLst/>
            <a:ahLst/>
            <a:cxnLst/>
            <a:rect l="l" t="t" r="r" b="b"/>
            <a:pathLst>
              <a:path w="3058795" h="946150">
                <a:moveTo>
                  <a:pt x="2937018" y="945599"/>
                </a:moveTo>
                <a:lnTo>
                  <a:pt x="121481" y="945599"/>
                </a:lnTo>
                <a:lnTo>
                  <a:pt x="74195" y="936053"/>
                </a:lnTo>
                <a:lnTo>
                  <a:pt x="35581" y="910018"/>
                </a:lnTo>
                <a:lnTo>
                  <a:pt x="9546" y="871404"/>
                </a:lnTo>
                <a:lnTo>
                  <a:pt x="0" y="824118"/>
                </a:lnTo>
                <a:lnTo>
                  <a:pt x="0" y="121481"/>
                </a:lnTo>
                <a:lnTo>
                  <a:pt x="9546" y="74195"/>
                </a:lnTo>
                <a:lnTo>
                  <a:pt x="35581" y="35581"/>
                </a:lnTo>
                <a:lnTo>
                  <a:pt x="74195" y="9546"/>
                </a:lnTo>
                <a:lnTo>
                  <a:pt x="121481" y="0"/>
                </a:lnTo>
                <a:lnTo>
                  <a:pt x="2937018" y="0"/>
                </a:lnTo>
                <a:lnTo>
                  <a:pt x="2983507" y="9247"/>
                </a:lnTo>
                <a:lnTo>
                  <a:pt x="3022919" y="35581"/>
                </a:lnTo>
                <a:lnTo>
                  <a:pt x="3049252" y="74992"/>
                </a:lnTo>
                <a:lnTo>
                  <a:pt x="3058499" y="121481"/>
                </a:lnTo>
                <a:lnTo>
                  <a:pt x="3058499" y="824118"/>
                </a:lnTo>
                <a:lnTo>
                  <a:pt x="3048953" y="871404"/>
                </a:lnTo>
                <a:lnTo>
                  <a:pt x="3022918" y="910018"/>
                </a:lnTo>
                <a:lnTo>
                  <a:pt x="2984304" y="936053"/>
                </a:lnTo>
                <a:lnTo>
                  <a:pt x="2937018" y="945599"/>
                </a:lnTo>
                <a:close/>
              </a:path>
            </a:pathLst>
          </a:custGeom>
          <a:solidFill>
            <a:srgbClr val="0036BD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2067" y="2536129"/>
            <a:ext cx="2700867" cy="84245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1600" b="1" kern="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600" b="1" kern="0" spc="-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kern="0" dirty="0">
                <a:solidFill>
                  <a:srgbClr val="FFFFFF"/>
                </a:solidFill>
                <a:latin typeface="Arial"/>
                <a:cs typeface="Arial"/>
              </a:rPr>
              <a:t>página</a:t>
            </a:r>
            <a:r>
              <a:rPr sz="1600" b="1" kern="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kern="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b="1" kern="0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kern="0" dirty="0">
                <a:solidFill>
                  <a:srgbClr val="FFFFFF"/>
                </a:solidFill>
                <a:latin typeface="Arial"/>
                <a:cs typeface="Arial"/>
              </a:rPr>
              <a:t>acesso</a:t>
            </a:r>
            <a:r>
              <a:rPr sz="1600" b="1" kern="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kern="0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1600" b="1" kern="0" spc="-33" dirty="0">
                <a:solidFill>
                  <a:srgbClr val="FFFFFF"/>
                </a:solidFill>
                <a:latin typeface="Arial"/>
                <a:cs typeface="Arial"/>
              </a:rPr>
              <a:t> os </a:t>
            </a:r>
            <a:r>
              <a:rPr sz="1600" b="1" kern="0" dirty="0">
                <a:solidFill>
                  <a:srgbClr val="FFFFFF"/>
                </a:solidFill>
                <a:latin typeface="Arial"/>
                <a:cs typeface="Arial"/>
              </a:rPr>
              <a:t>operadores</a:t>
            </a:r>
            <a:r>
              <a:rPr sz="1600" b="1" kern="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kern="0" dirty="0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sz="1600" b="1" kern="0" spc="-3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kern="0" spc="-13" dirty="0">
                <a:solidFill>
                  <a:srgbClr val="FFFFFF"/>
                </a:solidFill>
                <a:latin typeface="Arial"/>
                <a:cs typeface="Arial"/>
              </a:rPr>
              <a:t>essa: </a:t>
            </a:r>
            <a:r>
              <a:rPr sz="1600" b="1" u="heavy" kern="0" spc="-13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https://claro.desk.blip.ai</a:t>
            </a:r>
            <a:endParaRPr sz="1600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6667" y="4120947"/>
            <a:ext cx="3561927" cy="9632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333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333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primeiro</a:t>
            </a:r>
            <a:r>
              <a:rPr sz="1333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acesso</a:t>
            </a:r>
            <a:r>
              <a:rPr sz="1333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333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importante</a:t>
            </a:r>
            <a:r>
              <a:rPr sz="1333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se</a:t>
            </a:r>
            <a:r>
              <a:rPr sz="1333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atentar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se</a:t>
            </a:r>
            <a:r>
              <a:rPr sz="1333" kern="0" spc="-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você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está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acessando</a:t>
            </a:r>
            <a:r>
              <a:rPr sz="1333" kern="0" spc="-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corretamente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com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67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endParaRPr sz="13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defTabSz="1219170">
              <a:spcBef>
                <a:spcPts val="240"/>
              </a:spcBef>
            </a:pPr>
            <a:r>
              <a:rPr sz="1333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e-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mail</a:t>
            </a:r>
            <a:r>
              <a:rPr sz="1333" kern="0" spc="3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da</a:t>
            </a:r>
            <a:r>
              <a:rPr sz="1333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empresa,</a:t>
            </a:r>
            <a:r>
              <a:rPr sz="1333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ok?</a:t>
            </a:r>
            <a:endParaRPr sz="13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305"/>
              </a:spcBef>
            </a:pPr>
            <a:endParaRPr sz="1333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4373DB1-1016-3896-F79B-225BB3D06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83" y="2350123"/>
            <a:ext cx="1663285" cy="1247464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3644C52D-1989-5C1A-3821-AC079D939946}"/>
              </a:ext>
            </a:extLst>
          </p:cNvPr>
          <p:cNvSpPr/>
          <p:nvPr/>
        </p:nvSpPr>
        <p:spPr>
          <a:xfrm>
            <a:off x="6096001" y="3978519"/>
            <a:ext cx="2923540" cy="66509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7" rIns="121904" bIns="60957" rtlCol="0" anchor="ctr"/>
          <a:lstStyle/>
          <a:p>
            <a:pPr algn="ctr" defTabSz="1218988">
              <a:defRPr/>
            </a:pPr>
            <a:endParaRPr lang="pt-BR" sz="253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3A2BB4A-E33D-919F-23A6-2FDEC8CF2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8970995" y="3859533"/>
            <a:ext cx="1029528" cy="1029528"/>
          </a:xfrm>
          <a:prstGeom prst="rect">
            <a:avLst/>
          </a:prstGeom>
        </p:spPr>
      </p:pic>
      <p:sp>
        <p:nvSpPr>
          <p:cNvPr id="17" name="Espaço Reservado para Texto 2">
            <a:extLst>
              <a:ext uri="{FF2B5EF4-FFF2-40B4-BE49-F238E27FC236}">
                <a16:creationId xmlns:a16="http://schemas.microsoft.com/office/drawing/2014/main" id="{FF0CCF6D-A44B-1404-D2A3-4D764753D15C}"/>
              </a:ext>
            </a:extLst>
          </p:cNvPr>
          <p:cNvSpPr txBox="1">
            <a:spLocks/>
          </p:cNvSpPr>
          <p:nvPr/>
        </p:nvSpPr>
        <p:spPr>
          <a:xfrm>
            <a:off x="9834807" y="3848693"/>
            <a:ext cx="1602911" cy="1216897"/>
          </a:xfrm>
          <a:prstGeom prst="rect">
            <a:avLst/>
          </a:prstGeom>
          <a:solidFill>
            <a:srgbClr val="C00000"/>
          </a:solidFill>
        </p:spPr>
        <p:txBody>
          <a:bodyPr lIns="121904" tIns="60957" rIns="121904" bIns="60957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Aft>
                <a:spcPts val="1600"/>
              </a:spcAft>
              <a:defRPr/>
            </a:pPr>
            <a:r>
              <a:rPr lang="pt-BR" sz="2133" dirty="0">
                <a:solidFill>
                  <a:prstClr val="white"/>
                </a:solidFill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Digitar seu e-mail e senha</a:t>
            </a:r>
          </a:p>
        </p:txBody>
      </p:sp>
    </p:spTree>
    <p:extLst>
      <p:ext uri="{BB962C8B-B14F-4D97-AF65-F5344CB8AC3E}">
        <p14:creationId xmlns:p14="http://schemas.microsoft.com/office/powerpoint/2010/main" val="38587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233" y="2581534"/>
            <a:ext cx="3948007" cy="1678093"/>
          </a:xfrm>
          <a:custGeom>
            <a:avLst/>
            <a:gdLst/>
            <a:ahLst/>
            <a:cxnLst/>
            <a:rect l="l" t="t" r="r" b="b"/>
            <a:pathLst>
              <a:path w="2961005" h="1258570">
                <a:moveTo>
                  <a:pt x="2798720" y="1258499"/>
                </a:moveTo>
                <a:lnTo>
                  <a:pt x="161679" y="1258499"/>
                </a:lnTo>
                <a:lnTo>
                  <a:pt x="118698" y="1252724"/>
                </a:lnTo>
                <a:lnTo>
                  <a:pt x="80076" y="1236426"/>
                </a:lnTo>
                <a:lnTo>
                  <a:pt x="47354" y="1211145"/>
                </a:lnTo>
                <a:lnTo>
                  <a:pt x="22073" y="1178423"/>
                </a:lnTo>
                <a:lnTo>
                  <a:pt x="5775" y="1139801"/>
                </a:lnTo>
                <a:lnTo>
                  <a:pt x="0" y="1096820"/>
                </a:lnTo>
                <a:lnTo>
                  <a:pt x="0" y="161679"/>
                </a:lnTo>
                <a:lnTo>
                  <a:pt x="5775" y="118698"/>
                </a:lnTo>
                <a:lnTo>
                  <a:pt x="22073" y="80076"/>
                </a:lnTo>
                <a:lnTo>
                  <a:pt x="47354" y="47354"/>
                </a:lnTo>
                <a:lnTo>
                  <a:pt x="80076" y="22073"/>
                </a:lnTo>
                <a:lnTo>
                  <a:pt x="118698" y="5775"/>
                </a:lnTo>
                <a:lnTo>
                  <a:pt x="161679" y="0"/>
                </a:lnTo>
                <a:lnTo>
                  <a:pt x="2798720" y="0"/>
                </a:lnTo>
                <a:lnTo>
                  <a:pt x="2860592" y="12307"/>
                </a:lnTo>
                <a:lnTo>
                  <a:pt x="2913045" y="47354"/>
                </a:lnTo>
                <a:lnTo>
                  <a:pt x="2948092" y="99807"/>
                </a:lnTo>
                <a:lnTo>
                  <a:pt x="2960399" y="161679"/>
                </a:lnTo>
                <a:lnTo>
                  <a:pt x="2960399" y="1096820"/>
                </a:lnTo>
                <a:lnTo>
                  <a:pt x="2954624" y="1139801"/>
                </a:lnTo>
                <a:lnTo>
                  <a:pt x="2938326" y="1178423"/>
                </a:lnTo>
                <a:lnTo>
                  <a:pt x="2913045" y="1211145"/>
                </a:lnTo>
                <a:lnTo>
                  <a:pt x="2880323" y="1236426"/>
                </a:lnTo>
                <a:lnTo>
                  <a:pt x="2841701" y="1252724"/>
                </a:lnTo>
                <a:lnTo>
                  <a:pt x="2798720" y="1258499"/>
                </a:lnTo>
                <a:close/>
              </a:path>
            </a:pathLst>
          </a:custGeom>
          <a:solidFill>
            <a:srgbClr val="FFC501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37234" y="0"/>
            <a:ext cx="7855373" cy="6849533"/>
            <a:chOff x="3252925" y="0"/>
            <a:chExt cx="5891530" cy="5137150"/>
          </a:xfrm>
        </p:grpSpPr>
        <p:sp>
          <p:nvSpPr>
            <p:cNvPr id="4" name="object 4"/>
            <p:cNvSpPr/>
            <p:nvPr/>
          </p:nvSpPr>
          <p:spPr>
            <a:xfrm>
              <a:off x="3602349" y="0"/>
              <a:ext cx="5541645" cy="5137150"/>
            </a:xfrm>
            <a:custGeom>
              <a:avLst/>
              <a:gdLst/>
              <a:ahLst/>
              <a:cxnLst/>
              <a:rect l="l" t="t" r="r" b="b"/>
              <a:pathLst>
                <a:path w="5541645" h="5137150">
                  <a:moveTo>
                    <a:pt x="0" y="0"/>
                  </a:moveTo>
                  <a:lnTo>
                    <a:pt x="5541599" y="0"/>
                  </a:lnTo>
                  <a:lnTo>
                    <a:pt x="5541599" y="5137149"/>
                  </a:lnTo>
                  <a:lnTo>
                    <a:pt x="0" y="5137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526171" y="436133"/>
              <a:ext cx="2465070" cy="2465070"/>
            </a:xfrm>
            <a:custGeom>
              <a:avLst/>
              <a:gdLst/>
              <a:ahLst/>
              <a:cxnLst/>
              <a:rect l="l" t="t" r="r" b="b"/>
              <a:pathLst>
                <a:path w="2465070" h="2465070">
                  <a:moveTo>
                    <a:pt x="1232487" y="2464976"/>
                  </a:moveTo>
                  <a:lnTo>
                    <a:pt x="1184092" y="2464043"/>
                  </a:lnTo>
                  <a:lnTo>
                    <a:pt x="1136169" y="2461268"/>
                  </a:lnTo>
                  <a:lnTo>
                    <a:pt x="1088753" y="2456684"/>
                  </a:lnTo>
                  <a:lnTo>
                    <a:pt x="1041879" y="2450326"/>
                  </a:lnTo>
                  <a:lnTo>
                    <a:pt x="995579" y="2442228"/>
                  </a:lnTo>
                  <a:lnTo>
                    <a:pt x="949889" y="2432425"/>
                  </a:lnTo>
                  <a:lnTo>
                    <a:pt x="904843" y="2420950"/>
                  </a:lnTo>
                  <a:lnTo>
                    <a:pt x="860476" y="2407838"/>
                  </a:lnTo>
                  <a:lnTo>
                    <a:pt x="816820" y="2393123"/>
                  </a:lnTo>
                  <a:lnTo>
                    <a:pt x="773911" y="2376840"/>
                  </a:lnTo>
                  <a:lnTo>
                    <a:pt x="731783" y="2359022"/>
                  </a:lnTo>
                  <a:lnTo>
                    <a:pt x="690471" y="2339704"/>
                  </a:lnTo>
                  <a:lnTo>
                    <a:pt x="650007" y="2318920"/>
                  </a:lnTo>
                  <a:lnTo>
                    <a:pt x="610427" y="2296705"/>
                  </a:lnTo>
                  <a:lnTo>
                    <a:pt x="571765" y="2273092"/>
                  </a:lnTo>
                  <a:lnTo>
                    <a:pt x="534056" y="2248116"/>
                  </a:lnTo>
                  <a:lnTo>
                    <a:pt x="497332" y="2221811"/>
                  </a:lnTo>
                  <a:lnTo>
                    <a:pt x="461629" y="2194212"/>
                  </a:lnTo>
                  <a:lnTo>
                    <a:pt x="426981" y="2165352"/>
                  </a:lnTo>
                  <a:lnTo>
                    <a:pt x="393422" y="2135266"/>
                  </a:lnTo>
                  <a:lnTo>
                    <a:pt x="360987" y="2103988"/>
                  </a:lnTo>
                  <a:lnTo>
                    <a:pt x="329709" y="2071553"/>
                  </a:lnTo>
                  <a:lnTo>
                    <a:pt x="299623" y="2037994"/>
                  </a:lnTo>
                  <a:lnTo>
                    <a:pt x="270763" y="2003346"/>
                  </a:lnTo>
                  <a:lnTo>
                    <a:pt x="243164" y="1967643"/>
                  </a:lnTo>
                  <a:lnTo>
                    <a:pt x="216859" y="1930920"/>
                  </a:lnTo>
                  <a:lnTo>
                    <a:pt x="191883" y="1893210"/>
                  </a:lnTo>
                  <a:lnTo>
                    <a:pt x="168270" y="1854548"/>
                  </a:lnTo>
                  <a:lnTo>
                    <a:pt x="146055" y="1814968"/>
                  </a:lnTo>
                  <a:lnTo>
                    <a:pt x="125271" y="1774505"/>
                  </a:lnTo>
                  <a:lnTo>
                    <a:pt x="105953" y="1733192"/>
                  </a:lnTo>
                  <a:lnTo>
                    <a:pt x="88135" y="1691064"/>
                  </a:lnTo>
                  <a:lnTo>
                    <a:pt x="71852" y="1648155"/>
                  </a:lnTo>
                  <a:lnTo>
                    <a:pt x="57137" y="1604500"/>
                  </a:lnTo>
                  <a:lnTo>
                    <a:pt x="44025" y="1560132"/>
                  </a:lnTo>
                  <a:lnTo>
                    <a:pt x="32550" y="1515086"/>
                  </a:lnTo>
                  <a:lnTo>
                    <a:pt x="22747" y="1469396"/>
                  </a:lnTo>
                  <a:lnTo>
                    <a:pt x="14649" y="1423096"/>
                  </a:lnTo>
                  <a:lnTo>
                    <a:pt x="8291" y="1376222"/>
                  </a:lnTo>
                  <a:lnTo>
                    <a:pt x="3708" y="1328806"/>
                  </a:lnTo>
                  <a:lnTo>
                    <a:pt x="932" y="1280883"/>
                  </a:lnTo>
                  <a:lnTo>
                    <a:pt x="0" y="1232487"/>
                  </a:lnTo>
                  <a:lnTo>
                    <a:pt x="932" y="1184092"/>
                  </a:lnTo>
                  <a:lnTo>
                    <a:pt x="3708" y="1136169"/>
                  </a:lnTo>
                  <a:lnTo>
                    <a:pt x="8291" y="1088753"/>
                  </a:lnTo>
                  <a:lnTo>
                    <a:pt x="14649" y="1041879"/>
                  </a:lnTo>
                  <a:lnTo>
                    <a:pt x="22747" y="995579"/>
                  </a:lnTo>
                  <a:lnTo>
                    <a:pt x="32550" y="949889"/>
                  </a:lnTo>
                  <a:lnTo>
                    <a:pt x="44025" y="904843"/>
                  </a:lnTo>
                  <a:lnTo>
                    <a:pt x="57137" y="860476"/>
                  </a:lnTo>
                  <a:lnTo>
                    <a:pt x="71852" y="816820"/>
                  </a:lnTo>
                  <a:lnTo>
                    <a:pt x="88135" y="773911"/>
                  </a:lnTo>
                  <a:lnTo>
                    <a:pt x="105953" y="731783"/>
                  </a:lnTo>
                  <a:lnTo>
                    <a:pt x="125271" y="690471"/>
                  </a:lnTo>
                  <a:lnTo>
                    <a:pt x="146055" y="650007"/>
                  </a:lnTo>
                  <a:lnTo>
                    <a:pt x="168270" y="610427"/>
                  </a:lnTo>
                  <a:lnTo>
                    <a:pt x="191883" y="571765"/>
                  </a:lnTo>
                  <a:lnTo>
                    <a:pt x="216859" y="534055"/>
                  </a:lnTo>
                  <a:lnTo>
                    <a:pt x="243164" y="497332"/>
                  </a:lnTo>
                  <a:lnTo>
                    <a:pt x="270763" y="461629"/>
                  </a:lnTo>
                  <a:lnTo>
                    <a:pt x="299623" y="426981"/>
                  </a:lnTo>
                  <a:lnTo>
                    <a:pt x="329709" y="393422"/>
                  </a:lnTo>
                  <a:lnTo>
                    <a:pt x="360987" y="360987"/>
                  </a:lnTo>
                  <a:lnTo>
                    <a:pt x="393422" y="329709"/>
                  </a:lnTo>
                  <a:lnTo>
                    <a:pt x="426981" y="299623"/>
                  </a:lnTo>
                  <a:lnTo>
                    <a:pt x="461629" y="270763"/>
                  </a:lnTo>
                  <a:lnTo>
                    <a:pt x="497332" y="243164"/>
                  </a:lnTo>
                  <a:lnTo>
                    <a:pt x="534056" y="216859"/>
                  </a:lnTo>
                  <a:lnTo>
                    <a:pt x="571765" y="191883"/>
                  </a:lnTo>
                  <a:lnTo>
                    <a:pt x="610427" y="168270"/>
                  </a:lnTo>
                  <a:lnTo>
                    <a:pt x="650007" y="146055"/>
                  </a:lnTo>
                  <a:lnTo>
                    <a:pt x="690471" y="125271"/>
                  </a:lnTo>
                  <a:lnTo>
                    <a:pt x="731783" y="105953"/>
                  </a:lnTo>
                  <a:lnTo>
                    <a:pt x="773911" y="88135"/>
                  </a:lnTo>
                  <a:lnTo>
                    <a:pt x="816820" y="71852"/>
                  </a:lnTo>
                  <a:lnTo>
                    <a:pt x="860476" y="57137"/>
                  </a:lnTo>
                  <a:lnTo>
                    <a:pt x="904843" y="44025"/>
                  </a:lnTo>
                  <a:lnTo>
                    <a:pt x="949889" y="32550"/>
                  </a:lnTo>
                  <a:lnTo>
                    <a:pt x="995579" y="22747"/>
                  </a:lnTo>
                  <a:lnTo>
                    <a:pt x="1041879" y="14649"/>
                  </a:lnTo>
                  <a:lnTo>
                    <a:pt x="1088753" y="8291"/>
                  </a:lnTo>
                  <a:lnTo>
                    <a:pt x="1136169" y="3708"/>
                  </a:lnTo>
                  <a:lnTo>
                    <a:pt x="1184092" y="932"/>
                  </a:lnTo>
                  <a:lnTo>
                    <a:pt x="1232487" y="0"/>
                  </a:lnTo>
                  <a:lnTo>
                    <a:pt x="1280883" y="932"/>
                  </a:lnTo>
                  <a:lnTo>
                    <a:pt x="1328806" y="3708"/>
                  </a:lnTo>
                  <a:lnTo>
                    <a:pt x="1376222" y="8291"/>
                  </a:lnTo>
                  <a:lnTo>
                    <a:pt x="1423096" y="14649"/>
                  </a:lnTo>
                  <a:lnTo>
                    <a:pt x="1469396" y="22747"/>
                  </a:lnTo>
                  <a:lnTo>
                    <a:pt x="1515086" y="32550"/>
                  </a:lnTo>
                  <a:lnTo>
                    <a:pt x="1560132" y="44025"/>
                  </a:lnTo>
                  <a:lnTo>
                    <a:pt x="1604499" y="57137"/>
                  </a:lnTo>
                  <a:lnTo>
                    <a:pt x="1648155" y="71852"/>
                  </a:lnTo>
                  <a:lnTo>
                    <a:pt x="1691064" y="88135"/>
                  </a:lnTo>
                  <a:lnTo>
                    <a:pt x="1733192" y="105953"/>
                  </a:lnTo>
                  <a:lnTo>
                    <a:pt x="1774504" y="125271"/>
                  </a:lnTo>
                  <a:lnTo>
                    <a:pt x="1814968" y="146055"/>
                  </a:lnTo>
                  <a:lnTo>
                    <a:pt x="1854548" y="168270"/>
                  </a:lnTo>
                  <a:lnTo>
                    <a:pt x="1893210" y="191883"/>
                  </a:lnTo>
                  <a:lnTo>
                    <a:pt x="1930920" y="216859"/>
                  </a:lnTo>
                  <a:lnTo>
                    <a:pt x="1967643" y="243164"/>
                  </a:lnTo>
                  <a:lnTo>
                    <a:pt x="2003346" y="270763"/>
                  </a:lnTo>
                  <a:lnTo>
                    <a:pt x="2037994" y="299623"/>
                  </a:lnTo>
                  <a:lnTo>
                    <a:pt x="2071553" y="329709"/>
                  </a:lnTo>
                  <a:lnTo>
                    <a:pt x="2103988" y="360987"/>
                  </a:lnTo>
                  <a:lnTo>
                    <a:pt x="2135266" y="393422"/>
                  </a:lnTo>
                  <a:lnTo>
                    <a:pt x="2165352" y="426981"/>
                  </a:lnTo>
                  <a:lnTo>
                    <a:pt x="2194212" y="461629"/>
                  </a:lnTo>
                  <a:lnTo>
                    <a:pt x="2221811" y="497332"/>
                  </a:lnTo>
                  <a:lnTo>
                    <a:pt x="2248116" y="534055"/>
                  </a:lnTo>
                  <a:lnTo>
                    <a:pt x="2273092" y="571765"/>
                  </a:lnTo>
                  <a:lnTo>
                    <a:pt x="2296705" y="610427"/>
                  </a:lnTo>
                  <a:lnTo>
                    <a:pt x="2318920" y="650007"/>
                  </a:lnTo>
                  <a:lnTo>
                    <a:pt x="2339704" y="690471"/>
                  </a:lnTo>
                  <a:lnTo>
                    <a:pt x="2359022" y="731783"/>
                  </a:lnTo>
                  <a:lnTo>
                    <a:pt x="2376840" y="773911"/>
                  </a:lnTo>
                  <a:lnTo>
                    <a:pt x="2393123" y="816820"/>
                  </a:lnTo>
                  <a:lnTo>
                    <a:pt x="2407838" y="860476"/>
                  </a:lnTo>
                  <a:lnTo>
                    <a:pt x="2420950" y="904843"/>
                  </a:lnTo>
                  <a:lnTo>
                    <a:pt x="2432425" y="949889"/>
                  </a:lnTo>
                  <a:lnTo>
                    <a:pt x="2442228" y="995579"/>
                  </a:lnTo>
                  <a:lnTo>
                    <a:pt x="2450326" y="1041879"/>
                  </a:lnTo>
                  <a:lnTo>
                    <a:pt x="2456684" y="1088753"/>
                  </a:lnTo>
                  <a:lnTo>
                    <a:pt x="2461267" y="1136169"/>
                  </a:lnTo>
                  <a:lnTo>
                    <a:pt x="2464043" y="1184092"/>
                  </a:lnTo>
                  <a:lnTo>
                    <a:pt x="2464975" y="1232487"/>
                  </a:lnTo>
                  <a:lnTo>
                    <a:pt x="2464005" y="1281410"/>
                  </a:lnTo>
                  <a:lnTo>
                    <a:pt x="2461109" y="1330080"/>
                  </a:lnTo>
                  <a:lnTo>
                    <a:pt x="2456307" y="1378445"/>
                  </a:lnTo>
                  <a:lnTo>
                    <a:pt x="2449622" y="1426455"/>
                  </a:lnTo>
                  <a:lnTo>
                    <a:pt x="2441075" y="1474057"/>
                  </a:lnTo>
                  <a:lnTo>
                    <a:pt x="2430687" y="1521199"/>
                  </a:lnTo>
                  <a:lnTo>
                    <a:pt x="2418480" y="1567831"/>
                  </a:lnTo>
                  <a:lnTo>
                    <a:pt x="2404475" y="1613899"/>
                  </a:lnTo>
                  <a:lnTo>
                    <a:pt x="2388694" y="1659353"/>
                  </a:lnTo>
                  <a:lnTo>
                    <a:pt x="2371158" y="1704140"/>
                  </a:lnTo>
                  <a:lnTo>
                    <a:pt x="2351888" y="1748210"/>
                  </a:lnTo>
                  <a:lnTo>
                    <a:pt x="2330907" y="1791509"/>
                  </a:lnTo>
                  <a:lnTo>
                    <a:pt x="2308234" y="1833988"/>
                  </a:lnTo>
                  <a:lnTo>
                    <a:pt x="2283893" y="1875593"/>
                  </a:lnTo>
                  <a:lnTo>
                    <a:pt x="2257903" y="1916273"/>
                  </a:lnTo>
                  <a:lnTo>
                    <a:pt x="2230287" y="1955976"/>
                  </a:lnTo>
                  <a:lnTo>
                    <a:pt x="2201066" y="1994651"/>
                  </a:lnTo>
                  <a:lnTo>
                    <a:pt x="2170262" y="2032246"/>
                  </a:lnTo>
                  <a:lnTo>
                    <a:pt x="2137895" y="2068709"/>
                  </a:lnTo>
                  <a:lnTo>
                    <a:pt x="2103988" y="2103988"/>
                  </a:lnTo>
                  <a:lnTo>
                    <a:pt x="2068709" y="2137895"/>
                  </a:lnTo>
                  <a:lnTo>
                    <a:pt x="2032246" y="2170262"/>
                  </a:lnTo>
                  <a:lnTo>
                    <a:pt x="1994651" y="2201066"/>
                  </a:lnTo>
                  <a:lnTo>
                    <a:pt x="1955976" y="2230287"/>
                  </a:lnTo>
                  <a:lnTo>
                    <a:pt x="1916273" y="2257903"/>
                  </a:lnTo>
                  <a:lnTo>
                    <a:pt x="1875593" y="2283893"/>
                  </a:lnTo>
                  <a:lnTo>
                    <a:pt x="1833988" y="2308234"/>
                  </a:lnTo>
                  <a:lnTo>
                    <a:pt x="1791510" y="2330907"/>
                  </a:lnTo>
                  <a:lnTo>
                    <a:pt x="1748210" y="2351888"/>
                  </a:lnTo>
                  <a:lnTo>
                    <a:pt x="1704141" y="2371158"/>
                  </a:lnTo>
                  <a:lnTo>
                    <a:pt x="1659353" y="2388694"/>
                  </a:lnTo>
                  <a:lnTo>
                    <a:pt x="1613899" y="2404475"/>
                  </a:lnTo>
                  <a:lnTo>
                    <a:pt x="1567831" y="2418480"/>
                  </a:lnTo>
                  <a:lnTo>
                    <a:pt x="1521199" y="2430687"/>
                  </a:lnTo>
                  <a:lnTo>
                    <a:pt x="1474057" y="2441075"/>
                  </a:lnTo>
                  <a:lnTo>
                    <a:pt x="1426455" y="2449622"/>
                  </a:lnTo>
                  <a:lnTo>
                    <a:pt x="1378445" y="2456307"/>
                  </a:lnTo>
                  <a:lnTo>
                    <a:pt x="1330080" y="2461109"/>
                  </a:lnTo>
                  <a:lnTo>
                    <a:pt x="1281410" y="2464005"/>
                  </a:lnTo>
                  <a:lnTo>
                    <a:pt x="1232487" y="2464976"/>
                  </a:lnTo>
                  <a:close/>
                </a:path>
              </a:pathLst>
            </a:custGeom>
            <a:solidFill>
              <a:srgbClr val="207FF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737437" y="0"/>
              <a:ext cx="1407160" cy="1400810"/>
            </a:xfrm>
            <a:custGeom>
              <a:avLst/>
              <a:gdLst/>
              <a:ahLst/>
              <a:cxnLst/>
              <a:rect l="l" t="t" r="r" b="b"/>
              <a:pathLst>
                <a:path w="1407159" h="1400810">
                  <a:moveTo>
                    <a:pt x="703276" y="1400205"/>
                  </a:moveTo>
                  <a:lnTo>
                    <a:pt x="655125" y="1398582"/>
                  </a:lnTo>
                  <a:lnTo>
                    <a:pt x="607846" y="1393785"/>
                  </a:lnTo>
                  <a:lnTo>
                    <a:pt x="561541" y="1385917"/>
                  </a:lnTo>
                  <a:lnTo>
                    <a:pt x="516317" y="1375083"/>
                  </a:lnTo>
                  <a:lnTo>
                    <a:pt x="472278" y="1361388"/>
                  </a:lnTo>
                  <a:lnTo>
                    <a:pt x="429529" y="1344938"/>
                  </a:lnTo>
                  <a:lnTo>
                    <a:pt x="388174" y="1325836"/>
                  </a:lnTo>
                  <a:lnTo>
                    <a:pt x="348319" y="1304187"/>
                  </a:lnTo>
                  <a:lnTo>
                    <a:pt x="310067" y="1280096"/>
                  </a:lnTo>
                  <a:lnTo>
                    <a:pt x="273525" y="1253668"/>
                  </a:lnTo>
                  <a:lnTo>
                    <a:pt x="238795" y="1225008"/>
                  </a:lnTo>
                  <a:lnTo>
                    <a:pt x="205984" y="1194220"/>
                  </a:lnTo>
                  <a:lnTo>
                    <a:pt x="175196" y="1161409"/>
                  </a:lnTo>
                  <a:lnTo>
                    <a:pt x="146536" y="1126680"/>
                  </a:lnTo>
                  <a:lnTo>
                    <a:pt x="120108" y="1090137"/>
                  </a:lnTo>
                  <a:lnTo>
                    <a:pt x="96017" y="1051885"/>
                  </a:lnTo>
                  <a:lnTo>
                    <a:pt x="74369" y="1012030"/>
                  </a:lnTo>
                  <a:lnTo>
                    <a:pt x="55266" y="970675"/>
                  </a:lnTo>
                  <a:lnTo>
                    <a:pt x="38816" y="927926"/>
                  </a:lnTo>
                  <a:lnTo>
                    <a:pt x="25121" y="883887"/>
                  </a:lnTo>
                  <a:lnTo>
                    <a:pt x="14288" y="838663"/>
                  </a:lnTo>
                  <a:lnTo>
                    <a:pt x="6420" y="792359"/>
                  </a:lnTo>
                  <a:lnTo>
                    <a:pt x="1622" y="745079"/>
                  </a:lnTo>
                  <a:lnTo>
                    <a:pt x="0" y="696928"/>
                  </a:lnTo>
                  <a:lnTo>
                    <a:pt x="1622" y="648778"/>
                  </a:lnTo>
                  <a:lnTo>
                    <a:pt x="6420" y="601498"/>
                  </a:lnTo>
                  <a:lnTo>
                    <a:pt x="14288" y="555194"/>
                  </a:lnTo>
                  <a:lnTo>
                    <a:pt x="25121" y="509970"/>
                  </a:lnTo>
                  <a:lnTo>
                    <a:pt x="38816" y="465931"/>
                  </a:lnTo>
                  <a:lnTo>
                    <a:pt x="55266" y="423182"/>
                  </a:lnTo>
                  <a:lnTo>
                    <a:pt x="74369" y="381827"/>
                  </a:lnTo>
                  <a:lnTo>
                    <a:pt x="96017" y="341972"/>
                  </a:lnTo>
                  <a:lnTo>
                    <a:pt x="120108" y="303720"/>
                  </a:lnTo>
                  <a:lnTo>
                    <a:pt x="146536" y="267177"/>
                  </a:lnTo>
                  <a:lnTo>
                    <a:pt x="175196" y="232448"/>
                  </a:lnTo>
                  <a:lnTo>
                    <a:pt x="205984" y="199637"/>
                  </a:lnTo>
                  <a:lnTo>
                    <a:pt x="238795" y="168849"/>
                  </a:lnTo>
                  <a:lnTo>
                    <a:pt x="273525" y="140189"/>
                  </a:lnTo>
                  <a:lnTo>
                    <a:pt x="310067" y="113761"/>
                  </a:lnTo>
                  <a:lnTo>
                    <a:pt x="348319" y="89670"/>
                  </a:lnTo>
                  <a:lnTo>
                    <a:pt x="388174" y="68021"/>
                  </a:lnTo>
                  <a:lnTo>
                    <a:pt x="429529" y="48919"/>
                  </a:lnTo>
                  <a:lnTo>
                    <a:pt x="472278" y="32469"/>
                  </a:lnTo>
                  <a:lnTo>
                    <a:pt x="516317" y="18774"/>
                  </a:lnTo>
                  <a:lnTo>
                    <a:pt x="561541" y="7940"/>
                  </a:lnTo>
                  <a:lnTo>
                    <a:pt x="607846" y="72"/>
                  </a:lnTo>
                  <a:lnTo>
                    <a:pt x="797988" y="0"/>
                  </a:lnTo>
                  <a:lnTo>
                    <a:pt x="798706" y="72"/>
                  </a:lnTo>
                  <a:lnTo>
                    <a:pt x="845011" y="7940"/>
                  </a:lnTo>
                  <a:lnTo>
                    <a:pt x="890235" y="18774"/>
                  </a:lnTo>
                  <a:lnTo>
                    <a:pt x="934274" y="32469"/>
                  </a:lnTo>
                  <a:lnTo>
                    <a:pt x="977023" y="48919"/>
                  </a:lnTo>
                  <a:lnTo>
                    <a:pt x="1018377" y="68021"/>
                  </a:lnTo>
                  <a:lnTo>
                    <a:pt x="1058233" y="89670"/>
                  </a:lnTo>
                  <a:lnTo>
                    <a:pt x="1096484" y="113761"/>
                  </a:lnTo>
                  <a:lnTo>
                    <a:pt x="1133027" y="140189"/>
                  </a:lnTo>
                  <a:lnTo>
                    <a:pt x="1167756" y="168849"/>
                  </a:lnTo>
                  <a:lnTo>
                    <a:pt x="1200567" y="199637"/>
                  </a:lnTo>
                  <a:lnTo>
                    <a:pt x="1231355" y="232448"/>
                  </a:lnTo>
                  <a:lnTo>
                    <a:pt x="1260016" y="267177"/>
                  </a:lnTo>
                  <a:lnTo>
                    <a:pt x="1286443" y="303720"/>
                  </a:lnTo>
                  <a:lnTo>
                    <a:pt x="1310534" y="341972"/>
                  </a:lnTo>
                  <a:lnTo>
                    <a:pt x="1332183" y="381827"/>
                  </a:lnTo>
                  <a:lnTo>
                    <a:pt x="1351285" y="423182"/>
                  </a:lnTo>
                  <a:lnTo>
                    <a:pt x="1367736" y="465931"/>
                  </a:lnTo>
                  <a:lnTo>
                    <a:pt x="1381430" y="509970"/>
                  </a:lnTo>
                  <a:lnTo>
                    <a:pt x="1392264" y="555194"/>
                  </a:lnTo>
                  <a:lnTo>
                    <a:pt x="1400132" y="601498"/>
                  </a:lnTo>
                  <a:lnTo>
                    <a:pt x="1404930" y="648778"/>
                  </a:lnTo>
                  <a:lnTo>
                    <a:pt x="1406552" y="696928"/>
                  </a:lnTo>
                  <a:lnTo>
                    <a:pt x="1404727" y="747579"/>
                  </a:lnTo>
                  <a:lnTo>
                    <a:pt x="1399302" y="797673"/>
                  </a:lnTo>
                  <a:lnTo>
                    <a:pt x="1390349" y="847033"/>
                  </a:lnTo>
                  <a:lnTo>
                    <a:pt x="1377943" y="895483"/>
                  </a:lnTo>
                  <a:lnTo>
                    <a:pt x="1362156" y="942844"/>
                  </a:lnTo>
                  <a:lnTo>
                    <a:pt x="1343063" y="988939"/>
                  </a:lnTo>
                  <a:lnTo>
                    <a:pt x="1320736" y="1033591"/>
                  </a:lnTo>
                  <a:lnTo>
                    <a:pt x="1295250" y="1076623"/>
                  </a:lnTo>
                  <a:lnTo>
                    <a:pt x="1266678" y="1117856"/>
                  </a:lnTo>
                  <a:lnTo>
                    <a:pt x="1235092" y="1157114"/>
                  </a:lnTo>
                  <a:lnTo>
                    <a:pt x="1200567" y="1194220"/>
                  </a:lnTo>
                  <a:lnTo>
                    <a:pt x="1163462" y="1228745"/>
                  </a:lnTo>
                  <a:lnTo>
                    <a:pt x="1124204" y="1260330"/>
                  </a:lnTo>
                  <a:lnTo>
                    <a:pt x="1082970" y="1288903"/>
                  </a:lnTo>
                  <a:lnTo>
                    <a:pt x="1039939" y="1314389"/>
                  </a:lnTo>
                  <a:lnTo>
                    <a:pt x="995287" y="1336716"/>
                  </a:lnTo>
                  <a:lnTo>
                    <a:pt x="949191" y="1355809"/>
                  </a:lnTo>
                  <a:lnTo>
                    <a:pt x="901830" y="1371595"/>
                  </a:lnTo>
                  <a:lnTo>
                    <a:pt x="853381" y="1384002"/>
                  </a:lnTo>
                  <a:lnTo>
                    <a:pt x="804020" y="1392954"/>
                  </a:lnTo>
                  <a:lnTo>
                    <a:pt x="753926" y="1398380"/>
                  </a:lnTo>
                  <a:lnTo>
                    <a:pt x="703276" y="1400205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273767" y="140611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257286" y="514572"/>
                  </a:moveTo>
                  <a:lnTo>
                    <a:pt x="211038" y="510427"/>
                  </a:lnTo>
                  <a:lnTo>
                    <a:pt x="167510" y="498476"/>
                  </a:lnTo>
                  <a:lnTo>
                    <a:pt x="127429" y="479445"/>
                  </a:lnTo>
                  <a:lnTo>
                    <a:pt x="91520" y="454062"/>
                  </a:lnTo>
                  <a:lnTo>
                    <a:pt x="60510" y="423052"/>
                  </a:lnTo>
                  <a:lnTo>
                    <a:pt x="35127" y="387143"/>
                  </a:lnTo>
                  <a:lnTo>
                    <a:pt x="16096" y="347061"/>
                  </a:lnTo>
                  <a:lnTo>
                    <a:pt x="4145" y="303533"/>
                  </a:lnTo>
                  <a:lnTo>
                    <a:pt x="0" y="257286"/>
                  </a:lnTo>
                  <a:lnTo>
                    <a:pt x="4145" y="211038"/>
                  </a:lnTo>
                  <a:lnTo>
                    <a:pt x="16096" y="167510"/>
                  </a:lnTo>
                  <a:lnTo>
                    <a:pt x="35127" y="127429"/>
                  </a:lnTo>
                  <a:lnTo>
                    <a:pt x="60510" y="91520"/>
                  </a:lnTo>
                  <a:lnTo>
                    <a:pt x="91520" y="60510"/>
                  </a:lnTo>
                  <a:lnTo>
                    <a:pt x="127429" y="35127"/>
                  </a:lnTo>
                  <a:lnTo>
                    <a:pt x="167510" y="16096"/>
                  </a:lnTo>
                  <a:lnTo>
                    <a:pt x="211038" y="4145"/>
                  </a:lnTo>
                  <a:lnTo>
                    <a:pt x="257286" y="0"/>
                  </a:lnTo>
                  <a:lnTo>
                    <a:pt x="303534" y="4145"/>
                  </a:lnTo>
                  <a:lnTo>
                    <a:pt x="347061" y="16096"/>
                  </a:lnTo>
                  <a:lnTo>
                    <a:pt x="387143" y="35127"/>
                  </a:lnTo>
                  <a:lnTo>
                    <a:pt x="423052" y="60510"/>
                  </a:lnTo>
                  <a:lnTo>
                    <a:pt x="454062" y="91520"/>
                  </a:lnTo>
                  <a:lnTo>
                    <a:pt x="479445" y="127429"/>
                  </a:lnTo>
                  <a:lnTo>
                    <a:pt x="498476" y="167510"/>
                  </a:lnTo>
                  <a:lnTo>
                    <a:pt x="510427" y="211038"/>
                  </a:lnTo>
                  <a:lnTo>
                    <a:pt x="514572" y="257286"/>
                  </a:lnTo>
                  <a:lnTo>
                    <a:pt x="509583" y="307714"/>
                  </a:lnTo>
                  <a:lnTo>
                    <a:pt x="494987" y="355745"/>
                  </a:lnTo>
                  <a:lnTo>
                    <a:pt x="471345" y="400029"/>
                  </a:lnTo>
                  <a:lnTo>
                    <a:pt x="439214" y="439215"/>
                  </a:lnTo>
                  <a:lnTo>
                    <a:pt x="400028" y="471345"/>
                  </a:lnTo>
                  <a:lnTo>
                    <a:pt x="355745" y="494988"/>
                  </a:lnTo>
                  <a:lnTo>
                    <a:pt x="307714" y="509583"/>
                  </a:lnTo>
                  <a:lnTo>
                    <a:pt x="257286" y="514572"/>
                  </a:lnTo>
                  <a:close/>
                </a:path>
              </a:pathLst>
            </a:custGeom>
            <a:solidFill>
              <a:srgbClr val="A9D6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52925" y="952925"/>
              <a:ext cx="5834145" cy="345864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50401" y="2689094"/>
            <a:ext cx="3141980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Sabemos</a:t>
            </a:r>
            <a:r>
              <a:rPr sz="1333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333" kern="0" spc="19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nem</a:t>
            </a:r>
            <a:r>
              <a:rPr sz="1333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sempre</a:t>
            </a:r>
            <a:r>
              <a:rPr sz="1333" kern="0" spc="19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estamos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401" y="2892292"/>
            <a:ext cx="3141980" cy="95556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 defTabSz="1219170">
              <a:lnSpc>
                <a:spcPct val="114999"/>
              </a:lnSpc>
              <a:spcBef>
                <a:spcPts val="133"/>
              </a:spcBef>
            </a:pP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100%</a:t>
            </a:r>
            <a:r>
              <a:rPr sz="1333" kern="0" spc="33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preparados</a:t>
            </a:r>
            <a:r>
              <a:rPr sz="1333" kern="0" spc="33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333" kern="0" spc="33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atender</a:t>
            </a:r>
            <a:r>
              <a:rPr sz="1333" kern="0" spc="339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os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clientes</a:t>
            </a:r>
            <a:r>
              <a:rPr sz="1333" kern="0" spc="5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ao</a:t>
            </a:r>
            <a:r>
              <a:rPr sz="1333" kern="0" spc="5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entrar</a:t>
            </a:r>
            <a:r>
              <a:rPr sz="1333" kern="0" spc="5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na</a:t>
            </a:r>
            <a:r>
              <a:rPr sz="1333" kern="0" spc="5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plataforma,</a:t>
            </a:r>
            <a:r>
              <a:rPr sz="1333" kern="0" spc="5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por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esse</a:t>
            </a:r>
            <a:r>
              <a:rPr sz="1333" kern="0" spc="6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motivo,</a:t>
            </a:r>
            <a:r>
              <a:rPr sz="1333" kern="0" spc="6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você</a:t>
            </a:r>
            <a:r>
              <a:rPr sz="1333" kern="0" spc="6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precisa</a:t>
            </a:r>
            <a:r>
              <a:rPr sz="1333" kern="0" spc="6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clicar</a:t>
            </a:r>
            <a:r>
              <a:rPr sz="1333" kern="0" spc="64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em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27093" algn="r" defTabSz="1219170">
              <a:spcBef>
                <a:spcPts val="240"/>
              </a:spcBef>
            </a:pP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0401" y="3593334"/>
            <a:ext cx="2686473" cy="46888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  <a:tabLst>
                <a:tab pos="761981" algn="l"/>
                <a:tab pos="1630639" algn="l"/>
                <a:tab pos="2225830" algn="l"/>
              </a:tabLst>
            </a:pPr>
            <a:r>
              <a:rPr sz="13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“Ficar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13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Online”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1333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1333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iniciar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atendimentos,</a:t>
            </a:r>
            <a:r>
              <a:rPr sz="1333" kern="0" spc="-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ok?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0400" y="4294374"/>
            <a:ext cx="3141133" cy="14201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just" defTabSz="1219170">
              <a:lnSpc>
                <a:spcPct val="114999"/>
              </a:lnSpc>
              <a:spcBef>
                <a:spcPts val="133"/>
              </a:spcBef>
            </a:pP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333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status</a:t>
            </a:r>
            <a:r>
              <a:rPr sz="1333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invisível</a:t>
            </a:r>
            <a:r>
              <a:rPr sz="1333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não</a:t>
            </a:r>
            <a:r>
              <a:rPr sz="1333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permite</a:t>
            </a:r>
            <a:r>
              <a:rPr sz="1333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333" kern="0" spc="1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você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receba</a:t>
            </a:r>
            <a:r>
              <a:rPr sz="1333" kern="0" spc="65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novos</a:t>
            </a:r>
            <a:r>
              <a:rPr sz="1333" kern="0" spc="660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clientes</a:t>
            </a:r>
            <a:r>
              <a:rPr sz="1333" kern="0" spc="65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ou</a:t>
            </a:r>
            <a:r>
              <a:rPr sz="1333" kern="0" spc="660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faça </a:t>
            </a:r>
            <a:r>
              <a:rPr sz="1333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atendimentos.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305"/>
              </a:spcBef>
            </a:pP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992269" marR="425863" indent="-555398" defTabSz="1219170">
              <a:lnSpc>
                <a:spcPct val="114999"/>
              </a:lnSpc>
            </a:pP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Se</a:t>
            </a:r>
            <a:r>
              <a:rPr sz="13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prepare</a:t>
            </a:r>
            <a:r>
              <a:rPr sz="13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3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começar</a:t>
            </a:r>
            <a:r>
              <a:rPr sz="13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spc="-47" dirty="0">
                <a:solidFill>
                  <a:sysClr val="windowText" lastClr="000000"/>
                </a:solidFill>
                <a:latin typeface="Arial"/>
                <a:cs typeface="Arial"/>
              </a:rPr>
              <a:t>os </a:t>
            </a:r>
            <a:r>
              <a:rPr sz="13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atendimentos!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74372" y="764603"/>
            <a:ext cx="2521769" cy="6264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150" dirty="0"/>
              <a:t>Atenção!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650400" y="1565094"/>
            <a:ext cx="2895600" cy="5504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33"/>
              </a:spcBef>
            </a:pPr>
            <a:r>
              <a:rPr sz="1733" b="1" kern="0" dirty="0">
                <a:solidFill>
                  <a:srgbClr val="0096FA"/>
                </a:solidFill>
                <a:latin typeface="Arial"/>
                <a:cs typeface="Arial"/>
              </a:rPr>
              <a:t>você</a:t>
            </a:r>
            <a:r>
              <a:rPr sz="1733" b="1" kern="0" spc="-73" dirty="0">
                <a:solidFill>
                  <a:srgbClr val="0096FA"/>
                </a:solidFill>
                <a:latin typeface="Arial"/>
                <a:cs typeface="Arial"/>
              </a:rPr>
              <a:t> </a:t>
            </a:r>
            <a:r>
              <a:rPr sz="1733" b="1" kern="0" dirty="0">
                <a:solidFill>
                  <a:srgbClr val="0096FA"/>
                </a:solidFill>
                <a:latin typeface="Arial"/>
                <a:cs typeface="Arial"/>
              </a:rPr>
              <a:t>sempre</a:t>
            </a:r>
            <a:r>
              <a:rPr sz="1733" b="1" kern="0" spc="-67" dirty="0">
                <a:solidFill>
                  <a:srgbClr val="0096FA"/>
                </a:solidFill>
                <a:latin typeface="Arial"/>
                <a:cs typeface="Arial"/>
              </a:rPr>
              <a:t> </a:t>
            </a:r>
            <a:r>
              <a:rPr sz="1733" b="1" kern="0" dirty="0">
                <a:solidFill>
                  <a:srgbClr val="0096FA"/>
                </a:solidFill>
                <a:latin typeface="Arial"/>
                <a:cs typeface="Arial"/>
              </a:rPr>
              <a:t>entrará</a:t>
            </a:r>
            <a:r>
              <a:rPr sz="1733" b="1" kern="0" spc="-67" dirty="0">
                <a:solidFill>
                  <a:srgbClr val="0096FA"/>
                </a:solidFill>
                <a:latin typeface="Arial"/>
                <a:cs typeface="Arial"/>
              </a:rPr>
              <a:t> </a:t>
            </a:r>
            <a:r>
              <a:rPr sz="1733" b="1" kern="0" dirty="0">
                <a:solidFill>
                  <a:srgbClr val="0096FA"/>
                </a:solidFill>
                <a:latin typeface="Arial"/>
                <a:cs typeface="Arial"/>
              </a:rPr>
              <a:t>com</a:t>
            </a:r>
            <a:r>
              <a:rPr sz="1733" b="1" kern="0" spc="-67" dirty="0">
                <a:solidFill>
                  <a:srgbClr val="0096FA"/>
                </a:solidFill>
                <a:latin typeface="Arial"/>
                <a:cs typeface="Arial"/>
              </a:rPr>
              <a:t> o </a:t>
            </a:r>
            <a:r>
              <a:rPr sz="1733" b="1" kern="0" dirty="0">
                <a:solidFill>
                  <a:srgbClr val="0096FA"/>
                </a:solidFill>
                <a:latin typeface="Arial"/>
                <a:cs typeface="Arial"/>
              </a:rPr>
              <a:t>status</a:t>
            </a:r>
            <a:r>
              <a:rPr sz="1733" b="1" kern="0" spc="-93" dirty="0">
                <a:solidFill>
                  <a:srgbClr val="0096FA"/>
                </a:solidFill>
                <a:latin typeface="Arial"/>
                <a:cs typeface="Arial"/>
              </a:rPr>
              <a:t> </a:t>
            </a:r>
            <a:r>
              <a:rPr sz="1733" b="1" kern="0" spc="-13" dirty="0">
                <a:solidFill>
                  <a:srgbClr val="0096FA"/>
                </a:solidFill>
                <a:latin typeface="Arial"/>
                <a:cs typeface="Arial"/>
              </a:rPr>
              <a:t>invisível</a:t>
            </a:r>
            <a:endParaRPr sz="1733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3669746-6604-1DBD-103C-849BDA517EB2}"/>
              </a:ext>
            </a:extLst>
          </p:cNvPr>
          <p:cNvSpPr/>
          <p:nvPr/>
        </p:nvSpPr>
        <p:spPr>
          <a:xfrm>
            <a:off x="4818007" y="1747907"/>
            <a:ext cx="1676348" cy="66509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7" rIns="121904" bIns="60957" rtlCol="0" anchor="ctr"/>
          <a:lstStyle/>
          <a:p>
            <a:pPr algn="ctr" defTabSz="1218988">
              <a:defRPr/>
            </a:pPr>
            <a:endParaRPr lang="pt-BR" sz="253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3BE0552-AD62-B0CD-4F4E-79B7BEBE6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164965" y="1790240"/>
            <a:ext cx="1029528" cy="1029528"/>
          </a:xfrm>
          <a:prstGeom prst="rect">
            <a:avLst/>
          </a:prstGeom>
        </p:spPr>
      </p:pic>
      <p:sp>
        <p:nvSpPr>
          <p:cNvPr id="22" name="Espaço Reservado para Texto 2">
            <a:extLst>
              <a:ext uri="{FF2B5EF4-FFF2-40B4-BE49-F238E27FC236}">
                <a16:creationId xmlns:a16="http://schemas.microsoft.com/office/drawing/2014/main" id="{D854FADA-A25D-3F58-847D-9C9106DB7C1E}"/>
              </a:ext>
            </a:extLst>
          </p:cNvPr>
          <p:cNvSpPr txBox="1">
            <a:spLocks/>
          </p:cNvSpPr>
          <p:nvPr/>
        </p:nvSpPr>
        <p:spPr>
          <a:xfrm>
            <a:off x="7152120" y="2074117"/>
            <a:ext cx="1585481" cy="614976"/>
          </a:xfrm>
          <a:prstGeom prst="rect">
            <a:avLst/>
          </a:prstGeom>
          <a:solidFill>
            <a:srgbClr val="C00000"/>
          </a:solidFill>
        </p:spPr>
        <p:txBody>
          <a:bodyPr lIns="121904" tIns="60957" rIns="121904" bIns="60957"/>
          <a:lstStyle>
            <a:lvl1pPr marL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pt-BR" sz="3600" b="1" kern="1200" dirty="0">
                <a:solidFill>
                  <a:srgbClr val="FF5A00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spcAft>
                <a:spcPts val="1600"/>
              </a:spcAft>
              <a:defRPr/>
            </a:pPr>
            <a:r>
              <a:rPr lang="pt-BR" sz="2133" dirty="0">
                <a:solidFill>
                  <a:prstClr val="white"/>
                </a:solidFill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Clique em Ficar Online</a:t>
            </a:r>
          </a:p>
        </p:txBody>
      </p:sp>
      <p:pic>
        <p:nvPicPr>
          <p:cNvPr id="24" name="Imagem 23" descr="Uma imagem contendo Ícone&#10;&#10;Descrição gerada automaticamente">
            <a:extLst>
              <a:ext uri="{FF2B5EF4-FFF2-40B4-BE49-F238E27FC236}">
                <a16:creationId xmlns:a16="http://schemas.microsoft.com/office/drawing/2014/main" id="{4F688379-E8BD-EA85-20C3-2ACB22286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169" y="738337"/>
            <a:ext cx="625000" cy="625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35BC7BE-71A4-3A14-CECE-7E25DFDEA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6398"/>
            <a:ext cx="1210616" cy="9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9801" y="0"/>
            <a:ext cx="6551871" cy="3601659"/>
            <a:chOff x="4207350" y="0"/>
            <a:chExt cx="4913903" cy="2701244"/>
          </a:xfrm>
        </p:grpSpPr>
        <p:sp>
          <p:nvSpPr>
            <p:cNvPr id="3" name="object 3"/>
            <p:cNvSpPr/>
            <p:nvPr/>
          </p:nvSpPr>
          <p:spPr>
            <a:xfrm>
              <a:off x="6205487" y="0"/>
              <a:ext cx="2192655" cy="1978025"/>
            </a:xfrm>
            <a:custGeom>
              <a:avLst/>
              <a:gdLst/>
              <a:ahLst/>
              <a:cxnLst/>
              <a:rect l="l" t="t" r="r" b="b"/>
              <a:pathLst>
                <a:path w="2192654" h="1978025">
                  <a:moveTo>
                    <a:pt x="1096235" y="1977537"/>
                  </a:moveTo>
                  <a:lnTo>
                    <a:pt x="1045065" y="1976343"/>
                  </a:lnTo>
                  <a:lnTo>
                    <a:pt x="994216" y="1972782"/>
                  </a:lnTo>
                  <a:lnTo>
                    <a:pt x="943764" y="1966886"/>
                  </a:lnTo>
                  <a:lnTo>
                    <a:pt x="893784" y="1958685"/>
                  </a:lnTo>
                  <a:lnTo>
                    <a:pt x="844351" y="1948210"/>
                  </a:lnTo>
                  <a:lnTo>
                    <a:pt x="795540" y="1935493"/>
                  </a:lnTo>
                  <a:lnTo>
                    <a:pt x="747426" y="1920563"/>
                  </a:lnTo>
                  <a:lnTo>
                    <a:pt x="700083" y="1903454"/>
                  </a:lnTo>
                  <a:lnTo>
                    <a:pt x="653586" y="1884194"/>
                  </a:lnTo>
                  <a:lnTo>
                    <a:pt x="608011" y="1862816"/>
                  </a:lnTo>
                  <a:lnTo>
                    <a:pt x="563433" y="1839351"/>
                  </a:lnTo>
                  <a:lnTo>
                    <a:pt x="519925" y="1813829"/>
                  </a:lnTo>
                  <a:lnTo>
                    <a:pt x="477564" y="1786281"/>
                  </a:lnTo>
                  <a:lnTo>
                    <a:pt x="436424" y="1756739"/>
                  </a:lnTo>
                  <a:lnTo>
                    <a:pt x="396580" y="1725234"/>
                  </a:lnTo>
                  <a:lnTo>
                    <a:pt x="358107" y="1691796"/>
                  </a:lnTo>
                  <a:lnTo>
                    <a:pt x="321079" y="1656457"/>
                  </a:lnTo>
                  <a:lnTo>
                    <a:pt x="285740" y="1619429"/>
                  </a:lnTo>
                  <a:lnTo>
                    <a:pt x="252302" y="1580956"/>
                  </a:lnTo>
                  <a:lnTo>
                    <a:pt x="220797" y="1541112"/>
                  </a:lnTo>
                  <a:lnTo>
                    <a:pt x="191255" y="1499972"/>
                  </a:lnTo>
                  <a:lnTo>
                    <a:pt x="163708" y="1457611"/>
                  </a:lnTo>
                  <a:lnTo>
                    <a:pt x="138185" y="1414103"/>
                  </a:lnTo>
                  <a:lnTo>
                    <a:pt x="114720" y="1369525"/>
                  </a:lnTo>
                  <a:lnTo>
                    <a:pt x="93342" y="1323950"/>
                  </a:lnTo>
                  <a:lnTo>
                    <a:pt x="74083" y="1277454"/>
                  </a:lnTo>
                  <a:lnTo>
                    <a:pt x="56973" y="1230111"/>
                  </a:lnTo>
                  <a:lnTo>
                    <a:pt x="42044" y="1181996"/>
                  </a:lnTo>
                  <a:lnTo>
                    <a:pt x="29326" y="1133185"/>
                  </a:lnTo>
                  <a:lnTo>
                    <a:pt x="18851" y="1083752"/>
                  </a:lnTo>
                  <a:lnTo>
                    <a:pt x="10650" y="1033772"/>
                  </a:lnTo>
                  <a:lnTo>
                    <a:pt x="4754" y="983321"/>
                  </a:lnTo>
                  <a:lnTo>
                    <a:pt x="1193" y="932472"/>
                  </a:lnTo>
                  <a:lnTo>
                    <a:pt x="0" y="881301"/>
                  </a:lnTo>
                  <a:lnTo>
                    <a:pt x="1068" y="832470"/>
                  </a:lnTo>
                  <a:lnTo>
                    <a:pt x="4242" y="784187"/>
                  </a:lnTo>
                  <a:lnTo>
                    <a:pt x="9479" y="736495"/>
                  </a:lnTo>
                  <a:lnTo>
                    <a:pt x="16733" y="689439"/>
                  </a:lnTo>
                  <a:lnTo>
                    <a:pt x="25960" y="643063"/>
                  </a:lnTo>
                  <a:lnTo>
                    <a:pt x="37115" y="597413"/>
                  </a:lnTo>
                  <a:lnTo>
                    <a:pt x="50153" y="552532"/>
                  </a:lnTo>
                  <a:lnTo>
                    <a:pt x="65031" y="508466"/>
                  </a:lnTo>
                  <a:lnTo>
                    <a:pt x="81704" y="465259"/>
                  </a:lnTo>
                  <a:lnTo>
                    <a:pt x="100126" y="422955"/>
                  </a:lnTo>
                  <a:lnTo>
                    <a:pt x="120254" y="381599"/>
                  </a:lnTo>
                  <a:lnTo>
                    <a:pt x="142043" y="341236"/>
                  </a:lnTo>
                  <a:lnTo>
                    <a:pt x="165449" y="301910"/>
                  </a:lnTo>
                  <a:lnTo>
                    <a:pt x="190426" y="263665"/>
                  </a:lnTo>
                  <a:lnTo>
                    <a:pt x="216930" y="226547"/>
                  </a:lnTo>
                  <a:lnTo>
                    <a:pt x="244917" y="190600"/>
                  </a:lnTo>
                  <a:lnTo>
                    <a:pt x="274343" y="155867"/>
                  </a:lnTo>
                  <a:lnTo>
                    <a:pt x="305161" y="122395"/>
                  </a:lnTo>
                  <a:lnTo>
                    <a:pt x="337329" y="90227"/>
                  </a:lnTo>
                  <a:lnTo>
                    <a:pt x="370802" y="59409"/>
                  </a:lnTo>
                  <a:lnTo>
                    <a:pt x="405534" y="29983"/>
                  </a:lnTo>
                  <a:lnTo>
                    <a:pt x="441481" y="1996"/>
                  </a:lnTo>
                  <a:lnTo>
                    <a:pt x="1748192" y="0"/>
                  </a:lnTo>
                  <a:lnTo>
                    <a:pt x="1750989" y="1996"/>
                  </a:lnTo>
                  <a:lnTo>
                    <a:pt x="1786936" y="29983"/>
                  </a:lnTo>
                  <a:lnTo>
                    <a:pt x="1821669" y="59409"/>
                  </a:lnTo>
                  <a:lnTo>
                    <a:pt x="1855141" y="90227"/>
                  </a:lnTo>
                  <a:lnTo>
                    <a:pt x="1887309" y="122395"/>
                  </a:lnTo>
                  <a:lnTo>
                    <a:pt x="1918127" y="155867"/>
                  </a:lnTo>
                  <a:lnTo>
                    <a:pt x="1947553" y="190600"/>
                  </a:lnTo>
                  <a:lnTo>
                    <a:pt x="1975540" y="226547"/>
                  </a:lnTo>
                  <a:lnTo>
                    <a:pt x="2002044" y="263665"/>
                  </a:lnTo>
                  <a:lnTo>
                    <a:pt x="2027021" y="301910"/>
                  </a:lnTo>
                  <a:lnTo>
                    <a:pt x="2050427" y="341236"/>
                  </a:lnTo>
                  <a:lnTo>
                    <a:pt x="2072216" y="381599"/>
                  </a:lnTo>
                  <a:lnTo>
                    <a:pt x="2092344" y="422955"/>
                  </a:lnTo>
                  <a:lnTo>
                    <a:pt x="2110766" y="465259"/>
                  </a:lnTo>
                  <a:lnTo>
                    <a:pt x="2127439" y="508466"/>
                  </a:lnTo>
                  <a:lnTo>
                    <a:pt x="2142317" y="552532"/>
                  </a:lnTo>
                  <a:lnTo>
                    <a:pt x="2155355" y="597413"/>
                  </a:lnTo>
                  <a:lnTo>
                    <a:pt x="2166510" y="643063"/>
                  </a:lnTo>
                  <a:lnTo>
                    <a:pt x="2175737" y="689439"/>
                  </a:lnTo>
                  <a:lnTo>
                    <a:pt x="2182991" y="736495"/>
                  </a:lnTo>
                  <a:lnTo>
                    <a:pt x="2188228" y="784187"/>
                  </a:lnTo>
                  <a:lnTo>
                    <a:pt x="2191402" y="832470"/>
                  </a:lnTo>
                  <a:lnTo>
                    <a:pt x="2192470" y="881301"/>
                  </a:lnTo>
                  <a:lnTo>
                    <a:pt x="2191402" y="930132"/>
                  </a:lnTo>
                  <a:lnTo>
                    <a:pt x="2188228" y="978415"/>
                  </a:lnTo>
                  <a:lnTo>
                    <a:pt x="2182991" y="1026107"/>
                  </a:lnTo>
                  <a:lnTo>
                    <a:pt x="2175737" y="1073164"/>
                  </a:lnTo>
                  <a:lnTo>
                    <a:pt x="2166510" y="1119539"/>
                  </a:lnTo>
                  <a:lnTo>
                    <a:pt x="2155355" y="1165189"/>
                  </a:lnTo>
                  <a:lnTo>
                    <a:pt x="2142317" y="1210070"/>
                  </a:lnTo>
                  <a:lnTo>
                    <a:pt x="2127439" y="1254136"/>
                  </a:lnTo>
                  <a:lnTo>
                    <a:pt x="2110766" y="1297343"/>
                  </a:lnTo>
                  <a:lnTo>
                    <a:pt x="2092344" y="1339647"/>
                  </a:lnTo>
                  <a:lnTo>
                    <a:pt x="2072216" y="1381003"/>
                  </a:lnTo>
                  <a:lnTo>
                    <a:pt x="2050427" y="1421366"/>
                  </a:lnTo>
                  <a:lnTo>
                    <a:pt x="2027021" y="1460692"/>
                  </a:lnTo>
                  <a:lnTo>
                    <a:pt x="2002044" y="1498937"/>
                  </a:lnTo>
                  <a:lnTo>
                    <a:pt x="1975540" y="1536055"/>
                  </a:lnTo>
                  <a:lnTo>
                    <a:pt x="1947553" y="1572002"/>
                  </a:lnTo>
                  <a:lnTo>
                    <a:pt x="1918127" y="1606735"/>
                  </a:lnTo>
                  <a:lnTo>
                    <a:pt x="1887309" y="1640207"/>
                  </a:lnTo>
                  <a:lnTo>
                    <a:pt x="1855141" y="1672375"/>
                  </a:lnTo>
                  <a:lnTo>
                    <a:pt x="1821669" y="1703193"/>
                  </a:lnTo>
                  <a:lnTo>
                    <a:pt x="1786936" y="1732619"/>
                  </a:lnTo>
                  <a:lnTo>
                    <a:pt x="1750989" y="1760606"/>
                  </a:lnTo>
                  <a:lnTo>
                    <a:pt x="1713871" y="1787110"/>
                  </a:lnTo>
                  <a:lnTo>
                    <a:pt x="1675626" y="1812087"/>
                  </a:lnTo>
                  <a:lnTo>
                    <a:pt x="1636300" y="1835493"/>
                  </a:lnTo>
                  <a:lnTo>
                    <a:pt x="1595937" y="1857282"/>
                  </a:lnTo>
                  <a:lnTo>
                    <a:pt x="1554581" y="1877410"/>
                  </a:lnTo>
                  <a:lnTo>
                    <a:pt x="1512277" y="1895832"/>
                  </a:lnTo>
                  <a:lnTo>
                    <a:pt x="1469070" y="1912505"/>
                  </a:lnTo>
                  <a:lnTo>
                    <a:pt x="1425004" y="1927383"/>
                  </a:lnTo>
                  <a:lnTo>
                    <a:pt x="1380123" y="1940422"/>
                  </a:lnTo>
                  <a:lnTo>
                    <a:pt x="1334473" y="1951577"/>
                  </a:lnTo>
                  <a:lnTo>
                    <a:pt x="1288098" y="1960803"/>
                  </a:lnTo>
                  <a:lnTo>
                    <a:pt x="1241042" y="1968057"/>
                  </a:lnTo>
                  <a:lnTo>
                    <a:pt x="1193350" y="1973294"/>
                  </a:lnTo>
                  <a:lnTo>
                    <a:pt x="1145066" y="1976468"/>
                  </a:lnTo>
                  <a:lnTo>
                    <a:pt x="1096235" y="197753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318613" y="14138"/>
              <a:ext cx="802640" cy="802640"/>
            </a:xfrm>
            <a:custGeom>
              <a:avLst/>
              <a:gdLst/>
              <a:ahLst/>
              <a:cxnLst/>
              <a:rect l="l" t="t" r="r" b="b"/>
              <a:pathLst>
                <a:path w="802640" h="802640">
                  <a:moveTo>
                    <a:pt x="401046" y="802093"/>
                  </a:moveTo>
                  <a:lnTo>
                    <a:pt x="348331" y="798615"/>
                  </a:lnTo>
                  <a:lnTo>
                    <a:pt x="296966" y="788353"/>
                  </a:lnTo>
                  <a:lnTo>
                    <a:pt x="247573" y="771565"/>
                  </a:lnTo>
                  <a:lnTo>
                    <a:pt x="200776" y="748509"/>
                  </a:lnTo>
                  <a:lnTo>
                    <a:pt x="157198" y="719445"/>
                  </a:lnTo>
                  <a:lnTo>
                    <a:pt x="117463" y="684629"/>
                  </a:lnTo>
                  <a:lnTo>
                    <a:pt x="82648" y="644894"/>
                  </a:lnTo>
                  <a:lnTo>
                    <a:pt x="53583" y="601317"/>
                  </a:lnTo>
                  <a:lnTo>
                    <a:pt x="30528" y="554520"/>
                  </a:lnTo>
                  <a:lnTo>
                    <a:pt x="13740" y="505127"/>
                  </a:lnTo>
                  <a:lnTo>
                    <a:pt x="3478" y="453761"/>
                  </a:lnTo>
                  <a:lnTo>
                    <a:pt x="0" y="401046"/>
                  </a:lnTo>
                  <a:lnTo>
                    <a:pt x="2698" y="354276"/>
                  </a:lnTo>
                  <a:lnTo>
                    <a:pt x="10591" y="309090"/>
                  </a:lnTo>
                  <a:lnTo>
                    <a:pt x="23380" y="265790"/>
                  </a:lnTo>
                  <a:lnTo>
                    <a:pt x="40762" y="224676"/>
                  </a:lnTo>
                  <a:lnTo>
                    <a:pt x="62438" y="186050"/>
                  </a:lnTo>
                  <a:lnTo>
                    <a:pt x="88105" y="150212"/>
                  </a:lnTo>
                  <a:lnTo>
                    <a:pt x="117463" y="117463"/>
                  </a:lnTo>
                  <a:lnTo>
                    <a:pt x="150212" y="88105"/>
                  </a:lnTo>
                  <a:lnTo>
                    <a:pt x="186050" y="62438"/>
                  </a:lnTo>
                  <a:lnTo>
                    <a:pt x="224676" y="40762"/>
                  </a:lnTo>
                  <a:lnTo>
                    <a:pt x="265790" y="23380"/>
                  </a:lnTo>
                  <a:lnTo>
                    <a:pt x="309090" y="10591"/>
                  </a:lnTo>
                  <a:lnTo>
                    <a:pt x="354276" y="2698"/>
                  </a:lnTo>
                  <a:lnTo>
                    <a:pt x="401046" y="0"/>
                  </a:lnTo>
                  <a:lnTo>
                    <a:pt x="447817" y="2698"/>
                  </a:lnTo>
                  <a:lnTo>
                    <a:pt x="493003" y="10591"/>
                  </a:lnTo>
                  <a:lnTo>
                    <a:pt x="536303" y="23380"/>
                  </a:lnTo>
                  <a:lnTo>
                    <a:pt x="577416" y="40762"/>
                  </a:lnTo>
                  <a:lnTo>
                    <a:pt x="616042" y="62438"/>
                  </a:lnTo>
                  <a:lnTo>
                    <a:pt x="651880" y="88105"/>
                  </a:lnTo>
                  <a:lnTo>
                    <a:pt x="684629" y="117463"/>
                  </a:lnTo>
                  <a:lnTo>
                    <a:pt x="713987" y="150212"/>
                  </a:lnTo>
                  <a:lnTo>
                    <a:pt x="739654" y="186050"/>
                  </a:lnTo>
                  <a:lnTo>
                    <a:pt x="761330" y="224676"/>
                  </a:lnTo>
                  <a:lnTo>
                    <a:pt x="778712" y="265790"/>
                  </a:lnTo>
                  <a:lnTo>
                    <a:pt x="791501" y="309090"/>
                  </a:lnTo>
                  <a:lnTo>
                    <a:pt x="799394" y="354276"/>
                  </a:lnTo>
                  <a:lnTo>
                    <a:pt x="802092" y="401046"/>
                  </a:lnTo>
                  <a:lnTo>
                    <a:pt x="799394" y="447817"/>
                  </a:lnTo>
                  <a:lnTo>
                    <a:pt x="791501" y="493002"/>
                  </a:lnTo>
                  <a:lnTo>
                    <a:pt x="778712" y="536303"/>
                  </a:lnTo>
                  <a:lnTo>
                    <a:pt x="761330" y="577416"/>
                  </a:lnTo>
                  <a:lnTo>
                    <a:pt x="739654" y="616042"/>
                  </a:lnTo>
                  <a:lnTo>
                    <a:pt x="713987" y="651880"/>
                  </a:lnTo>
                  <a:lnTo>
                    <a:pt x="684629" y="684629"/>
                  </a:lnTo>
                  <a:lnTo>
                    <a:pt x="651880" y="713987"/>
                  </a:lnTo>
                  <a:lnTo>
                    <a:pt x="616042" y="739654"/>
                  </a:lnTo>
                  <a:lnTo>
                    <a:pt x="577416" y="761330"/>
                  </a:lnTo>
                  <a:lnTo>
                    <a:pt x="536303" y="778712"/>
                  </a:lnTo>
                  <a:lnTo>
                    <a:pt x="493003" y="791501"/>
                  </a:lnTo>
                  <a:lnTo>
                    <a:pt x="447817" y="799394"/>
                  </a:lnTo>
                  <a:lnTo>
                    <a:pt x="401046" y="802093"/>
                  </a:lnTo>
                  <a:close/>
                </a:path>
              </a:pathLst>
            </a:custGeom>
            <a:solidFill>
              <a:srgbClr val="A9D6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207350" y="1414099"/>
              <a:ext cx="3336450" cy="1287145"/>
            </a:xfrm>
            <a:custGeom>
              <a:avLst/>
              <a:gdLst/>
              <a:ahLst/>
              <a:cxnLst/>
              <a:rect l="l" t="t" r="r" b="b"/>
              <a:pathLst>
                <a:path w="3058795" h="1287145">
                  <a:moveTo>
                    <a:pt x="2893197" y="1286699"/>
                  </a:moveTo>
                  <a:lnTo>
                    <a:pt x="165302" y="1286699"/>
                  </a:lnTo>
                  <a:lnTo>
                    <a:pt x="121358" y="1280795"/>
                  </a:lnTo>
                  <a:lnTo>
                    <a:pt x="81871" y="1264131"/>
                  </a:lnTo>
                  <a:lnTo>
                    <a:pt x="48415" y="1238284"/>
                  </a:lnTo>
                  <a:lnTo>
                    <a:pt x="22568" y="1204828"/>
                  </a:lnTo>
                  <a:lnTo>
                    <a:pt x="5904" y="1165341"/>
                  </a:lnTo>
                  <a:lnTo>
                    <a:pt x="0" y="1121397"/>
                  </a:lnTo>
                  <a:lnTo>
                    <a:pt x="0" y="165302"/>
                  </a:lnTo>
                  <a:lnTo>
                    <a:pt x="5904" y="121358"/>
                  </a:lnTo>
                  <a:lnTo>
                    <a:pt x="22568" y="81871"/>
                  </a:lnTo>
                  <a:lnTo>
                    <a:pt x="48415" y="48415"/>
                  </a:lnTo>
                  <a:lnTo>
                    <a:pt x="81871" y="22568"/>
                  </a:lnTo>
                  <a:lnTo>
                    <a:pt x="121358" y="5904"/>
                  </a:lnTo>
                  <a:lnTo>
                    <a:pt x="165302" y="0"/>
                  </a:lnTo>
                  <a:lnTo>
                    <a:pt x="2893197" y="0"/>
                  </a:lnTo>
                  <a:lnTo>
                    <a:pt x="2956455" y="12582"/>
                  </a:lnTo>
                  <a:lnTo>
                    <a:pt x="3010084" y="48415"/>
                  </a:lnTo>
                  <a:lnTo>
                    <a:pt x="3045917" y="102043"/>
                  </a:lnTo>
                  <a:lnTo>
                    <a:pt x="3058499" y="165302"/>
                  </a:lnTo>
                  <a:lnTo>
                    <a:pt x="3058499" y="1121397"/>
                  </a:lnTo>
                  <a:lnTo>
                    <a:pt x="3052595" y="1165341"/>
                  </a:lnTo>
                  <a:lnTo>
                    <a:pt x="3035931" y="1204828"/>
                  </a:lnTo>
                  <a:lnTo>
                    <a:pt x="3010083" y="1238284"/>
                  </a:lnTo>
                  <a:lnTo>
                    <a:pt x="2976628" y="1264131"/>
                  </a:lnTo>
                  <a:lnTo>
                    <a:pt x="2937141" y="1280795"/>
                  </a:lnTo>
                  <a:lnTo>
                    <a:pt x="2893197" y="1286699"/>
                  </a:lnTo>
                  <a:close/>
                </a:path>
              </a:pathLst>
            </a:custGeom>
            <a:solidFill>
              <a:srgbClr val="FFC501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659811" y="3761306"/>
            <a:ext cx="4448600" cy="71132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just" defTabSz="1219170">
              <a:lnSpc>
                <a:spcPct val="200000"/>
              </a:lnSpc>
              <a:spcBef>
                <a:spcPts val="133"/>
              </a:spcBef>
            </a:pP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As </a:t>
            </a:r>
            <a:r>
              <a:rPr sz="1200" b="1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preferência</a:t>
            </a:r>
            <a:r>
              <a:rPr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s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lang="pt-BR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têm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 como  objetivo  </a:t>
            </a:r>
            <a:r>
              <a:rPr sz="1200" b="1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personalizar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endParaRPr lang="pt-BR" sz="1200" b="1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3" algn="just" defTabSz="1219170">
              <a:lnSpc>
                <a:spcPct val="200000"/>
              </a:lnSpc>
              <a:spcBef>
                <a:spcPts val="133"/>
              </a:spcBef>
            </a:pPr>
            <a:r>
              <a:rPr sz="1200" b="1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  alertas sonoros, as notificações e a barra de ticket.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55221" y="2183912"/>
            <a:ext cx="4157759" cy="109091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just" defTabSz="1219170">
              <a:lnSpc>
                <a:spcPct val="150000"/>
              </a:lnSpc>
              <a:spcBef>
                <a:spcPts val="133"/>
              </a:spcBef>
            </a:pP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Como  boa  </a:t>
            </a:r>
            <a:r>
              <a:rPr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prática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,</a:t>
            </a:r>
            <a:r>
              <a:rPr lang="pt-BR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sempre</a:t>
            </a:r>
            <a:r>
              <a:rPr lang="pt-BR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deixe </a:t>
            </a:r>
            <a:r>
              <a:rPr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ativados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dessa mesma forma do print ao lado! Com isso,  você  ficará  super  atento  a  cada  nova mensagem do cliente e, consequentemente, vai melhorar o seu tempo de </a:t>
            </a:r>
            <a:r>
              <a:rPr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atendimento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r>
              <a:rPr lang="pt-BR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52200" y="1561733"/>
            <a:ext cx="2573867" cy="4937760"/>
            <a:chOff x="1014150" y="1171300"/>
            <a:chExt cx="1930400" cy="37033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5074" y="1171300"/>
              <a:ext cx="1198834" cy="14930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4150" y="2154654"/>
              <a:ext cx="1930375" cy="271994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27941" y="588599"/>
            <a:ext cx="7081895" cy="6264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150" dirty="0" err="1"/>
              <a:t>Preferências</a:t>
            </a:r>
            <a:r>
              <a:rPr lang="pt-BR" b="1" spc="-150" dirty="0"/>
              <a:t> (primeiro acesso)</a:t>
            </a:r>
            <a:endParaRPr b="1" spc="-150" dirty="0"/>
          </a:p>
        </p:txBody>
      </p:sp>
      <p:pic>
        <p:nvPicPr>
          <p:cNvPr id="13" name="Imagem 12" descr="Desenho de animal com a boca aberta&#10;&#10;Descrição gerada automaticamente com confiança média">
            <a:extLst>
              <a:ext uri="{FF2B5EF4-FFF2-40B4-BE49-F238E27FC236}">
                <a16:creationId xmlns:a16="http://schemas.microsoft.com/office/drawing/2014/main" id="{01ECF1DC-710E-3BD1-D90B-FA1FB8C576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02" y="846827"/>
            <a:ext cx="1183340" cy="1183340"/>
          </a:xfrm>
          <a:prstGeom prst="rect">
            <a:avLst/>
          </a:prstGeom>
        </p:spPr>
      </p:pic>
      <p:pic>
        <p:nvPicPr>
          <p:cNvPr id="16" name="Imagem 15" descr="Logotipo, Ícone&#10;&#10;Descrição gerada automaticamente">
            <a:extLst>
              <a:ext uri="{FF2B5EF4-FFF2-40B4-BE49-F238E27FC236}">
                <a16:creationId xmlns:a16="http://schemas.microsoft.com/office/drawing/2014/main" id="{523B0F75-02BD-E82A-7A40-CF64C3666B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65" y="4074839"/>
            <a:ext cx="305835" cy="305835"/>
          </a:xfrm>
          <a:prstGeom prst="rect">
            <a:avLst/>
          </a:prstGeom>
        </p:spPr>
      </p:pic>
      <p:pic>
        <p:nvPicPr>
          <p:cNvPr id="17" name="Imagem 16" descr="Logotipo, Ícone&#10;&#10;Descrição gerada automaticamente">
            <a:extLst>
              <a:ext uri="{FF2B5EF4-FFF2-40B4-BE49-F238E27FC236}">
                <a16:creationId xmlns:a16="http://schemas.microsoft.com/office/drawing/2014/main" id="{B18F46FA-F499-F178-20FB-19C5A65882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65" y="4380673"/>
            <a:ext cx="305835" cy="305835"/>
          </a:xfrm>
          <a:prstGeom prst="rect">
            <a:avLst/>
          </a:prstGeom>
        </p:spPr>
      </p:pic>
      <p:pic>
        <p:nvPicPr>
          <p:cNvPr id="18" name="Imagem 17" descr="Logotipo, Ícone&#10;&#10;Descrição gerada automaticamente">
            <a:extLst>
              <a:ext uri="{FF2B5EF4-FFF2-40B4-BE49-F238E27FC236}">
                <a16:creationId xmlns:a16="http://schemas.microsoft.com/office/drawing/2014/main" id="{61EFAE2E-E533-CC7C-8606-EE2B68ED7F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65" y="4632312"/>
            <a:ext cx="305835" cy="305835"/>
          </a:xfrm>
          <a:prstGeom prst="rect">
            <a:avLst/>
          </a:prstGeom>
        </p:spPr>
      </p:pic>
      <p:pic>
        <p:nvPicPr>
          <p:cNvPr id="19" name="Imagem 18" descr="Logotipo, Ícone&#10;&#10;Descrição gerada automaticamente">
            <a:extLst>
              <a:ext uri="{FF2B5EF4-FFF2-40B4-BE49-F238E27FC236}">
                <a16:creationId xmlns:a16="http://schemas.microsoft.com/office/drawing/2014/main" id="{3185F464-C064-A725-67CF-D49F414A6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65" y="4883951"/>
            <a:ext cx="305835" cy="305835"/>
          </a:xfrm>
          <a:prstGeom prst="rect">
            <a:avLst/>
          </a:prstGeom>
        </p:spPr>
      </p:pic>
      <p:pic>
        <p:nvPicPr>
          <p:cNvPr id="20" name="Imagem 19" descr="Logotipo, Ícone&#10;&#10;Descrição gerada automaticamente">
            <a:extLst>
              <a:ext uri="{FF2B5EF4-FFF2-40B4-BE49-F238E27FC236}">
                <a16:creationId xmlns:a16="http://schemas.microsoft.com/office/drawing/2014/main" id="{E35F88FD-283C-6324-34F7-EAFEF8BE8B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53" y="6141740"/>
            <a:ext cx="305835" cy="305835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794A0748-301B-5CA2-F087-3EE1312C4623}"/>
              </a:ext>
            </a:extLst>
          </p:cNvPr>
          <p:cNvSpPr/>
          <p:nvPr/>
        </p:nvSpPr>
        <p:spPr>
          <a:xfrm>
            <a:off x="2394447" y="1561734"/>
            <a:ext cx="692156" cy="323732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7" rIns="121904" bIns="60957" rtlCol="0" anchor="ctr"/>
          <a:lstStyle/>
          <a:p>
            <a:pPr algn="ctr" defTabSz="1218988">
              <a:defRPr/>
            </a:pPr>
            <a:endParaRPr lang="pt-BR" sz="253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F8F95AC-0EA1-25A4-47BB-94C48B322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2218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9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032" y="1491567"/>
            <a:ext cx="4174067" cy="1810173"/>
          </a:xfrm>
          <a:custGeom>
            <a:avLst/>
            <a:gdLst/>
            <a:ahLst/>
            <a:cxnLst/>
            <a:rect l="l" t="t" r="r" b="b"/>
            <a:pathLst>
              <a:path w="3130550" h="1357630">
                <a:moveTo>
                  <a:pt x="2955840" y="1357199"/>
                </a:moveTo>
                <a:lnTo>
                  <a:pt x="174359" y="1357199"/>
                </a:lnTo>
                <a:lnTo>
                  <a:pt x="128007" y="1350971"/>
                </a:lnTo>
                <a:lnTo>
                  <a:pt x="86356" y="1333394"/>
                </a:lnTo>
                <a:lnTo>
                  <a:pt x="51068" y="1306131"/>
                </a:lnTo>
                <a:lnTo>
                  <a:pt x="23805" y="1270843"/>
                </a:lnTo>
                <a:lnTo>
                  <a:pt x="6228" y="1229192"/>
                </a:lnTo>
                <a:lnTo>
                  <a:pt x="0" y="1182840"/>
                </a:lnTo>
                <a:lnTo>
                  <a:pt x="0" y="174359"/>
                </a:lnTo>
                <a:lnTo>
                  <a:pt x="6228" y="128007"/>
                </a:lnTo>
                <a:lnTo>
                  <a:pt x="23805" y="86356"/>
                </a:lnTo>
                <a:lnTo>
                  <a:pt x="51068" y="51068"/>
                </a:lnTo>
                <a:lnTo>
                  <a:pt x="86356" y="23805"/>
                </a:lnTo>
                <a:lnTo>
                  <a:pt x="128007" y="6228"/>
                </a:lnTo>
                <a:lnTo>
                  <a:pt x="174359" y="0"/>
                </a:lnTo>
                <a:lnTo>
                  <a:pt x="2955840" y="0"/>
                </a:lnTo>
                <a:lnTo>
                  <a:pt x="3022565" y="13272"/>
                </a:lnTo>
                <a:lnTo>
                  <a:pt x="3079131" y="51068"/>
                </a:lnTo>
                <a:lnTo>
                  <a:pt x="3116927" y="107635"/>
                </a:lnTo>
                <a:lnTo>
                  <a:pt x="3130199" y="174359"/>
                </a:lnTo>
                <a:lnTo>
                  <a:pt x="3130199" y="1182840"/>
                </a:lnTo>
                <a:lnTo>
                  <a:pt x="3123971" y="1229192"/>
                </a:lnTo>
                <a:lnTo>
                  <a:pt x="3106394" y="1270843"/>
                </a:lnTo>
                <a:lnTo>
                  <a:pt x="3079131" y="1306131"/>
                </a:lnTo>
                <a:lnTo>
                  <a:pt x="3043843" y="1333394"/>
                </a:lnTo>
                <a:lnTo>
                  <a:pt x="3002192" y="1350971"/>
                </a:lnTo>
                <a:lnTo>
                  <a:pt x="2955840" y="1357199"/>
                </a:lnTo>
                <a:close/>
              </a:path>
            </a:pathLst>
          </a:custGeom>
          <a:solidFill>
            <a:srgbClr val="FFC501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03133" y="0"/>
            <a:ext cx="7388860" cy="6849533"/>
            <a:chOff x="3602349" y="0"/>
            <a:chExt cx="5541645" cy="5137150"/>
          </a:xfrm>
        </p:grpSpPr>
        <p:sp>
          <p:nvSpPr>
            <p:cNvPr id="4" name="object 4"/>
            <p:cNvSpPr/>
            <p:nvPr/>
          </p:nvSpPr>
          <p:spPr>
            <a:xfrm>
              <a:off x="3602349" y="0"/>
              <a:ext cx="5541645" cy="5137150"/>
            </a:xfrm>
            <a:custGeom>
              <a:avLst/>
              <a:gdLst/>
              <a:ahLst/>
              <a:cxnLst/>
              <a:rect l="l" t="t" r="r" b="b"/>
              <a:pathLst>
                <a:path w="5541645" h="5137150">
                  <a:moveTo>
                    <a:pt x="0" y="0"/>
                  </a:moveTo>
                  <a:lnTo>
                    <a:pt x="5541599" y="0"/>
                  </a:lnTo>
                  <a:lnTo>
                    <a:pt x="5541599" y="5137149"/>
                  </a:lnTo>
                  <a:lnTo>
                    <a:pt x="0" y="5137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526171" y="436133"/>
              <a:ext cx="2465070" cy="2465070"/>
            </a:xfrm>
            <a:custGeom>
              <a:avLst/>
              <a:gdLst/>
              <a:ahLst/>
              <a:cxnLst/>
              <a:rect l="l" t="t" r="r" b="b"/>
              <a:pathLst>
                <a:path w="2465070" h="2465070">
                  <a:moveTo>
                    <a:pt x="1232487" y="2464976"/>
                  </a:moveTo>
                  <a:lnTo>
                    <a:pt x="1184092" y="2464043"/>
                  </a:lnTo>
                  <a:lnTo>
                    <a:pt x="1136169" y="2461268"/>
                  </a:lnTo>
                  <a:lnTo>
                    <a:pt x="1088753" y="2456684"/>
                  </a:lnTo>
                  <a:lnTo>
                    <a:pt x="1041879" y="2450326"/>
                  </a:lnTo>
                  <a:lnTo>
                    <a:pt x="995579" y="2442228"/>
                  </a:lnTo>
                  <a:lnTo>
                    <a:pt x="949889" y="2432425"/>
                  </a:lnTo>
                  <a:lnTo>
                    <a:pt x="904843" y="2420950"/>
                  </a:lnTo>
                  <a:lnTo>
                    <a:pt x="860476" y="2407838"/>
                  </a:lnTo>
                  <a:lnTo>
                    <a:pt x="816820" y="2393123"/>
                  </a:lnTo>
                  <a:lnTo>
                    <a:pt x="773911" y="2376840"/>
                  </a:lnTo>
                  <a:lnTo>
                    <a:pt x="731783" y="2359022"/>
                  </a:lnTo>
                  <a:lnTo>
                    <a:pt x="690471" y="2339704"/>
                  </a:lnTo>
                  <a:lnTo>
                    <a:pt x="650007" y="2318920"/>
                  </a:lnTo>
                  <a:lnTo>
                    <a:pt x="610427" y="2296705"/>
                  </a:lnTo>
                  <a:lnTo>
                    <a:pt x="571765" y="2273092"/>
                  </a:lnTo>
                  <a:lnTo>
                    <a:pt x="534056" y="2248116"/>
                  </a:lnTo>
                  <a:lnTo>
                    <a:pt x="497332" y="2221811"/>
                  </a:lnTo>
                  <a:lnTo>
                    <a:pt x="461629" y="2194212"/>
                  </a:lnTo>
                  <a:lnTo>
                    <a:pt x="426981" y="2165352"/>
                  </a:lnTo>
                  <a:lnTo>
                    <a:pt x="393422" y="2135266"/>
                  </a:lnTo>
                  <a:lnTo>
                    <a:pt x="360987" y="2103988"/>
                  </a:lnTo>
                  <a:lnTo>
                    <a:pt x="329709" y="2071553"/>
                  </a:lnTo>
                  <a:lnTo>
                    <a:pt x="299623" y="2037994"/>
                  </a:lnTo>
                  <a:lnTo>
                    <a:pt x="270763" y="2003346"/>
                  </a:lnTo>
                  <a:lnTo>
                    <a:pt x="243164" y="1967643"/>
                  </a:lnTo>
                  <a:lnTo>
                    <a:pt x="216859" y="1930920"/>
                  </a:lnTo>
                  <a:lnTo>
                    <a:pt x="191883" y="1893210"/>
                  </a:lnTo>
                  <a:lnTo>
                    <a:pt x="168270" y="1854548"/>
                  </a:lnTo>
                  <a:lnTo>
                    <a:pt x="146055" y="1814968"/>
                  </a:lnTo>
                  <a:lnTo>
                    <a:pt x="125271" y="1774505"/>
                  </a:lnTo>
                  <a:lnTo>
                    <a:pt x="105953" y="1733192"/>
                  </a:lnTo>
                  <a:lnTo>
                    <a:pt x="88135" y="1691064"/>
                  </a:lnTo>
                  <a:lnTo>
                    <a:pt x="71852" y="1648155"/>
                  </a:lnTo>
                  <a:lnTo>
                    <a:pt x="57137" y="1604500"/>
                  </a:lnTo>
                  <a:lnTo>
                    <a:pt x="44025" y="1560132"/>
                  </a:lnTo>
                  <a:lnTo>
                    <a:pt x="32550" y="1515086"/>
                  </a:lnTo>
                  <a:lnTo>
                    <a:pt x="22747" y="1469396"/>
                  </a:lnTo>
                  <a:lnTo>
                    <a:pt x="14649" y="1423096"/>
                  </a:lnTo>
                  <a:lnTo>
                    <a:pt x="8291" y="1376222"/>
                  </a:lnTo>
                  <a:lnTo>
                    <a:pt x="3708" y="1328806"/>
                  </a:lnTo>
                  <a:lnTo>
                    <a:pt x="932" y="1280883"/>
                  </a:lnTo>
                  <a:lnTo>
                    <a:pt x="0" y="1232487"/>
                  </a:lnTo>
                  <a:lnTo>
                    <a:pt x="932" y="1184092"/>
                  </a:lnTo>
                  <a:lnTo>
                    <a:pt x="3708" y="1136169"/>
                  </a:lnTo>
                  <a:lnTo>
                    <a:pt x="8291" y="1088753"/>
                  </a:lnTo>
                  <a:lnTo>
                    <a:pt x="14649" y="1041879"/>
                  </a:lnTo>
                  <a:lnTo>
                    <a:pt x="22747" y="995579"/>
                  </a:lnTo>
                  <a:lnTo>
                    <a:pt x="32550" y="949889"/>
                  </a:lnTo>
                  <a:lnTo>
                    <a:pt x="44025" y="904843"/>
                  </a:lnTo>
                  <a:lnTo>
                    <a:pt x="57137" y="860476"/>
                  </a:lnTo>
                  <a:lnTo>
                    <a:pt x="71852" y="816820"/>
                  </a:lnTo>
                  <a:lnTo>
                    <a:pt x="88135" y="773911"/>
                  </a:lnTo>
                  <a:lnTo>
                    <a:pt x="105953" y="731783"/>
                  </a:lnTo>
                  <a:lnTo>
                    <a:pt x="125271" y="690471"/>
                  </a:lnTo>
                  <a:lnTo>
                    <a:pt x="146055" y="650007"/>
                  </a:lnTo>
                  <a:lnTo>
                    <a:pt x="168270" y="610427"/>
                  </a:lnTo>
                  <a:lnTo>
                    <a:pt x="191883" y="571765"/>
                  </a:lnTo>
                  <a:lnTo>
                    <a:pt x="216859" y="534055"/>
                  </a:lnTo>
                  <a:lnTo>
                    <a:pt x="243164" y="497332"/>
                  </a:lnTo>
                  <a:lnTo>
                    <a:pt x="270763" y="461629"/>
                  </a:lnTo>
                  <a:lnTo>
                    <a:pt x="299623" y="426981"/>
                  </a:lnTo>
                  <a:lnTo>
                    <a:pt x="329709" y="393422"/>
                  </a:lnTo>
                  <a:lnTo>
                    <a:pt x="360987" y="360987"/>
                  </a:lnTo>
                  <a:lnTo>
                    <a:pt x="393422" y="329709"/>
                  </a:lnTo>
                  <a:lnTo>
                    <a:pt x="426981" y="299623"/>
                  </a:lnTo>
                  <a:lnTo>
                    <a:pt x="461629" y="270763"/>
                  </a:lnTo>
                  <a:lnTo>
                    <a:pt x="497332" y="243164"/>
                  </a:lnTo>
                  <a:lnTo>
                    <a:pt x="534056" y="216859"/>
                  </a:lnTo>
                  <a:lnTo>
                    <a:pt x="571765" y="191883"/>
                  </a:lnTo>
                  <a:lnTo>
                    <a:pt x="610427" y="168270"/>
                  </a:lnTo>
                  <a:lnTo>
                    <a:pt x="650007" y="146055"/>
                  </a:lnTo>
                  <a:lnTo>
                    <a:pt x="690471" y="125271"/>
                  </a:lnTo>
                  <a:lnTo>
                    <a:pt x="731783" y="105953"/>
                  </a:lnTo>
                  <a:lnTo>
                    <a:pt x="773911" y="88135"/>
                  </a:lnTo>
                  <a:lnTo>
                    <a:pt x="816820" y="71852"/>
                  </a:lnTo>
                  <a:lnTo>
                    <a:pt x="860476" y="57137"/>
                  </a:lnTo>
                  <a:lnTo>
                    <a:pt x="904843" y="44025"/>
                  </a:lnTo>
                  <a:lnTo>
                    <a:pt x="949889" y="32550"/>
                  </a:lnTo>
                  <a:lnTo>
                    <a:pt x="995579" y="22747"/>
                  </a:lnTo>
                  <a:lnTo>
                    <a:pt x="1041879" y="14649"/>
                  </a:lnTo>
                  <a:lnTo>
                    <a:pt x="1088753" y="8291"/>
                  </a:lnTo>
                  <a:lnTo>
                    <a:pt x="1136169" y="3708"/>
                  </a:lnTo>
                  <a:lnTo>
                    <a:pt x="1184092" y="932"/>
                  </a:lnTo>
                  <a:lnTo>
                    <a:pt x="1232487" y="0"/>
                  </a:lnTo>
                  <a:lnTo>
                    <a:pt x="1280883" y="932"/>
                  </a:lnTo>
                  <a:lnTo>
                    <a:pt x="1328806" y="3708"/>
                  </a:lnTo>
                  <a:lnTo>
                    <a:pt x="1376222" y="8291"/>
                  </a:lnTo>
                  <a:lnTo>
                    <a:pt x="1423096" y="14649"/>
                  </a:lnTo>
                  <a:lnTo>
                    <a:pt x="1469396" y="22747"/>
                  </a:lnTo>
                  <a:lnTo>
                    <a:pt x="1515086" y="32550"/>
                  </a:lnTo>
                  <a:lnTo>
                    <a:pt x="1560132" y="44025"/>
                  </a:lnTo>
                  <a:lnTo>
                    <a:pt x="1604499" y="57137"/>
                  </a:lnTo>
                  <a:lnTo>
                    <a:pt x="1648155" y="71852"/>
                  </a:lnTo>
                  <a:lnTo>
                    <a:pt x="1691064" y="88135"/>
                  </a:lnTo>
                  <a:lnTo>
                    <a:pt x="1733192" y="105953"/>
                  </a:lnTo>
                  <a:lnTo>
                    <a:pt x="1774504" y="125271"/>
                  </a:lnTo>
                  <a:lnTo>
                    <a:pt x="1814968" y="146055"/>
                  </a:lnTo>
                  <a:lnTo>
                    <a:pt x="1854548" y="168270"/>
                  </a:lnTo>
                  <a:lnTo>
                    <a:pt x="1893210" y="191883"/>
                  </a:lnTo>
                  <a:lnTo>
                    <a:pt x="1930920" y="216859"/>
                  </a:lnTo>
                  <a:lnTo>
                    <a:pt x="1967643" y="243164"/>
                  </a:lnTo>
                  <a:lnTo>
                    <a:pt x="2003346" y="270763"/>
                  </a:lnTo>
                  <a:lnTo>
                    <a:pt x="2037994" y="299623"/>
                  </a:lnTo>
                  <a:lnTo>
                    <a:pt x="2071553" y="329709"/>
                  </a:lnTo>
                  <a:lnTo>
                    <a:pt x="2103988" y="360987"/>
                  </a:lnTo>
                  <a:lnTo>
                    <a:pt x="2135266" y="393422"/>
                  </a:lnTo>
                  <a:lnTo>
                    <a:pt x="2165352" y="426981"/>
                  </a:lnTo>
                  <a:lnTo>
                    <a:pt x="2194212" y="461629"/>
                  </a:lnTo>
                  <a:lnTo>
                    <a:pt x="2221811" y="497332"/>
                  </a:lnTo>
                  <a:lnTo>
                    <a:pt x="2248116" y="534055"/>
                  </a:lnTo>
                  <a:lnTo>
                    <a:pt x="2273092" y="571765"/>
                  </a:lnTo>
                  <a:lnTo>
                    <a:pt x="2296705" y="610427"/>
                  </a:lnTo>
                  <a:lnTo>
                    <a:pt x="2318920" y="650007"/>
                  </a:lnTo>
                  <a:lnTo>
                    <a:pt x="2339704" y="690471"/>
                  </a:lnTo>
                  <a:lnTo>
                    <a:pt x="2359022" y="731783"/>
                  </a:lnTo>
                  <a:lnTo>
                    <a:pt x="2376840" y="773911"/>
                  </a:lnTo>
                  <a:lnTo>
                    <a:pt x="2393123" y="816820"/>
                  </a:lnTo>
                  <a:lnTo>
                    <a:pt x="2407838" y="860476"/>
                  </a:lnTo>
                  <a:lnTo>
                    <a:pt x="2420950" y="904843"/>
                  </a:lnTo>
                  <a:lnTo>
                    <a:pt x="2432425" y="949889"/>
                  </a:lnTo>
                  <a:lnTo>
                    <a:pt x="2442228" y="995579"/>
                  </a:lnTo>
                  <a:lnTo>
                    <a:pt x="2450326" y="1041879"/>
                  </a:lnTo>
                  <a:lnTo>
                    <a:pt x="2456684" y="1088753"/>
                  </a:lnTo>
                  <a:lnTo>
                    <a:pt x="2461267" y="1136169"/>
                  </a:lnTo>
                  <a:lnTo>
                    <a:pt x="2464043" y="1184092"/>
                  </a:lnTo>
                  <a:lnTo>
                    <a:pt x="2464975" y="1232487"/>
                  </a:lnTo>
                  <a:lnTo>
                    <a:pt x="2464005" y="1281410"/>
                  </a:lnTo>
                  <a:lnTo>
                    <a:pt x="2461109" y="1330080"/>
                  </a:lnTo>
                  <a:lnTo>
                    <a:pt x="2456307" y="1378445"/>
                  </a:lnTo>
                  <a:lnTo>
                    <a:pt x="2449622" y="1426455"/>
                  </a:lnTo>
                  <a:lnTo>
                    <a:pt x="2441075" y="1474057"/>
                  </a:lnTo>
                  <a:lnTo>
                    <a:pt x="2430687" y="1521199"/>
                  </a:lnTo>
                  <a:lnTo>
                    <a:pt x="2418480" y="1567831"/>
                  </a:lnTo>
                  <a:lnTo>
                    <a:pt x="2404475" y="1613899"/>
                  </a:lnTo>
                  <a:lnTo>
                    <a:pt x="2388694" y="1659353"/>
                  </a:lnTo>
                  <a:lnTo>
                    <a:pt x="2371158" y="1704140"/>
                  </a:lnTo>
                  <a:lnTo>
                    <a:pt x="2351888" y="1748210"/>
                  </a:lnTo>
                  <a:lnTo>
                    <a:pt x="2330907" y="1791509"/>
                  </a:lnTo>
                  <a:lnTo>
                    <a:pt x="2308234" y="1833988"/>
                  </a:lnTo>
                  <a:lnTo>
                    <a:pt x="2283893" y="1875593"/>
                  </a:lnTo>
                  <a:lnTo>
                    <a:pt x="2257903" y="1916273"/>
                  </a:lnTo>
                  <a:lnTo>
                    <a:pt x="2230287" y="1955976"/>
                  </a:lnTo>
                  <a:lnTo>
                    <a:pt x="2201066" y="1994651"/>
                  </a:lnTo>
                  <a:lnTo>
                    <a:pt x="2170262" y="2032246"/>
                  </a:lnTo>
                  <a:lnTo>
                    <a:pt x="2137895" y="2068709"/>
                  </a:lnTo>
                  <a:lnTo>
                    <a:pt x="2103988" y="2103988"/>
                  </a:lnTo>
                  <a:lnTo>
                    <a:pt x="2068709" y="2137895"/>
                  </a:lnTo>
                  <a:lnTo>
                    <a:pt x="2032246" y="2170262"/>
                  </a:lnTo>
                  <a:lnTo>
                    <a:pt x="1994651" y="2201066"/>
                  </a:lnTo>
                  <a:lnTo>
                    <a:pt x="1955976" y="2230287"/>
                  </a:lnTo>
                  <a:lnTo>
                    <a:pt x="1916273" y="2257903"/>
                  </a:lnTo>
                  <a:lnTo>
                    <a:pt x="1875593" y="2283893"/>
                  </a:lnTo>
                  <a:lnTo>
                    <a:pt x="1833988" y="2308234"/>
                  </a:lnTo>
                  <a:lnTo>
                    <a:pt x="1791510" y="2330907"/>
                  </a:lnTo>
                  <a:lnTo>
                    <a:pt x="1748210" y="2351888"/>
                  </a:lnTo>
                  <a:lnTo>
                    <a:pt x="1704141" y="2371158"/>
                  </a:lnTo>
                  <a:lnTo>
                    <a:pt x="1659353" y="2388694"/>
                  </a:lnTo>
                  <a:lnTo>
                    <a:pt x="1613899" y="2404475"/>
                  </a:lnTo>
                  <a:lnTo>
                    <a:pt x="1567831" y="2418480"/>
                  </a:lnTo>
                  <a:lnTo>
                    <a:pt x="1521199" y="2430687"/>
                  </a:lnTo>
                  <a:lnTo>
                    <a:pt x="1474057" y="2441075"/>
                  </a:lnTo>
                  <a:lnTo>
                    <a:pt x="1426455" y="2449622"/>
                  </a:lnTo>
                  <a:lnTo>
                    <a:pt x="1378445" y="2456307"/>
                  </a:lnTo>
                  <a:lnTo>
                    <a:pt x="1330080" y="2461109"/>
                  </a:lnTo>
                  <a:lnTo>
                    <a:pt x="1281410" y="2464005"/>
                  </a:lnTo>
                  <a:lnTo>
                    <a:pt x="1232487" y="2464976"/>
                  </a:lnTo>
                  <a:close/>
                </a:path>
              </a:pathLst>
            </a:custGeom>
            <a:solidFill>
              <a:srgbClr val="207FF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737437" y="0"/>
              <a:ext cx="1407160" cy="1400810"/>
            </a:xfrm>
            <a:custGeom>
              <a:avLst/>
              <a:gdLst/>
              <a:ahLst/>
              <a:cxnLst/>
              <a:rect l="l" t="t" r="r" b="b"/>
              <a:pathLst>
                <a:path w="1407159" h="1400810">
                  <a:moveTo>
                    <a:pt x="703276" y="1400205"/>
                  </a:moveTo>
                  <a:lnTo>
                    <a:pt x="655125" y="1398582"/>
                  </a:lnTo>
                  <a:lnTo>
                    <a:pt x="607846" y="1393785"/>
                  </a:lnTo>
                  <a:lnTo>
                    <a:pt x="561541" y="1385917"/>
                  </a:lnTo>
                  <a:lnTo>
                    <a:pt x="516317" y="1375083"/>
                  </a:lnTo>
                  <a:lnTo>
                    <a:pt x="472278" y="1361388"/>
                  </a:lnTo>
                  <a:lnTo>
                    <a:pt x="429529" y="1344938"/>
                  </a:lnTo>
                  <a:lnTo>
                    <a:pt x="388174" y="1325836"/>
                  </a:lnTo>
                  <a:lnTo>
                    <a:pt x="348319" y="1304187"/>
                  </a:lnTo>
                  <a:lnTo>
                    <a:pt x="310067" y="1280096"/>
                  </a:lnTo>
                  <a:lnTo>
                    <a:pt x="273525" y="1253668"/>
                  </a:lnTo>
                  <a:lnTo>
                    <a:pt x="238795" y="1225008"/>
                  </a:lnTo>
                  <a:lnTo>
                    <a:pt x="205984" y="1194220"/>
                  </a:lnTo>
                  <a:lnTo>
                    <a:pt x="175196" y="1161409"/>
                  </a:lnTo>
                  <a:lnTo>
                    <a:pt x="146536" y="1126680"/>
                  </a:lnTo>
                  <a:lnTo>
                    <a:pt x="120108" y="1090137"/>
                  </a:lnTo>
                  <a:lnTo>
                    <a:pt x="96017" y="1051885"/>
                  </a:lnTo>
                  <a:lnTo>
                    <a:pt x="74369" y="1012030"/>
                  </a:lnTo>
                  <a:lnTo>
                    <a:pt x="55266" y="970675"/>
                  </a:lnTo>
                  <a:lnTo>
                    <a:pt x="38816" y="927926"/>
                  </a:lnTo>
                  <a:lnTo>
                    <a:pt x="25121" y="883887"/>
                  </a:lnTo>
                  <a:lnTo>
                    <a:pt x="14288" y="838663"/>
                  </a:lnTo>
                  <a:lnTo>
                    <a:pt x="6420" y="792359"/>
                  </a:lnTo>
                  <a:lnTo>
                    <a:pt x="1622" y="745079"/>
                  </a:lnTo>
                  <a:lnTo>
                    <a:pt x="0" y="696928"/>
                  </a:lnTo>
                  <a:lnTo>
                    <a:pt x="1622" y="648778"/>
                  </a:lnTo>
                  <a:lnTo>
                    <a:pt x="6420" y="601498"/>
                  </a:lnTo>
                  <a:lnTo>
                    <a:pt x="14288" y="555194"/>
                  </a:lnTo>
                  <a:lnTo>
                    <a:pt x="25121" y="509970"/>
                  </a:lnTo>
                  <a:lnTo>
                    <a:pt x="38816" y="465931"/>
                  </a:lnTo>
                  <a:lnTo>
                    <a:pt x="55266" y="423182"/>
                  </a:lnTo>
                  <a:lnTo>
                    <a:pt x="74369" y="381827"/>
                  </a:lnTo>
                  <a:lnTo>
                    <a:pt x="96017" y="341972"/>
                  </a:lnTo>
                  <a:lnTo>
                    <a:pt x="120108" y="303720"/>
                  </a:lnTo>
                  <a:lnTo>
                    <a:pt x="146536" y="267177"/>
                  </a:lnTo>
                  <a:lnTo>
                    <a:pt x="175196" y="232448"/>
                  </a:lnTo>
                  <a:lnTo>
                    <a:pt x="205984" y="199637"/>
                  </a:lnTo>
                  <a:lnTo>
                    <a:pt x="238795" y="168849"/>
                  </a:lnTo>
                  <a:lnTo>
                    <a:pt x="273525" y="140189"/>
                  </a:lnTo>
                  <a:lnTo>
                    <a:pt x="310067" y="113761"/>
                  </a:lnTo>
                  <a:lnTo>
                    <a:pt x="348319" y="89670"/>
                  </a:lnTo>
                  <a:lnTo>
                    <a:pt x="388174" y="68021"/>
                  </a:lnTo>
                  <a:lnTo>
                    <a:pt x="429529" y="48919"/>
                  </a:lnTo>
                  <a:lnTo>
                    <a:pt x="472278" y="32469"/>
                  </a:lnTo>
                  <a:lnTo>
                    <a:pt x="516317" y="18774"/>
                  </a:lnTo>
                  <a:lnTo>
                    <a:pt x="561541" y="7940"/>
                  </a:lnTo>
                  <a:lnTo>
                    <a:pt x="607846" y="72"/>
                  </a:lnTo>
                  <a:lnTo>
                    <a:pt x="797988" y="0"/>
                  </a:lnTo>
                  <a:lnTo>
                    <a:pt x="798706" y="72"/>
                  </a:lnTo>
                  <a:lnTo>
                    <a:pt x="845011" y="7940"/>
                  </a:lnTo>
                  <a:lnTo>
                    <a:pt x="890235" y="18774"/>
                  </a:lnTo>
                  <a:lnTo>
                    <a:pt x="934274" y="32469"/>
                  </a:lnTo>
                  <a:lnTo>
                    <a:pt x="977023" y="48919"/>
                  </a:lnTo>
                  <a:lnTo>
                    <a:pt x="1018377" y="68021"/>
                  </a:lnTo>
                  <a:lnTo>
                    <a:pt x="1058233" y="89670"/>
                  </a:lnTo>
                  <a:lnTo>
                    <a:pt x="1096484" y="113761"/>
                  </a:lnTo>
                  <a:lnTo>
                    <a:pt x="1133027" y="140189"/>
                  </a:lnTo>
                  <a:lnTo>
                    <a:pt x="1167756" y="168849"/>
                  </a:lnTo>
                  <a:lnTo>
                    <a:pt x="1200567" y="199637"/>
                  </a:lnTo>
                  <a:lnTo>
                    <a:pt x="1231355" y="232448"/>
                  </a:lnTo>
                  <a:lnTo>
                    <a:pt x="1260016" y="267177"/>
                  </a:lnTo>
                  <a:lnTo>
                    <a:pt x="1286443" y="303720"/>
                  </a:lnTo>
                  <a:lnTo>
                    <a:pt x="1310534" y="341972"/>
                  </a:lnTo>
                  <a:lnTo>
                    <a:pt x="1332183" y="381827"/>
                  </a:lnTo>
                  <a:lnTo>
                    <a:pt x="1351285" y="423182"/>
                  </a:lnTo>
                  <a:lnTo>
                    <a:pt x="1367736" y="465931"/>
                  </a:lnTo>
                  <a:lnTo>
                    <a:pt x="1381430" y="509970"/>
                  </a:lnTo>
                  <a:lnTo>
                    <a:pt x="1392264" y="555194"/>
                  </a:lnTo>
                  <a:lnTo>
                    <a:pt x="1400132" y="601498"/>
                  </a:lnTo>
                  <a:lnTo>
                    <a:pt x="1404930" y="648778"/>
                  </a:lnTo>
                  <a:lnTo>
                    <a:pt x="1406552" y="696928"/>
                  </a:lnTo>
                  <a:lnTo>
                    <a:pt x="1404727" y="747579"/>
                  </a:lnTo>
                  <a:lnTo>
                    <a:pt x="1399302" y="797673"/>
                  </a:lnTo>
                  <a:lnTo>
                    <a:pt x="1390349" y="847033"/>
                  </a:lnTo>
                  <a:lnTo>
                    <a:pt x="1377943" y="895483"/>
                  </a:lnTo>
                  <a:lnTo>
                    <a:pt x="1362156" y="942844"/>
                  </a:lnTo>
                  <a:lnTo>
                    <a:pt x="1343063" y="988939"/>
                  </a:lnTo>
                  <a:lnTo>
                    <a:pt x="1320736" y="1033591"/>
                  </a:lnTo>
                  <a:lnTo>
                    <a:pt x="1295250" y="1076623"/>
                  </a:lnTo>
                  <a:lnTo>
                    <a:pt x="1266678" y="1117856"/>
                  </a:lnTo>
                  <a:lnTo>
                    <a:pt x="1235092" y="1157114"/>
                  </a:lnTo>
                  <a:lnTo>
                    <a:pt x="1200567" y="1194220"/>
                  </a:lnTo>
                  <a:lnTo>
                    <a:pt x="1163462" y="1228745"/>
                  </a:lnTo>
                  <a:lnTo>
                    <a:pt x="1124204" y="1260330"/>
                  </a:lnTo>
                  <a:lnTo>
                    <a:pt x="1082970" y="1288903"/>
                  </a:lnTo>
                  <a:lnTo>
                    <a:pt x="1039939" y="1314389"/>
                  </a:lnTo>
                  <a:lnTo>
                    <a:pt x="995287" y="1336716"/>
                  </a:lnTo>
                  <a:lnTo>
                    <a:pt x="949191" y="1355809"/>
                  </a:lnTo>
                  <a:lnTo>
                    <a:pt x="901830" y="1371595"/>
                  </a:lnTo>
                  <a:lnTo>
                    <a:pt x="853381" y="1384002"/>
                  </a:lnTo>
                  <a:lnTo>
                    <a:pt x="804020" y="1392954"/>
                  </a:lnTo>
                  <a:lnTo>
                    <a:pt x="753926" y="1398380"/>
                  </a:lnTo>
                  <a:lnTo>
                    <a:pt x="703276" y="1400205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273767" y="140611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257286" y="514572"/>
                  </a:moveTo>
                  <a:lnTo>
                    <a:pt x="211038" y="510427"/>
                  </a:lnTo>
                  <a:lnTo>
                    <a:pt x="167510" y="498476"/>
                  </a:lnTo>
                  <a:lnTo>
                    <a:pt x="127429" y="479445"/>
                  </a:lnTo>
                  <a:lnTo>
                    <a:pt x="91520" y="454062"/>
                  </a:lnTo>
                  <a:lnTo>
                    <a:pt x="60510" y="423052"/>
                  </a:lnTo>
                  <a:lnTo>
                    <a:pt x="35127" y="387143"/>
                  </a:lnTo>
                  <a:lnTo>
                    <a:pt x="16096" y="347061"/>
                  </a:lnTo>
                  <a:lnTo>
                    <a:pt x="4145" y="303533"/>
                  </a:lnTo>
                  <a:lnTo>
                    <a:pt x="0" y="257286"/>
                  </a:lnTo>
                  <a:lnTo>
                    <a:pt x="4145" y="211038"/>
                  </a:lnTo>
                  <a:lnTo>
                    <a:pt x="16096" y="167510"/>
                  </a:lnTo>
                  <a:lnTo>
                    <a:pt x="35127" y="127429"/>
                  </a:lnTo>
                  <a:lnTo>
                    <a:pt x="60510" y="91520"/>
                  </a:lnTo>
                  <a:lnTo>
                    <a:pt x="91520" y="60510"/>
                  </a:lnTo>
                  <a:lnTo>
                    <a:pt x="127429" y="35127"/>
                  </a:lnTo>
                  <a:lnTo>
                    <a:pt x="167510" y="16096"/>
                  </a:lnTo>
                  <a:lnTo>
                    <a:pt x="211038" y="4145"/>
                  </a:lnTo>
                  <a:lnTo>
                    <a:pt x="257286" y="0"/>
                  </a:lnTo>
                  <a:lnTo>
                    <a:pt x="303534" y="4145"/>
                  </a:lnTo>
                  <a:lnTo>
                    <a:pt x="347061" y="16096"/>
                  </a:lnTo>
                  <a:lnTo>
                    <a:pt x="387143" y="35127"/>
                  </a:lnTo>
                  <a:lnTo>
                    <a:pt x="423052" y="60510"/>
                  </a:lnTo>
                  <a:lnTo>
                    <a:pt x="454062" y="91520"/>
                  </a:lnTo>
                  <a:lnTo>
                    <a:pt x="479445" y="127429"/>
                  </a:lnTo>
                  <a:lnTo>
                    <a:pt x="498476" y="167510"/>
                  </a:lnTo>
                  <a:lnTo>
                    <a:pt x="510427" y="211038"/>
                  </a:lnTo>
                  <a:lnTo>
                    <a:pt x="514572" y="257286"/>
                  </a:lnTo>
                  <a:lnTo>
                    <a:pt x="509583" y="307714"/>
                  </a:lnTo>
                  <a:lnTo>
                    <a:pt x="494987" y="355745"/>
                  </a:lnTo>
                  <a:lnTo>
                    <a:pt x="471345" y="400029"/>
                  </a:lnTo>
                  <a:lnTo>
                    <a:pt x="439214" y="439215"/>
                  </a:lnTo>
                  <a:lnTo>
                    <a:pt x="400028" y="471345"/>
                  </a:lnTo>
                  <a:lnTo>
                    <a:pt x="355745" y="494988"/>
                  </a:lnTo>
                  <a:lnTo>
                    <a:pt x="307714" y="509583"/>
                  </a:lnTo>
                  <a:lnTo>
                    <a:pt x="257286" y="514572"/>
                  </a:lnTo>
                  <a:close/>
                </a:path>
              </a:pathLst>
            </a:custGeom>
            <a:solidFill>
              <a:srgbClr val="A9D6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6764" y="862800"/>
              <a:ext cx="5204462" cy="325415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69032" y="1551681"/>
            <a:ext cx="3882813" cy="50968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Dentro</a:t>
            </a:r>
            <a:r>
              <a:rPr sz="1333" kern="0" spc="20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do</a:t>
            </a:r>
            <a:r>
              <a:rPr sz="1333" kern="0" spc="20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BlipDesk</a:t>
            </a:r>
            <a:r>
              <a:rPr sz="1333" kern="0" spc="20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333" kern="0" spc="20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possível</a:t>
            </a:r>
            <a:r>
              <a:rPr sz="1333" kern="0" spc="207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escolher</a:t>
            </a:r>
            <a:r>
              <a:rPr sz="1333" kern="0" spc="21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um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“status”</a:t>
            </a:r>
            <a:r>
              <a:rPr sz="1333" b="1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333" b="1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indicar</a:t>
            </a:r>
            <a:r>
              <a:rPr sz="1333" b="1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333" b="1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sua</a:t>
            </a:r>
            <a:r>
              <a:rPr sz="1333" b="1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disponibilidade</a:t>
            </a:r>
            <a:r>
              <a:rPr sz="1333" b="1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b="1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para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iniciar</a:t>
            </a:r>
            <a:r>
              <a:rPr sz="1333" b="1" kern="0" spc="21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333" b="1" kern="0" spc="220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atendimentos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r>
              <a:rPr sz="1333" kern="0" spc="213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Esses</a:t>
            </a:r>
            <a:r>
              <a:rPr sz="1333" kern="0" spc="220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status</a:t>
            </a:r>
            <a:r>
              <a:rPr sz="1333" kern="0" spc="220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são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gerenciados</a:t>
            </a:r>
            <a:r>
              <a:rPr sz="1333" kern="0" spc="2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pelo</a:t>
            </a:r>
            <a:r>
              <a:rPr sz="1333" kern="0" spc="3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333" kern="0" spc="2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próprio</a:t>
            </a:r>
            <a:r>
              <a:rPr sz="1333" kern="0" spc="3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operador</a:t>
            </a:r>
            <a:r>
              <a:rPr sz="1333" kern="0" spc="3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333" kern="0" spc="2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cada</a:t>
            </a:r>
            <a:r>
              <a:rPr sz="1333" kern="0" spc="3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um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deles</a:t>
            </a:r>
            <a:r>
              <a:rPr sz="1333" kern="0" spc="15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tem</a:t>
            </a:r>
            <a:r>
              <a:rPr sz="1333" kern="0" spc="15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333" kern="0" spc="1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seu</a:t>
            </a:r>
            <a:r>
              <a:rPr sz="1333" kern="0" spc="15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objetivo,</a:t>
            </a:r>
            <a:r>
              <a:rPr sz="1333" kern="0" spc="1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333" kern="0" spc="15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importante</a:t>
            </a:r>
            <a:r>
              <a:rPr sz="1333" kern="0" spc="15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333" kern="0" spc="1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333" kern="0" spc="15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sua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utilização</a:t>
            </a:r>
            <a:r>
              <a:rPr sz="1333" kern="0" spc="1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seja</a:t>
            </a:r>
            <a:r>
              <a:rPr sz="1333" kern="0" spc="1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alinhada</a:t>
            </a:r>
            <a:r>
              <a:rPr sz="1333" kern="0" spc="1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com</a:t>
            </a:r>
            <a:r>
              <a:rPr sz="1333" kern="0" spc="1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333" kern="0" spc="1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próprios</a:t>
            </a:r>
            <a:r>
              <a:rPr sz="1333" kern="0" spc="1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333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gestores </a:t>
            </a:r>
            <a:r>
              <a:rPr sz="1333" kern="0" dirty="0">
                <a:solidFill>
                  <a:sysClr val="windowText" lastClr="000000"/>
                </a:solidFill>
                <a:latin typeface="Arial"/>
                <a:cs typeface="Arial"/>
              </a:rPr>
              <a:t>da </a:t>
            </a:r>
            <a:r>
              <a:rPr sz="1333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equipe.</a:t>
            </a: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367"/>
              </a:spcBef>
            </a:pPr>
            <a:endParaRPr sz="1333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555398" defTabSz="1219170"/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Eles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possuem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seguinte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funcionalidade: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72"/>
              </a:spcBef>
            </a:pP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4824" marR="7620" indent="-395383" algn="just" defTabSz="1219170">
              <a:lnSpc>
                <a:spcPct val="114999"/>
              </a:lnSpc>
              <a:buFont typeface="Arial"/>
              <a:buChar char="●"/>
              <a:tabLst>
                <a:tab pos="626518" algn="l"/>
                <a:tab pos="2372301" algn="l"/>
                <a:tab pos="3390815" algn="l"/>
              </a:tabLst>
            </a:pP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Online:</a:t>
            </a:r>
            <a:r>
              <a:rPr sz="1200" b="1" kern="0" spc="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Esse</a:t>
            </a:r>
            <a:r>
              <a:rPr sz="1200" kern="0" spc="1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status</a:t>
            </a:r>
            <a:r>
              <a:rPr sz="1200" kern="0" spc="1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indica</a:t>
            </a:r>
            <a:r>
              <a:rPr sz="1200" kern="0" spc="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200" kern="0" spc="1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você</a:t>
            </a:r>
            <a:r>
              <a:rPr sz="1200" kern="0" spc="1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está</a:t>
            </a:r>
            <a:r>
              <a:rPr sz="1200" kern="0" spc="10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apto 	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200" kern="0" spc="3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iniciar</a:t>
            </a:r>
            <a:r>
              <a:rPr sz="12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200" kern="0" spc="35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atendimentos,</a:t>
            </a:r>
            <a:r>
              <a:rPr sz="12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enquanto</a:t>
            </a:r>
            <a:r>
              <a:rPr sz="1200" kern="0" spc="36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você 	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estiver</a:t>
            </a:r>
            <a:r>
              <a:rPr sz="1200" kern="0" spc="4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com</a:t>
            </a:r>
            <a:r>
              <a:rPr sz="1200" kern="0" spc="4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200" kern="0" spc="4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status</a:t>
            </a:r>
            <a:r>
              <a:rPr sz="1200" kern="0" spc="4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online,</a:t>
            </a:r>
            <a:r>
              <a:rPr sz="1200" kern="0" spc="4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você</a:t>
            </a:r>
            <a:r>
              <a:rPr sz="1200" kern="0" spc="4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receberá 	normalmente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	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tickets.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80"/>
              </a:spcBef>
              <a:buFont typeface="Arial"/>
              <a:buChar char="●"/>
            </a:pP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4824" marR="7620" indent="-395383" algn="just" defTabSz="1219170">
              <a:lnSpc>
                <a:spcPct val="114999"/>
              </a:lnSpc>
              <a:buFont typeface="Arial"/>
              <a:buChar char="●"/>
              <a:tabLst>
                <a:tab pos="626518" algn="l"/>
              </a:tabLst>
            </a:pP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Em</a:t>
            </a:r>
            <a:r>
              <a:rPr sz="1200" b="1" kern="0" spc="17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Pausa:</a:t>
            </a:r>
            <a:r>
              <a:rPr sz="1200" b="1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Esse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status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indica</a:t>
            </a:r>
            <a:r>
              <a:rPr sz="1200" kern="0" spc="1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você</a:t>
            </a:r>
            <a:r>
              <a:rPr sz="1200" kern="0" spc="1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está 	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em</a:t>
            </a:r>
            <a:r>
              <a:rPr sz="1200" kern="0" spc="2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pausa,</a:t>
            </a:r>
            <a:r>
              <a:rPr sz="1200" kern="0" spc="27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normalmente,</a:t>
            </a:r>
            <a:r>
              <a:rPr sz="1200" kern="0" spc="27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ele</a:t>
            </a:r>
            <a:r>
              <a:rPr sz="1200" kern="0" spc="2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é</a:t>
            </a:r>
            <a:r>
              <a:rPr sz="1200" kern="0" spc="27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utilizado</a:t>
            </a:r>
            <a:r>
              <a:rPr sz="1200" kern="0" spc="27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para 	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pausas</a:t>
            </a:r>
            <a:r>
              <a:rPr sz="1200" kern="0" spc="4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de</a:t>
            </a:r>
            <a:r>
              <a:rPr sz="1200" kern="0" spc="4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lanches</a:t>
            </a:r>
            <a:r>
              <a:rPr sz="1200" kern="0" spc="4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ou</a:t>
            </a:r>
            <a:r>
              <a:rPr sz="1200" kern="0" spc="48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banheiro.</a:t>
            </a:r>
            <a:r>
              <a:rPr sz="1200" kern="0" spc="4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Você</a:t>
            </a:r>
            <a:r>
              <a:rPr sz="1200" kern="0" spc="49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não 	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receberá</a:t>
            </a:r>
            <a:r>
              <a:rPr sz="1200" kern="0" spc="620" dirty="0">
                <a:solidFill>
                  <a:sysClr val="windowText" lastClr="000000"/>
                </a:solidFill>
                <a:latin typeface="Arial"/>
                <a:cs typeface="Arial"/>
              </a:rPr>
              <a:t> 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novos</a:t>
            </a:r>
            <a:r>
              <a:rPr sz="1200" kern="0" spc="6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tickets</a:t>
            </a:r>
            <a:r>
              <a:rPr sz="1200" kern="0" spc="6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com</a:t>
            </a:r>
            <a:r>
              <a:rPr sz="1200" kern="0" spc="6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esse</a:t>
            </a:r>
            <a:r>
              <a:rPr sz="1200" kern="0" spc="6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status.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272"/>
              </a:spcBef>
              <a:buFont typeface="Arial"/>
              <a:buChar char="●"/>
            </a:pP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624824" marR="8466" indent="-395383" algn="just" defTabSz="1219170">
              <a:lnSpc>
                <a:spcPct val="114999"/>
              </a:lnSpc>
              <a:buFont typeface="Arial"/>
              <a:buChar char="●"/>
              <a:tabLst>
                <a:tab pos="626518" algn="l"/>
              </a:tabLst>
            </a:pP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Invisível:</a:t>
            </a:r>
            <a:r>
              <a:rPr sz="1200" b="1" kern="0" spc="2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Você</a:t>
            </a:r>
            <a:r>
              <a:rPr sz="1200" kern="0" spc="27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também</a:t>
            </a:r>
            <a:r>
              <a:rPr sz="1200" kern="0" spc="26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não</a:t>
            </a:r>
            <a:r>
              <a:rPr sz="1200" kern="0" spc="27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receberá</a:t>
            </a:r>
            <a:r>
              <a:rPr sz="1200" kern="0" spc="272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novos 	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tickets</a:t>
            </a:r>
            <a:r>
              <a:rPr sz="1200" kern="0" spc="1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200" kern="0" spc="1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deve</a:t>
            </a:r>
            <a:r>
              <a:rPr sz="1200" kern="0" spc="1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ser</a:t>
            </a:r>
            <a:r>
              <a:rPr sz="1200" kern="0" spc="1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alinhado</a:t>
            </a:r>
            <a:r>
              <a:rPr sz="1200" kern="0" spc="1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com</a:t>
            </a:r>
            <a:r>
              <a:rPr sz="1200" kern="0" spc="1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os</a:t>
            </a:r>
            <a:r>
              <a:rPr sz="1200" kern="0" spc="1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gestores</a:t>
            </a:r>
            <a:r>
              <a:rPr sz="1200" kern="0" spc="1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67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	melhor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forma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da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sua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utilização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9032" y="530803"/>
            <a:ext cx="1442488" cy="6264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150" dirty="0"/>
              <a:t>Status</a:t>
            </a:r>
          </a:p>
        </p:txBody>
      </p:sp>
      <p:pic>
        <p:nvPicPr>
          <p:cNvPr id="11" name="object 8">
            <a:extLst>
              <a:ext uri="{FF2B5EF4-FFF2-40B4-BE49-F238E27FC236}">
                <a16:creationId xmlns:a16="http://schemas.microsoft.com/office/drawing/2014/main" id="{434F33DD-D6D9-2E74-FD12-FCAD1397C706}"/>
              </a:ext>
            </a:extLst>
          </p:cNvPr>
          <p:cNvPicPr/>
          <p:nvPr/>
        </p:nvPicPr>
        <p:blipFill rotWithShape="1">
          <a:blip r:embed="rId3" cstate="print"/>
          <a:srcRect t="91020" b="-1322"/>
          <a:stretch/>
        </p:blipFill>
        <p:spPr>
          <a:xfrm>
            <a:off x="7518400" y="4990256"/>
            <a:ext cx="3532568" cy="464465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FCEBB479-CD77-41B3-729E-120A425F9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88" y="407448"/>
            <a:ext cx="933357" cy="93335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FEA3519-06B3-7D4D-FE3C-E9B005405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76" y="5892861"/>
            <a:ext cx="1210616" cy="9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09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3984" y="0"/>
            <a:ext cx="10247688" cy="5935912"/>
            <a:chOff x="1435487" y="0"/>
            <a:chExt cx="7685766" cy="4451934"/>
          </a:xfrm>
        </p:grpSpPr>
        <p:sp>
          <p:nvSpPr>
            <p:cNvPr id="3" name="object 3"/>
            <p:cNvSpPr/>
            <p:nvPr/>
          </p:nvSpPr>
          <p:spPr>
            <a:xfrm>
              <a:off x="6205487" y="0"/>
              <a:ext cx="2192655" cy="1978025"/>
            </a:xfrm>
            <a:custGeom>
              <a:avLst/>
              <a:gdLst/>
              <a:ahLst/>
              <a:cxnLst/>
              <a:rect l="l" t="t" r="r" b="b"/>
              <a:pathLst>
                <a:path w="2192654" h="1978025">
                  <a:moveTo>
                    <a:pt x="1096235" y="1977537"/>
                  </a:moveTo>
                  <a:lnTo>
                    <a:pt x="1045065" y="1976343"/>
                  </a:lnTo>
                  <a:lnTo>
                    <a:pt x="994216" y="1972782"/>
                  </a:lnTo>
                  <a:lnTo>
                    <a:pt x="943764" y="1966886"/>
                  </a:lnTo>
                  <a:lnTo>
                    <a:pt x="893784" y="1958685"/>
                  </a:lnTo>
                  <a:lnTo>
                    <a:pt x="844351" y="1948210"/>
                  </a:lnTo>
                  <a:lnTo>
                    <a:pt x="795540" y="1935493"/>
                  </a:lnTo>
                  <a:lnTo>
                    <a:pt x="747426" y="1920563"/>
                  </a:lnTo>
                  <a:lnTo>
                    <a:pt x="700083" y="1903454"/>
                  </a:lnTo>
                  <a:lnTo>
                    <a:pt x="653586" y="1884194"/>
                  </a:lnTo>
                  <a:lnTo>
                    <a:pt x="608011" y="1862816"/>
                  </a:lnTo>
                  <a:lnTo>
                    <a:pt x="563433" y="1839351"/>
                  </a:lnTo>
                  <a:lnTo>
                    <a:pt x="519925" y="1813829"/>
                  </a:lnTo>
                  <a:lnTo>
                    <a:pt x="477564" y="1786281"/>
                  </a:lnTo>
                  <a:lnTo>
                    <a:pt x="436424" y="1756739"/>
                  </a:lnTo>
                  <a:lnTo>
                    <a:pt x="396580" y="1725234"/>
                  </a:lnTo>
                  <a:lnTo>
                    <a:pt x="358107" y="1691796"/>
                  </a:lnTo>
                  <a:lnTo>
                    <a:pt x="321079" y="1656457"/>
                  </a:lnTo>
                  <a:lnTo>
                    <a:pt x="285740" y="1619429"/>
                  </a:lnTo>
                  <a:lnTo>
                    <a:pt x="252302" y="1580956"/>
                  </a:lnTo>
                  <a:lnTo>
                    <a:pt x="220797" y="1541112"/>
                  </a:lnTo>
                  <a:lnTo>
                    <a:pt x="191255" y="1499972"/>
                  </a:lnTo>
                  <a:lnTo>
                    <a:pt x="163708" y="1457611"/>
                  </a:lnTo>
                  <a:lnTo>
                    <a:pt x="138185" y="1414103"/>
                  </a:lnTo>
                  <a:lnTo>
                    <a:pt x="114720" y="1369525"/>
                  </a:lnTo>
                  <a:lnTo>
                    <a:pt x="93342" y="1323950"/>
                  </a:lnTo>
                  <a:lnTo>
                    <a:pt x="74083" y="1277454"/>
                  </a:lnTo>
                  <a:lnTo>
                    <a:pt x="56973" y="1230111"/>
                  </a:lnTo>
                  <a:lnTo>
                    <a:pt x="42044" y="1181996"/>
                  </a:lnTo>
                  <a:lnTo>
                    <a:pt x="29326" y="1133185"/>
                  </a:lnTo>
                  <a:lnTo>
                    <a:pt x="18851" y="1083752"/>
                  </a:lnTo>
                  <a:lnTo>
                    <a:pt x="10650" y="1033772"/>
                  </a:lnTo>
                  <a:lnTo>
                    <a:pt x="4754" y="983321"/>
                  </a:lnTo>
                  <a:lnTo>
                    <a:pt x="1193" y="932472"/>
                  </a:lnTo>
                  <a:lnTo>
                    <a:pt x="0" y="881301"/>
                  </a:lnTo>
                  <a:lnTo>
                    <a:pt x="1068" y="832470"/>
                  </a:lnTo>
                  <a:lnTo>
                    <a:pt x="4242" y="784187"/>
                  </a:lnTo>
                  <a:lnTo>
                    <a:pt x="9479" y="736495"/>
                  </a:lnTo>
                  <a:lnTo>
                    <a:pt x="16733" y="689439"/>
                  </a:lnTo>
                  <a:lnTo>
                    <a:pt x="25960" y="643063"/>
                  </a:lnTo>
                  <a:lnTo>
                    <a:pt x="37115" y="597413"/>
                  </a:lnTo>
                  <a:lnTo>
                    <a:pt x="50153" y="552532"/>
                  </a:lnTo>
                  <a:lnTo>
                    <a:pt x="65031" y="508466"/>
                  </a:lnTo>
                  <a:lnTo>
                    <a:pt x="81704" y="465259"/>
                  </a:lnTo>
                  <a:lnTo>
                    <a:pt x="100126" y="422955"/>
                  </a:lnTo>
                  <a:lnTo>
                    <a:pt x="120254" y="381599"/>
                  </a:lnTo>
                  <a:lnTo>
                    <a:pt x="142043" y="341236"/>
                  </a:lnTo>
                  <a:lnTo>
                    <a:pt x="165449" y="301910"/>
                  </a:lnTo>
                  <a:lnTo>
                    <a:pt x="190426" y="263665"/>
                  </a:lnTo>
                  <a:lnTo>
                    <a:pt x="216930" y="226547"/>
                  </a:lnTo>
                  <a:lnTo>
                    <a:pt x="244917" y="190600"/>
                  </a:lnTo>
                  <a:lnTo>
                    <a:pt x="274343" y="155867"/>
                  </a:lnTo>
                  <a:lnTo>
                    <a:pt x="305161" y="122395"/>
                  </a:lnTo>
                  <a:lnTo>
                    <a:pt x="337329" y="90227"/>
                  </a:lnTo>
                  <a:lnTo>
                    <a:pt x="370802" y="59409"/>
                  </a:lnTo>
                  <a:lnTo>
                    <a:pt x="405534" y="29983"/>
                  </a:lnTo>
                  <a:lnTo>
                    <a:pt x="441481" y="1996"/>
                  </a:lnTo>
                  <a:lnTo>
                    <a:pt x="1748192" y="0"/>
                  </a:lnTo>
                  <a:lnTo>
                    <a:pt x="1750989" y="1996"/>
                  </a:lnTo>
                  <a:lnTo>
                    <a:pt x="1786936" y="29983"/>
                  </a:lnTo>
                  <a:lnTo>
                    <a:pt x="1821669" y="59409"/>
                  </a:lnTo>
                  <a:lnTo>
                    <a:pt x="1855141" y="90227"/>
                  </a:lnTo>
                  <a:lnTo>
                    <a:pt x="1887309" y="122395"/>
                  </a:lnTo>
                  <a:lnTo>
                    <a:pt x="1918127" y="155867"/>
                  </a:lnTo>
                  <a:lnTo>
                    <a:pt x="1947553" y="190600"/>
                  </a:lnTo>
                  <a:lnTo>
                    <a:pt x="1975540" y="226547"/>
                  </a:lnTo>
                  <a:lnTo>
                    <a:pt x="2002044" y="263665"/>
                  </a:lnTo>
                  <a:lnTo>
                    <a:pt x="2027021" y="301910"/>
                  </a:lnTo>
                  <a:lnTo>
                    <a:pt x="2050427" y="341236"/>
                  </a:lnTo>
                  <a:lnTo>
                    <a:pt x="2072216" y="381599"/>
                  </a:lnTo>
                  <a:lnTo>
                    <a:pt x="2092344" y="422955"/>
                  </a:lnTo>
                  <a:lnTo>
                    <a:pt x="2110766" y="465259"/>
                  </a:lnTo>
                  <a:lnTo>
                    <a:pt x="2127439" y="508466"/>
                  </a:lnTo>
                  <a:lnTo>
                    <a:pt x="2142317" y="552532"/>
                  </a:lnTo>
                  <a:lnTo>
                    <a:pt x="2155355" y="597413"/>
                  </a:lnTo>
                  <a:lnTo>
                    <a:pt x="2166510" y="643063"/>
                  </a:lnTo>
                  <a:lnTo>
                    <a:pt x="2175737" y="689439"/>
                  </a:lnTo>
                  <a:lnTo>
                    <a:pt x="2182991" y="736495"/>
                  </a:lnTo>
                  <a:lnTo>
                    <a:pt x="2188228" y="784187"/>
                  </a:lnTo>
                  <a:lnTo>
                    <a:pt x="2191402" y="832470"/>
                  </a:lnTo>
                  <a:lnTo>
                    <a:pt x="2192470" y="881301"/>
                  </a:lnTo>
                  <a:lnTo>
                    <a:pt x="2191402" y="930132"/>
                  </a:lnTo>
                  <a:lnTo>
                    <a:pt x="2188228" y="978415"/>
                  </a:lnTo>
                  <a:lnTo>
                    <a:pt x="2182991" y="1026107"/>
                  </a:lnTo>
                  <a:lnTo>
                    <a:pt x="2175737" y="1073164"/>
                  </a:lnTo>
                  <a:lnTo>
                    <a:pt x="2166510" y="1119539"/>
                  </a:lnTo>
                  <a:lnTo>
                    <a:pt x="2155355" y="1165189"/>
                  </a:lnTo>
                  <a:lnTo>
                    <a:pt x="2142317" y="1210070"/>
                  </a:lnTo>
                  <a:lnTo>
                    <a:pt x="2127439" y="1254136"/>
                  </a:lnTo>
                  <a:lnTo>
                    <a:pt x="2110766" y="1297343"/>
                  </a:lnTo>
                  <a:lnTo>
                    <a:pt x="2092344" y="1339647"/>
                  </a:lnTo>
                  <a:lnTo>
                    <a:pt x="2072216" y="1381003"/>
                  </a:lnTo>
                  <a:lnTo>
                    <a:pt x="2050427" y="1421366"/>
                  </a:lnTo>
                  <a:lnTo>
                    <a:pt x="2027021" y="1460692"/>
                  </a:lnTo>
                  <a:lnTo>
                    <a:pt x="2002044" y="1498937"/>
                  </a:lnTo>
                  <a:lnTo>
                    <a:pt x="1975540" y="1536055"/>
                  </a:lnTo>
                  <a:lnTo>
                    <a:pt x="1947553" y="1572002"/>
                  </a:lnTo>
                  <a:lnTo>
                    <a:pt x="1918127" y="1606735"/>
                  </a:lnTo>
                  <a:lnTo>
                    <a:pt x="1887309" y="1640207"/>
                  </a:lnTo>
                  <a:lnTo>
                    <a:pt x="1855141" y="1672375"/>
                  </a:lnTo>
                  <a:lnTo>
                    <a:pt x="1821669" y="1703193"/>
                  </a:lnTo>
                  <a:lnTo>
                    <a:pt x="1786936" y="1732619"/>
                  </a:lnTo>
                  <a:lnTo>
                    <a:pt x="1750989" y="1760606"/>
                  </a:lnTo>
                  <a:lnTo>
                    <a:pt x="1713871" y="1787110"/>
                  </a:lnTo>
                  <a:lnTo>
                    <a:pt x="1675626" y="1812087"/>
                  </a:lnTo>
                  <a:lnTo>
                    <a:pt x="1636300" y="1835493"/>
                  </a:lnTo>
                  <a:lnTo>
                    <a:pt x="1595937" y="1857282"/>
                  </a:lnTo>
                  <a:lnTo>
                    <a:pt x="1554581" y="1877410"/>
                  </a:lnTo>
                  <a:lnTo>
                    <a:pt x="1512277" y="1895832"/>
                  </a:lnTo>
                  <a:lnTo>
                    <a:pt x="1469070" y="1912505"/>
                  </a:lnTo>
                  <a:lnTo>
                    <a:pt x="1425004" y="1927383"/>
                  </a:lnTo>
                  <a:lnTo>
                    <a:pt x="1380123" y="1940422"/>
                  </a:lnTo>
                  <a:lnTo>
                    <a:pt x="1334473" y="1951577"/>
                  </a:lnTo>
                  <a:lnTo>
                    <a:pt x="1288098" y="1960803"/>
                  </a:lnTo>
                  <a:lnTo>
                    <a:pt x="1241042" y="1968057"/>
                  </a:lnTo>
                  <a:lnTo>
                    <a:pt x="1193350" y="1973294"/>
                  </a:lnTo>
                  <a:lnTo>
                    <a:pt x="1145066" y="1976468"/>
                  </a:lnTo>
                  <a:lnTo>
                    <a:pt x="1096235" y="197753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318613" y="14138"/>
              <a:ext cx="802640" cy="802640"/>
            </a:xfrm>
            <a:custGeom>
              <a:avLst/>
              <a:gdLst/>
              <a:ahLst/>
              <a:cxnLst/>
              <a:rect l="l" t="t" r="r" b="b"/>
              <a:pathLst>
                <a:path w="802640" h="802640">
                  <a:moveTo>
                    <a:pt x="401046" y="802093"/>
                  </a:moveTo>
                  <a:lnTo>
                    <a:pt x="348331" y="798615"/>
                  </a:lnTo>
                  <a:lnTo>
                    <a:pt x="296966" y="788353"/>
                  </a:lnTo>
                  <a:lnTo>
                    <a:pt x="247573" y="771565"/>
                  </a:lnTo>
                  <a:lnTo>
                    <a:pt x="200776" y="748509"/>
                  </a:lnTo>
                  <a:lnTo>
                    <a:pt x="157198" y="719445"/>
                  </a:lnTo>
                  <a:lnTo>
                    <a:pt x="117463" y="684629"/>
                  </a:lnTo>
                  <a:lnTo>
                    <a:pt x="82648" y="644894"/>
                  </a:lnTo>
                  <a:lnTo>
                    <a:pt x="53583" y="601317"/>
                  </a:lnTo>
                  <a:lnTo>
                    <a:pt x="30528" y="554520"/>
                  </a:lnTo>
                  <a:lnTo>
                    <a:pt x="13740" y="505127"/>
                  </a:lnTo>
                  <a:lnTo>
                    <a:pt x="3478" y="453761"/>
                  </a:lnTo>
                  <a:lnTo>
                    <a:pt x="0" y="401046"/>
                  </a:lnTo>
                  <a:lnTo>
                    <a:pt x="2698" y="354276"/>
                  </a:lnTo>
                  <a:lnTo>
                    <a:pt x="10591" y="309090"/>
                  </a:lnTo>
                  <a:lnTo>
                    <a:pt x="23380" y="265790"/>
                  </a:lnTo>
                  <a:lnTo>
                    <a:pt x="40762" y="224676"/>
                  </a:lnTo>
                  <a:lnTo>
                    <a:pt x="62438" y="186050"/>
                  </a:lnTo>
                  <a:lnTo>
                    <a:pt x="88105" y="150212"/>
                  </a:lnTo>
                  <a:lnTo>
                    <a:pt x="117463" y="117463"/>
                  </a:lnTo>
                  <a:lnTo>
                    <a:pt x="150212" y="88105"/>
                  </a:lnTo>
                  <a:lnTo>
                    <a:pt x="186050" y="62438"/>
                  </a:lnTo>
                  <a:lnTo>
                    <a:pt x="224676" y="40762"/>
                  </a:lnTo>
                  <a:lnTo>
                    <a:pt x="265790" y="23380"/>
                  </a:lnTo>
                  <a:lnTo>
                    <a:pt x="309090" y="10591"/>
                  </a:lnTo>
                  <a:lnTo>
                    <a:pt x="354276" y="2698"/>
                  </a:lnTo>
                  <a:lnTo>
                    <a:pt x="401046" y="0"/>
                  </a:lnTo>
                  <a:lnTo>
                    <a:pt x="447817" y="2698"/>
                  </a:lnTo>
                  <a:lnTo>
                    <a:pt x="493003" y="10591"/>
                  </a:lnTo>
                  <a:lnTo>
                    <a:pt x="536303" y="23380"/>
                  </a:lnTo>
                  <a:lnTo>
                    <a:pt x="577416" y="40762"/>
                  </a:lnTo>
                  <a:lnTo>
                    <a:pt x="616042" y="62438"/>
                  </a:lnTo>
                  <a:lnTo>
                    <a:pt x="651880" y="88105"/>
                  </a:lnTo>
                  <a:lnTo>
                    <a:pt x="684629" y="117463"/>
                  </a:lnTo>
                  <a:lnTo>
                    <a:pt x="713987" y="150212"/>
                  </a:lnTo>
                  <a:lnTo>
                    <a:pt x="739654" y="186050"/>
                  </a:lnTo>
                  <a:lnTo>
                    <a:pt x="761330" y="224676"/>
                  </a:lnTo>
                  <a:lnTo>
                    <a:pt x="778712" y="265790"/>
                  </a:lnTo>
                  <a:lnTo>
                    <a:pt x="791501" y="309090"/>
                  </a:lnTo>
                  <a:lnTo>
                    <a:pt x="799394" y="354276"/>
                  </a:lnTo>
                  <a:lnTo>
                    <a:pt x="802092" y="401046"/>
                  </a:lnTo>
                  <a:lnTo>
                    <a:pt x="799394" y="447817"/>
                  </a:lnTo>
                  <a:lnTo>
                    <a:pt x="791501" y="493002"/>
                  </a:lnTo>
                  <a:lnTo>
                    <a:pt x="778712" y="536303"/>
                  </a:lnTo>
                  <a:lnTo>
                    <a:pt x="761330" y="577416"/>
                  </a:lnTo>
                  <a:lnTo>
                    <a:pt x="739654" y="616042"/>
                  </a:lnTo>
                  <a:lnTo>
                    <a:pt x="713987" y="651880"/>
                  </a:lnTo>
                  <a:lnTo>
                    <a:pt x="684629" y="684629"/>
                  </a:lnTo>
                  <a:lnTo>
                    <a:pt x="651880" y="713987"/>
                  </a:lnTo>
                  <a:lnTo>
                    <a:pt x="616042" y="739654"/>
                  </a:lnTo>
                  <a:lnTo>
                    <a:pt x="577416" y="761330"/>
                  </a:lnTo>
                  <a:lnTo>
                    <a:pt x="536303" y="778712"/>
                  </a:lnTo>
                  <a:lnTo>
                    <a:pt x="493003" y="791501"/>
                  </a:lnTo>
                  <a:lnTo>
                    <a:pt x="447817" y="799394"/>
                  </a:lnTo>
                  <a:lnTo>
                    <a:pt x="401046" y="802093"/>
                  </a:lnTo>
                  <a:close/>
                </a:path>
              </a:pathLst>
            </a:custGeom>
            <a:solidFill>
              <a:srgbClr val="A9D6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435487" y="3642289"/>
              <a:ext cx="4770000" cy="809645"/>
            </a:xfrm>
            <a:custGeom>
              <a:avLst/>
              <a:gdLst/>
              <a:ahLst/>
              <a:cxnLst/>
              <a:rect l="l" t="t" r="r" b="b"/>
              <a:pathLst>
                <a:path w="3058795" h="1068070">
                  <a:moveTo>
                    <a:pt x="2921332" y="1067699"/>
                  </a:moveTo>
                  <a:lnTo>
                    <a:pt x="137167" y="1067699"/>
                  </a:lnTo>
                  <a:lnTo>
                    <a:pt x="93811" y="1060707"/>
                  </a:lnTo>
                  <a:lnTo>
                    <a:pt x="56158" y="1041234"/>
                  </a:lnTo>
                  <a:lnTo>
                    <a:pt x="26465" y="1011541"/>
                  </a:lnTo>
                  <a:lnTo>
                    <a:pt x="6992" y="973888"/>
                  </a:lnTo>
                  <a:lnTo>
                    <a:pt x="0" y="930532"/>
                  </a:lnTo>
                  <a:lnTo>
                    <a:pt x="0" y="137167"/>
                  </a:lnTo>
                  <a:lnTo>
                    <a:pt x="6992" y="93811"/>
                  </a:lnTo>
                  <a:lnTo>
                    <a:pt x="26465" y="56158"/>
                  </a:lnTo>
                  <a:lnTo>
                    <a:pt x="56158" y="26465"/>
                  </a:lnTo>
                  <a:lnTo>
                    <a:pt x="93811" y="6992"/>
                  </a:lnTo>
                  <a:lnTo>
                    <a:pt x="137167" y="0"/>
                  </a:lnTo>
                  <a:lnTo>
                    <a:pt x="2921332" y="0"/>
                  </a:lnTo>
                  <a:lnTo>
                    <a:pt x="2973824" y="10441"/>
                  </a:lnTo>
                  <a:lnTo>
                    <a:pt x="3018324" y="40175"/>
                  </a:lnTo>
                  <a:lnTo>
                    <a:pt x="3048058" y="84675"/>
                  </a:lnTo>
                  <a:lnTo>
                    <a:pt x="3058499" y="137167"/>
                  </a:lnTo>
                  <a:lnTo>
                    <a:pt x="3058499" y="930532"/>
                  </a:lnTo>
                  <a:lnTo>
                    <a:pt x="3051507" y="973888"/>
                  </a:lnTo>
                  <a:lnTo>
                    <a:pt x="3032034" y="1011541"/>
                  </a:lnTo>
                  <a:lnTo>
                    <a:pt x="3002341" y="1041234"/>
                  </a:lnTo>
                  <a:lnTo>
                    <a:pt x="2964688" y="1060707"/>
                  </a:lnTo>
                  <a:lnTo>
                    <a:pt x="2921332" y="1067699"/>
                  </a:lnTo>
                  <a:close/>
                </a:path>
              </a:pathLst>
            </a:custGeom>
            <a:solidFill>
              <a:srgbClr val="FFC501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181600" y="2850717"/>
            <a:ext cx="5283200" cy="7101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lnSpc>
                <a:spcPct val="150000"/>
              </a:lnSpc>
              <a:spcBef>
                <a:spcPts val="133"/>
              </a:spcBef>
            </a:pPr>
            <a:r>
              <a:rPr sz="16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Quando</a:t>
            </a: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 a </a:t>
            </a:r>
            <a:r>
              <a:rPr sz="16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pausa</a:t>
            </a:r>
            <a:r>
              <a:rPr lang="pt-BR"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 for selecionada</a:t>
            </a: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, abrirá um</a:t>
            </a:r>
          </a:p>
          <a:p>
            <a:pPr marL="16933" marR="6773" defTabSz="1219170">
              <a:lnSpc>
                <a:spcPct val="150000"/>
              </a:lnSpc>
            </a:pP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“sub motivos” com a lista </a:t>
            </a:r>
            <a:r>
              <a:rPr sz="16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previamente</a:t>
            </a:r>
            <a:r>
              <a:rPr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6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cadastrada</a:t>
            </a:r>
            <a:r>
              <a:rPr lang="pt-BR" sz="1600" kern="0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endParaRPr sz="16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 rotWithShape="1">
          <a:blip r:embed="rId2" cstate="print"/>
          <a:srcRect l="34297"/>
          <a:stretch/>
        </p:blipFill>
        <p:spPr>
          <a:xfrm>
            <a:off x="2086855" y="2006601"/>
            <a:ext cx="2886013" cy="237010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0401" y="568119"/>
            <a:ext cx="3907367" cy="12358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150" dirty="0"/>
              <a:t>Pausa Personalizada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34C12E-B69F-8B6C-6F65-BCDF8D2C9CB6}"/>
              </a:ext>
            </a:extLst>
          </p:cNvPr>
          <p:cNvSpPr txBox="1"/>
          <p:nvPr/>
        </p:nvSpPr>
        <p:spPr>
          <a:xfrm>
            <a:off x="1913984" y="5011331"/>
            <a:ext cx="6096000" cy="76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fontAlgn="base"/>
            <a:r>
              <a:rPr lang="pt-BR" sz="1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procedimentos adotados para pausa no seu atendimento são os mesmos praticados hoje na sua Empresa!</a:t>
            </a:r>
          </a:p>
          <a:p>
            <a:pPr algn="ctr" defTabSz="1219170" fontAlgn="base"/>
            <a:r>
              <a:rPr lang="pt-BR" sz="1467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Dúvidas? Contate seu supervisor</a:t>
            </a: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4DA587F9-6272-B8FB-A26E-0D4D99C6C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5" y="2450052"/>
            <a:ext cx="1483200" cy="14832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38E1899-F17E-B7E9-4FDA-E5D6F1BAB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2218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6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1633" y="2055933"/>
            <a:ext cx="3948007" cy="1373292"/>
          </a:xfrm>
          <a:custGeom>
            <a:avLst/>
            <a:gdLst/>
            <a:ahLst/>
            <a:cxnLst/>
            <a:rect l="l" t="t" r="r" b="b"/>
            <a:pathLst>
              <a:path w="2961004" h="1029969">
                <a:moveTo>
                  <a:pt x="2828088" y="1029899"/>
                </a:moveTo>
                <a:lnTo>
                  <a:pt x="132311" y="1029899"/>
                </a:lnTo>
                <a:lnTo>
                  <a:pt x="90490" y="1023154"/>
                </a:lnTo>
                <a:lnTo>
                  <a:pt x="54169" y="1004371"/>
                </a:lnTo>
                <a:lnTo>
                  <a:pt x="25528" y="975730"/>
                </a:lnTo>
                <a:lnTo>
                  <a:pt x="6745" y="939409"/>
                </a:lnTo>
                <a:lnTo>
                  <a:pt x="0" y="897588"/>
                </a:lnTo>
                <a:lnTo>
                  <a:pt x="0" y="132311"/>
                </a:lnTo>
                <a:lnTo>
                  <a:pt x="6745" y="90490"/>
                </a:lnTo>
                <a:lnTo>
                  <a:pt x="25528" y="54169"/>
                </a:lnTo>
                <a:lnTo>
                  <a:pt x="54169" y="25528"/>
                </a:lnTo>
                <a:lnTo>
                  <a:pt x="90490" y="6745"/>
                </a:lnTo>
                <a:lnTo>
                  <a:pt x="132311" y="0"/>
                </a:lnTo>
                <a:lnTo>
                  <a:pt x="2828088" y="0"/>
                </a:lnTo>
                <a:lnTo>
                  <a:pt x="2878722" y="10071"/>
                </a:lnTo>
                <a:lnTo>
                  <a:pt x="2921646" y="38752"/>
                </a:lnTo>
                <a:lnTo>
                  <a:pt x="2950328" y="81677"/>
                </a:lnTo>
                <a:lnTo>
                  <a:pt x="2960399" y="132311"/>
                </a:lnTo>
                <a:lnTo>
                  <a:pt x="2960399" y="897588"/>
                </a:lnTo>
                <a:lnTo>
                  <a:pt x="2953654" y="939409"/>
                </a:lnTo>
                <a:lnTo>
                  <a:pt x="2934871" y="975730"/>
                </a:lnTo>
                <a:lnTo>
                  <a:pt x="2906230" y="1004371"/>
                </a:lnTo>
                <a:lnTo>
                  <a:pt x="2869909" y="1023154"/>
                </a:lnTo>
                <a:lnTo>
                  <a:pt x="2828088" y="1029899"/>
                </a:lnTo>
                <a:close/>
              </a:path>
            </a:pathLst>
          </a:custGeom>
          <a:solidFill>
            <a:srgbClr val="FFC501"/>
          </a:solidFill>
        </p:spPr>
        <p:txBody>
          <a:bodyPr wrap="square" lIns="0" tIns="0" rIns="0" bIns="0" rtlCol="0"/>
          <a:lstStyle/>
          <a:p>
            <a:pPr defTabSz="1219170"/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95667" y="0"/>
            <a:ext cx="7697047" cy="6849533"/>
            <a:chOff x="3371750" y="0"/>
            <a:chExt cx="5772785" cy="5137150"/>
          </a:xfrm>
        </p:grpSpPr>
        <p:sp>
          <p:nvSpPr>
            <p:cNvPr id="4" name="object 4"/>
            <p:cNvSpPr/>
            <p:nvPr/>
          </p:nvSpPr>
          <p:spPr>
            <a:xfrm>
              <a:off x="3602349" y="0"/>
              <a:ext cx="5541645" cy="5137150"/>
            </a:xfrm>
            <a:custGeom>
              <a:avLst/>
              <a:gdLst/>
              <a:ahLst/>
              <a:cxnLst/>
              <a:rect l="l" t="t" r="r" b="b"/>
              <a:pathLst>
                <a:path w="5541645" h="5137150">
                  <a:moveTo>
                    <a:pt x="0" y="0"/>
                  </a:moveTo>
                  <a:lnTo>
                    <a:pt x="5541599" y="0"/>
                  </a:lnTo>
                  <a:lnTo>
                    <a:pt x="5541599" y="5137149"/>
                  </a:lnTo>
                  <a:lnTo>
                    <a:pt x="0" y="5137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526171" y="436133"/>
              <a:ext cx="2465070" cy="2465070"/>
            </a:xfrm>
            <a:custGeom>
              <a:avLst/>
              <a:gdLst/>
              <a:ahLst/>
              <a:cxnLst/>
              <a:rect l="l" t="t" r="r" b="b"/>
              <a:pathLst>
                <a:path w="2465070" h="2465070">
                  <a:moveTo>
                    <a:pt x="1232487" y="2464976"/>
                  </a:moveTo>
                  <a:lnTo>
                    <a:pt x="1184092" y="2464043"/>
                  </a:lnTo>
                  <a:lnTo>
                    <a:pt x="1136169" y="2461268"/>
                  </a:lnTo>
                  <a:lnTo>
                    <a:pt x="1088753" y="2456684"/>
                  </a:lnTo>
                  <a:lnTo>
                    <a:pt x="1041879" y="2450326"/>
                  </a:lnTo>
                  <a:lnTo>
                    <a:pt x="995579" y="2442228"/>
                  </a:lnTo>
                  <a:lnTo>
                    <a:pt x="949889" y="2432425"/>
                  </a:lnTo>
                  <a:lnTo>
                    <a:pt x="904843" y="2420950"/>
                  </a:lnTo>
                  <a:lnTo>
                    <a:pt x="860476" y="2407838"/>
                  </a:lnTo>
                  <a:lnTo>
                    <a:pt x="816820" y="2393123"/>
                  </a:lnTo>
                  <a:lnTo>
                    <a:pt x="773911" y="2376840"/>
                  </a:lnTo>
                  <a:lnTo>
                    <a:pt x="731783" y="2359022"/>
                  </a:lnTo>
                  <a:lnTo>
                    <a:pt x="690471" y="2339704"/>
                  </a:lnTo>
                  <a:lnTo>
                    <a:pt x="650007" y="2318920"/>
                  </a:lnTo>
                  <a:lnTo>
                    <a:pt x="610427" y="2296705"/>
                  </a:lnTo>
                  <a:lnTo>
                    <a:pt x="571765" y="2273092"/>
                  </a:lnTo>
                  <a:lnTo>
                    <a:pt x="534056" y="2248116"/>
                  </a:lnTo>
                  <a:lnTo>
                    <a:pt x="497332" y="2221811"/>
                  </a:lnTo>
                  <a:lnTo>
                    <a:pt x="461629" y="2194212"/>
                  </a:lnTo>
                  <a:lnTo>
                    <a:pt x="426981" y="2165352"/>
                  </a:lnTo>
                  <a:lnTo>
                    <a:pt x="393422" y="2135266"/>
                  </a:lnTo>
                  <a:lnTo>
                    <a:pt x="360987" y="2103988"/>
                  </a:lnTo>
                  <a:lnTo>
                    <a:pt x="329709" y="2071553"/>
                  </a:lnTo>
                  <a:lnTo>
                    <a:pt x="299623" y="2037994"/>
                  </a:lnTo>
                  <a:lnTo>
                    <a:pt x="270763" y="2003346"/>
                  </a:lnTo>
                  <a:lnTo>
                    <a:pt x="243164" y="1967643"/>
                  </a:lnTo>
                  <a:lnTo>
                    <a:pt x="216859" y="1930920"/>
                  </a:lnTo>
                  <a:lnTo>
                    <a:pt x="191883" y="1893210"/>
                  </a:lnTo>
                  <a:lnTo>
                    <a:pt x="168270" y="1854548"/>
                  </a:lnTo>
                  <a:lnTo>
                    <a:pt x="146055" y="1814968"/>
                  </a:lnTo>
                  <a:lnTo>
                    <a:pt x="125271" y="1774505"/>
                  </a:lnTo>
                  <a:lnTo>
                    <a:pt x="105953" y="1733192"/>
                  </a:lnTo>
                  <a:lnTo>
                    <a:pt x="88135" y="1691064"/>
                  </a:lnTo>
                  <a:lnTo>
                    <a:pt x="71852" y="1648155"/>
                  </a:lnTo>
                  <a:lnTo>
                    <a:pt x="57137" y="1604500"/>
                  </a:lnTo>
                  <a:lnTo>
                    <a:pt x="44025" y="1560132"/>
                  </a:lnTo>
                  <a:lnTo>
                    <a:pt x="32550" y="1515086"/>
                  </a:lnTo>
                  <a:lnTo>
                    <a:pt x="22747" y="1469396"/>
                  </a:lnTo>
                  <a:lnTo>
                    <a:pt x="14649" y="1423096"/>
                  </a:lnTo>
                  <a:lnTo>
                    <a:pt x="8291" y="1376222"/>
                  </a:lnTo>
                  <a:lnTo>
                    <a:pt x="3708" y="1328806"/>
                  </a:lnTo>
                  <a:lnTo>
                    <a:pt x="932" y="1280883"/>
                  </a:lnTo>
                  <a:lnTo>
                    <a:pt x="0" y="1232487"/>
                  </a:lnTo>
                  <a:lnTo>
                    <a:pt x="932" y="1184092"/>
                  </a:lnTo>
                  <a:lnTo>
                    <a:pt x="3708" y="1136169"/>
                  </a:lnTo>
                  <a:lnTo>
                    <a:pt x="8291" y="1088753"/>
                  </a:lnTo>
                  <a:lnTo>
                    <a:pt x="14649" y="1041879"/>
                  </a:lnTo>
                  <a:lnTo>
                    <a:pt x="22747" y="995579"/>
                  </a:lnTo>
                  <a:lnTo>
                    <a:pt x="32550" y="949889"/>
                  </a:lnTo>
                  <a:lnTo>
                    <a:pt x="44025" y="904843"/>
                  </a:lnTo>
                  <a:lnTo>
                    <a:pt x="57137" y="860476"/>
                  </a:lnTo>
                  <a:lnTo>
                    <a:pt x="71852" y="816820"/>
                  </a:lnTo>
                  <a:lnTo>
                    <a:pt x="88135" y="773911"/>
                  </a:lnTo>
                  <a:lnTo>
                    <a:pt x="105953" y="731783"/>
                  </a:lnTo>
                  <a:lnTo>
                    <a:pt x="125271" y="690471"/>
                  </a:lnTo>
                  <a:lnTo>
                    <a:pt x="146055" y="650007"/>
                  </a:lnTo>
                  <a:lnTo>
                    <a:pt x="168270" y="610427"/>
                  </a:lnTo>
                  <a:lnTo>
                    <a:pt x="191883" y="571765"/>
                  </a:lnTo>
                  <a:lnTo>
                    <a:pt x="216859" y="534055"/>
                  </a:lnTo>
                  <a:lnTo>
                    <a:pt x="243164" y="497332"/>
                  </a:lnTo>
                  <a:lnTo>
                    <a:pt x="270763" y="461629"/>
                  </a:lnTo>
                  <a:lnTo>
                    <a:pt x="299623" y="426981"/>
                  </a:lnTo>
                  <a:lnTo>
                    <a:pt x="329709" y="393422"/>
                  </a:lnTo>
                  <a:lnTo>
                    <a:pt x="360987" y="360987"/>
                  </a:lnTo>
                  <a:lnTo>
                    <a:pt x="393422" y="329709"/>
                  </a:lnTo>
                  <a:lnTo>
                    <a:pt x="426981" y="299623"/>
                  </a:lnTo>
                  <a:lnTo>
                    <a:pt x="461629" y="270763"/>
                  </a:lnTo>
                  <a:lnTo>
                    <a:pt x="497332" y="243164"/>
                  </a:lnTo>
                  <a:lnTo>
                    <a:pt x="534056" y="216859"/>
                  </a:lnTo>
                  <a:lnTo>
                    <a:pt x="571765" y="191883"/>
                  </a:lnTo>
                  <a:lnTo>
                    <a:pt x="610427" y="168270"/>
                  </a:lnTo>
                  <a:lnTo>
                    <a:pt x="650007" y="146055"/>
                  </a:lnTo>
                  <a:lnTo>
                    <a:pt x="690471" y="125271"/>
                  </a:lnTo>
                  <a:lnTo>
                    <a:pt x="731783" y="105953"/>
                  </a:lnTo>
                  <a:lnTo>
                    <a:pt x="773911" y="88135"/>
                  </a:lnTo>
                  <a:lnTo>
                    <a:pt x="816820" y="71852"/>
                  </a:lnTo>
                  <a:lnTo>
                    <a:pt x="860476" y="57137"/>
                  </a:lnTo>
                  <a:lnTo>
                    <a:pt x="904843" y="44025"/>
                  </a:lnTo>
                  <a:lnTo>
                    <a:pt x="949889" y="32550"/>
                  </a:lnTo>
                  <a:lnTo>
                    <a:pt x="995579" y="22747"/>
                  </a:lnTo>
                  <a:lnTo>
                    <a:pt x="1041879" y="14649"/>
                  </a:lnTo>
                  <a:lnTo>
                    <a:pt x="1088753" y="8291"/>
                  </a:lnTo>
                  <a:lnTo>
                    <a:pt x="1136169" y="3708"/>
                  </a:lnTo>
                  <a:lnTo>
                    <a:pt x="1184092" y="932"/>
                  </a:lnTo>
                  <a:lnTo>
                    <a:pt x="1232487" y="0"/>
                  </a:lnTo>
                  <a:lnTo>
                    <a:pt x="1280883" y="932"/>
                  </a:lnTo>
                  <a:lnTo>
                    <a:pt x="1328806" y="3708"/>
                  </a:lnTo>
                  <a:lnTo>
                    <a:pt x="1376222" y="8291"/>
                  </a:lnTo>
                  <a:lnTo>
                    <a:pt x="1423096" y="14649"/>
                  </a:lnTo>
                  <a:lnTo>
                    <a:pt x="1469396" y="22747"/>
                  </a:lnTo>
                  <a:lnTo>
                    <a:pt x="1515086" y="32550"/>
                  </a:lnTo>
                  <a:lnTo>
                    <a:pt x="1560132" y="44025"/>
                  </a:lnTo>
                  <a:lnTo>
                    <a:pt x="1604499" y="57137"/>
                  </a:lnTo>
                  <a:lnTo>
                    <a:pt x="1648155" y="71852"/>
                  </a:lnTo>
                  <a:lnTo>
                    <a:pt x="1691064" y="88135"/>
                  </a:lnTo>
                  <a:lnTo>
                    <a:pt x="1733192" y="105953"/>
                  </a:lnTo>
                  <a:lnTo>
                    <a:pt x="1774504" y="125271"/>
                  </a:lnTo>
                  <a:lnTo>
                    <a:pt x="1814968" y="146055"/>
                  </a:lnTo>
                  <a:lnTo>
                    <a:pt x="1854548" y="168270"/>
                  </a:lnTo>
                  <a:lnTo>
                    <a:pt x="1893210" y="191883"/>
                  </a:lnTo>
                  <a:lnTo>
                    <a:pt x="1930920" y="216859"/>
                  </a:lnTo>
                  <a:lnTo>
                    <a:pt x="1967643" y="243164"/>
                  </a:lnTo>
                  <a:lnTo>
                    <a:pt x="2003346" y="270763"/>
                  </a:lnTo>
                  <a:lnTo>
                    <a:pt x="2037994" y="299623"/>
                  </a:lnTo>
                  <a:lnTo>
                    <a:pt x="2071553" y="329709"/>
                  </a:lnTo>
                  <a:lnTo>
                    <a:pt x="2103988" y="360987"/>
                  </a:lnTo>
                  <a:lnTo>
                    <a:pt x="2135266" y="393422"/>
                  </a:lnTo>
                  <a:lnTo>
                    <a:pt x="2165352" y="426981"/>
                  </a:lnTo>
                  <a:lnTo>
                    <a:pt x="2194212" y="461629"/>
                  </a:lnTo>
                  <a:lnTo>
                    <a:pt x="2221811" y="497332"/>
                  </a:lnTo>
                  <a:lnTo>
                    <a:pt x="2248116" y="534055"/>
                  </a:lnTo>
                  <a:lnTo>
                    <a:pt x="2273092" y="571765"/>
                  </a:lnTo>
                  <a:lnTo>
                    <a:pt x="2296705" y="610427"/>
                  </a:lnTo>
                  <a:lnTo>
                    <a:pt x="2318920" y="650007"/>
                  </a:lnTo>
                  <a:lnTo>
                    <a:pt x="2339704" y="690471"/>
                  </a:lnTo>
                  <a:lnTo>
                    <a:pt x="2359022" y="731783"/>
                  </a:lnTo>
                  <a:lnTo>
                    <a:pt x="2376840" y="773911"/>
                  </a:lnTo>
                  <a:lnTo>
                    <a:pt x="2393123" y="816820"/>
                  </a:lnTo>
                  <a:lnTo>
                    <a:pt x="2407838" y="860476"/>
                  </a:lnTo>
                  <a:lnTo>
                    <a:pt x="2420950" y="904843"/>
                  </a:lnTo>
                  <a:lnTo>
                    <a:pt x="2432425" y="949889"/>
                  </a:lnTo>
                  <a:lnTo>
                    <a:pt x="2442228" y="995579"/>
                  </a:lnTo>
                  <a:lnTo>
                    <a:pt x="2450326" y="1041879"/>
                  </a:lnTo>
                  <a:lnTo>
                    <a:pt x="2456684" y="1088753"/>
                  </a:lnTo>
                  <a:lnTo>
                    <a:pt x="2461267" y="1136169"/>
                  </a:lnTo>
                  <a:lnTo>
                    <a:pt x="2464043" y="1184092"/>
                  </a:lnTo>
                  <a:lnTo>
                    <a:pt x="2464975" y="1232487"/>
                  </a:lnTo>
                  <a:lnTo>
                    <a:pt x="2464005" y="1281410"/>
                  </a:lnTo>
                  <a:lnTo>
                    <a:pt x="2461109" y="1330080"/>
                  </a:lnTo>
                  <a:lnTo>
                    <a:pt x="2456307" y="1378445"/>
                  </a:lnTo>
                  <a:lnTo>
                    <a:pt x="2449622" y="1426455"/>
                  </a:lnTo>
                  <a:lnTo>
                    <a:pt x="2441075" y="1474057"/>
                  </a:lnTo>
                  <a:lnTo>
                    <a:pt x="2430687" y="1521199"/>
                  </a:lnTo>
                  <a:lnTo>
                    <a:pt x="2418480" y="1567831"/>
                  </a:lnTo>
                  <a:lnTo>
                    <a:pt x="2404475" y="1613899"/>
                  </a:lnTo>
                  <a:lnTo>
                    <a:pt x="2388694" y="1659353"/>
                  </a:lnTo>
                  <a:lnTo>
                    <a:pt x="2371158" y="1704140"/>
                  </a:lnTo>
                  <a:lnTo>
                    <a:pt x="2351888" y="1748210"/>
                  </a:lnTo>
                  <a:lnTo>
                    <a:pt x="2330907" y="1791509"/>
                  </a:lnTo>
                  <a:lnTo>
                    <a:pt x="2308234" y="1833988"/>
                  </a:lnTo>
                  <a:lnTo>
                    <a:pt x="2283893" y="1875593"/>
                  </a:lnTo>
                  <a:lnTo>
                    <a:pt x="2257903" y="1916273"/>
                  </a:lnTo>
                  <a:lnTo>
                    <a:pt x="2230287" y="1955976"/>
                  </a:lnTo>
                  <a:lnTo>
                    <a:pt x="2201066" y="1994651"/>
                  </a:lnTo>
                  <a:lnTo>
                    <a:pt x="2170262" y="2032246"/>
                  </a:lnTo>
                  <a:lnTo>
                    <a:pt x="2137895" y="2068709"/>
                  </a:lnTo>
                  <a:lnTo>
                    <a:pt x="2103988" y="2103988"/>
                  </a:lnTo>
                  <a:lnTo>
                    <a:pt x="2068709" y="2137895"/>
                  </a:lnTo>
                  <a:lnTo>
                    <a:pt x="2032246" y="2170262"/>
                  </a:lnTo>
                  <a:lnTo>
                    <a:pt x="1994651" y="2201066"/>
                  </a:lnTo>
                  <a:lnTo>
                    <a:pt x="1955976" y="2230287"/>
                  </a:lnTo>
                  <a:lnTo>
                    <a:pt x="1916273" y="2257903"/>
                  </a:lnTo>
                  <a:lnTo>
                    <a:pt x="1875593" y="2283893"/>
                  </a:lnTo>
                  <a:lnTo>
                    <a:pt x="1833988" y="2308234"/>
                  </a:lnTo>
                  <a:lnTo>
                    <a:pt x="1791510" y="2330907"/>
                  </a:lnTo>
                  <a:lnTo>
                    <a:pt x="1748210" y="2351888"/>
                  </a:lnTo>
                  <a:lnTo>
                    <a:pt x="1704141" y="2371158"/>
                  </a:lnTo>
                  <a:lnTo>
                    <a:pt x="1659353" y="2388694"/>
                  </a:lnTo>
                  <a:lnTo>
                    <a:pt x="1613899" y="2404475"/>
                  </a:lnTo>
                  <a:lnTo>
                    <a:pt x="1567831" y="2418480"/>
                  </a:lnTo>
                  <a:lnTo>
                    <a:pt x="1521199" y="2430687"/>
                  </a:lnTo>
                  <a:lnTo>
                    <a:pt x="1474057" y="2441075"/>
                  </a:lnTo>
                  <a:lnTo>
                    <a:pt x="1426455" y="2449622"/>
                  </a:lnTo>
                  <a:lnTo>
                    <a:pt x="1378445" y="2456307"/>
                  </a:lnTo>
                  <a:lnTo>
                    <a:pt x="1330080" y="2461109"/>
                  </a:lnTo>
                  <a:lnTo>
                    <a:pt x="1281410" y="2464005"/>
                  </a:lnTo>
                  <a:lnTo>
                    <a:pt x="1232487" y="2464976"/>
                  </a:lnTo>
                  <a:close/>
                </a:path>
              </a:pathLst>
            </a:custGeom>
            <a:solidFill>
              <a:srgbClr val="207FF0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737437" y="0"/>
              <a:ext cx="1407160" cy="1400810"/>
            </a:xfrm>
            <a:custGeom>
              <a:avLst/>
              <a:gdLst/>
              <a:ahLst/>
              <a:cxnLst/>
              <a:rect l="l" t="t" r="r" b="b"/>
              <a:pathLst>
                <a:path w="1407159" h="1400810">
                  <a:moveTo>
                    <a:pt x="703276" y="1400205"/>
                  </a:moveTo>
                  <a:lnTo>
                    <a:pt x="655125" y="1398582"/>
                  </a:lnTo>
                  <a:lnTo>
                    <a:pt x="607846" y="1393785"/>
                  </a:lnTo>
                  <a:lnTo>
                    <a:pt x="561541" y="1385917"/>
                  </a:lnTo>
                  <a:lnTo>
                    <a:pt x="516317" y="1375083"/>
                  </a:lnTo>
                  <a:lnTo>
                    <a:pt x="472278" y="1361388"/>
                  </a:lnTo>
                  <a:lnTo>
                    <a:pt x="429529" y="1344938"/>
                  </a:lnTo>
                  <a:lnTo>
                    <a:pt x="388174" y="1325836"/>
                  </a:lnTo>
                  <a:lnTo>
                    <a:pt x="348319" y="1304187"/>
                  </a:lnTo>
                  <a:lnTo>
                    <a:pt x="310067" y="1280096"/>
                  </a:lnTo>
                  <a:lnTo>
                    <a:pt x="273525" y="1253668"/>
                  </a:lnTo>
                  <a:lnTo>
                    <a:pt x="238795" y="1225008"/>
                  </a:lnTo>
                  <a:lnTo>
                    <a:pt x="205984" y="1194220"/>
                  </a:lnTo>
                  <a:lnTo>
                    <a:pt x="175196" y="1161409"/>
                  </a:lnTo>
                  <a:lnTo>
                    <a:pt x="146536" y="1126680"/>
                  </a:lnTo>
                  <a:lnTo>
                    <a:pt x="120108" y="1090137"/>
                  </a:lnTo>
                  <a:lnTo>
                    <a:pt x="96017" y="1051885"/>
                  </a:lnTo>
                  <a:lnTo>
                    <a:pt x="74369" y="1012030"/>
                  </a:lnTo>
                  <a:lnTo>
                    <a:pt x="55266" y="970675"/>
                  </a:lnTo>
                  <a:lnTo>
                    <a:pt x="38816" y="927926"/>
                  </a:lnTo>
                  <a:lnTo>
                    <a:pt x="25121" y="883887"/>
                  </a:lnTo>
                  <a:lnTo>
                    <a:pt x="14288" y="838663"/>
                  </a:lnTo>
                  <a:lnTo>
                    <a:pt x="6420" y="792359"/>
                  </a:lnTo>
                  <a:lnTo>
                    <a:pt x="1622" y="745079"/>
                  </a:lnTo>
                  <a:lnTo>
                    <a:pt x="0" y="696928"/>
                  </a:lnTo>
                  <a:lnTo>
                    <a:pt x="1622" y="648778"/>
                  </a:lnTo>
                  <a:lnTo>
                    <a:pt x="6420" y="601498"/>
                  </a:lnTo>
                  <a:lnTo>
                    <a:pt x="14288" y="555194"/>
                  </a:lnTo>
                  <a:lnTo>
                    <a:pt x="25121" y="509970"/>
                  </a:lnTo>
                  <a:lnTo>
                    <a:pt x="38816" y="465931"/>
                  </a:lnTo>
                  <a:lnTo>
                    <a:pt x="55266" y="423182"/>
                  </a:lnTo>
                  <a:lnTo>
                    <a:pt x="74369" y="381827"/>
                  </a:lnTo>
                  <a:lnTo>
                    <a:pt x="96017" y="341972"/>
                  </a:lnTo>
                  <a:lnTo>
                    <a:pt x="120108" y="303720"/>
                  </a:lnTo>
                  <a:lnTo>
                    <a:pt x="146536" y="267177"/>
                  </a:lnTo>
                  <a:lnTo>
                    <a:pt x="175196" y="232448"/>
                  </a:lnTo>
                  <a:lnTo>
                    <a:pt x="205984" y="199637"/>
                  </a:lnTo>
                  <a:lnTo>
                    <a:pt x="238795" y="168849"/>
                  </a:lnTo>
                  <a:lnTo>
                    <a:pt x="273525" y="140189"/>
                  </a:lnTo>
                  <a:lnTo>
                    <a:pt x="310067" y="113761"/>
                  </a:lnTo>
                  <a:lnTo>
                    <a:pt x="348319" y="89670"/>
                  </a:lnTo>
                  <a:lnTo>
                    <a:pt x="388174" y="68021"/>
                  </a:lnTo>
                  <a:lnTo>
                    <a:pt x="429529" y="48919"/>
                  </a:lnTo>
                  <a:lnTo>
                    <a:pt x="472278" y="32469"/>
                  </a:lnTo>
                  <a:lnTo>
                    <a:pt x="516317" y="18774"/>
                  </a:lnTo>
                  <a:lnTo>
                    <a:pt x="561541" y="7940"/>
                  </a:lnTo>
                  <a:lnTo>
                    <a:pt x="607846" y="72"/>
                  </a:lnTo>
                  <a:lnTo>
                    <a:pt x="797988" y="0"/>
                  </a:lnTo>
                  <a:lnTo>
                    <a:pt x="798706" y="72"/>
                  </a:lnTo>
                  <a:lnTo>
                    <a:pt x="845011" y="7940"/>
                  </a:lnTo>
                  <a:lnTo>
                    <a:pt x="890235" y="18774"/>
                  </a:lnTo>
                  <a:lnTo>
                    <a:pt x="934274" y="32469"/>
                  </a:lnTo>
                  <a:lnTo>
                    <a:pt x="977023" y="48919"/>
                  </a:lnTo>
                  <a:lnTo>
                    <a:pt x="1018377" y="68021"/>
                  </a:lnTo>
                  <a:lnTo>
                    <a:pt x="1058233" y="89670"/>
                  </a:lnTo>
                  <a:lnTo>
                    <a:pt x="1096484" y="113761"/>
                  </a:lnTo>
                  <a:lnTo>
                    <a:pt x="1133027" y="140189"/>
                  </a:lnTo>
                  <a:lnTo>
                    <a:pt x="1167756" y="168849"/>
                  </a:lnTo>
                  <a:lnTo>
                    <a:pt x="1200567" y="199637"/>
                  </a:lnTo>
                  <a:lnTo>
                    <a:pt x="1231355" y="232448"/>
                  </a:lnTo>
                  <a:lnTo>
                    <a:pt x="1260016" y="267177"/>
                  </a:lnTo>
                  <a:lnTo>
                    <a:pt x="1286443" y="303720"/>
                  </a:lnTo>
                  <a:lnTo>
                    <a:pt x="1310534" y="341972"/>
                  </a:lnTo>
                  <a:lnTo>
                    <a:pt x="1332183" y="381827"/>
                  </a:lnTo>
                  <a:lnTo>
                    <a:pt x="1351285" y="423182"/>
                  </a:lnTo>
                  <a:lnTo>
                    <a:pt x="1367736" y="465931"/>
                  </a:lnTo>
                  <a:lnTo>
                    <a:pt x="1381430" y="509970"/>
                  </a:lnTo>
                  <a:lnTo>
                    <a:pt x="1392264" y="555194"/>
                  </a:lnTo>
                  <a:lnTo>
                    <a:pt x="1400132" y="601498"/>
                  </a:lnTo>
                  <a:lnTo>
                    <a:pt x="1404930" y="648778"/>
                  </a:lnTo>
                  <a:lnTo>
                    <a:pt x="1406552" y="696928"/>
                  </a:lnTo>
                  <a:lnTo>
                    <a:pt x="1404727" y="747579"/>
                  </a:lnTo>
                  <a:lnTo>
                    <a:pt x="1399302" y="797673"/>
                  </a:lnTo>
                  <a:lnTo>
                    <a:pt x="1390349" y="847033"/>
                  </a:lnTo>
                  <a:lnTo>
                    <a:pt x="1377943" y="895483"/>
                  </a:lnTo>
                  <a:lnTo>
                    <a:pt x="1362156" y="942844"/>
                  </a:lnTo>
                  <a:lnTo>
                    <a:pt x="1343063" y="988939"/>
                  </a:lnTo>
                  <a:lnTo>
                    <a:pt x="1320736" y="1033591"/>
                  </a:lnTo>
                  <a:lnTo>
                    <a:pt x="1295250" y="1076623"/>
                  </a:lnTo>
                  <a:lnTo>
                    <a:pt x="1266678" y="1117856"/>
                  </a:lnTo>
                  <a:lnTo>
                    <a:pt x="1235092" y="1157114"/>
                  </a:lnTo>
                  <a:lnTo>
                    <a:pt x="1200567" y="1194220"/>
                  </a:lnTo>
                  <a:lnTo>
                    <a:pt x="1163462" y="1228745"/>
                  </a:lnTo>
                  <a:lnTo>
                    <a:pt x="1124204" y="1260330"/>
                  </a:lnTo>
                  <a:lnTo>
                    <a:pt x="1082970" y="1288903"/>
                  </a:lnTo>
                  <a:lnTo>
                    <a:pt x="1039939" y="1314389"/>
                  </a:lnTo>
                  <a:lnTo>
                    <a:pt x="995287" y="1336716"/>
                  </a:lnTo>
                  <a:lnTo>
                    <a:pt x="949191" y="1355809"/>
                  </a:lnTo>
                  <a:lnTo>
                    <a:pt x="901830" y="1371595"/>
                  </a:lnTo>
                  <a:lnTo>
                    <a:pt x="853381" y="1384002"/>
                  </a:lnTo>
                  <a:lnTo>
                    <a:pt x="804020" y="1392954"/>
                  </a:lnTo>
                  <a:lnTo>
                    <a:pt x="753926" y="1398380"/>
                  </a:lnTo>
                  <a:lnTo>
                    <a:pt x="703276" y="1400205"/>
                  </a:lnTo>
                  <a:close/>
                </a:path>
              </a:pathLst>
            </a:custGeom>
            <a:solidFill>
              <a:srgbClr val="E9EDEE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273767" y="140611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257286" y="514572"/>
                  </a:moveTo>
                  <a:lnTo>
                    <a:pt x="211038" y="510427"/>
                  </a:lnTo>
                  <a:lnTo>
                    <a:pt x="167510" y="498476"/>
                  </a:lnTo>
                  <a:lnTo>
                    <a:pt x="127429" y="479445"/>
                  </a:lnTo>
                  <a:lnTo>
                    <a:pt x="91520" y="454062"/>
                  </a:lnTo>
                  <a:lnTo>
                    <a:pt x="60510" y="423052"/>
                  </a:lnTo>
                  <a:lnTo>
                    <a:pt x="35127" y="387143"/>
                  </a:lnTo>
                  <a:lnTo>
                    <a:pt x="16096" y="347061"/>
                  </a:lnTo>
                  <a:lnTo>
                    <a:pt x="4145" y="303533"/>
                  </a:lnTo>
                  <a:lnTo>
                    <a:pt x="0" y="257286"/>
                  </a:lnTo>
                  <a:lnTo>
                    <a:pt x="4145" y="211038"/>
                  </a:lnTo>
                  <a:lnTo>
                    <a:pt x="16096" y="167510"/>
                  </a:lnTo>
                  <a:lnTo>
                    <a:pt x="35127" y="127429"/>
                  </a:lnTo>
                  <a:lnTo>
                    <a:pt x="60510" y="91520"/>
                  </a:lnTo>
                  <a:lnTo>
                    <a:pt x="91520" y="60510"/>
                  </a:lnTo>
                  <a:lnTo>
                    <a:pt x="127429" y="35127"/>
                  </a:lnTo>
                  <a:lnTo>
                    <a:pt x="167510" y="16096"/>
                  </a:lnTo>
                  <a:lnTo>
                    <a:pt x="211038" y="4145"/>
                  </a:lnTo>
                  <a:lnTo>
                    <a:pt x="257286" y="0"/>
                  </a:lnTo>
                  <a:lnTo>
                    <a:pt x="303534" y="4145"/>
                  </a:lnTo>
                  <a:lnTo>
                    <a:pt x="347061" y="16096"/>
                  </a:lnTo>
                  <a:lnTo>
                    <a:pt x="387143" y="35127"/>
                  </a:lnTo>
                  <a:lnTo>
                    <a:pt x="423052" y="60510"/>
                  </a:lnTo>
                  <a:lnTo>
                    <a:pt x="454062" y="91520"/>
                  </a:lnTo>
                  <a:lnTo>
                    <a:pt x="479445" y="127429"/>
                  </a:lnTo>
                  <a:lnTo>
                    <a:pt x="498476" y="167510"/>
                  </a:lnTo>
                  <a:lnTo>
                    <a:pt x="510427" y="211038"/>
                  </a:lnTo>
                  <a:lnTo>
                    <a:pt x="514572" y="257286"/>
                  </a:lnTo>
                  <a:lnTo>
                    <a:pt x="509583" y="307714"/>
                  </a:lnTo>
                  <a:lnTo>
                    <a:pt x="494987" y="355745"/>
                  </a:lnTo>
                  <a:lnTo>
                    <a:pt x="471345" y="400029"/>
                  </a:lnTo>
                  <a:lnTo>
                    <a:pt x="439214" y="439215"/>
                  </a:lnTo>
                  <a:lnTo>
                    <a:pt x="400028" y="471345"/>
                  </a:lnTo>
                  <a:lnTo>
                    <a:pt x="355745" y="494988"/>
                  </a:lnTo>
                  <a:lnTo>
                    <a:pt x="307714" y="509583"/>
                  </a:lnTo>
                  <a:lnTo>
                    <a:pt x="257286" y="514572"/>
                  </a:lnTo>
                  <a:close/>
                </a:path>
              </a:pathLst>
            </a:custGeom>
            <a:solidFill>
              <a:srgbClr val="A9D6FF"/>
            </a:solidFill>
          </p:spPr>
          <p:txBody>
            <a:bodyPr wrap="square" lIns="0" tIns="0" rIns="0" bIns="0" rtlCol="0"/>
            <a:lstStyle/>
            <a:p>
              <a:pPr defTabSz="1219170"/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71750" y="807287"/>
              <a:ext cx="5702725" cy="352892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35233" y="1413960"/>
            <a:ext cx="3260513" cy="467863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>
              <a:spcBef>
                <a:spcPts val="133"/>
              </a:spcBef>
            </a:pPr>
            <a:r>
              <a:rPr sz="1733" b="1" kern="0" dirty="0">
                <a:solidFill>
                  <a:srgbClr val="0096FA"/>
                </a:solidFill>
                <a:latin typeface="Arial"/>
                <a:cs typeface="Arial"/>
              </a:rPr>
              <a:t>E</a:t>
            </a:r>
            <a:r>
              <a:rPr sz="1733" b="1" kern="0" spc="-7" dirty="0">
                <a:solidFill>
                  <a:srgbClr val="0096FA"/>
                </a:solidFill>
                <a:latin typeface="Arial"/>
                <a:cs typeface="Arial"/>
              </a:rPr>
              <a:t> </a:t>
            </a:r>
            <a:r>
              <a:rPr sz="1733" b="1" kern="0" spc="-13" dirty="0">
                <a:solidFill>
                  <a:srgbClr val="0096FA"/>
                </a:solidFill>
                <a:latin typeface="Arial"/>
                <a:cs typeface="Arial"/>
              </a:rPr>
              <a:t>agora?</a:t>
            </a:r>
            <a:endParaRPr lang="pt-BR" sz="1733" b="1" kern="0" spc="-13" dirty="0">
              <a:solidFill>
                <a:srgbClr val="0096FA"/>
              </a:solidFill>
              <a:latin typeface="Arial"/>
              <a:cs typeface="Arial"/>
            </a:endParaRPr>
          </a:p>
          <a:p>
            <a:pPr marL="16933" defTabSz="1219170">
              <a:spcBef>
                <a:spcPts val="133"/>
              </a:spcBef>
            </a:pPr>
            <a:endParaRPr lang="pt-BR" sz="1733" b="1" kern="0" spc="-13" dirty="0">
              <a:solidFill>
                <a:srgbClr val="0096FA"/>
              </a:solidFill>
              <a:latin typeface="Arial"/>
              <a:cs typeface="Arial"/>
            </a:endParaRPr>
          </a:p>
          <a:p>
            <a:pPr marL="16933" defTabSz="1219170">
              <a:spcBef>
                <a:spcPts val="133"/>
              </a:spcBef>
            </a:pPr>
            <a:endParaRPr sz="17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12604" marR="6773" defTabSz="1219170">
              <a:spcBef>
                <a:spcPts val="540"/>
              </a:spcBef>
            </a:pP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Agora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vamos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explorar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que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plataforma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33" dirty="0" err="1">
                <a:solidFill>
                  <a:sysClr val="windowText" lastClr="000000"/>
                </a:solidFill>
                <a:latin typeface="Arial"/>
                <a:cs typeface="Arial"/>
              </a:rPr>
              <a:t>tem</a:t>
            </a:r>
            <a:r>
              <a:rPr lang="pt-BR"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como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diferencial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para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1200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seu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atendimento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acontecer</a:t>
            </a:r>
            <a:r>
              <a:rPr sz="1200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com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qualidade</a:t>
            </a:r>
            <a:r>
              <a:rPr sz="1200" b="1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1200" b="1" kern="0" spc="-2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inovação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.</a:t>
            </a:r>
            <a:r>
              <a:rPr sz="12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Vamos </a:t>
            </a:r>
            <a:r>
              <a:rPr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falar</a:t>
            </a:r>
            <a:r>
              <a:rPr sz="1200" kern="0" spc="-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200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sobre:</a:t>
            </a: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67"/>
              </a:spcBef>
            </a:pPr>
            <a:endParaRPr lang="pt-BR"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67"/>
              </a:spcBef>
            </a:pPr>
            <a:endParaRPr lang="pt-BR"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67"/>
              </a:spcBef>
            </a:pPr>
            <a:endParaRPr sz="1200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Status.</a:t>
            </a: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40"/>
              </a:spcBef>
              <a:buFont typeface="Arial"/>
              <a:buChar char="●"/>
            </a:pP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Preferências.</a:t>
            </a: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40"/>
              </a:spcBef>
              <a:buFont typeface="Arial"/>
              <a:buChar char="●"/>
            </a:pP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Barra</a:t>
            </a:r>
            <a:r>
              <a:rPr sz="933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de</a:t>
            </a:r>
            <a:r>
              <a:rPr sz="933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Tickets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933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Fila</a:t>
            </a: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de</a:t>
            </a:r>
            <a:r>
              <a:rPr sz="933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atendimento.</a:t>
            </a: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Funcionalidades</a:t>
            </a:r>
            <a:r>
              <a:rPr sz="933" b="1" kern="0" spc="4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do</a:t>
            </a:r>
            <a:r>
              <a:rPr sz="933" b="1" kern="0" spc="4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Desk.</a:t>
            </a: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Histórico</a:t>
            </a:r>
            <a:r>
              <a:rPr sz="933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da</a:t>
            </a: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conversa</a:t>
            </a: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com</a:t>
            </a: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</a:t>
            </a:r>
            <a:r>
              <a:rPr sz="933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bot</a:t>
            </a: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Dados</a:t>
            </a:r>
            <a:r>
              <a:rPr sz="9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do</a:t>
            </a:r>
            <a:r>
              <a:rPr sz="9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contato:</a:t>
            </a:r>
            <a:r>
              <a:rPr sz="9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Perfil</a:t>
            </a:r>
            <a:r>
              <a:rPr sz="9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e</a:t>
            </a:r>
            <a:r>
              <a:rPr sz="933" b="1" kern="0" spc="-33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Histórico.</a:t>
            </a: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Comentários.</a:t>
            </a: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Tag’s.</a:t>
            </a: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755208" indent="-409776" defTabSz="1219170">
              <a:buFontTx/>
              <a:buChar char="●"/>
              <a:tabLst>
                <a:tab pos="755208" algn="l"/>
              </a:tabLst>
            </a:pP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Finalização</a:t>
            </a:r>
            <a:r>
              <a:rPr sz="933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 de</a:t>
            </a:r>
            <a:r>
              <a:rPr sz="933" b="1" kern="0" spc="7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933" b="1" kern="0" spc="-13" dirty="0">
                <a:solidFill>
                  <a:sysClr val="windowText" lastClr="000000"/>
                </a:solidFill>
                <a:latin typeface="Arial"/>
                <a:cs typeface="Arial"/>
              </a:rPr>
              <a:t>tickets.</a:t>
            </a:r>
            <a:endParaRPr sz="933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44649" y="147462"/>
            <a:ext cx="2498513" cy="123589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dirty="0"/>
              <a:t>Fiquei</a:t>
            </a:r>
            <a:r>
              <a:rPr b="1" spc="-53" dirty="0"/>
              <a:t> </a:t>
            </a:r>
            <a:r>
              <a:rPr b="1" spc="-13" dirty="0"/>
              <a:t>Online</a:t>
            </a:r>
          </a:p>
        </p:txBody>
      </p:sp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C9D0D039-18D8-92DC-BD63-E1E316F55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3" y="203082"/>
            <a:ext cx="1569865" cy="1569865"/>
          </a:xfrm>
          <a:prstGeom prst="rect">
            <a:avLst/>
          </a:prstGeom>
        </p:spPr>
      </p:pic>
      <p:pic>
        <p:nvPicPr>
          <p:cNvPr id="13" name="object 8">
            <a:extLst>
              <a:ext uri="{FF2B5EF4-FFF2-40B4-BE49-F238E27FC236}">
                <a16:creationId xmlns:a16="http://schemas.microsoft.com/office/drawing/2014/main" id="{533CD1AF-4D52-C209-5B35-C2732A316D90}"/>
              </a:ext>
            </a:extLst>
          </p:cNvPr>
          <p:cNvPicPr/>
          <p:nvPr/>
        </p:nvPicPr>
        <p:blipFill rotWithShape="1">
          <a:blip r:embed="rId4" cstate="print"/>
          <a:srcRect t="91020" b="-1322"/>
          <a:stretch/>
        </p:blipFill>
        <p:spPr>
          <a:xfrm>
            <a:off x="7245324" y="5284226"/>
            <a:ext cx="3532568" cy="46446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3997612-7C44-5DEB-AC29-35327DE18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53" y="5781015"/>
            <a:ext cx="1335567" cy="10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31134"/>
      </p:ext>
    </p:extLst>
  </p:cSld>
  <p:clrMapOvr>
    <a:masterClrMapping/>
  </p:clrMapOvr>
</p:sld>
</file>

<file path=ppt/theme/theme1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reative Pitch 11">
      <a:dk1>
        <a:sysClr val="windowText" lastClr="000000"/>
      </a:dk1>
      <a:lt1>
        <a:srgbClr val="3F3F3F"/>
      </a:lt1>
      <a:dk2>
        <a:srgbClr val="08090A"/>
      </a:dk2>
      <a:lt2>
        <a:srgbClr val="FFFFFF"/>
      </a:lt2>
      <a:accent1>
        <a:srgbClr val="1C2024"/>
      </a:accent1>
      <a:accent2>
        <a:srgbClr val="E8E8E8"/>
      </a:accent2>
      <a:accent3>
        <a:srgbClr val="BBC0C3"/>
      </a:accent3>
      <a:accent4>
        <a:srgbClr val="FFC600"/>
      </a:accent4>
      <a:accent5>
        <a:srgbClr val="6B7278"/>
      </a:accent5>
      <a:accent6>
        <a:srgbClr val="333A42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F21ED53D47A6459DBDCD6B622491DA" ma:contentTypeVersion="14" ma:contentTypeDescription="Criar um novo documento." ma:contentTypeScope="" ma:versionID="3bab50a3f6d7213f0b49fd89d98f2958">
  <xsd:schema xmlns:xsd="http://www.w3.org/2001/XMLSchema" xmlns:xs="http://www.w3.org/2001/XMLSchema" xmlns:p="http://schemas.microsoft.com/office/2006/metadata/properties" xmlns:ns2="d50cde78-2524-43dc-af2f-e635813b3e6c" xmlns:ns3="acc8fe6b-4ea1-45f2-891a-2cba19e4257f" targetNamespace="http://schemas.microsoft.com/office/2006/metadata/properties" ma:root="true" ma:fieldsID="93a4a376f631584f18be5f0fb851d03b" ns2:_="" ns3:_="">
    <xsd:import namespace="d50cde78-2524-43dc-af2f-e635813b3e6c"/>
    <xsd:import namespace="acc8fe6b-4ea1-45f2-891a-2cba19e425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0cde78-2524-43dc-af2f-e635813b3e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8fe6b-4ea1-45f2-891a-2cba19e425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8806680-54bd-4941-9e52-72b902826a7b}" ma:internalName="TaxCatchAll" ma:showField="CatchAllData" ma:web="acc8fe6b-4ea1-45f2-891a-2cba19e425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c8fe6b-4ea1-45f2-891a-2cba19e4257f" xsi:nil="true"/>
    <lcf76f155ced4ddcb4097134ff3c332f xmlns="d50cde78-2524-43dc-af2f-e635813b3e6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C53122-9269-4AB5-B6A9-58FFD1E4FF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ACFEFC-0E7C-45B4-B11F-0598836D3F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0cde78-2524-43dc-af2f-e635813b3e6c"/>
    <ds:schemaRef ds:uri="acc8fe6b-4ea1-45f2-891a-2cba19e425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778344-EC8A-4CF0-9B8E-16EA1B6AC75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d50cde78-2524-43dc-af2f-e635813b3e6c"/>
    <ds:schemaRef ds:uri="acc8fe6b-4ea1-45f2-891a-2cba19e4257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14803</TotalTime>
  <Words>1365</Words>
  <Application>Microsoft Office PowerPoint</Application>
  <PresentationFormat>Widescreen</PresentationFormat>
  <Paragraphs>150</Paragraphs>
  <Slides>24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24</vt:i4>
      </vt:variant>
    </vt:vector>
  </HeadingPairs>
  <TitlesOfParts>
    <vt:vector size="38" baseType="lpstr">
      <vt:lpstr>Abadi</vt:lpstr>
      <vt:lpstr>Arial</vt:lpstr>
      <vt:lpstr>Calibri</vt:lpstr>
      <vt:lpstr>Calibri Light</vt:lpstr>
      <vt:lpstr>DM Sans Bold</vt:lpstr>
      <vt:lpstr>Montserrat Semi Bold</vt:lpstr>
      <vt:lpstr>Nunito Sans</vt:lpstr>
      <vt:lpstr>Poppins</vt:lpstr>
      <vt:lpstr>Poppins Light</vt:lpstr>
      <vt:lpstr>Quattrocento Sans</vt:lpstr>
      <vt:lpstr>Segoe UI Black</vt:lpstr>
      <vt:lpstr>3_Tema do Office</vt:lpstr>
      <vt:lpstr>2_Office Theme</vt:lpstr>
      <vt:lpstr>Office Theme</vt:lpstr>
      <vt:lpstr>Apresentação do PowerPoint</vt:lpstr>
      <vt:lpstr>Apresentação do PowerPoint</vt:lpstr>
      <vt:lpstr>Apresentação do PowerPoint</vt:lpstr>
      <vt:lpstr>Página de Acesso É aqui que tudo começa</vt:lpstr>
      <vt:lpstr>Atenção!</vt:lpstr>
      <vt:lpstr>Preferências (primeiro acesso)</vt:lpstr>
      <vt:lpstr>Status</vt:lpstr>
      <vt:lpstr>Pausa Personalizada</vt:lpstr>
      <vt:lpstr>Fiquei Online</vt:lpstr>
      <vt:lpstr>Barra de Tickets e Fila de Atendimento</vt:lpstr>
      <vt:lpstr>Funcionalidades  do Desk</vt:lpstr>
      <vt:lpstr>Apresentação do PowerPoint</vt:lpstr>
      <vt:lpstr>Apresentação do PowerPoint</vt:lpstr>
      <vt:lpstr>Histórico do Bot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Finalizar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ctctiadm</dc:creator>
  <cp:lastModifiedBy>THIAGO LUIS RIBEIRO</cp:lastModifiedBy>
  <cp:revision>1042</cp:revision>
  <dcterms:created xsi:type="dcterms:W3CDTF">2020-07-03T19:28:15Z</dcterms:created>
  <dcterms:modified xsi:type="dcterms:W3CDTF">2026-05-21T22:32:54Z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0x0101006BF21ED53D47A6459DBDCD6B622491DA</vt:lpwstr>
  </property>
  <property fmtid="{D5CDD505-2E9C-101B-9397-08002B2CF9AE}" pid="3" name="MediaServiceImageTags">
    <vt:lpwstr/>
  </property>
</Properties>
</file>