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72" r:id="rId3"/>
    <p:sldId id="277" r:id="rId4"/>
    <p:sldId id="280" r:id="rId5"/>
    <p:sldId id="279" r:id="rId6"/>
    <p:sldId id="278" r:id="rId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EFAF11A-A33D-9966-5FBA-265766A18A80}" name="GIULIA DANTAS NYAKAS" initials="GD" userId="S::giulia.nyakas@claro.com.br::5bb85ae4-5c6a-4d64-9827-1dd2630e71b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8/10/relationships/authors" Target="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CCF2C9-BF34-E454-965F-DC7D422882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0E225BA-63A9-4C33-344C-FF3340686A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EAC50DA-4273-1806-8390-F4B49ABAB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56090-A429-4816-8C4B-E363B92F7205}" type="datetimeFigureOut">
              <a:rPr lang="pt-BR" smtClean="0"/>
              <a:t>27/05/26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9E398C8-2630-728F-11F7-483A0BFA3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567ABD2-109A-8E47-00AE-53BEEF39D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BC3B-DAC0-4C13-A1AA-F604DEBC11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2796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9BF024-77E9-DF40-7CCA-6C7AC3E3E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02494B4-8907-A511-FF39-0E107E4B75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75A0AD0-9BB4-E1D4-B47F-CF0140A72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56090-A429-4816-8C4B-E363B92F7205}" type="datetimeFigureOut">
              <a:rPr lang="pt-BR" smtClean="0"/>
              <a:t>27/05/26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9891F99-12CB-EE5F-0E0F-131A7D33A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E33D553-A0A8-32EA-4F01-DEAC2E58E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BC3B-DAC0-4C13-A1AA-F604DEBC11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0646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C6FB4E2-B1D0-EC4C-A88F-F0C91CBE9E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A37A1A8-F9D4-FD5B-A3B3-04AE35FBCF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5F78E51-16E2-AA02-A6E7-5270842FE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56090-A429-4816-8C4B-E363B92F7205}" type="datetimeFigureOut">
              <a:rPr lang="pt-BR" smtClean="0"/>
              <a:t>27/05/26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8706286-C6BD-C808-1EAF-778E0C08B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F9B8749-971F-C9C2-B772-8B3BC0D10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BC3B-DAC0-4C13-A1AA-F604DEBC11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6756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C79744-FBE8-1A82-5060-1478A39C7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AD63828-BABA-6F99-CB4A-9B86D0E006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2943ED3-0591-11E3-DBB5-35818F0A9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56090-A429-4816-8C4B-E363B92F7205}" type="datetimeFigureOut">
              <a:rPr lang="pt-BR" smtClean="0"/>
              <a:t>27/05/26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5066841-33D5-F1F9-C895-067E6026E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90F017E-41BB-9013-07B1-E9CDC825D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BC3B-DAC0-4C13-A1AA-F604DEBC11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2312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D69E42-8705-B0CE-EF03-02469694C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673041E-E18B-FEFC-AB95-21CC55E7D1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68BC2D9-C6FE-E869-D64F-6C37696C6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56090-A429-4816-8C4B-E363B92F7205}" type="datetimeFigureOut">
              <a:rPr lang="pt-BR" smtClean="0"/>
              <a:t>27/05/26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59445FB-97DD-498A-4C78-05C38BB9D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985B3A5-BABA-3E1A-A52B-5ECD3B747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BC3B-DAC0-4C13-A1AA-F604DEBC11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8648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E884F6-F3AF-4713-BF6C-EAB2E160E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061D6E6-8033-19D7-7F68-8C6179C3B2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3BE0BFB-D913-7FDD-50F0-1DCD428ADE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CDB1F61-405D-AD5C-1B80-474D07A6B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56090-A429-4816-8C4B-E363B92F7205}" type="datetimeFigureOut">
              <a:rPr lang="pt-BR" smtClean="0"/>
              <a:t>27/05/26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B2D819B-2B42-47AA-5C6D-57BECF818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2FB6EF7-5649-EC29-DA60-A33586CA2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BC3B-DAC0-4C13-A1AA-F604DEBC11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9992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20AB09-7993-D838-FBE6-22640A399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53F87E1-8659-888E-38F6-B480EE3FC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8B80058-C041-F01F-DDD8-9DB35B2B5A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E612568-D5D4-F1E8-316D-A8D057AA3F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20C0ADE-E78F-1689-D6E6-3C4BA1D35D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BE56053B-F74D-BC98-D0D3-0787F77E8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56090-A429-4816-8C4B-E363B92F7205}" type="datetimeFigureOut">
              <a:rPr lang="pt-BR" smtClean="0"/>
              <a:t>27/05/26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95E9E34-77EE-3677-22B3-A4F9862F5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3432A09-F15F-24D8-8CB9-B6AB0DA73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BC3B-DAC0-4C13-A1AA-F604DEBC11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2699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D86BB2-E840-3111-87B7-585310AC4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808A52A-F9F1-0777-4469-7CD027609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56090-A429-4816-8C4B-E363B92F7205}" type="datetimeFigureOut">
              <a:rPr lang="pt-BR" smtClean="0"/>
              <a:t>27/05/26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1D706E9-7201-3E3C-F17E-8964036D0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6B18EDE-A35E-F616-092F-6ABAAFF3D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BC3B-DAC0-4C13-A1AA-F604DEBC11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2384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A451D10-DA11-F83F-134F-410C29716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56090-A429-4816-8C4B-E363B92F7205}" type="datetimeFigureOut">
              <a:rPr lang="pt-BR" smtClean="0"/>
              <a:t>27/05/26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8CE1A53-772C-CFFD-C3BE-80F1DAECA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D55F332-6ED3-7B76-6A27-E95F84E38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BC3B-DAC0-4C13-A1AA-F604DEBC11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5956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26B647-E6DD-6B8D-536A-17CE8E575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383E392-C93A-9E6C-7EFB-7801A5D5F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D69ACFB-AC60-7593-9577-E47CFF6710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3A5FF82-336C-B04A-4613-0291C009E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56090-A429-4816-8C4B-E363B92F7205}" type="datetimeFigureOut">
              <a:rPr lang="pt-BR" smtClean="0"/>
              <a:t>27/05/26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4933C95-A1D1-F3C6-FAE2-0945EB614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CE95AE1-453E-6203-8E1C-FE21A2475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BC3B-DAC0-4C13-A1AA-F604DEBC11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5156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3440D1-3261-1273-E09F-F000DD095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D865A2C-1B02-5D61-8BA0-0833833E0A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3751743-989E-E7E0-E61E-ECD83EB3C0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4CAF713-1ED0-25D0-4EFF-5539017FA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56090-A429-4816-8C4B-E363B92F7205}" type="datetimeFigureOut">
              <a:rPr lang="pt-BR" smtClean="0"/>
              <a:t>27/05/26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69E682A-AFC6-C460-3166-894EA6E56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B6DDB51-D449-A164-6C6D-CE6EAA4DA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BC3B-DAC0-4C13-A1AA-F604DEBC11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6971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F3BCBC4-27F1-C2FC-4756-CA6D42102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8CBD524-7668-1322-6BB0-1C2CA82BA8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2D81D20-3558-0854-E0BC-E5092FBEA3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D956090-A429-4816-8C4B-E363B92F7205}" type="datetimeFigureOut">
              <a:rPr lang="pt-BR" smtClean="0"/>
              <a:t>27/05/26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7B4CD82-B2FA-7F58-9224-EA453158C6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78544AF-EC7C-EC3D-F019-13B18DBDA5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5BCBC3B-DAC0-4C13-A1AA-F604DEBC11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5632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942C88-48D4-E599-5B12-F7D43F5ED2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341201D9-6B82-0249-C57D-F539F939B181}"/>
              </a:ext>
            </a:extLst>
          </p:cNvPr>
          <p:cNvSpPr/>
          <p:nvPr/>
        </p:nvSpPr>
        <p:spPr>
          <a:xfrm>
            <a:off x="10069286" y="130630"/>
            <a:ext cx="4005943" cy="217714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Acabamos de receber a liberação para utilizar a palavra “Hexa”</a:t>
            </a:r>
          </a:p>
          <a:p>
            <a:pPr algn="ctr"/>
            <a:r>
              <a:rPr lang="pt-BR" dirty="0"/>
              <a:t>Favor ajusta para </a:t>
            </a:r>
          </a:p>
          <a:p>
            <a:pPr algn="ctr"/>
            <a:endParaRPr lang="pt-BR" dirty="0"/>
          </a:p>
          <a:p>
            <a:pPr algn="ctr"/>
            <a:r>
              <a:rPr lang="pt-BR" dirty="0"/>
              <a:t>Oferta Hexa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EA0A66C-AEAD-2D24-9E88-5AA317DAA0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927" y="968828"/>
            <a:ext cx="8718936" cy="408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723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71653A-F160-C3C3-AC6D-601152E50E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0F75F2D-BAA8-43DB-01AA-0275B6FEA8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97" y="371726"/>
            <a:ext cx="8399189" cy="3427512"/>
          </a:xfrm>
          <a:prstGeom prst="rect">
            <a:avLst/>
          </a:prstGeom>
        </p:spPr>
      </p:pic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953AC2B3-D2EE-B023-B4DB-887A43055053}"/>
              </a:ext>
            </a:extLst>
          </p:cNvPr>
          <p:cNvSpPr/>
          <p:nvPr/>
        </p:nvSpPr>
        <p:spPr>
          <a:xfrm>
            <a:off x="10069286" y="130630"/>
            <a:ext cx="4005943" cy="217714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Acabamos de receber a liberação para utilizar a palavra “Hexa” nas tabelas de controle, </a:t>
            </a:r>
            <a:r>
              <a:rPr lang="pt-BR" dirty="0" err="1"/>
              <a:t>pos</a:t>
            </a:r>
            <a:r>
              <a:rPr lang="pt-BR" dirty="0"/>
              <a:t> e </a:t>
            </a:r>
            <a:r>
              <a:rPr lang="pt-BR"/>
              <a:t>claro fibra</a:t>
            </a:r>
          </a:p>
          <a:p>
            <a:pPr algn="ctr"/>
            <a:endParaRPr lang="pt-BR" dirty="0"/>
          </a:p>
          <a:p>
            <a:pPr algn="ctr"/>
            <a:r>
              <a:rPr lang="pt-BR" dirty="0"/>
              <a:t>Favor ajusta para o modelo abaixo, Claro hexa , 6GB Hexa , Bônus Hexa 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4691FF6F-EC44-A176-A1C0-6D2052F6E8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1651" y="3143059"/>
            <a:ext cx="7150467" cy="371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732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91B458-BA6D-6FD5-92A5-CDCC4D2179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3CCBDDE0-6E03-A2E9-D556-C3A548386375}"/>
              </a:ext>
            </a:extLst>
          </p:cNvPr>
          <p:cNvSpPr/>
          <p:nvPr/>
        </p:nvSpPr>
        <p:spPr>
          <a:xfrm>
            <a:off x="10069286" y="130630"/>
            <a:ext cx="4005943" cy="217714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Acabamos de receber a liberação para utilizar a palavra “Hexa”</a:t>
            </a:r>
          </a:p>
          <a:p>
            <a:pPr algn="ctr"/>
            <a:r>
              <a:rPr lang="pt-BR" dirty="0"/>
              <a:t>Favor ajusta para </a:t>
            </a:r>
          </a:p>
          <a:p>
            <a:pPr algn="ctr"/>
            <a:endParaRPr lang="pt-BR" dirty="0"/>
          </a:p>
          <a:p>
            <a:pPr algn="ctr"/>
            <a:r>
              <a:rPr lang="pt-BR" dirty="0"/>
              <a:t>Nessa Oferta Hexa , o </a:t>
            </a:r>
            <a:r>
              <a:rPr lang="pt-BR" dirty="0" err="1"/>
              <a:t>Multi</a:t>
            </a:r>
            <a:r>
              <a:rPr lang="pt-BR" dirty="0"/>
              <a:t> é a nossa escalação titular: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60F5868-46D6-55F9-62B5-ACE0EA3239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518" y="2307772"/>
            <a:ext cx="11265479" cy="3619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087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B80AFA-E2C8-4DE8-D297-E24F50C5F7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9DFD7AA9-0479-A6EF-761F-8697810E5E70}"/>
              </a:ext>
            </a:extLst>
          </p:cNvPr>
          <p:cNvSpPr/>
          <p:nvPr/>
        </p:nvSpPr>
        <p:spPr>
          <a:xfrm>
            <a:off x="3316560" y="1698172"/>
            <a:ext cx="4005943" cy="217714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Considerações para uma versão mobile</a:t>
            </a:r>
          </a:p>
        </p:txBody>
      </p:sp>
    </p:spTree>
    <p:extLst>
      <p:ext uri="{BB962C8B-B14F-4D97-AF65-F5344CB8AC3E}">
        <p14:creationId xmlns:p14="http://schemas.microsoft.com/office/powerpoint/2010/main" val="3926374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217D11-DACE-7B0A-C9B1-9DE9AC1E3B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14C81826-1764-143A-D7BC-F1D3570FD1E8}"/>
              </a:ext>
            </a:extLst>
          </p:cNvPr>
          <p:cNvSpPr/>
          <p:nvPr/>
        </p:nvSpPr>
        <p:spPr>
          <a:xfrm>
            <a:off x="-2340428" y="849087"/>
            <a:ext cx="4005943" cy="217714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Lu, será </a:t>
            </a:r>
            <a:r>
              <a:rPr lang="pt-BR"/>
              <a:t>necessário um ajuste para </a:t>
            </a:r>
            <a:r>
              <a:rPr lang="pt-BR" dirty="0"/>
              <a:t>a versão mobile , para melhor leitura na no celular, pois no celular o texto fica dividido , os ícones na frente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7F2E23C-B46B-6F7D-2F52-E5CEFA6E0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5352" y="849087"/>
            <a:ext cx="2536513" cy="535385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8BAD3858-18E4-7BE4-25D1-8428266C19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3284" y="0"/>
            <a:ext cx="3165069" cy="6685401"/>
          </a:xfrm>
          <a:prstGeom prst="rect">
            <a:avLst/>
          </a:prstGeom>
        </p:spPr>
      </p:pic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163998F6-A796-C272-DC7D-C2B405AD1725}"/>
              </a:ext>
            </a:extLst>
          </p:cNvPr>
          <p:cNvSpPr/>
          <p:nvPr/>
        </p:nvSpPr>
        <p:spPr>
          <a:xfrm>
            <a:off x="10381389" y="2950029"/>
            <a:ext cx="4005943" cy="217714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Modelo ideal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8EDC5C9-89DE-5267-6330-AF7E09CD33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3" y="849087"/>
            <a:ext cx="2557338" cy="535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369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7F23D5-2DA7-72F8-5A3F-FE0BBEF6D9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A5A29110-2689-694C-E865-A90D37A8469A}"/>
              </a:ext>
            </a:extLst>
          </p:cNvPr>
          <p:cNvSpPr/>
          <p:nvPr/>
        </p:nvSpPr>
        <p:spPr>
          <a:xfrm>
            <a:off x="3396341" y="1997511"/>
            <a:ext cx="4005943" cy="217714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No caso das tabelas , uma sugestão para melhorar a leitura , seria apresentar uma e a outra abaixo 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00E0009F-077F-C901-73EA-0D261F9C6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218" y="288660"/>
            <a:ext cx="2816840" cy="6106508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46D31566-15E6-7E11-381D-3227C5BA3C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388" y="981877"/>
            <a:ext cx="2501469" cy="2031268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4A3CC5C4-AE47-EE23-7684-331D4A43F6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170" y="3274843"/>
            <a:ext cx="2501469" cy="179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9740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136</Words>
  <Application>Microsoft Office PowerPoint</Application>
  <PresentationFormat>Widescreen</PresentationFormat>
  <Paragraphs>15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Claro S.A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THIAGO LUIS RIBEIRO</dc:creator>
  <cp:lastModifiedBy>THIAGO LUIS RIBEIRO</cp:lastModifiedBy>
  <cp:revision>9</cp:revision>
  <dcterms:created xsi:type="dcterms:W3CDTF">2026-05-26T14:51:20Z</dcterms:created>
  <dcterms:modified xsi:type="dcterms:W3CDTF">2026-05-27T18:36:53Z</dcterms:modified>
</cp:coreProperties>
</file>