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CF2C9-BF34-E454-965F-DC7D42288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E225BA-63A9-4C33-344C-FF3340686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AC50DA-4273-1806-8390-F4B49ABA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E398C8-2630-728F-11F7-483A0BFA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67ABD2-109A-8E47-00AE-53BEEF39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79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BF024-77E9-DF40-7CCA-6C7AC3E3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2494B4-8907-A511-FF39-0E107E4B7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5A0AD0-9BB4-E1D4-B47F-CF0140A7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891F99-12CB-EE5F-0E0F-131A7D33A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33D553-A0A8-32EA-4F01-DEAC2E58E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6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6FB4E2-B1D0-EC4C-A88F-F0C91CBE9E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37A1A8-F9D4-FD5B-A3B3-04AE35FB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F78E51-16E2-AA02-A6E7-5270842F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706286-C6BD-C808-1EAF-778E0C08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9B8749-971F-C9C2-B772-8B3BC0D1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5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79744-FBE8-1A82-5060-1478A39C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63828-BABA-6F99-CB4A-9B86D0E00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943ED3-0591-11E3-DBB5-35818F0A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066841-33D5-F1F9-C895-067E6026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0F017E-41BB-9013-07B1-E9CDC825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1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69E42-8705-B0CE-EF03-02469694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73041E-E18B-FEFC-AB95-21CC55E7D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8BC2D9-C6FE-E869-D64F-6C37696C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9445FB-97DD-498A-4C78-05C38BB9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85B3A5-BABA-3E1A-A52B-5ECD3B74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6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884F6-F3AF-4713-BF6C-EAB2E160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61D6E6-8033-19D7-7F68-8C6179C3B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BE0BFB-D913-7FDD-50F0-1DCD428AD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DB1F61-405D-AD5C-1B80-474D07A6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2D819B-2B42-47AA-5C6D-57BECF818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FB6EF7-5649-EC29-DA60-A33586CA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99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0AB09-7993-D838-FBE6-22640A39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3F87E1-8659-888E-38F6-B480EE3F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B80058-C041-F01F-DDD8-9DB35B2B5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612568-D5D4-F1E8-316D-A8D057AA3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0C0ADE-E78F-1689-D6E6-3C4BA1D35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E56053B-F74D-BC98-D0D3-0787F77E8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95E9E34-77EE-3677-22B3-A4F9862F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432A09-F15F-24D8-8CB9-B6AB0DA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6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86BB2-E840-3111-87B7-585310AC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08A52A-F9F1-0777-4469-7CD02760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D706E9-7201-3E3C-F17E-8964036D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B18EDE-A35E-F616-092F-6ABAAFF3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38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451D10-DA11-F83F-134F-410C2971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CE1A53-772C-CFFD-C3BE-80F1DAEC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D55F332-6ED3-7B76-6A27-E95F84E3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95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6B647-E6DD-6B8D-536A-17CE8E57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83E392-C93A-9E6C-7EFB-7801A5D5F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69ACFB-AC60-7593-9577-E47CFF671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A5FF82-336C-B04A-4613-0291C009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933C95-A1D1-F3C6-FAE2-0945EB61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E95AE1-453E-6203-8E1C-FE21A247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15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40D1-3261-1273-E09F-F000DD09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D865A2C-1B02-5D61-8BA0-0833833E0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751743-989E-E7E0-E61E-ECD83EB3C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CAF713-1ED0-25D0-4EFF-5539017F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9E682A-AFC6-C460-3166-894EA6E5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6DDB51-D449-A164-6C6D-CE6EAA4D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9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3BCBC4-27F1-C2FC-4756-CA6D4210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CBD524-7668-1322-6BB0-1C2CA82B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D81D20-3558-0854-E0BC-E5092FBEA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56090-A429-4816-8C4B-E363B92F7205}" type="datetimeFigureOut">
              <a:rPr lang="pt-BR" smtClean="0"/>
              <a:t>26/05/26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B4CD82-B2FA-7F58-9224-EA453158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8544AF-EC7C-EC3D-F019-13B18DBD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CBC3B-DAC0-4C13-A1AA-F604DEBC11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63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B19F7E6-97B3-9AD1-6E43-3279B742D059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 curti muitos essas bocas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1BCCCA-8B5D-728D-A751-992B508F9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53" y="992459"/>
            <a:ext cx="8375770" cy="4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8A55A-9A33-CAF1-CAC8-C0910C96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8C1063E-4B88-08AD-1541-C52D6F6BEEB4}"/>
              </a:ext>
            </a:extLst>
          </p:cNvPr>
          <p:cNvSpPr/>
          <p:nvPr/>
        </p:nvSpPr>
        <p:spPr>
          <a:xfrm>
            <a:off x="10069286" y="609600"/>
            <a:ext cx="3243943" cy="16981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Gostei da ideia do placar/tabela , só achei muito pesado , talvez suavizar ou trocar as cores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0B3A4D4-9FEB-AF13-3BDE-03B9A84F2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41" y="838200"/>
            <a:ext cx="7428878" cy="46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7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>Claro S.A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THIAGO LUIS RIBEIRO</dc:creator>
  <cp:lastModifiedBy>THIAGO LUIS RIBEIRO</cp:lastModifiedBy>
  <cp:revision>4</cp:revision>
  <dcterms:created xsi:type="dcterms:W3CDTF">2026-05-26T14:51:20Z</dcterms:created>
  <dcterms:modified xsi:type="dcterms:W3CDTF">2026-05-26T22:41:56Z</dcterms:modified>
</cp:coreProperties>
</file>