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2D61636F.xml" ContentType="application/vnd.ms-powerpoint.comments+xml"/>
  <Override PartName="/ppt/comments/modernComment_101_F79B4234.xml" ContentType="application/vnd.ms-powerpoint.comments+xml"/>
  <Override PartName="/ppt/comments/modernComment_102_6B088589.xml" ContentType="application/vnd.ms-powerpoint.comments+xml"/>
  <Override PartName="/ppt/comments/modernComment_103_23D0DEE6.xml" ContentType="application/vnd.ms-powerpoint.comments+xml"/>
  <Override PartName="/ppt/comments/modernComment_104_784E8FAB.xml" ContentType="application/vnd.ms-powerpoint.comments+xml"/>
  <Override PartName="/ppt/comments/modernComment_105_6BC43257.xml" ContentType="application/vnd.ms-powerpoint.comments+xml"/>
  <Override PartName="/ppt/comments/modernComment_106_A0682C96.xml" ContentType="application/vnd.ms-powerpoint.comments+xml"/>
  <Override PartName="/ppt/comments/modernComment_107_5444C5DD.xml" ContentType="application/vnd.ms-powerpoint.comments+xml"/>
  <Override PartName="/ppt/comments/modernComment_108_E41C86E6.xml" ContentType="application/vnd.ms-powerpoint.comments+xml"/>
  <Override PartName="/ppt/comments/modernComment_10A_9FE30160.xml" ContentType="application/vnd.ms-powerpoint.comments+xml"/>
  <Override PartName="/ppt/comments/modernComment_10B_8476580C.xml" ContentType="application/vnd.ms-powerpoint.comments+xml"/>
  <Override PartName="/ppt/comments/modernComment_109_D72D9DCA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FAF11A-A33D-9966-5FBA-265766A18A80}" name="GIULIA DANTAS NYAKAS" initials="GD" userId="S::giulia.nyakas@claro.com.br::5bb85ae4-5c6a-4d64-9827-1dd2630e71b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modernComment_100_2D61636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5A650FD-9FEA-4DC7-AF5C-334511B597B9}" authorId="{1EFAF11A-A33D-9966-5FBA-265766A18A80}" created="2026-05-26T18:01:59.890">
    <pc:sldMkLst xmlns:pc="http://schemas.microsoft.com/office/powerpoint/2013/main/command">
      <pc:docMk/>
      <pc:sldMk cId="761357167" sldId="256"/>
    </pc:sldMkLst>
    <p188:txBody>
      <a:bodyPr/>
      <a:lstStyle/>
      <a:p>
        <a:r>
          <a:rPr lang="pt-BR"/>
          <a:t>Ofertas!</a:t>
        </a:r>
      </a:p>
    </p188:txBody>
  </p188:cm>
</p188:cmLst>
</file>

<file path=ppt/comments/modernComment_101_F79B423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8D19CA4-8E59-48E5-97E3-A6B5816D0E10}" authorId="{1EFAF11A-A33D-9966-5FBA-265766A18A80}" created="2026-05-26T17:54:41.48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54147380" sldId="257"/>
      <ac:spMk id="6" creationId="{68CC54E8-F63E-47B3-64F7-13A4234F9241}"/>
    </ac:deMkLst>
    <p188:txBody>
      <a:bodyPr/>
      <a:lstStyle/>
      <a:p>
        <a:r>
          <a:rPr lang="pt-BR"/>
          <a:t>Sugiro colocar "a nossa campanha entre em jogo..."</a:t>
        </a:r>
      </a:p>
    </p188:txBody>
  </p188:cm>
</p188:cmLst>
</file>

<file path=ppt/comments/modernComment_102_6B08858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430E8FE-1FB4-4009-B7C0-4883849085B8}" authorId="{1EFAF11A-A33D-9966-5FBA-265766A18A80}" created="2026-05-26T17:55:09.94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95720585" sldId="258"/>
      <ac:spMk id="4" creationId="{8F251D7A-2D75-0061-F681-8FE714B18E5B}"/>
    </ac:deMkLst>
    <p188:txBody>
      <a:bodyPr/>
      <a:lstStyle/>
      <a:p>
        <a:r>
          <a:rPr lang="pt-BR"/>
          <a:t>Não acho que precisamos dar nome ao bonus</a:t>
        </a:r>
      </a:p>
    </p188:txBody>
  </p188:cm>
</p188:cmLst>
</file>

<file path=ppt/comments/modernComment_103_23D0DEE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7BE87F4-93C2-42E6-BDC8-3FD803CA14A6}" authorId="{1EFAF11A-A33D-9966-5FBA-265766A18A80}" created="2026-05-26T17:55:43.194">
    <pc:sldMkLst xmlns:pc="http://schemas.microsoft.com/office/powerpoint/2013/main/command">
      <pc:docMk/>
      <pc:sldMk cId="600891110" sldId="259"/>
    </pc:sldMkLst>
    <p188:txBody>
      <a:bodyPr/>
      <a:lstStyle/>
      <a:p>
        <a:r>
          <a:rPr lang="pt-BR"/>
          <a:t>Sugiro deixar "Essa campanha entra na partida..."</a:t>
        </a:r>
      </a:p>
    </p188:txBody>
  </p188:cm>
</p188:cmLst>
</file>

<file path=ppt/comments/modernComment_104_784E8FA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8B332B3-1475-4D07-9427-C0E4A0D72A25}" authorId="{1EFAF11A-A33D-9966-5FBA-265766A18A80}" created="2026-05-26T17:56:10.132">
    <pc:sldMkLst xmlns:pc="http://schemas.microsoft.com/office/powerpoint/2013/main/command">
      <pc:docMk/>
      <pc:sldMk cId="2018414507" sldId="260"/>
    </pc:sldMkLst>
    <p188:txBody>
      <a:bodyPr/>
      <a:lstStyle/>
      <a:p>
        <a:r>
          <a:rPr lang="pt-BR"/>
          <a:t>Não precisamos deixar um nome ao bonus</a:t>
        </a:r>
      </a:p>
    </p188:txBody>
  </p188:cm>
</p188:cmLst>
</file>

<file path=ppt/comments/modernComment_105_6BC4325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1F3D527-9CBA-459D-B1DB-8636D664E3B6}" authorId="{1EFAF11A-A33D-9966-5FBA-265766A18A80}" created="2026-05-26T17:56:35.036">
    <pc:sldMkLst xmlns:pc="http://schemas.microsoft.com/office/powerpoint/2013/main/command">
      <pc:docMk/>
      <pc:sldMk cId="1808020055" sldId="261"/>
    </pc:sldMkLst>
    <p188:txBody>
      <a:bodyPr/>
      <a:lstStyle/>
      <a:p>
        <a:r>
          <a:rPr lang="pt-BR"/>
          <a:t>No titulo, deixaria apenas "multi combinado"</a:t>
        </a:r>
      </a:p>
    </p188:txBody>
  </p188:cm>
</p188:cmLst>
</file>

<file path=ppt/comments/modernComment_106_A0682C9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69DA7DB-2F2B-4339-8B69-7E7508FA2E0C}" authorId="{1EFAF11A-A33D-9966-5FBA-265766A18A80}" created="2026-05-26T17:56:52.927">
    <pc:sldMkLst xmlns:pc="http://schemas.microsoft.com/office/powerpoint/2013/main/command">
      <pc:docMk/>
      <pc:sldMk cId="2691181718" sldId="262"/>
    </pc:sldMkLst>
    <p188:txBody>
      <a:bodyPr/>
      <a:lstStyle/>
      <a:p>
        <a:r>
          <a:rPr lang="pt-BR"/>
          <a:t>"nessa campanha, o multi..."</a:t>
        </a:r>
      </a:p>
    </p188:txBody>
  </p188:cm>
</p188:cmLst>
</file>

<file path=ppt/comments/modernComment_107_5444C5D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A40EC0D-572D-449C-B7E2-45AD6CCAD962}" authorId="{1EFAF11A-A33D-9966-5FBA-265766A18A80}" created="2026-05-26T17:57:16.924">
    <pc:sldMkLst xmlns:pc="http://schemas.microsoft.com/office/powerpoint/2013/main/command">
      <pc:docMk/>
      <pc:sldMk cId="1413793245" sldId="263"/>
    </pc:sldMkLst>
    <p188:txBody>
      <a:bodyPr/>
      <a:lstStyle/>
      <a:p>
        <a:r>
          <a:rPr lang="pt-BR"/>
          <a:t>....aproveitar o clima da torcida para gerar...</a:t>
        </a:r>
      </a:p>
    </p188:txBody>
  </p188:cm>
</p188:cmLst>
</file>

<file path=ppt/comments/modernComment_108_E41C86E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45BD890-5438-4CDF-869F-0DC1AE66EF6D}" authorId="{1EFAF11A-A33D-9966-5FBA-265766A18A80}" created="2026-05-26T17:57:50.281">
    <pc:sldMkLst xmlns:pc="http://schemas.microsoft.com/office/powerpoint/2013/main/command">
      <pc:docMk/>
      <pc:sldMk cId="3827074790" sldId="264"/>
    </pc:sldMkLst>
    <p188:txBody>
      <a:bodyPr/>
      <a:lstStyle/>
      <a:p>
        <a:r>
          <a:rPr lang="pt-BR"/>
          <a:t>Assim como em qualquer jogo, a estratégia..."</a:t>
        </a:r>
      </a:p>
    </p188:txBody>
  </p188:cm>
</p188:cmLst>
</file>

<file path=ppt/comments/modernComment_109_D72D9DC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7EFF556-F486-4124-BA7A-227BF1F8C73E}" authorId="{1EFAF11A-A33D-9966-5FBA-265766A18A80}" created="2026-05-26T18:00:30.765">
    <pc:sldMkLst xmlns:pc="http://schemas.microsoft.com/office/powerpoint/2013/main/command">
      <pc:docMk/>
      <pc:sldMk cId="3610090954" sldId="265"/>
    </pc:sldMkLst>
    <p188:txBody>
      <a:bodyPr/>
      <a:lstStyle/>
      <a:p>
        <a:r>
          <a:rPr lang="pt-BR"/>
          <a:t>Vença junto com a Claro! Agora é a hora de marcar os golaços nas vendas!</a:t>
        </a:r>
      </a:p>
    </p188:txBody>
  </p188:cm>
</p188:cmLst>
</file>

<file path=ppt/comments/modernComment_10A_9FE3016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AD286C6-4C78-44D3-9DF6-692F1043EF48}" authorId="{1EFAF11A-A33D-9966-5FBA-265766A18A80}" created="2026-05-26T17:58:38.815">
    <pc:sldMkLst xmlns:pc="http://schemas.microsoft.com/office/powerpoint/2013/main/command">
      <pc:docMk/>
      <pc:sldMk cId="2682454368" sldId="266"/>
    </pc:sldMkLst>
    <p188:txBody>
      <a:bodyPr/>
      <a:lstStyle/>
      <a:p>
        <a:r>
          <a:rPr lang="pt-BR"/>
          <a:t>1) reforço no plano com a oferta
2) ... Da campanha promocional
3).. Aproveitando a campanha</a:t>
        </a:r>
      </a:p>
    </p188:txBody>
  </p188:cm>
</p188:cmLst>
</file>

<file path=ppt/comments/modernComment_10B_8476580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1DE2322-7B01-4C17-92A9-52CF1256DCE9}" authorId="{1EFAF11A-A33D-9966-5FBA-265766A18A80}" created="2026-05-26T17:59:51.215">
    <pc:sldMkLst xmlns:pc="http://schemas.microsoft.com/office/powerpoint/2013/main/command">
      <pc:docMk/>
      <pc:sldMk cId="2222348300" sldId="267"/>
    </pc:sldMkLst>
    <p188:txBody>
      <a:bodyPr/>
      <a:lstStyle/>
      <a:p>
        <a:r>
          <a:rPr lang="pt-BR"/>
          <a:t>1)... Destacando o bônus.
2) ok
3) Conectar a oferta no clima da torcida
4)ok
5)ok
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CCF2C9-BF34-E454-965F-DC7D42288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E225BA-63A9-4C33-344C-FF3340686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AC50DA-4273-1806-8390-F4B49ABA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E398C8-2630-728F-11F7-483A0BFA3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67ABD2-109A-8E47-00AE-53BEEF39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79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BF024-77E9-DF40-7CCA-6C7AC3E3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02494B4-8907-A511-FF39-0E107E4B7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5A0AD0-9BB4-E1D4-B47F-CF0140A72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891F99-12CB-EE5F-0E0F-131A7D33A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33D553-A0A8-32EA-4F01-DEAC2E58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64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C6FB4E2-B1D0-EC4C-A88F-F0C91CBE9E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37A1A8-F9D4-FD5B-A3B3-04AE35FBC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F78E51-16E2-AA02-A6E7-5270842FE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706286-C6BD-C808-1EAF-778E0C08B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9B8749-971F-C9C2-B772-8B3BC0D1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75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79744-FBE8-1A82-5060-1478A39C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D63828-BABA-6F99-CB4A-9B86D0E00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943ED3-0591-11E3-DBB5-35818F0A9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066841-33D5-F1F9-C895-067E6026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0F017E-41BB-9013-07B1-E9CDC825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31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69E42-8705-B0CE-EF03-02469694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73041E-E18B-FEFC-AB95-21CC55E7D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8BC2D9-C6FE-E869-D64F-6C37696C6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9445FB-97DD-498A-4C78-05C38BB9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85B3A5-BABA-3E1A-A52B-5ECD3B74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64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884F6-F3AF-4713-BF6C-EAB2E160E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61D6E6-8033-19D7-7F68-8C6179C3B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3BE0BFB-D913-7FDD-50F0-1DCD428AD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DB1F61-405D-AD5C-1B80-474D07A6B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2D819B-2B42-47AA-5C6D-57BECF818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FB6EF7-5649-EC29-DA60-A33586CA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99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0AB09-7993-D838-FBE6-22640A39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3F87E1-8659-888E-38F6-B480EE3FC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B80058-C041-F01F-DDD8-9DB35B2B5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E612568-D5D4-F1E8-316D-A8D057AA3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20C0ADE-E78F-1689-D6E6-3C4BA1D35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E56053B-F74D-BC98-D0D3-0787F77E8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95E9E34-77EE-3677-22B3-A4F9862F5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3432A09-F15F-24D8-8CB9-B6AB0DA7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69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86BB2-E840-3111-87B7-585310AC4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808A52A-F9F1-0777-4469-7CD02760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1D706E9-7201-3E3C-F17E-8964036D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6B18EDE-A35E-F616-092F-6ABAAFF3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38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451D10-DA11-F83F-134F-410C29716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8CE1A53-772C-CFFD-C3BE-80F1DAECA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55F332-6ED3-7B76-6A27-E95F84E3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95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6B647-E6DD-6B8D-536A-17CE8E57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83E392-C93A-9E6C-7EFB-7801A5D5F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69ACFB-AC60-7593-9577-E47CFF671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3A5FF82-336C-B04A-4613-0291C009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933C95-A1D1-F3C6-FAE2-0945EB614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E95AE1-453E-6203-8E1C-FE21A2475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15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440D1-3261-1273-E09F-F000DD09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D865A2C-1B02-5D61-8BA0-0833833E0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3751743-989E-E7E0-E61E-ECD83EB3C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CAF713-1ED0-25D0-4EFF-5539017FA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9E682A-AFC6-C460-3166-894EA6E5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6DDB51-D449-A164-6C6D-CE6EAA4DA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97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F3BCBC4-27F1-C2FC-4756-CA6D42102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CBD524-7668-1322-6BB0-1C2CA82B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D81D20-3558-0854-E0BC-E5092FBEA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956090-A429-4816-8C4B-E363B92F7205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B4CD82-B2FA-7F58-9224-EA453158C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8544AF-EC7C-EC3D-F019-13B18DBDA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63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0_2D61636F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8/10/relationships/comments" Target="../comments/modernComment_10A_9FE3016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8/10/relationships/comments" Target="../comments/modernComment_10B_8476580C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8/10/relationships/comments" Target="../comments/modernComment_109_D72D9DCA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01_F79B423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02_6B08858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03_23D0DEE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8/10/relationships/comments" Target="../comments/modernComment_104_784E8FAB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05_6BC4325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06_A0682C9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8/10/relationships/comments" Target="../comments/modernComment_107_5444C5DD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08_E41C86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B19F7E6-97B3-9AD1-6E43-3279B742D059}"/>
              </a:ext>
            </a:extLst>
          </p:cNvPr>
          <p:cNvSpPr/>
          <p:nvPr/>
        </p:nvSpPr>
        <p:spPr>
          <a:xfrm>
            <a:off x="10069286" y="609600"/>
            <a:ext cx="3243943" cy="1698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Alterar para oferta Torcida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DDA3FA3-DB28-0801-8F70-4EA4928C8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63" y="402771"/>
            <a:ext cx="8372278" cy="442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5716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58D9A-80BA-AA6D-1E39-C0512DDA8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C0E0988-7DF3-1E0B-9431-E36E1BFD7A25}"/>
              </a:ext>
            </a:extLst>
          </p:cNvPr>
          <p:cNvSpPr/>
          <p:nvPr/>
        </p:nvSpPr>
        <p:spPr>
          <a:xfrm>
            <a:off x="10069286" y="609600"/>
            <a:ext cx="3243943" cy="1698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Substituir Hexa por torcida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CB6F814-AB15-D677-850D-CFB52C10F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40" y="1060787"/>
            <a:ext cx="9017463" cy="45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5436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6660C-B600-A2F3-D2D1-AEB78E1A1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486FF57-F834-8387-89E4-7BF469C9B2E8}"/>
              </a:ext>
            </a:extLst>
          </p:cNvPr>
          <p:cNvSpPr/>
          <p:nvPr/>
        </p:nvSpPr>
        <p:spPr>
          <a:xfrm>
            <a:off x="10069286" y="609600"/>
            <a:ext cx="3243943" cy="1698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Substituir por beneficio torcida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6AAE61-6CA0-E938-D9CC-50185F27B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54" y="1025401"/>
            <a:ext cx="8217322" cy="48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483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522D1-0FBB-1CBA-F55C-4AFEE23B5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5BE2AB-A5CE-A70E-7EF9-DAE748DA1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66" y="968248"/>
            <a:ext cx="10065267" cy="4921503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30041C9-3657-141A-E89E-85D5AD920662}"/>
              </a:ext>
            </a:extLst>
          </p:cNvPr>
          <p:cNvSpPr/>
          <p:nvPr/>
        </p:nvSpPr>
        <p:spPr>
          <a:xfrm>
            <a:off x="10069286" y="609600"/>
            <a:ext cx="3243943" cy="1698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Substituir termo</a:t>
            </a:r>
          </a:p>
        </p:txBody>
      </p:sp>
    </p:spTree>
    <p:extLst>
      <p:ext uri="{BB962C8B-B14F-4D97-AF65-F5344CB8AC3E}">
        <p14:creationId xmlns:p14="http://schemas.microsoft.com/office/powerpoint/2010/main" val="361009095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8A55A-9A33-CAF1-CAC8-C0910C968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8C1063E-4B88-08AD-1541-C52D6F6BEEB4}"/>
              </a:ext>
            </a:extLst>
          </p:cNvPr>
          <p:cNvSpPr/>
          <p:nvPr/>
        </p:nvSpPr>
        <p:spPr>
          <a:xfrm>
            <a:off x="10069286" y="609600"/>
            <a:ext cx="3243943" cy="1698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Não podemos mencionar a copa , uma alternativa seria a falar do momento sem utilizar o nome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9682A93-5162-282B-5123-BFD7655B8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25" y="816428"/>
            <a:ext cx="8344753" cy="4707297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9E3176B-9FB8-44BB-7686-18E1A950B554}"/>
              </a:ext>
            </a:extLst>
          </p:cNvPr>
          <p:cNvSpPr/>
          <p:nvPr/>
        </p:nvSpPr>
        <p:spPr>
          <a:xfrm>
            <a:off x="8726878" y="2579914"/>
            <a:ext cx="3243943" cy="1698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 período será de 29/05 a 20/07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68CC54E8-F63E-47B3-64F7-13A4234F9241}"/>
              </a:ext>
            </a:extLst>
          </p:cNvPr>
          <p:cNvSpPr/>
          <p:nvPr/>
        </p:nvSpPr>
        <p:spPr>
          <a:xfrm>
            <a:off x="9118763" y="4855028"/>
            <a:ext cx="3243943" cy="1698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Substituir Campanha Hexa por “campanha torcida”</a:t>
            </a:r>
          </a:p>
        </p:txBody>
      </p:sp>
    </p:spTree>
    <p:extLst>
      <p:ext uri="{BB962C8B-B14F-4D97-AF65-F5344CB8AC3E}">
        <p14:creationId xmlns:p14="http://schemas.microsoft.com/office/powerpoint/2010/main" val="415414738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7115F-B050-ED18-BE29-652985927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F251D7A-2D75-0061-F681-8FE714B18E5B}"/>
              </a:ext>
            </a:extLst>
          </p:cNvPr>
          <p:cNvSpPr/>
          <p:nvPr/>
        </p:nvSpPr>
        <p:spPr>
          <a:xfrm>
            <a:off x="10069286" y="609600"/>
            <a:ext cx="3243943" cy="1698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Substituir para “torcida”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721FC67-F1C7-4760-1FCD-D72D1463E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55" y="1077686"/>
            <a:ext cx="8160240" cy="43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2058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09FF3-D767-BEA5-9643-47CB2E3B4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66CD5F7-F998-B8E0-6188-DBEBEADC0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284" y="1225437"/>
            <a:ext cx="9379432" cy="4407126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65F9612-253F-85F1-0870-8B3D37C1F32C}"/>
              </a:ext>
            </a:extLst>
          </p:cNvPr>
          <p:cNvSpPr/>
          <p:nvPr/>
        </p:nvSpPr>
        <p:spPr>
          <a:xfrm>
            <a:off x="10069286" y="609600"/>
            <a:ext cx="3243943" cy="1698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Campanha torcida</a:t>
            </a:r>
          </a:p>
        </p:txBody>
      </p:sp>
    </p:spTree>
    <p:extLst>
      <p:ext uri="{BB962C8B-B14F-4D97-AF65-F5344CB8AC3E}">
        <p14:creationId xmlns:p14="http://schemas.microsoft.com/office/powerpoint/2010/main" val="60089111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5EF03-25AD-13FB-090B-66F1B3ACF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64E71B9-D1D2-736D-3D15-06BE3E86A9BE}"/>
              </a:ext>
            </a:extLst>
          </p:cNvPr>
          <p:cNvSpPr/>
          <p:nvPr/>
        </p:nvSpPr>
        <p:spPr>
          <a:xfrm>
            <a:off x="10069286" y="609600"/>
            <a:ext cx="3243943" cy="1698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Subsituir</a:t>
            </a:r>
            <a:r>
              <a:rPr lang="pt-BR" dirty="0"/>
              <a:t> o Hexa , por “Torcida” em todas as tabelas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C5E8E62-FE61-F01E-283C-C6614F5C1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76" y="1260519"/>
            <a:ext cx="9332082" cy="433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1450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EBD0E-333B-9397-F208-01DEDC330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9996966-0857-6643-CE2C-246FB90DAD06}"/>
              </a:ext>
            </a:extLst>
          </p:cNvPr>
          <p:cNvSpPr/>
          <p:nvPr/>
        </p:nvSpPr>
        <p:spPr>
          <a:xfrm>
            <a:off x="10069286" y="609600"/>
            <a:ext cx="3243943" cy="1698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Alterar o termo torcida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6AECC9B-FDC5-B029-901A-CD94D8664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84" y="1186543"/>
            <a:ext cx="8078986" cy="47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2005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D0904-FB02-A322-1AF3-DCD74DEF7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8772C21-D8F2-DE9D-7BD3-9B85577DD3E2}"/>
              </a:ext>
            </a:extLst>
          </p:cNvPr>
          <p:cNvSpPr/>
          <p:nvPr/>
        </p:nvSpPr>
        <p:spPr>
          <a:xfrm>
            <a:off x="10069286" y="609600"/>
            <a:ext cx="3243943" cy="1698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Substituir Campanha Torcida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1D6BD9F-EFEF-8724-4F9B-B4AD88580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80" y="2503714"/>
            <a:ext cx="9140831" cy="313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8171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5340B-4AB2-25A8-968F-B7B27ED27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B6BD9A8-F5BE-AFCD-192A-6E559B053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847" y="1082554"/>
            <a:ext cx="9830305" cy="4692891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4195687-377C-0312-3961-00AC23396EE6}"/>
              </a:ext>
            </a:extLst>
          </p:cNvPr>
          <p:cNvSpPr/>
          <p:nvPr/>
        </p:nvSpPr>
        <p:spPr>
          <a:xfrm>
            <a:off x="10069286" y="609600"/>
            <a:ext cx="3243943" cy="1698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Não usar termo COPA</a:t>
            </a:r>
          </a:p>
        </p:txBody>
      </p:sp>
    </p:spTree>
    <p:extLst>
      <p:ext uri="{BB962C8B-B14F-4D97-AF65-F5344CB8AC3E}">
        <p14:creationId xmlns:p14="http://schemas.microsoft.com/office/powerpoint/2010/main" val="141379324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C25C9-759F-C86B-8427-DB49AAF1A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4EE4CBF-1327-4F93-B1E0-621BC32BA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780" y="895220"/>
            <a:ext cx="9506439" cy="5067560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04461E6-6C02-A08B-6826-5E47D79F496C}"/>
              </a:ext>
            </a:extLst>
          </p:cNvPr>
          <p:cNvSpPr/>
          <p:nvPr/>
        </p:nvSpPr>
        <p:spPr>
          <a:xfrm>
            <a:off x="10069286" y="609600"/>
            <a:ext cx="3243943" cy="1698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Não trazer o termo Copa do mundo </a:t>
            </a:r>
          </a:p>
        </p:txBody>
      </p:sp>
    </p:spTree>
    <p:extLst>
      <p:ext uri="{BB962C8B-B14F-4D97-AF65-F5344CB8AC3E}">
        <p14:creationId xmlns:p14="http://schemas.microsoft.com/office/powerpoint/2010/main" val="382707479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83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Claro S.A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THIAGO LUIS RIBEIRO</dc:creator>
  <cp:lastModifiedBy>GIULIA DANTAS NYAKAS</cp:lastModifiedBy>
  <cp:revision>5</cp:revision>
  <dcterms:created xsi:type="dcterms:W3CDTF">2026-05-26T14:51:20Z</dcterms:created>
  <dcterms:modified xsi:type="dcterms:W3CDTF">2026-05-26T18:02:01Z</dcterms:modified>
</cp:coreProperties>
</file>