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205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slideLayouts/slideLayout21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1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19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slideLayouts/slideLayout224.xml" ContentType="application/vnd.openxmlformats-officedocument.presentationml.slideLayout+xml"/>
  <Override PartName="/ppt/slideLayouts/slideLayout225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27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Layouts/slideLayout230.xml" ContentType="application/vnd.openxmlformats-officedocument.presentationml.slideLayout+xml"/>
  <Override PartName="/ppt/slideLayouts/slideLayout231.xml" ContentType="application/vnd.openxmlformats-officedocument.presentationml.slideLayout+xml"/>
  <Override PartName="/ppt/slideLayouts/slideLayout232.xml" ContentType="application/vnd.openxmlformats-officedocument.presentationml.slideLayout+xml"/>
  <Override PartName="/ppt/slideLayouts/slideLayout233.xml" ContentType="application/vnd.openxmlformats-officedocument.presentationml.slideLayout+xml"/>
  <Override PartName="/ppt/slideLayouts/slideLayout234.xml" ContentType="application/vnd.openxmlformats-officedocument.presentationml.slideLayout+xml"/>
  <Override PartName="/ppt/slideLayouts/slideLayout235.xml" ContentType="application/vnd.openxmlformats-officedocument.presentationml.slideLayout+xml"/>
  <Override PartName="/ppt/slideLayouts/slideLayout236.xml" ContentType="application/vnd.openxmlformats-officedocument.presentationml.slideLayout+xml"/>
  <Override PartName="/ppt/slideLayouts/slideLayout237.xml" ContentType="application/vnd.openxmlformats-officedocument.presentationml.slideLayout+xml"/>
  <Override PartName="/ppt/slideLayouts/slideLayout238.xml" ContentType="application/vnd.openxmlformats-officedocument.presentationml.slideLayout+xml"/>
  <Override PartName="/ppt/slideLayouts/slideLayout239.xml" ContentType="application/vnd.openxmlformats-officedocument.presentationml.slideLayout+xml"/>
  <Override PartName="/ppt/slideLayouts/slideLayout240.xml" ContentType="application/vnd.openxmlformats-officedocument.presentationml.slideLayout+xml"/>
  <Override PartName="/ppt/slideLayouts/slideLayout241.xml" ContentType="application/vnd.openxmlformats-officedocument.presentationml.slideLayout+xml"/>
  <Override PartName="/ppt/slideLayouts/slideLayout242.xml" ContentType="application/vnd.openxmlformats-officedocument.presentationml.slideLayout+xml"/>
  <Override PartName="/ppt/slideLayouts/slideLayout243.xml" ContentType="application/vnd.openxmlformats-officedocument.presentationml.slideLayout+xml"/>
  <Override PartName="/ppt/slideLayouts/slideLayout244.xml" ContentType="application/vnd.openxmlformats-officedocument.presentationml.slideLayout+xml"/>
  <Override PartName="/ppt/slideLayouts/slideLayout245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Layouts/slideLayout247.xml" ContentType="application/vnd.openxmlformats-officedocument.presentationml.slideLayout+xml"/>
  <Override PartName="/ppt/slideLayouts/slideLayout248.xml" ContentType="application/vnd.openxmlformats-officedocument.presentationml.slideLayout+xml"/>
  <Override PartName="/ppt/slideLayouts/slideLayout249.xml" ContentType="application/vnd.openxmlformats-officedocument.presentationml.slideLayout+xml"/>
  <Override PartName="/ppt/slideLayouts/slideLayout250.xml" ContentType="application/vnd.openxmlformats-officedocument.presentationml.slideLayout+xml"/>
  <Override PartName="/ppt/slideLayouts/slideLayout251.xml" ContentType="application/vnd.openxmlformats-officedocument.presentationml.slideLayout+xml"/>
  <Override PartName="/ppt/slideLayouts/slideLayout252.xml" ContentType="application/vnd.openxmlformats-officedocument.presentationml.slideLayout+xml"/>
  <Override PartName="/ppt/slideLayouts/slideLayout253.xml" ContentType="application/vnd.openxmlformats-officedocument.presentationml.slideLayout+xml"/>
  <Override PartName="/ppt/slideLayouts/slideLayout254.xml" ContentType="application/vnd.openxmlformats-officedocument.presentationml.slideLayout+xml"/>
  <Override PartName="/ppt/slideLayouts/slideLayout255.xml" ContentType="application/vnd.openxmlformats-officedocument.presentationml.slideLayout+xml"/>
  <Override PartName="/ppt/slideLayouts/slideLayout256.xml" ContentType="application/vnd.openxmlformats-officedocument.presentationml.slideLayout+xml"/>
  <Override PartName="/ppt/slideLayouts/slideLayout257.xml" ContentType="application/vnd.openxmlformats-officedocument.presentationml.slideLayout+xml"/>
  <Override PartName="/ppt/slideLayouts/slideLayout258.xml" ContentType="application/vnd.openxmlformats-officedocument.presentationml.slideLayout+xml"/>
  <Override PartName="/ppt/slideLayouts/slideLayout259.xml" ContentType="application/vnd.openxmlformats-officedocument.presentationml.slideLayout+xml"/>
  <Override PartName="/ppt/slideLayouts/slideLayout260.xml" ContentType="application/vnd.openxmlformats-officedocument.presentationml.slideLayout+xml"/>
  <Override PartName="/ppt/slideLayouts/slideLayout261.xml" ContentType="application/vnd.openxmlformats-officedocument.presentationml.slideLayout+xml"/>
  <Override PartName="/ppt/slideLayouts/slideLayout262.xml" ContentType="application/vnd.openxmlformats-officedocument.presentationml.slideLayout+xml"/>
  <Override PartName="/ppt/slideLayouts/slideLayout263.xml" ContentType="application/vnd.openxmlformats-officedocument.presentationml.slideLayout+xml"/>
  <Override PartName="/ppt/slideLayouts/slideLayout264.xml" ContentType="application/vnd.openxmlformats-officedocument.presentationml.slideLayout+xml"/>
  <Override PartName="/ppt/slideLayouts/slideLayout265.xml" ContentType="application/vnd.openxmlformats-officedocument.presentationml.slideLayout+xml"/>
  <Override PartName="/ppt/slideLayouts/slideLayout266.xml" ContentType="application/vnd.openxmlformats-officedocument.presentationml.slideLayout+xml"/>
  <Override PartName="/ppt/slideLayouts/slideLayout267.xml" ContentType="application/vnd.openxmlformats-officedocument.presentationml.slideLayout+xml"/>
  <Override PartName="/ppt/slideLayouts/slideLayout268.xml" ContentType="application/vnd.openxmlformats-officedocument.presentationml.slideLayout+xml"/>
  <Override PartName="/ppt/slideLayouts/slideLayout269.xml" ContentType="application/vnd.openxmlformats-officedocument.presentationml.slideLayout+xml"/>
  <Override PartName="/ppt/slideLayouts/slideLayout270.xml" ContentType="application/vnd.openxmlformats-officedocument.presentationml.slideLayout+xml"/>
  <Override PartName="/ppt/slideLayouts/slideLayout271.xml" ContentType="application/vnd.openxmlformats-officedocument.presentationml.slideLayout+xml"/>
  <Override PartName="/ppt/slideLayouts/slideLayout272.xml" ContentType="application/vnd.openxmlformats-officedocument.presentationml.slideLayout+xml"/>
  <Override PartName="/ppt/slideLayouts/slideLayout273.xml" ContentType="application/vnd.openxmlformats-officedocument.presentationml.slideLayout+xml"/>
  <Override PartName="/ppt/slideLayouts/slideLayout274.xml" ContentType="application/vnd.openxmlformats-officedocument.presentationml.slideLayout+xml"/>
  <Override PartName="/ppt/slideLayouts/slideLayout275.xml" ContentType="application/vnd.openxmlformats-officedocument.presentationml.slideLayout+xml"/>
  <Override PartName="/ppt/slideLayouts/slideLayout276.xml" ContentType="application/vnd.openxmlformats-officedocument.presentationml.slideLayout+xml"/>
  <Override PartName="/ppt/slideLayouts/slideLayout277.xml" ContentType="application/vnd.openxmlformats-officedocument.presentationml.slideLayout+xml"/>
  <Override PartName="/ppt/slideLayouts/slideLayout278.xml" ContentType="application/vnd.openxmlformats-officedocument.presentationml.slideLayout+xml"/>
  <Override PartName="/ppt/slideLayouts/slideLayout279.xml" ContentType="application/vnd.openxmlformats-officedocument.presentationml.slideLayout+xml"/>
  <Override PartName="/ppt/slideLayouts/slideLayout280.xml" ContentType="application/vnd.openxmlformats-officedocument.presentationml.slideLayout+xml"/>
  <Override PartName="/ppt/slideLayouts/slideLayout281.xml" ContentType="application/vnd.openxmlformats-officedocument.presentationml.slideLayout+xml"/>
  <Override PartName="/ppt/slideLayouts/slideLayout282.xml" ContentType="application/vnd.openxmlformats-officedocument.presentationml.slideLayout+xml"/>
  <Override PartName="/ppt/slideLayouts/slideLayout283.xml" ContentType="application/vnd.openxmlformats-officedocument.presentationml.slideLayout+xml"/>
  <Override PartName="/ppt/slideLayouts/slideLayout284.xml" ContentType="application/vnd.openxmlformats-officedocument.presentationml.slideLayout+xml"/>
  <Override PartName="/ppt/slideLayouts/slideLayout285.xml" ContentType="application/vnd.openxmlformats-officedocument.presentationml.slideLayout+xml"/>
  <Override PartName="/ppt/slideLayouts/slideLayout286.xml" ContentType="application/vnd.openxmlformats-officedocument.presentationml.slideLayout+xml"/>
  <Override PartName="/ppt/slideLayouts/slideLayout287.xml" ContentType="application/vnd.openxmlformats-officedocument.presentationml.slideLayout+xml"/>
  <Override PartName="/ppt/slideLayouts/slideLayout288.xml" ContentType="application/vnd.openxmlformats-officedocument.presentationml.slideLayout+xml"/>
  <Override PartName="/ppt/slideLayouts/slideLayout289.xml" ContentType="application/vnd.openxmlformats-officedocument.presentationml.slideLayout+xml"/>
  <Override PartName="/ppt/slideLayouts/slideLayout290.xml" ContentType="application/vnd.openxmlformats-officedocument.presentationml.slideLayout+xml"/>
  <Override PartName="/ppt/slideLayouts/slideLayout291.xml" ContentType="application/vnd.openxmlformats-officedocument.presentationml.slideLayout+xml"/>
  <Override PartName="/ppt/slideLayouts/slideLayout292.xml" ContentType="application/vnd.openxmlformats-officedocument.presentationml.slideLayout+xml"/>
  <Override PartName="/ppt/slideLayouts/slideLayout293.xml" ContentType="application/vnd.openxmlformats-officedocument.presentationml.slideLayout+xml"/>
  <Override PartName="/ppt/slideLayouts/slideLayout294.xml" ContentType="application/vnd.openxmlformats-officedocument.presentationml.slideLayout+xml"/>
  <Override PartName="/ppt/slideLayouts/slideLayout295.xml" ContentType="application/vnd.openxmlformats-officedocument.presentationml.slideLayout+xml"/>
  <Override PartName="/ppt/slideLayouts/slideLayout296.xml" ContentType="application/vnd.openxmlformats-officedocument.presentationml.slideLayout+xml"/>
  <Override PartName="/ppt/slideLayouts/slideLayout297.xml" ContentType="application/vnd.openxmlformats-officedocument.presentationml.slideLayout+xml"/>
  <Override PartName="/ppt/slideLayouts/slideLayout298.xml" ContentType="application/vnd.openxmlformats-officedocument.presentationml.slideLayout+xml"/>
  <Override PartName="/ppt/slideLayouts/slideLayout299.xml" ContentType="application/vnd.openxmlformats-officedocument.presentationml.slideLayout+xml"/>
  <Override PartName="/ppt/slideLayouts/slideLayout300.xml" ContentType="application/vnd.openxmlformats-officedocument.presentationml.slideLayout+xml"/>
  <Override PartName="/ppt/slideLayouts/slideLayout301.xml" ContentType="application/vnd.openxmlformats-officedocument.presentationml.slideLayout+xml"/>
  <Override PartName="/ppt/slideLayouts/slideLayout302.xml" ContentType="application/vnd.openxmlformats-officedocument.presentationml.slideLayout+xml"/>
  <Override PartName="/ppt/slideLayouts/slideLayout303.xml" ContentType="application/vnd.openxmlformats-officedocument.presentationml.slideLayout+xml"/>
  <Override PartName="/ppt/slideLayouts/slideLayout304.xml" ContentType="application/vnd.openxmlformats-officedocument.presentationml.slideLayout+xml"/>
  <Override PartName="/ppt/slideLayouts/slideLayout305.xml" ContentType="application/vnd.openxmlformats-officedocument.presentationml.slideLayout+xml"/>
  <Override PartName="/ppt/slideLayouts/slideLayout306.xml" ContentType="application/vnd.openxmlformats-officedocument.presentationml.slideLayout+xml"/>
  <Override PartName="/ppt/slideLayouts/slideLayout307.xml" ContentType="application/vnd.openxmlformats-officedocument.presentationml.slideLayout+xml"/>
  <Override PartName="/ppt/slideLayouts/slideLayout308.xml" ContentType="application/vnd.openxmlformats-officedocument.presentationml.slideLayout+xml"/>
  <Override PartName="/ppt/slideLayouts/slideLayout309.xml" ContentType="application/vnd.openxmlformats-officedocument.presentationml.slideLayout+xml"/>
  <Override PartName="/ppt/slideLayouts/slideLayout310.xml" ContentType="application/vnd.openxmlformats-officedocument.presentationml.slideLayout+xml"/>
  <Override PartName="/ppt/slideLayouts/slideLayout311.xml" ContentType="application/vnd.openxmlformats-officedocument.presentationml.slideLayout+xml"/>
  <Override PartName="/ppt/slideLayouts/slideLayout312.xml" ContentType="application/vnd.openxmlformats-officedocument.presentationml.slideLayout+xml"/>
  <Override PartName="/ppt/slideLayouts/slideLayout313.xml" ContentType="application/vnd.openxmlformats-officedocument.presentationml.slideLayout+xml"/>
  <Override PartName="/ppt/slideLayouts/slideLayout314.xml" ContentType="application/vnd.openxmlformats-officedocument.presentationml.slideLayout+xml"/>
  <Override PartName="/ppt/slideLayouts/slideLayout315.xml" ContentType="application/vnd.openxmlformats-officedocument.presentationml.slideLayout+xml"/>
  <Override PartName="/ppt/slideLayouts/slideLayout316.xml" ContentType="application/vnd.openxmlformats-officedocument.presentationml.slideLayout+xml"/>
  <Override PartName="/ppt/slideLayouts/slideLayout317.xml" ContentType="application/vnd.openxmlformats-officedocument.presentationml.slideLayout+xml"/>
  <Override PartName="/ppt/slideLayouts/slideLayout318.xml" ContentType="application/vnd.openxmlformats-officedocument.presentationml.slideLayout+xml"/>
  <Override PartName="/ppt/slideLayouts/slideLayout319.xml" ContentType="application/vnd.openxmlformats-officedocument.presentationml.slideLayout+xml"/>
  <Override PartName="/ppt/slideLayouts/slideLayout320.xml" ContentType="application/vnd.openxmlformats-officedocument.presentationml.slideLayout+xml"/>
  <Override PartName="/ppt/slideLayouts/slideLayout321.xml" ContentType="application/vnd.openxmlformats-officedocument.presentationml.slideLayout+xml"/>
  <Override PartName="/ppt/slideLayouts/slideLayout322.xml" ContentType="application/vnd.openxmlformats-officedocument.presentationml.slideLayout+xml"/>
  <Override PartName="/ppt/slideLayouts/slideLayout323.xml" ContentType="application/vnd.openxmlformats-officedocument.presentationml.slideLayout+xml"/>
  <Override PartName="/ppt/slideLayouts/slideLayout324.xml" ContentType="application/vnd.openxmlformats-officedocument.presentationml.slideLayout+xml"/>
  <Override PartName="/ppt/slideLayouts/slideLayout325.xml" ContentType="application/vnd.openxmlformats-officedocument.presentationml.slideLayout+xml"/>
  <Override PartName="/ppt/slideLayouts/slideLayout326.xml" ContentType="application/vnd.openxmlformats-officedocument.presentationml.slideLayout+xml"/>
  <Override PartName="/ppt/slideLayouts/slideLayout327.xml" ContentType="application/vnd.openxmlformats-officedocument.presentationml.slideLayout+xml"/>
  <Override PartName="/ppt/slideLayouts/slideLayout328.xml" ContentType="application/vnd.openxmlformats-officedocument.presentationml.slideLayout+xml"/>
  <Override PartName="/ppt/slideLayouts/slideLayout329.xml" ContentType="application/vnd.openxmlformats-officedocument.presentationml.slideLayout+xml"/>
  <Override PartName="/ppt/slideLayouts/slideLayout330.xml" ContentType="application/vnd.openxmlformats-officedocument.presentationml.slideLayout+xml"/>
  <Override PartName="/ppt/slideLayouts/slideLayout331.xml" ContentType="application/vnd.openxmlformats-officedocument.presentationml.slideLayout+xml"/>
  <Override PartName="/ppt/slideLayouts/slideLayout332.xml" ContentType="application/vnd.openxmlformats-officedocument.presentationml.slideLayout+xml"/>
  <Override PartName="/ppt/slideLayouts/slideLayout333.xml" ContentType="application/vnd.openxmlformats-officedocument.presentationml.slideLayout+xml"/>
  <Override PartName="/ppt/slideLayouts/slideLayout334.xml" ContentType="application/vnd.openxmlformats-officedocument.presentationml.slideLayout+xml"/>
  <Override PartName="/ppt/slideLayouts/slideLayout335.xml" ContentType="application/vnd.openxmlformats-officedocument.presentationml.slideLayout+xml"/>
  <Override PartName="/ppt/slideLayouts/slideLayout336.xml" ContentType="application/vnd.openxmlformats-officedocument.presentationml.slideLayout+xml"/>
  <Override PartName="/ppt/slideLayouts/slideLayout337.xml" ContentType="application/vnd.openxmlformats-officedocument.presentationml.slideLayout+xml"/>
  <Override PartName="/ppt/slideLayouts/slideLayout338.xml" ContentType="application/vnd.openxmlformats-officedocument.presentationml.slideLayout+xml"/>
  <Override PartName="/ppt/slideLayouts/slideLayout339.xml" ContentType="application/vnd.openxmlformats-officedocument.presentationml.slideLayout+xml"/>
  <Override PartName="/ppt/slideLayouts/slideLayout340.xml" ContentType="application/vnd.openxmlformats-officedocument.presentationml.slideLayout+xml"/>
  <Override PartName="/ppt/slideLayouts/slideLayout341.xml" ContentType="application/vnd.openxmlformats-officedocument.presentationml.slideLayout+xml"/>
  <Override PartName="/ppt/slideLayouts/slideLayout342.xml" ContentType="application/vnd.openxmlformats-officedocument.presentationml.slideLayout+xml"/>
  <Override PartName="/ppt/slideLayouts/slideLayout343.xml" ContentType="application/vnd.openxmlformats-officedocument.presentationml.slideLayout+xml"/>
  <Override PartName="/ppt/slideLayouts/slideLayout344.xml" ContentType="application/vnd.openxmlformats-officedocument.presentationml.slideLayout+xml"/>
  <Override PartName="/ppt/slideLayouts/slideLayout345.xml" ContentType="application/vnd.openxmlformats-officedocument.presentationml.slideLayout+xml"/>
  <Override PartName="/ppt/slideLayouts/slideLayout346.xml" ContentType="application/vnd.openxmlformats-officedocument.presentationml.slideLayout+xml"/>
  <Override PartName="/ppt/slideLayouts/slideLayout347.xml" ContentType="application/vnd.openxmlformats-officedocument.presentationml.slideLayout+xml"/>
  <Override PartName="/ppt/slideLayouts/slideLayout348.xml" ContentType="application/vnd.openxmlformats-officedocument.presentationml.slideLayout+xml"/>
  <Override PartName="/ppt/slideLayouts/slideLayout349.xml" ContentType="application/vnd.openxmlformats-officedocument.presentationml.slideLayout+xml"/>
  <Override PartName="/ppt/slideLayouts/slideLayout350.xml" ContentType="application/vnd.openxmlformats-officedocument.presentationml.slideLayout+xml"/>
  <Override PartName="/ppt/slideLayouts/slideLayout351.xml" ContentType="application/vnd.openxmlformats-officedocument.presentationml.slideLayout+xml"/>
  <Override PartName="/ppt/slideLayouts/slideLayout352.xml" ContentType="application/vnd.openxmlformats-officedocument.presentationml.slideLayout+xml"/>
  <Override PartName="/ppt/slideLayouts/slideLayout353.xml" ContentType="application/vnd.openxmlformats-officedocument.presentationml.slideLayout+xml"/>
  <Override PartName="/ppt/slideLayouts/slideLayout354.xml" ContentType="application/vnd.openxmlformats-officedocument.presentationml.slideLayout+xml"/>
  <Override PartName="/ppt/slideLayouts/slideLayout355.xml" ContentType="application/vnd.openxmlformats-officedocument.presentationml.slideLayout+xml"/>
  <Override PartName="/ppt/slideLayouts/slideLayout356.xml" ContentType="application/vnd.openxmlformats-officedocument.presentationml.slideLayout+xml"/>
  <Override PartName="/ppt/slideLayouts/slideLayout357.xml" ContentType="application/vnd.openxmlformats-officedocument.presentationml.slideLayout+xml"/>
  <Override PartName="/ppt/slideLayouts/slideLayout358.xml" ContentType="application/vnd.openxmlformats-officedocument.presentationml.slideLayout+xml"/>
  <Override PartName="/ppt/slideLayouts/slideLayout359.xml" ContentType="application/vnd.openxmlformats-officedocument.presentationml.slideLayout+xml"/>
  <Override PartName="/ppt/slideLayouts/slideLayout360.xml" ContentType="application/vnd.openxmlformats-officedocument.presentationml.slideLayout+xml"/>
  <Override PartName="/ppt/slideLayouts/slideLayout361.xml" ContentType="application/vnd.openxmlformats-officedocument.presentationml.slideLayout+xml"/>
  <Override PartName="/ppt/slideLayouts/slideLayout362.xml" ContentType="application/vnd.openxmlformats-officedocument.presentationml.slideLayout+xml"/>
  <Override PartName="/ppt/slideLayouts/slideLayout363.xml" ContentType="application/vnd.openxmlformats-officedocument.presentationml.slideLayout+xml"/>
  <Override PartName="/ppt/slideLayouts/slideLayout364.xml" ContentType="application/vnd.openxmlformats-officedocument.presentationml.slideLayout+xml"/>
  <Override PartName="/ppt/slideLayouts/slideLayout365.xml" ContentType="application/vnd.openxmlformats-officedocument.presentationml.slideLayout+xml"/>
  <Override PartName="/ppt/slideLayouts/slideLayout366.xml" ContentType="application/vnd.openxmlformats-officedocument.presentationml.slideLayout+xml"/>
  <Override PartName="/ppt/slideLayouts/slideLayout367.xml" ContentType="application/vnd.openxmlformats-officedocument.presentationml.slideLayout+xml"/>
  <Override PartName="/ppt/slideLayouts/slideLayout368.xml" ContentType="application/vnd.openxmlformats-officedocument.presentationml.slideLayout+xml"/>
  <Override PartName="/ppt/slideLayouts/slideLayout369.xml" ContentType="application/vnd.openxmlformats-officedocument.presentationml.slideLayout+xml"/>
  <Override PartName="/ppt/slideLayouts/slideLayout370.xml" ContentType="application/vnd.openxmlformats-officedocument.presentationml.slideLayout+xml"/>
  <Override PartName="/ppt/slideLayouts/slideLayout371.xml" ContentType="application/vnd.openxmlformats-officedocument.presentationml.slideLayout+xml"/>
  <Override PartName="/ppt/slideLayouts/slideLayout372.xml" ContentType="application/vnd.openxmlformats-officedocument.presentationml.slideLayout+xml"/>
  <Override PartName="/ppt/slideLayouts/slideLayout373.xml" ContentType="application/vnd.openxmlformats-officedocument.presentationml.slideLayout+xml"/>
  <Override PartName="/ppt/slideLayouts/slideLayout374.xml" ContentType="application/vnd.openxmlformats-officedocument.presentationml.slideLayout+xml"/>
  <Override PartName="/ppt/slideLayouts/slideLayout375.xml" ContentType="application/vnd.openxmlformats-officedocument.presentationml.slideLayout+xml"/>
  <Override PartName="/ppt/slideLayouts/slideLayout376.xml" ContentType="application/vnd.openxmlformats-officedocument.presentationml.slideLayout+xml"/>
  <Override PartName="/ppt/slideLayouts/slideLayout377.xml" ContentType="application/vnd.openxmlformats-officedocument.presentationml.slideLayout+xml"/>
  <Override PartName="/ppt/slideLayouts/slideLayout378.xml" ContentType="application/vnd.openxmlformats-officedocument.presentationml.slideLayout+xml"/>
  <Override PartName="/ppt/slideLayouts/slideLayout379.xml" ContentType="application/vnd.openxmlformats-officedocument.presentationml.slideLayout+xml"/>
  <Override PartName="/ppt/slideLayouts/slideLayout380.xml" ContentType="application/vnd.openxmlformats-officedocument.presentationml.slideLayout+xml"/>
  <Override PartName="/ppt/slideLayouts/slideLayout381.xml" ContentType="application/vnd.openxmlformats-officedocument.presentationml.slideLayout+xml"/>
  <Override PartName="/ppt/slideLayouts/slideLayout382.xml" ContentType="application/vnd.openxmlformats-officedocument.presentationml.slideLayout+xml"/>
  <Override PartName="/ppt/slideLayouts/slideLayout383.xml" ContentType="application/vnd.openxmlformats-officedocument.presentationml.slideLayout+xml"/>
  <Override PartName="/ppt/slideLayouts/slideLayout384.xml" ContentType="application/vnd.openxmlformats-officedocument.presentationml.slideLayout+xml"/>
  <Override PartName="/ppt/slideLayouts/slideLayout385.xml" ContentType="application/vnd.openxmlformats-officedocument.presentationml.slideLayout+xml"/>
  <Override PartName="/ppt/slideLayouts/slideLayout386.xml" ContentType="application/vnd.openxmlformats-officedocument.presentationml.slideLayout+xml"/>
  <Override PartName="/ppt/slideLayouts/slideLayout387.xml" ContentType="application/vnd.openxmlformats-officedocument.presentationml.slideLayout+xml"/>
  <Override PartName="/ppt/slideLayouts/slideLayout388.xml" ContentType="application/vnd.openxmlformats-officedocument.presentationml.slideLayout+xml"/>
  <Override PartName="/ppt/slideLayouts/slideLayout389.xml" ContentType="application/vnd.openxmlformats-officedocument.presentationml.slideLayout+xml"/>
  <Override PartName="/ppt/slideLayouts/slideLayout390.xml" ContentType="application/vnd.openxmlformats-officedocument.presentationml.slideLayout+xml"/>
  <Override PartName="/ppt/slideLayouts/slideLayout391.xml" ContentType="application/vnd.openxmlformats-officedocument.presentationml.slideLayout+xml"/>
  <Override PartName="/ppt/slideLayouts/slideLayout392.xml" ContentType="application/vnd.openxmlformats-officedocument.presentationml.slideLayout+xml"/>
  <Override PartName="/ppt/slideLayouts/slideLayout393.xml" ContentType="application/vnd.openxmlformats-officedocument.presentationml.slideLayout+xml"/>
  <Override PartName="/ppt/slideLayouts/slideLayout394.xml" ContentType="application/vnd.openxmlformats-officedocument.presentationml.slideLayout+xml"/>
  <Override PartName="/ppt/slideLayouts/slideLayout395.xml" ContentType="application/vnd.openxmlformats-officedocument.presentationml.slideLayout+xml"/>
  <Override PartName="/ppt/slideLayouts/slideLayout396.xml" ContentType="application/vnd.openxmlformats-officedocument.presentationml.slideLayout+xml"/>
  <Override PartName="/ppt/slideLayouts/slideLayout397.xml" ContentType="application/vnd.openxmlformats-officedocument.presentationml.slideLayout+xml"/>
  <Override PartName="/ppt/slideLayouts/slideLayout398.xml" ContentType="application/vnd.openxmlformats-officedocument.presentationml.slideLayout+xml"/>
  <Override PartName="/ppt/slideLayouts/slideLayout399.xml" ContentType="application/vnd.openxmlformats-officedocument.presentationml.slideLayout+xml"/>
  <Override PartName="/ppt/slideLayouts/slideLayout400.xml" ContentType="application/vnd.openxmlformats-officedocument.presentationml.slideLayout+xml"/>
  <Override PartName="/ppt/slideLayouts/slideLayout401.xml" ContentType="application/vnd.openxmlformats-officedocument.presentationml.slideLayout+xml"/>
  <Override PartName="/ppt/slideLayouts/slideLayout402.xml" ContentType="application/vnd.openxmlformats-officedocument.presentationml.slideLayout+xml"/>
  <Override PartName="/ppt/slideLayouts/slideLayout403.xml" ContentType="application/vnd.openxmlformats-officedocument.presentationml.slideLayout+xml"/>
  <Override PartName="/ppt/slideLayouts/slideLayout404.xml" ContentType="application/vnd.openxmlformats-officedocument.presentationml.slideLayout+xml"/>
  <Override PartName="/ppt/slideLayouts/slideLayout405.xml" ContentType="application/vnd.openxmlformats-officedocument.presentationml.slideLayout+xml"/>
  <Override PartName="/ppt/slideLayouts/slideLayout406.xml" ContentType="application/vnd.openxmlformats-officedocument.presentationml.slideLayout+xml"/>
  <Override PartName="/ppt/slideLayouts/slideLayout407.xml" ContentType="application/vnd.openxmlformats-officedocument.presentationml.slideLayout+xml"/>
  <Override PartName="/ppt/slideLayouts/slideLayout408.xml" ContentType="application/vnd.openxmlformats-officedocument.presentationml.slideLayout+xml"/>
  <Override PartName="/ppt/slideLayouts/slideLayout409.xml" ContentType="application/vnd.openxmlformats-officedocument.presentationml.slideLayout+xml"/>
  <Override PartName="/ppt/slideLayouts/slideLayout410.xml" ContentType="application/vnd.openxmlformats-officedocument.presentationml.slideLayout+xml"/>
  <Override PartName="/ppt/slideLayouts/slideLayout411.xml" ContentType="application/vnd.openxmlformats-officedocument.presentationml.slideLayout+xml"/>
  <Override PartName="/ppt/slideLayouts/slideLayout412.xml" ContentType="application/vnd.openxmlformats-officedocument.presentationml.slideLayout+xml"/>
  <Override PartName="/ppt/slideLayouts/slideLayout413.xml" ContentType="application/vnd.openxmlformats-officedocument.presentationml.slideLayout+xml"/>
  <Override PartName="/ppt/slideLayouts/slideLayout414.xml" ContentType="application/vnd.openxmlformats-officedocument.presentationml.slideLayout+xml"/>
  <Override PartName="/ppt/slideLayouts/slideLayout415.xml" ContentType="application/vnd.openxmlformats-officedocument.presentationml.slideLayout+xml"/>
  <Override PartName="/ppt/slideLayouts/slideLayout416.xml" ContentType="application/vnd.openxmlformats-officedocument.presentationml.slideLayout+xml"/>
  <Override PartName="/ppt/slideLayouts/slideLayout417.xml" ContentType="application/vnd.openxmlformats-officedocument.presentationml.slideLayout+xml"/>
  <Override PartName="/ppt/slideLayouts/slideLayout418.xml" ContentType="application/vnd.openxmlformats-officedocument.presentationml.slideLayout+xml"/>
  <Override PartName="/ppt/slideLayouts/slideLayout419.xml" ContentType="application/vnd.openxmlformats-officedocument.presentationml.slideLayout+xml"/>
  <Override PartName="/ppt/slideLayouts/slideLayout420.xml" ContentType="application/vnd.openxmlformats-officedocument.presentationml.slideLayout+xml"/>
  <Override PartName="/ppt/slideLayouts/slideLayout421.xml" ContentType="application/vnd.openxmlformats-officedocument.presentationml.slideLayout+xml"/>
  <Override PartName="/ppt/slideLayouts/slideLayout422.xml" ContentType="application/vnd.openxmlformats-officedocument.presentationml.slideLayout+xml"/>
  <Override PartName="/ppt/slideLayouts/slideLayout423.xml" ContentType="application/vnd.openxmlformats-officedocument.presentationml.slideLayout+xml"/>
  <Override PartName="/ppt/slideLayouts/slideLayout424.xml" ContentType="application/vnd.openxmlformats-officedocument.presentationml.slideLayout+xml"/>
  <Override PartName="/ppt/slideLayouts/slideLayout425.xml" ContentType="application/vnd.openxmlformats-officedocument.presentationml.slideLayout+xml"/>
  <Override PartName="/ppt/slideLayouts/slideLayout426.xml" ContentType="application/vnd.openxmlformats-officedocument.presentationml.slideLayout+xml"/>
  <Override PartName="/ppt/slideLayouts/slideLayout427.xml" ContentType="application/vnd.openxmlformats-officedocument.presentationml.slideLayout+xml"/>
  <Override PartName="/ppt/slideLayouts/slideLayout428.xml" ContentType="application/vnd.openxmlformats-officedocument.presentationml.slideLayout+xml"/>
  <Override PartName="/ppt/slideLayouts/slideLayout429.xml" ContentType="application/vnd.openxmlformats-officedocument.presentationml.slideLayout+xml"/>
  <Override PartName="/ppt/slideLayouts/slideLayout430.xml" ContentType="application/vnd.openxmlformats-officedocument.presentationml.slideLayout+xml"/>
  <Override PartName="/ppt/slideLayouts/slideLayout431.xml" ContentType="application/vnd.openxmlformats-officedocument.presentationml.slideLayout+xml"/>
  <Override PartName="/ppt/slideLayouts/slideLayout432.xml" ContentType="application/vnd.openxmlformats-officedocument.presentationml.slideLayout+xml"/>
  <Override PartName="/ppt/slideLayouts/slideLayout433.xml" ContentType="application/vnd.openxmlformats-officedocument.presentationml.slideLayout+xml"/>
  <Override PartName="/ppt/slideLayouts/slideLayout434.xml" ContentType="application/vnd.openxmlformats-officedocument.presentationml.slideLayout+xml"/>
  <Override PartName="/ppt/slideLayouts/slideLayout435.xml" ContentType="application/vnd.openxmlformats-officedocument.presentationml.slideLayout+xml"/>
  <Override PartName="/ppt/slideLayouts/slideLayout436.xml" ContentType="application/vnd.openxmlformats-officedocument.presentationml.slideLayout+xml"/>
  <Override PartName="/ppt/slideLayouts/slideLayout437.xml" ContentType="application/vnd.openxmlformats-officedocument.presentationml.slideLayout+xml"/>
  <Override PartName="/ppt/slideLayouts/slideLayout438.xml" ContentType="application/vnd.openxmlformats-officedocument.presentationml.slideLayout+xml"/>
  <Override PartName="/ppt/slideLayouts/slideLayout439.xml" ContentType="application/vnd.openxmlformats-officedocument.presentationml.slideLayout+xml"/>
  <Override PartName="/ppt/slideLayouts/slideLayout440.xml" ContentType="application/vnd.openxmlformats-officedocument.presentationml.slideLayout+xml"/>
  <Override PartName="/ppt/slideLayouts/slideLayout441.xml" ContentType="application/vnd.openxmlformats-officedocument.presentationml.slideLayout+xml"/>
  <Override PartName="/ppt/slideLayouts/slideLayout442.xml" ContentType="application/vnd.openxmlformats-officedocument.presentationml.slideLayout+xml"/>
  <Override PartName="/ppt/slideLayouts/slideLayout443.xml" ContentType="application/vnd.openxmlformats-officedocument.presentationml.slideLayout+xml"/>
  <Override PartName="/ppt/slideLayouts/slideLayout444.xml" ContentType="application/vnd.openxmlformats-officedocument.presentationml.slideLayout+xml"/>
  <Override PartName="/ppt/slideLayouts/slideLayout445.xml" ContentType="application/vnd.openxmlformats-officedocument.presentationml.slideLayout+xml"/>
  <Override PartName="/ppt/slideLayouts/slideLayout446.xml" ContentType="application/vnd.openxmlformats-officedocument.presentationml.slideLayout+xml"/>
  <Override PartName="/ppt/slideLayouts/slideLayout447.xml" ContentType="application/vnd.openxmlformats-officedocument.presentationml.slideLayout+xml"/>
  <Override PartName="/ppt/slideLayouts/slideLayout448.xml" ContentType="application/vnd.openxmlformats-officedocument.presentationml.slideLayout+xml"/>
  <Override PartName="/ppt/slideLayouts/slideLayout449.xml" ContentType="application/vnd.openxmlformats-officedocument.presentationml.slideLayout+xml"/>
  <Override PartName="/ppt/slideLayouts/slideLayout450.xml" ContentType="application/vnd.openxmlformats-officedocument.presentationml.slideLayout+xml"/>
  <Override PartName="/ppt/slideLayouts/slideLayout451.xml" ContentType="application/vnd.openxmlformats-officedocument.presentationml.slideLayout+xml"/>
  <Override PartName="/ppt/slideLayouts/slideLayout452.xml" ContentType="application/vnd.openxmlformats-officedocument.presentationml.slideLayout+xml"/>
  <Override PartName="/ppt/slideLayouts/slideLayout453.xml" ContentType="application/vnd.openxmlformats-officedocument.presentationml.slideLayout+xml"/>
  <Override PartName="/ppt/slideLayouts/slideLayout454.xml" ContentType="application/vnd.openxmlformats-officedocument.presentationml.slideLayout+xml"/>
  <Override PartName="/ppt/slideLayouts/slideLayout455.xml" ContentType="application/vnd.openxmlformats-officedocument.presentationml.slideLayout+xml"/>
  <Override PartName="/ppt/slideLayouts/slideLayout456.xml" ContentType="application/vnd.openxmlformats-officedocument.presentationml.slideLayout+xml"/>
  <Override PartName="/ppt/slideLayouts/slideLayout457.xml" ContentType="application/vnd.openxmlformats-officedocument.presentationml.slideLayout+xml"/>
  <Override PartName="/ppt/slideLayouts/slideLayout458.xml" ContentType="application/vnd.openxmlformats-officedocument.presentationml.slideLayout+xml"/>
  <Override PartName="/ppt/slideLayouts/slideLayout459.xml" ContentType="application/vnd.openxmlformats-officedocument.presentationml.slideLayout+xml"/>
  <Override PartName="/ppt/slideLayouts/slideLayout460.xml" ContentType="application/vnd.openxmlformats-officedocument.presentationml.slideLayout+xml"/>
  <Override PartName="/ppt/slideLayouts/slideLayout461.xml" ContentType="application/vnd.openxmlformats-officedocument.presentationml.slideLayout+xml"/>
  <Override PartName="/ppt/slideLayouts/slideLayout462.xml" ContentType="application/vnd.openxmlformats-officedocument.presentationml.slideLayout+xml"/>
  <Override PartName="/ppt/slideLayouts/slideLayout463.xml" ContentType="application/vnd.openxmlformats-officedocument.presentationml.slideLayout+xml"/>
  <Override PartName="/ppt/slideLayouts/slideLayout464.xml" ContentType="application/vnd.openxmlformats-officedocument.presentationml.slideLayout+xml"/>
  <Override PartName="/ppt/slideLayouts/slideLayout465.xml" ContentType="application/vnd.openxmlformats-officedocument.presentationml.slideLayout+xml"/>
  <Override PartName="/ppt/slideLayouts/slideLayout466.xml" ContentType="application/vnd.openxmlformats-officedocument.presentationml.slideLayout+xml"/>
  <Override PartName="/ppt/slideLayouts/slideLayout467.xml" ContentType="application/vnd.openxmlformats-officedocument.presentationml.slideLayout+xml"/>
  <Override PartName="/ppt/slideLayouts/slideLayout468.xml" ContentType="application/vnd.openxmlformats-officedocument.presentationml.slideLayout+xml"/>
  <Override PartName="/ppt/slideLayouts/slideLayout469.xml" ContentType="application/vnd.openxmlformats-officedocument.presentationml.slideLayout+xml"/>
  <Override PartName="/ppt/slideLayouts/slideLayout470.xml" ContentType="application/vnd.openxmlformats-officedocument.presentationml.slideLayout+xml"/>
  <Override PartName="/ppt/slideLayouts/slideLayout471.xml" ContentType="application/vnd.openxmlformats-officedocument.presentationml.slideLayout+xml"/>
  <Override PartName="/ppt/slideLayouts/slideLayout472.xml" ContentType="application/vnd.openxmlformats-officedocument.presentationml.slideLayout+xml"/>
  <Override PartName="/ppt/slideLayouts/slideLayout473.xml" ContentType="application/vnd.openxmlformats-officedocument.presentationml.slideLayout+xml"/>
  <Override PartName="/ppt/slideLayouts/slideLayout474.xml" ContentType="application/vnd.openxmlformats-officedocument.presentationml.slideLayout+xml"/>
  <Override PartName="/ppt/slideLayouts/slideLayout475.xml" ContentType="application/vnd.openxmlformats-officedocument.presentationml.slideLayout+xml"/>
  <Override PartName="/ppt/slideLayouts/slideLayout476.xml" ContentType="application/vnd.openxmlformats-officedocument.presentationml.slideLayout+xml"/>
  <Override PartName="/ppt/slideLayouts/slideLayout477.xml" ContentType="application/vnd.openxmlformats-officedocument.presentationml.slideLayout+xml"/>
  <Override PartName="/ppt/slideLayouts/slideLayout478.xml" ContentType="application/vnd.openxmlformats-officedocument.presentationml.slideLayout+xml"/>
  <Override PartName="/ppt/slideLayouts/slideLayout479.xml" ContentType="application/vnd.openxmlformats-officedocument.presentationml.slideLayout+xml"/>
  <Override PartName="/ppt/slideLayouts/slideLayout480.xml" ContentType="application/vnd.openxmlformats-officedocument.presentationml.slideLayout+xml"/>
  <Override PartName="/ppt/slideLayouts/slideLayout481.xml" ContentType="application/vnd.openxmlformats-officedocument.presentationml.slideLayout+xml"/>
  <Override PartName="/ppt/slideLayouts/slideLayout482.xml" ContentType="application/vnd.openxmlformats-officedocument.presentationml.slideLayout+xml"/>
  <Override PartName="/ppt/slideLayouts/slideLayout483.xml" ContentType="application/vnd.openxmlformats-officedocument.presentationml.slideLayout+xml"/>
  <Override PartName="/ppt/slideLayouts/slideLayout484.xml" ContentType="application/vnd.openxmlformats-officedocument.presentationml.slideLayout+xml"/>
  <Override PartName="/ppt/slideLayouts/slideLayout485.xml" ContentType="application/vnd.openxmlformats-officedocument.presentationml.slideLayout+xml"/>
  <Override PartName="/ppt/slideLayouts/slideLayout486.xml" ContentType="application/vnd.openxmlformats-officedocument.presentationml.slideLayout+xml"/>
  <Override PartName="/ppt/slideLayouts/slideLayout487.xml" ContentType="application/vnd.openxmlformats-officedocument.presentationml.slideLayout+xml"/>
  <Override PartName="/ppt/slideLayouts/slideLayout488.xml" ContentType="application/vnd.openxmlformats-officedocument.presentationml.slideLayout+xml"/>
  <Override PartName="/ppt/slideLayouts/slideLayout489.xml" ContentType="application/vnd.openxmlformats-officedocument.presentationml.slideLayout+xml"/>
  <Override PartName="/ppt/slideLayouts/slideLayout490.xml" ContentType="application/vnd.openxmlformats-officedocument.presentationml.slideLayout+xml"/>
  <Override PartName="/ppt/slideLayouts/slideLayout491.xml" ContentType="application/vnd.openxmlformats-officedocument.presentationml.slideLayout+xml"/>
  <Override PartName="/ppt/slideLayouts/slideLayout492.xml" ContentType="application/vnd.openxmlformats-officedocument.presentationml.slideLayout+xml"/>
  <Override PartName="/ppt/slideLayouts/slideLayout493.xml" ContentType="application/vnd.openxmlformats-officedocument.presentationml.slideLayout+xml"/>
  <Override PartName="/ppt/slideLayouts/slideLayout494.xml" ContentType="application/vnd.openxmlformats-officedocument.presentationml.slideLayout+xml"/>
  <Override PartName="/ppt/slideLayouts/slideLayout495.xml" ContentType="application/vnd.openxmlformats-officedocument.presentationml.slideLayout+xml"/>
  <Override PartName="/ppt/slideLayouts/slideLayout496.xml" ContentType="application/vnd.openxmlformats-officedocument.presentationml.slideLayout+xml"/>
  <Override PartName="/ppt/slideLayouts/slideLayout497.xml" ContentType="application/vnd.openxmlformats-officedocument.presentationml.slideLayout+xml"/>
  <Override PartName="/ppt/slideLayouts/slideLayout498.xml" ContentType="application/vnd.openxmlformats-officedocument.presentationml.slideLayout+xml"/>
  <Override PartName="/ppt/slideLayouts/slideLayout499.xml" ContentType="application/vnd.openxmlformats-officedocument.presentationml.slideLayout+xml"/>
  <Override PartName="/ppt/slideLayouts/slideLayout500.xml" ContentType="application/vnd.openxmlformats-officedocument.presentationml.slideLayout+xml"/>
  <Override PartName="/ppt/slideLayouts/slideLayout501.xml" ContentType="application/vnd.openxmlformats-officedocument.presentationml.slideLayout+xml"/>
  <Override PartName="/ppt/slideLayouts/slideLayout502.xml" ContentType="application/vnd.openxmlformats-officedocument.presentationml.slideLayout+xml"/>
  <Override PartName="/ppt/slideLayouts/slideLayout503.xml" ContentType="application/vnd.openxmlformats-officedocument.presentationml.slideLayout+xml"/>
  <Override PartName="/ppt/slideLayouts/slideLayout504.xml" ContentType="application/vnd.openxmlformats-officedocument.presentationml.slideLayout+xml"/>
  <Override PartName="/ppt/slideLayouts/slideLayout505.xml" ContentType="application/vnd.openxmlformats-officedocument.presentationml.slideLayout+xml"/>
  <Override PartName="/ppt/slideLayouts/slideLayout506.xml" ContentType="application/vnd.openxmlformats-officedocument.presentationml.slideLayout+xml"/>
  <Override PartName="/ppt/slideLayouts/slideLayout507.xml" ContentType="application/vnd.openxmlformats-officedocument.presentationml.slideLayout+xml"/>
  <Override PartName="/ppt/slideLayouts/slideLayout508.xml" ContentType="application/vnd.openxmlformats-officedocument.presentationml.slideLayout+xml"/>
  <Override PartName="/ppt/slideLayouts/slideLayout509.xml" ContentType="application/vnd.openxmlformats-officedocument.presentationml.slideLayout+xml"/>
  <Override PartName="/ppt/slideLayouts/slideLayout510.xml" ContentType="application/vnd.openxmlformats-officedocument.presentationml.slideLayout+xml"/>
  <Override PartName="/ppt/slideLayouts/slideLayout511.xml" ContentType="application/vnd.openxmlformats-officedocument.presentationml.slideLayout+xml"/>
  <Override PartName="/ppt/slideLayouts/slideLayout512.xml" ContentType="application/vnd.openxmlformats-officedocument.presentationml.slideLayout+xml"/>
  <Override PartName="/ppt/slideLayouts/slideLayout513.xml" ContentType="application/vnd.openxmlformats-officedocument.presentationml.slideLayout+xml"/>
  <Override PartName="/ppt/slideLayouts/slideLayout514.xml" ContentType="application/vnd.openxmlformats-officedocument.presentationml.slideLayout+xml"/>
  <Override PartName="/ppt/slideLayouts/slideLayout515.xml" ContentType="application/vnd.openxmlformats-officedocument.presentationml.slideLayout+xml"/>
  <Override PartName="/ppt/slideLayouts/slideLayout516.xml" ContentType="application/vnd.openxmlformats-officedocument.presentationml.slideLayout+xml"/>
  <Override PartName="/ppt/slideLayouts/slideLayout517.xml" ContentType="application/vnd.openxmlformats-officedocument.presentationml.slideLayout+xml"/>
  <Override PartName="/ppt/slideLayouts/slideLayout518.xml" ContentType="application/vnd.openxmlformats-officedocument.presentationml.slideLayout+xml"/>
  <Override PartName="/ppt/slideLayouts/slideLayout519.xml" ContentType="application/vnd.openxmlformats-officedocument.presentationml.slideLayout+xml"/>
  <Override PartName="/ppt/slideLayouts/slideLayout520.xml" ContentType="application/vnd.openxmlformats-officedocument.presentationml.slideLayout+xml"/>
  <Override PartName="/ppt/slideLayouts/slideLayout521.xml" ContentType="application/vnd.openxmlformats-officedocument.presentationml.slideLayout+xml"/>
  <Override PartName="/ppt/slideLayouts/slideLayout522.xml" ContentType="application/vnd.openxmlformats-officedocument.presentationml.slideLayout+xml"/>
  <Override PartName="/ppt/slideLayouts/slideLayout523.xml" ContentType="application/vnd.openxmlformats-officedocument.presentationml.slideLayout+xml"/>
  <Override PartName="/ppt/slideLayouts/slideLayout524.xml" ContentType="application/vnd.openxmlformats-officedocument.presentationml.slideLayout+xml"/>
  <Override PartName="/ppt/slideLayouts/slideLayout525.xml" ContentType="application/vnd.openxmlformats-officedocument.presentationml.slideLayout+xml"/>
  <Override PartName="/ppt/slideLayouts/slideLayout526.xml" ContentType="application/vnd.openxmlformats-officedocument.presentationml.slideLayout+xml"/>
  <Override PartName="/ppt/slideLayouts/slideLayout527.xml" ContentType="application/vnd.openxmlformats-officedocument.presentationml.slideLayout+xml"/>
  <Override PartName="/ppt/slideLayouts/slideLayout528.xml" ContentType="application/vnd.openxmlformats-officedocument.presentationml.slideLayout+xml"/>
  <Override PartName="/ppt/slideLayouts/slideLayout529.xml" ContentType="application/vnd.openxmlformats-officedocument.presentationml.slideLayout+xml"/>
  <Override PartName="/ppt/slideLayouts/slideLayout530.xml" ContentType="application/vnd.openxmlformats-officedocument.presentationml.slideLayout+xml"/>
  <Override PartName="/ppt/slideLayouts/slideLayout531.xml" ContentType="application/vnd.openxmlformats-officedocument.presentationml.slideLayout+xml"/>
  <Override PartName="/ppt/slideLayouts/slideLayout532.xml" ContentType="application/vnd.openxmlformats-officedocument.presentationml.slideLayout+xml"/>
  <Override PartName="/ppt/slideLayouts/slideLayout533.xml" ContentType="application/vnd.openxmlformats-officedocument.presentationml.slideLayout+xml"/>
  <Override PartName="/ppt/slideLayouts/slideLayout534.xml" ContentType="application/vnd.openxmlformats-officedocument.presentationml.slideLayout+xml"/>
  <Override PartName="/ppt/slideLayouts/slideLayout535.xml" ContentType="application/vnd.openxmlformats-officedocument.presentationml.slideLayout+xml"/>
  <Override PartName="/ppt/slideLayouts/slideLayout536.xml" ContentType="application/vnd.openxmlformats-officedocument.presentationml.slideLayout+xml"/>
  <Override PartName="/ppt/slideLayouts/slideLayout537.xml" ContentType="application/vnd.openxmlformats-officedocument.presentationml.slideLayout+xml"/>
  <Override PartName="/ppt/slideLayouts/slideLayout538.xml" ContentType="application/vnd.openxmlformats-officedocument.presentationml.slideLayout+xml"/>
  <Override PartName="/ppt/slideLayouts/slideLayout539.xml" ContentType="application/vnd.openxmlformats-officedocument.presentationml.slideLayout+xml"/>
  <Override PartName="/ppt/slideLayouts/slideLayout540.xml" ContentType="application/vnd.openxmlformats-officedocument.presentationml.slideLayout+xml"/>
  <Override PartName="/ppt/slideLayouts/slideLayout541.xml" ContentType="application/vnd.openxmlformats-officedocument.presentationml.slideLayout+xml"/>
  <Override PartName="/ppt/slideLayouts/slideLayout542.xml" ContentType="application/vnd.openxmlformats-officedocument.presentationml.slideLayout+xml"/>
  <Override PartName="/ppt/slideLayouts/slideLayout543.xml" ContentType="application/vnd.openxmlformats-officedocument.presentationml.slideLayout+xml"/>
  <Override PartName="/ppt/slideLayouts/slideLayout544.xml" ContentType="application/vnd.openxmlformats-officedocument.presentationml.slideLayout+xml"/>
  <Override PartName="/ppt/slideLayouts/slideLayout545.xml" ContentType="application/vnd.openxmlformats-officedocument.presentationml.slideLayout+xml"/>
  <Override PartName="/ppt/slideLayouts/slideLayout546.xml" ContentType="application/vnd.openxmlformats-officedocument.presentationml.slideLayout+xml"/>
  <Override PartName="/ppt/slideLayouts/slideLayout547.xml" ContentType="application/vnd.openxmlformats-officedocument.presentationml.slideLayout+xml"/>
  <Override PartName="/ppt/slideLayouts/slideLayout548.xml" ContentType="application/vnd.openxmlformats-officedocument.presentationml.slideLayout+xml"/>
  <Override PartName="/ppt/slideLayouts/slideLayout549.xml" ContentType="application/vnd.openxmlformats-officedocument.presentationml.slideLayout+xml"/>
  <Override PartName="/ppt/slideLayouts/slideLayout550.xml" ContentType="application/vnd.openxmlformats-officedocument.presentationml.slideLayout+xml"/>
  <Override PartName="/ppt/slideLayouts/slideLayout551.xml" ContentType="application/vnd.openxmlformats-officedocument.presentationml.slideLayout+xml"/>
  <Override PartName="/ppt/slideLayouts/slideLayout552.xml" ContentType="application/vnd.openxmlformats-officedocument.presentationml.slideLayout+xml"/>
  <Override PartName="/ppt/slideLayouts/slideLayout553.xml" ContentType="application/vnd.openxmlformats-officedocument.presentationml.slideLayout+xml"/>
  <Override PartName="/ppt/slideLayouts/slideLayout554.xml" ContentType="application/vnd.openxmlformats-officedocument.presentationml.slideLayout+xml"/>
  <Override PartName="/ppt/slideLayouts/slideLayout555.xml" ContentType="application/vnd.openxmlformats-officedocument.presentationml.slideLayout+xml"/>
  <Override PartName="/ppt/slideLayouts/slideLayout556.xml" ContentType="application/vnd.openxmlformats-officedocument.presentationml.slideLayout+xml"/>
  <Override PartName="/ppt/slideLayouts/slideLayout557.xml" ContentType="application/vnd.openxmlformats-officedocument.presentationml.slideLayout+xml"/>
  <Override PartName="/ppt/slideLayouts/slideLayout558.xml" ContentType="application/vnd.openxmlformats-officedocument.presentationml.slideLayout+xml"/>
  <Override PartName="/ppt/slideLayouts/slideLayout559.xml" ContentType="application/vnd.openxmlformats-officedocument.presentationml.slideLayout+xml"/>
  <Override PartName="/ppt/slideLayouts/slideLayout560.xml" ContentType="application/vnd.openxmlformats-officedocument.presentationml.slideLayout+xml"/>
  <Override PartName="/ppt/slideLayouts/slideLayout561.xml" ContentType="application/vnd.openxmlformats-officedocument.presentationml.slideLayout+xml"/>
  <Override PartName="/ppt/slideLayouts/slideLayout562.xml" ContentType="application/vnd.openxmlformats-officedocument.presentationml.slideLayout+xml"/>
  <Override PartName="/ppt/slideLayouts/slideLayout563.xml" ContentType="application/vnd.openxmlformats-officedocument.presentationml.slideLayout+xml"/>
  <Override PartName="/ppt/slideLayouts/slideLayout564.xml" ContentType="application/vnd.openxmlformats-officedocument.presentationml.slideLayout+xml"/>
  <Override PartName="/ppt/slideLayouts/slideLayout565.xml" ContentType="application/vnd.openxmlformats-officedocument.presentationml.slideLayout+xml"/>
  <Override PartName="/ppt/slideLayouts/slideLayout566.xml" ContentType="application/vnd.openxmlformats-officedocument.presentationml.slideLayout+xml"/>
  <Override PartName="/ppt/slideLayouts/slideLayout567.xml" ContentType="application/vnd.openxmlformats-officedocument.presentationml.slideLayout+xml"/>
  <Override PartName="/ppt/slideLayouts/slideLayout568.xml" ContentType="application/vnd.openxmlformats-officedocument.presentationml.slideLayout+xml"/>
  <Override PartName="/ppt/slideLayouts/slideLayout569.xml" ContentType="application/vnd.openxmlformats-officedocument.presentationml.slideLayout+xml"/>
  <Override PartName="/ppt/slideLayouts/slideLayout570.xml" ContentType="application/vnd.openxmlformats-officedocument.presentationml.slideLayout+xml"/>
  <Override PartName="/ppt/slideLayouts/slideLayout571.xml" ContentType="application/vnd.openxmlformats-officedocument.presentationml.slideLayout+xml"/>
  <Override PartName="/ppt/slideLayouts/slideLayout572.xml" ContentType="application/vnd.openxmlformats-officedocument.presentationml.slideLayout+xml"/>
  <Override PartName="/ppt/slideLayouts/slideLayout573.xml" ContentType="application/vnd.openxmlformats-officedocument.presentationml.slideLayout+xml"/>
  <Override PartName="/ppt/slideLayouts/slideLayout574.xml" ContentType="application/vnd.openxmlformats-officedocument.presentationml.slideLayout+xml"/>
  <Override PartName="/ppt/slideLayouts/slideLayout575.xml" ContentType="application/vnd.openxmlformats-officedocument.presentationml.slideLayout+xml"/>
  <Override PartName="/ppt/slideLayouts/slideLayout576.xml" ContentType="application/vnd.openxmlformats-officedocument.presentationml.slideLayout+xml"/>
  <Override PartName="/ppt/slideLayouts/slideLayout577.xml" ContentType="application/vnd.openxmlformats-officedocument.presentationml.slideLayout+xml"/>
  <Override PartName="/ppt/slideLayouts/slideLayout578.xml" ContentType="application/vnd.openxmlformats-officedocument.presentationml.slideLayout+xml"/>
  <Override PartName="/ppt/slideLayouts/slideLayout579.xml" ContentType="application/vnd.openxmlformats-officedocument.presentationml.slideLayout+xml"/>
  <Override PartName="/ppt/slideLayouts/slideLayout580.xml" ContentType="application/vnd.openxmlformats-officedocument.presentationml.slideLayout+xml"/>
  <Override PartName="/ppt/slideLayouts/slideLayout581.xml" ContentType="application/vnd.openxmlformats-officedocument.presentationml.slideLayout+xml"/>
  <Override PartName="/ppt/slideLayouts/slideLayout582.xml" ContentType="application/vnd.openxmlformats-officedocument.presentationml.slideLayout+xml"/>
  <Override PartName="/ppt/slideLayouts/slideLayout583.xml" ContentType="application/vnd.openxmlformats-officedocument.presentationml.slideLayout+xml"/>
  <Override PartName="/ppt/slideLayouts/slideLayout584.xml" ContentType="application/vnd.openxmlformats-officedocument.presentationml.slideLayout+xml"/>
  <Override PartName="/ppt/slideLayouts/slideLayout585.xml" ContentType="application/vnd.openxmlformats-officedocument.presentationml.slideLayout+xml"/>
  <Override PartName="/ppt/slideLayouts/slideLayout586.xml" ContentType="application/vnd.openxmlformats-officedocument.presentationml.slideLayout+xml"/>
  <Override PartName="/ppt/slideLayouts/slideLayout587.xml" ContentType="application/vnd.openxmlformats-officedocument.presentationml.slideLayout+xml"/>
  <Override PartName="/ppt/slideLayouts/slideLayout588.xml" ContentType="application/vnd.openxmlformats-officedocument.presentationml.slideLayout+xml"/>
  <Override PartName="/ppt/slideLayouts/slideLayout589.xml" ContentType="application/vnd.openxmlformats-officedocument.presentationml.slideLayout+xml"/>
  <Override PartName="/ppt/slideLayouts/slideLayout590.xml" ContentType="application/vnd.openxmlformats-officedocument.presentationml.slideLayout+xml"/>
  <Override PartName="/ppt/slideLayouts/slideLayout591.xml" ContentType="application/vnd.openxmlformats-officedocument.presentationml.slideLayout+xml"/>
  <Override PartName="/ppt/slideLayouts/slideLayout592.xml" ContentType="application/vnd.openxmlformats-officedocument.presentationml.slideLayout+xml"/>
  <Override PartName="/ppt/slideLayouts/slideLayout593.xml" ContentType="application/vnd.openxmlformats-officedocument.presentationml.slideLayout+xml"/>
  <Override PartName="/ppt/slideLayouts/slideLayout594.xml" ContentType="application/vnd.openxmlformats-officedocument.presentationml.slideLayout+xml"/>
  <Override PartName="/ppt/slideLayouts/slideLayout595.xml" ContentType="application/vnd.openxmlformats-officedocument.presentationml.slideLayout+xml"/>
  <Override PartName="/ppt/slideLayouts/slideLayout596.xml" ContentType="application/vnd.openxmlformats-officedocument.presentationml.slideLayout+xml"/>
  <Override PartName="/ppt/slideLayouts/slideLayout597.xml" ContentType="application/vnd.openxmlformats-officedocument.presentationml.slideLayout+xml"/>
  <Override PartName="/ppt/slideLayouts/slideLayout598.xml" ContentType="application/vnd.openxmlformats-officedocument.presentationml.slideLayout+xml"/>
  <Override PartName="/ppt/slideLayouts/slideLayout599.xml" ContentType="application/vnd.openxmlformats-officedocument.presentationml.slideLayout+xml"/>
  <Override PartName="/ppt/slideLayouts/slideLayout600.xml" ContentType="application/vnd.openxmlformats-officedocument.presentationml.slideLayout+xml"/>
  <Override PartName="/ppt/slideLayouts/slideLayout601.xml" ContentType="application/vnd.openxmlformats-officedocument.presentationml.slideLayout+xml"/>
  <Override PartName="/ppt/slideLayouts/slideLayout602.xml" ContentType="application/vnd.openxmlformats-officedocument.presentationml.slideLayout+xml"/>
  <Override PartName="/ppt/slideLayouts/slideLayout603.xml" ContentType="application/vnd.openxmlformats-officedocument.presentationml.slideLayout+xml"/>
  <Override PartName="/ppt/slideLayouts/slideLayout604.xml" ContentType="application/vnd.openxmlformats-officedocument.presentationml.slideLayout+xml"/>
  <Override PartName="/ppt/slideLayouts/slideLayout605.xml" ContentType="application/vnd.openxmlformats-officedocument.presentationml.slideLayout+xml"/>
  <Override PartName="/ppt/slideLayouts/slideLayout606.xml" ContentType="application/vnd.openxmlformats-officedocument.presentationml.slideLayout+xml"/>
  <Override PartName="/ppt/slideLayouts/slideLayout607.xml" ContentType="application/vnd.openxmlformats-officedocument.presentationml.slideLayout+xml"/>
  <Override PartName="/ppt/slideLayouts/slideLayout608.xml" ContentType="application/vnd.openxmlformats-officedocument.presentationml.slideLayout+xml"/>
  <Override PartName="/ppt/slideLayouts/slideLayout609.xml" ContentType="application/vnd.openxmlformats-officedocument.presentationml.slideLayout+xml"/>
  <Override PartName="/ppt/slideLayouts/slideLayout610.xml" ContentType="application/vnd.openxmlformats-officedocument.presentationml.slideLayout+xml"/>
  <Override PartName="/ppt/slideLayouts/slideLayout611.xml" ContentType="application/vnd.openxmlformats-officedocument.presentationml.slideLayout+xml"/>
  <Override PartName="/ppt/slideLayouts/slideLayout612.xml" ContentType="application/vnd.openxmlformats-officedocument.presentationml.slideLayout+xml"/>
  <Override PartName="/ppt/slideLayouts/slideLayout613.xml" ContentType="application/vnd.openxmlformats-officedocument.presentationml.slideLayout+xml"/>
  <Override PartName="/ppt/slideLayouts/slideLayout614.xml" ContentType="application/vnd.openxmlformats-officedocument.presentationml.slideLayout+xml"/>
  <Override PartName="/ppt/slideLayouts/slideLayout615.xml" ContentType="application/vnd.openxmlformats-officedocument.presentationml.slideLayout+xml"/>
  <Override PartName="/ppt/slideLayouts/slideLayout616.xml" ContentType="application/vnd.openxmlformats-officedocument.presentationml.slideLayout+xml"/>
  <Override PartName="/ppt/slideLayouts/slideLayout617.xml" ContentType="application/vnd.openxmlformats-officedocument.presentationml.slideLayout+xml"/>
  <Override PartName="/ppt/slideLayouts/slideLayout618.xml" ContentType="application/vnd.openxmlformats-officedocument.presentationml.slideLayout+xml"/>
  <Override PartName="/ppt/slideLayouts/slideLayout619.xml" ContentType="application/vnd.openxmlformats-officedocument.presentationml.slideLayout+xml"/>
  <Override PartName="/ppt/slideLayouts/slideLayout620.xml" ContentType="application/vnd.openxmlformats-officedocument.presentationml.slideLayout+xml"/>
  <Override PartName="/ppt/slideLayouts/slideLayout621.xml" ContentType="application/vnd.openxmlformats-officedocument.presentationml.slideLayout+xml"/>
  <Override PartName="/ppt/slideLayouts/slideLayout622.xml" ContentType="application/vnd.openxmlformats-officedocument.presentationml.slideLayout+xml"/>
  <Override PartName="/ppt/slideLayouts/slideLayout623.xml" ContentType="application/vnd.openxmlformats-officedocument.presentationml.slideLayout+xml"/>
  <Override PartName="/ppt/slideLayouts/slideLayout624.xml" ContentType="application/vnd.openxmlformats-officedocument.presentationml.slideLayout+xml"/>
  <Override PartName="/ppt/slideLayouts/slideLayout625.xml" ContentType="application/vnd.openxmlformats-officedocument.presentationml.slideLayout+xml"/>
  <Override PartName="/ppt/slideLayouts/slideLayout626.xml" ContentType="application/vnd.openxmlformats-officedocument.presentationml.slideLayout+xml"/>
  <Override PartName="/ppt/slideLayouts/slideLayout627.xml" ContentType="application/vnd.openxmlformats-officedocument.presentationml.slideLayout+xml"/>
  <Override PartName="/ppt/slideLayouts/slideLayout628.xml" ContentType="application/vnd.openxmlformats-officedocument.presentationml.slideLayout+xml"/>
  <Override PartName="/ppt/slideLayouts/slideLayout629.xml" ContentType="application/vnd.openxmlformats-officedocument.presentationml.slideLayout+xml"/>
  <Override PartName="/ppt/slideLayouts/slideLayout630.xml" ContentType="application/vnd.openxmlformats-officedocument.presentationml.slideLayout+xml"/>
  <Override PartName="/ppt/slideLayouts/slideLayout631.xml" ContentType="application/vnd.openxmlformats-officedocument.presentationml.slideLayout+xml"/>
  <Override PartName="/ppt/slideLayouts/slideLayout632.xml" ContentType="application/vnd.openxmlformats-officedocument.presentationml.slideLayout+xml"/>
  <Override PartName="/ppt/slideLayouts/slideLayout633.xml" ContentType="application/vnd.openxmlformats-officedocument.presentationml.slideLayout+xml"/>
  <Override PartName="/ppt/slideLayouts/slideLayout634.xml" ContentType="application/vnd.openxmlformats-officedocument.presentationml.slideLayout+xml"/>
  <Override PartName="/ppt/slideLayouts/slideLayout635.xml" ContentType="application/vnd.openxmlformats-officedocument.presentationml.slideLayout+xml"/>
  <Override PartName="/ppt/slideLayouts/slideLayout636.xml" ContentType="application/vnd.openxmlformats-officedocument.presentationml.slideLayout+xml"/>
  <Override PartName="/ppt/slideLayouts/slideLayout637.xml" ContentType="application/vnd.openxmlformats-officedocument.presentationml.slideLayout+xml"/>
  <Override PartName="/ppt/slideLayouts/slideLayout638.xml" ContentType="application/vnd.openxmlformats-officedocument.presentationml.slideLayout+xml"/>
  <Override PartName="/ppt/slideLayouts/slideLayout639.xml" ContentType="application/vnd.openxmlformats-officedocument.presentationml.slideLayout+xml"/>
  <Override PartName="/ppt/slideLayouts/slideLayout640.xml" ContentType="application/vnd.openxmlformats-officedocument.presentationml.slideLayout+xml"/>
  <Override PartName="/ppt/slideLayouts/slideLayout641.xml" ContentType="application/vnd.openxmlformats-officedocument.presentationml.slideLayout+xml"/>
  <Override PartName="/ppt/slideLayouts/slideLayout642.xml" ContentType="application/vnd.openxmlformats-officedocument.presentationml.slideLayout+xml"/>
  <Override PartName="/ppt/slideLayouts/slideLayout643.xml" ContentType="application/vnd.openxmlformats-officedocument.presentationml.slideLayout+xml"/>
  <Override PartName="/ppt/slideLayouts/slideLayout644.xml" ContentType="application/vnd.openxmlformats-officedocument.presentationml.slideLayout+xml"/>
  <Override PartName="/ppt/slideLayouts/slideLayout645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slideLayouts/slideLayout646.xml" ContentType="application/vnd.openxmlformats-officedocument.presentationml.slideLayout+xml"/>
  <Override PartName="/ppt/slideLayouts/slideLayout647.xml" ContentType="application/vnd.openxmlformats-officedocument.presentationml.slideLayout+xml"/>
  <Override PartName="/ppt/slideLayouts/slideLayout648.xml" ContentType="application/vnd.openxmlformats-officedocument.presentationml.slideLayout+xml"/>
  <Override PartName="/ppt/slideLayouts/slideLayout649.xml" ContentType="application/vnd.openxmlformats-officedocument.presentationml.slideLayout+xml"/>
  <Override PartName="/ppt/slideLayouts/slideLayout650.xml" ContentType="application/vnd.openxmlformats-officedocument.presentationml.slideLayout+xml"/>
  <Override PartName="/ppt/slideLayouts/slideLayout651.xml" ContentType="application/vnd.openxmlformats-officedocument.presentationml.slideLayout+xml"/>
  <Override PartName="/ppt/slideLayouts/slideLayout652.xml" ContentType="application/vnd.openxmlformats-officedocument.presentationml.slideLayout+xml"/>
  <Override PartName="/ppt/slideLayouts/slideLayout653.xml" ContentType="application/vnd.openxmlformats-officedocument.presentationml.slideLayout+xml"/>
  <Override PartName="/ppt/slideLayouts/slideLayout654.xml" ContentType="application/vnd.openxmlformats-officedocument.presentationml.slideLayout+xml"/>
  <Override PartName="/ppt/slideLayouts/slideLayout655.xml" ContentType="application/vnd.openxmlformats-officedocument.presentationml.slideLayout+xml"/>
  <Override PartName="/ppt/slideLayouts/slideLayout656.xml" ContentType="application/vnd.openxmlformats-officedocument.presentationml.slideLayout+xml"/>
  <Override PartName="/ppt/slideLayouts/slideLayout657.xml" ContentType="application/vnd.openxmlformats-officedocument.presentationml.slideLayout+xml"/>
  <Override PartName="/ppt/slideLayouts/slideLayout658.xml" ContentType="application/vnd.openxmlformats-officedocument.presentationml.slideLayout+xml"/>
  <Override PartName="/ppt/slideLayouts/slideLayout659.xml" ContentType="application/vnd.openxmlformats-officedocument.presentationml.slideLayout+xml"/>
  <Override PartName="/ppt/slideLayouts/slideLayout660.xml" ContentType="application/vnd.openxmlformats-officedocument.presentationml.slideLayout+xml"/>
  <Override PartName="/ppt/slideLayouts/slideLayout661.xml" ContentType="application/vnd.openxmlformats-officedocument.presentationml.slideLayout+xml"/>
  <Override PartName="/ppt/theme/theme2.xml" ContentType="application/vnd.openxmlformats-officedocument.theme+xml"/>
  <Override PartName="/ppt/slideLayouts/slideLayout662.xml" ContentType="application/vnd.openxmlformats-officedocument.presentationml.slideLayout+xml"/>
  <Override PartName="/ppt/slideLayouts/slideLayout663.xml" ContentType="application/vnd.openxmlformats-officedocument.presentationml.slideLayout+xml"/>
  <Override PartName="/ppt/slideLayouts/slideLayout664.xml" ContentType="application/vnd.openxmlformats-officedocument.presentationml.slideLayout+xml"/>
  <Override PartName="/ppt/slideLayouts/slideLayout665.xml" ContentType="application/vnd.openxmlformats-officedocument.presentationml.slideLayout+xml"/>
  <Override PartName="/ppt/slideLayouts/slideLayout666.xml" ContentType="application/vnd.openxmlformats-officedocument.presentationml.slideLayout+xml"/>
  <Override PartName="/ppt/slideLayouts/slideLayout667.xml" ContentType="application/vnd.openxmlformats-officedocument.presentationml.slideLayout+xml"/>
  <Override PartName="/ppt/slideLayouts/slideLayout668.xml" ContentType="application/vnd.openxmlformats-officedocument.presentationml.slideLayout+xml"/>
  <Override PartName="/ppt/slideLayouts/slideLayout669.xml" ContentType="application/vnd.openxmlformats-officedocument.presentationml.slideLayout+xml"/>
  <Override PartName="/ppt/slideLayouts/slideLayout670.xml" ContentType="application/vnd.openxmlformats-officedocument.presentationml.slideLayout+xml"/>
  <Override PartName="/ppt/slideLayouts/slideLayout671.xml" ContentType="application/vnd.openxmlformats-officedocument.presentationml.slideLayout+xml"/>
  <Override PartName="/ppt/slideLayouts/slideLayout672.xml" ContentType="application/vnd.openxmlformats-officedocument.presentationml.slideLayout+xml"/>
  <Override PartName="/ppt/slideLayouts/slideLayout673.xml" ContentType="application/vnd.openxmlformats-officedocument.presentationml.slideLayout+xml"/>
  <Override PartName="/ppt/slideLayouts/slideLayout674.xml" ContentType="application/vnd.openxmlformats-officedocument.presentationml.slideLayout+xml"/>
  <Override PartName="/ppt/slideLayouts/slideLayout675.xml" ContentType="application/vnd.openxmlformats-officedocument.presentationml.slideLayout+xml"/>
  <Override PartName="/ppt/slideLayouts/slideLayout676.xml" ContentType="application/vnd.openxmlformats-officedocument.presentationml.slideLayout+xml"/>
  <Override PartName="/ppt/slideLayouts/slideLayout677.xml" ContentType="application/vnd.openxmlformats-officedocument.presentationml.slideLayout+xml"/>
  <Override PartName="/ppt/slideLayouts/slideLayout678.xml" ContentType="application/vnd.openxmlformats-officedocument.presentationml.slideLayout+xml"/>
  <Override PartName="/ppt/slideLayouts/slideLayout679.xml" ContentType="application/vnd.openxmlformats-officedocument.presentationml.slideLayout+xml"/>
  <Override PartName="/ppt/slideLayouts/slideLayout680.xml" ContentType="application/vnd.openxmlformats-officedocument.presentationml.slideLayout+xml"/>
  <Override PartName="/ppt/slideLayouts/slideLayout681.xml" ContentType="application/vnd.openxmlformats-officedocument.presentationml.slideLayout+xml"/>
  <Override PartName="/ppt/slideLayouts/slideLayout682.xml" ContentType="application/vnd.openxmlformats-officedocument.presentationml.slideLayout+xml"/>
  <Override PartName="/ppt/slideLayouts/slideLayout683.xml" ContentType="application/vnd.openxmlformats-officedocument.presentationml.slideLayout+xml"/>
  <Override PartName="/ppt/slideLayouts/slideLayout684.xml" ContentType="application/vnd.openxmlformats-officedocument.presentationml.slideLayout+xml"/>
  <Override PartName="/ppt/theme/theme3.xml" ContentType="application/vnd.openxmlformats-officedocument.theme+xml"/>
  <Override PartName="/ppt/slideLayouts/slideLayout685.xml" ContentType="application/vnd.openxmlformats-officedocument.presentationml.slideLayout+xml"/>
  <Override PartName="/ppt/slideLayouts/slideLayout686.xml" ContentType="application/vnd.openxmlformats-officedocument.presentationml.slideLayout+xml"/>
  <Override PartName="/ppt/slideLayouts/slideLayout687.xml" ContentType="application/vnd.openxmlformats-officedocument.presentationml.slideLayout+xml"/>
  <Override PartName="/ppt/slideLayouts/slideLayout688.xml" ContentType="application/vnd.openxmlformats-officedocument.presentationml.slideLayout+xml"/>
  <Override PartName="/ppt/slideLayouts/slideLayout689.xml" ContentType="application/vnd.openxmlformats-officedocument.presentationml.slideLayout+xml"/>
  <Override PartName="/ppt/slideLayouts/slideLayout690.xml" ContentType="application/vnd.openxmlformats-officedocument.presentationml.slideLayout+xml"/>
  <Override PartName="/ppt/slideLayouts/slideLayout691.xml" ContentType="application/vnd.openxmlformats-officedocument.presentationml.slideLayout+xml"/>
  <Override PartName="/ppt/slideLayouts/slideLayout692.xml" ContentType="application/vnd.openxmlformats-officedocument.presentationml.slideLayout+xml"/>
  <Override PartName="/ppt/slideLayouts/slideLayout693.xml" ContentType="application/vnd.openxmlformats-officedocument.presentationml.slideLayout+xml"/>
  <Override PartName="/ppt/slideLayouts/slideLayout694.xml" ContentType="application/vnd.openxmlformats-officedocument.presentationml.slideLayout+xml"/>
  <Override PartName="/ppt/slideLayouts/slideLayout695.xml" ContentType="application/vnd.openxmlformats-officedocument.presentationml.slideLayout+xml"/>
  <Override PartName="/ppt/slideLayouts/slideLayout696.xml" ContentType="application/vnd.openxmlformats-officedocument.presentationml.slideLayout+xml"/>
  <Override PartName="/ppt/slideLayouts/slideLayout697.xml" ContentType="application/vnd.openxmlformats-officedocument.presentationml.slideLayout+xml"/>
  <Override PartName="/ppt/slideLayouts/slideLayout698.xml" ContentType="application/vnd.openxmlformats-officedocument.presentationml.slideLayout+xml"/>
  <Override PartName="/ppt/slideLayouts/slideLayout699.xml" ContentType="application/vnd.openxmlformats-officedocument.presentationml.slideLayout+xml"/>
  <Override PartName="/ppt/slideLayouts/slideLayout700.xml" ContentType="application/vnd.openxmlformats-officedocument.presentationml.slideLayout+xml"/>
  <Override PartName="/ppt/slideLayouts/slideLayout701.xml" ContentType="application/vnd.openxmlformats-officedocument.presentationml.slideLayout+xml"/>
  <Override PartName="/ppt/slideLayouts/slideLayout702.xml" ContentType="application/vnd.openxmlformats-officedocument.presentationml.slideLayout+xml"/>
  <Override PartName="/ppt/slideLayouts/slideLayout703.xml" ContentType="application/vnd.openxmlformats-officedocument.presentationml.slideLayout+xml"/>
  <Override PartName="/ppt/slideLayouts/slideLayout704.xml" ContentType="application/vnd.openxmlformats-officedocument.presentationml.slideLayout+xml"/>
  <Override PartName="/ppt/slideLayouts/slideLayout705.xml" ContentType="application/vnd.openxmlformats-officedocument.presentationml.slideLayout+xml"/>
  <Override PartName="/ppt/slideLayouts/slideLayout706.xml" ContentType="application/vnd.openxmlformats-officedocument.presentationml.slideLayout+xml"/>
  <Override PartName="/ppt/slideLayouts/slideLayout707.xml" ContentType="application/vnd.openxmlformats-officedocument.presentationml.slideLayout+xml"/>
  <Override PartName="/ppt/slideLayouts/slideLayout708.xml" ContentType="application/vnd.openxmlformats-officedocument.presentationml.slideLayout+xml"/>
  <Override PartName="/ppt/theme/theme4.xml" ContentType="application/vnd.openxmlformats-officedocument.theme+xml"/>
  <Override PartName="/ppt/slideLayouts/slideLayout709.xml" ContentType="application/vnd.openxmlformats-officedocument.presentationml.slideLayout+xml"/>
  <Override PartName="/ppt/slideLayouts/slideLayout710.xml" ContentType="application/vnd.openxmlformats-officedocument.presentationml.slideLayout+xml"/>
  <Override PartName="/ppt/slideLayouts/slideLayout711.xml" ContentType="application/vnd.openxmlformats-officedocument.presentationml.slideLayout+xml"/>
  <Override PartName="/ppt/slideLayouts/slideLayout712.xml" ContentType="application/vnd.openxmlformats-officedocument.presentationml.slideLayout+xml"/>
  <Override PartName="/ppt/slideLayouts/slideLayout713.xml" ContentType="application/vnd.openxmlformats-officedocument.presentationml.slideLayout+xml"/>
  <Override PartName="/ppt/slideLayouts/slideLayout714.xml" ContentType="application/vnd.openxmlformats-officedocument.presentationml.slideLayout+xml"/>
  <Override PartName="/ppt/slideLayouts/slideLayout715.xml" ContentType="application/vnd.openxmlformats-officedocument.presentationml.slideLayout+xml"/>
  <Override PartName="/ppt/slideLayouts/slideLayout716.xml" ContentType="application/vnd.openxmlformats-officedocument.presentationml.slideLayout+xml"/>
  <Override PartName="/ppt/slideLayouts/slideLayout717.xml" ContentType="application/vnd.openxmlformats-officedocument.presentationml.slideLayout+xml"/>
  <Override PartName="/ppt/slideLayouts/slideLayout718.xml" ContentType="application/vnd.openxmlformats-officedocument.presentationml.slideLayout+xml"/>
  <Override PartName="/ppt/slideLayouts/slideLayout719.xml" ContentType="application/vnd.openxmlformats-officedocument.presentationml.slideLayout+xml"/>
  <Override PartName="/ppt/slideLayouts/slideLayout720.xml" ContentType="application/vnd.openxmlformats-officedocument.presentationml.slideLayout+xml"/>
  <Override PartName="/ppt/slideLayouts/slideLayout721.xml" ContentType="application/vnd.openxmlformats-officedocument.presentationml.slideLayout+xml"/>
  <Override PartName="/ppt/slideLayouts/slideLayout722.xml" ContentType="application/vnd.openxmlformats-officedocument.presentationml.slideLayout+xml"/>
  <Override PartName="/ppt/slideLayouts/slideLayout723.xml" ContentType="application/vnd.openxmlformats-officedocument.presentationml.slideLayout+xml"/>
  <Override PartName="/ppt/theme/theme5.xml" ContentType="application/vnd.openxmlformats-officedocument.theme+xml"/>
  <Override PartName="/ppt/tags/tag3.xml" ContentType="application/vnd.openxmlformats-officedocument.presentationml.tags+xml"/>
  <Override PartName="/ppt/slideLayouts/slideLayout724.xml" ContentType="application/vnd.openxmlformats-officedocument.presentationml.slideLayout+xml"/>
  <Override PartName="/ppt/slideLayouts/slideLayout725.xml" ContentType="application/vnd.openxmlformats-officedocument.presentationml.slideLayout+xml"/>
  <Override PartName="/ppt/slideLayouts/slideLayout726.xml" ContentType="application/vnd.openxmlformats-officedocument.presentationml.slideLayout+xml"/>
  <Override PartName="/ppt/slideLayouts/slideLayout727.xml" ContentType="application/vnd.openxmlformats-officedocument.presentationml.slideLayout+xml"/>
  <Override PartName="/ppt/slideLayouts/slideLayout728.xml" ContentType="application/vnd.openxmlformats-officedocument.presentationml.slideLayout+xml"/>
  <Override PartName="/ppt/slideLayouts/slideLayout729.xml" ContentType="application/vnd.openxmlformats-officedocument.presentationml.slideLayout+xml"/>
  <Override PartName="/ppt/slideLayouts/slideLayout730.xml" ContentType="application/vnd.openxmlformats-officedocument.presentationml.slideLayout+xml"/>
  <Override PartName="/ppt/slideLayouts/slideLayout731.xml" ContentType="application/vnd.openxmlformats-officedocument.presentationml.slideLayout+xml"/>
  <Override PartName="/ppt/slideLayouts/slideLayout732.xml" ContentType="application/vnd.openxmlformats-officedocument.presentationml.slideLayout+xml"/>
  <Override PartName="/ppt/slideLayouts/slideLayout733.xml" ContentType="application/vnd.openxmlformats-officedocument.presentationml.slideLayout+xml"/>
  <Override PartName="/ppt/slideLayouts/slideLayout734.xml" ContentType="application/vnd.openxmlformats-officedocument.presentationml.slideLayout+xml"/>
  <Override PartName="/ppt/slideLayouts/slideLayout735.xml" ContentType="application/vnd.openxmlformats-officedocument.presentationml.slideLayout+xml"/>
  <Override PartName="/ppt/slideLayouts/slideLayout736.xml" ContentType="application/vnd.openxmlformats-officedocument.presentationml.slideLayout+xml"/>
  <Override PartName="/ppt/slideLayouts/slideLayout737.xml" ContentType="application/vnd.openxmlformats-officedocument.presentationml.slideLayout+xml"/>
  <Override PartName="/ppt/slideLayouts/slideLayout738.xml" ContentType="application/vnd.openxmlformats-officedocument.presentationml.slideLayout+xml"/>
  <Override PartName="/ppt/slideLayouts/slideLayout739.xml" ContentType="application/vnd.openxmlformats-officedocument.presentationml.slideLayout+xml"/>
  <Override PartName="/ppt/slideLayouts/slideLayout740.xml" ContentType="application/vnd.openxmlformats-officedocument.presentationml.slideLayout+xml"/>
  <Override PartName="/ppt/slideLayouts/slideLayout741.xml" ContentType="application/vnd.openxmlformats-officedocument.presentationml.slideLayout+xml"/>
  <Override PartName="/ppt/slideLayouts/slideLayout742.xml" ContentType="application/vnd.openxmlformats-officedocument.presentationml.slideLayout+xml"/>
  <Override PartName="/ppt/slideLayouts/slideLayout743.xml" ContentType="application/vnd.openxmlformats-officedocument.presentationml.slideLayout+xml"/>
  <Override PartName="/ppt/slideLayouts/slideLayout744.xml" ContentType="application/vnd.openxmlformats-officedocument.presentationml.slideLayout+xml"/>
  <Override PartName="/ppt/slideLayouts/slideLayout745.xml" ContentType="application/vnd.openxmlformats-officedocument.presentationml.slideLayout+xml"/>
  <Override PartName="/ppt/slideLayouts/slideLayout746.xml" ContentType="application/vnd.openxmlformats-officedocument.presentationml.slideLayout+xml"/>
  <Override PartName="/ppt/slideLayouts/slideLayout747.xml" ContentType="application/vnd.openxmlformats-officedocument.presentationml.slideLayout+xml"/>
  <Override PartName="/ppt/slideLayouts/slideLayout748.xml" ContentType="application/vnd.openxmlformats-officedocument.presentationml.slideLayout+xml"/>
  <Override PartName="/ppt/slideLayouts/slideLayout749.xml" ContentType="application/vnd.openxmlformats-officedocument.presentationml.slideLayout+xml"/>
  <Override PartName="/ppt/slideLayouts/slideLayout750.xml" ContentType="application/vnd.openxmlformats-officedocument.presentationml.slideLayout+xml"/>
  <Override PartName="/ppt/slideLayouts/slideLayout751.xml" ContentType="application/vnd.openxmlformats-officedocument.presentationml.slideLayout+xml"/>
  <Override PartName="/ppt/slideLayouts/slideLayout752.xml" ContentType="application/vnd.openxmlformats-officedocument.presentationml.slideLayout+xml"/>
  <Override PartName="/ppt/slideLayouts/slideLayout753.xml" ContentType="application/vnd.openxmlformats-officedocument.presentationml.slideLayout+xml"/>
  <Override PartName="/ppt/slideLayouts/slideLayout754.xml" ContentType="application/vnd.openxmlformats-officedocument.presentationml.slideLayout+xml"/>
  <Override PartName="/ppt/slideLayouts/slideLayout755.xml" ContentType="application/vnd.openxmlformats-officedocument.presentationml.slideLayout+xml"/>
  <Override PartName="/ppt/slideLayouts/slideLayout756.xml" ContentType="application/vnd.openxmlformats-officedocument.presentationml.slideLayout+xml"/>
  <Override PartName="/ppt/slideLayouts/slideLayout757.xml" ContentType="application/vnd.openxmlformats-officedocument.presentationml.slideLayout+xml"/>
  <Override PartName="/ppt/slideLayouts/slideLayout758.xml" ContentType="application/vnd.openxmlformats-officedocument.presentationml.slideLayout+xml"/>
  <Override PartName="/ppt/slideLayouts/slideLayout759.xml" ContentType="application/vnd.openxmlformats-officedocument.presentationml.slideLayout+xml"/>
  <Override PartName="/ppt/slideLayouts/slideLayout760.xml" ContentType="application/vnd.openxmlformats-officedocument.presentationml.slideLayout+xml"/>
  <Override PartName="/ppt/slideLayouts/slideLayout761.xml" ContentType="application/vnd.openxmlformats-officedocument.presentationml.slideLayout+xml"/>
  <Override PartName="/ppt/slideLayouts/slideLayout762.xml" ContentType="application/vnd.openxmlformats-officedocument.presentationml.slideLayout+xml"/>
  <Override PartName="/ppt/slideLayouts/slideLayout763.xml" ContentType="application/vnd.openxmlformats-officedocument.presentationml.slideLayout+xml"/>
  <Override PartName="/ppt/slideLayouts/slideLayout764.xml" ContentType="application/vnd.openxmlformats-officedocument.presentationml.slideLayout+xml"/>
  <Override PartName="/ppt/slideLayouts/slideLayout765.xml" ContentType="application/vnd.openxmlformats-officedocument.presentationml.slideLayout+xml"/>
  <Override PartName="/ppt/slideLayouts/slideLayout766.xml" ContentType="application/vnd.openxmlformats-officedocument.presentationml.slideLayout+xml"/>
  <Override PartName="/ppt/slideLayouts/slideLayout767.xml" ContentType="application/vnd.openxmlformats-officedocument.presentationml.slideLayout+xml"/>
  <Override PartName="/ppt/slideLayouts/slideLayout768.xml" ContentType="application/vnd.openxmlformats-officedocument.presentationml.slideLayout+xml"/>
  <Override PartName="/ppt/slideLayouts/slideLayout769.xml" ContentType="application/vnd.openxmlformats-officedocument.presentationml.slideLayout+xml"/>
  <Override PartName="/ppt/slideLayouts/slideLayout770.xml" ContentType="application/vnd.openxmlformats-officedocument.presentationml.slideLayout+xml"/>
  <Override PartName="/ppt/theme/theme6.xml" ContentType="application/vnd.openxmlformats-officedocument.theme+xml"/>
  <Override PartName="/ppt/slideLayouts/slideLayout771.xml" ContentType="application/vnd.openxmlformats-officedocument.presentationml.slideLayout+xml"/>
  <Override PartName="/ppt/slideLayouts/slideLayout772.xml" ContentType="application/vnd.openxmlformats-officedocument.presentationml.slideLayout+xml"/>
  <Override PartName="/ppt/slideLayouts/slideLayout773.xml" ContentType="application/vnd.openxmlformats-officedocument.presentationml.slideLayout+xml"/>
  <Override PartName="/ppt/slideLayouts/slideLayout774.xml" ContentType="application/vnd.openxmlformats-officedocument.presentationml.slideLayout+xml"/>
  <Override PartName="/ppt/theme/theme7.xml" ContentType="application/vnd.openxmlformats-officedocument.theme+xml"/>
  <Override PartName="/ppt/slideLayouts/slideLayout775.xml" ContentType="application/vnd.openxmlformats-officedocument.presentationml.slideLayout+xml"/>
  <Override PartName="/ppt/slideLayouts/slideLayout776.xml" ContentType="application/vnd.openxmlformats-officedocument.presentationml.slideLayout+xml"/>
  <Override PartName="/ppt/slideLayouts/slideLayout777.xml" ContentType="application/vnd.openxmlformats-officedocument.presentationml.slideLayout+xml"/>
  <Override PartName="/ppt/slideLayouts/slideLayout778.xml" ContentType="application/vnd.openxmlformats-officedocument.presentationml.slideLayout+xml"/>
  <Override PartName="/ppt/slideLayouts/slideLayout779.xml" ContentType="application/vnd.openxmlformats-officedocument.presentationml.slideLayout+xml"/>
  <Override PartName="/ppt/slideLayouts/slideLayout780.xml" ContentType="application/vnd.openxmlformats-officedocument.presentationml.slideLayout+xml"/>
  <Override PartName="/ppt/slideLayouts/slideLayout781.xml" ContentType="application/vnd.openxmlformats-officedocument.presentationml.slideLayout+xml"/>
  <Override PartName="/ppt/theme/theme8.xml" ContentType="application/vnd.openxmlformats-officedocument.theme+xml"/>
  <Override PartName="/ppt/slideLayouts/slideLayout782.xml" ContentType="application/vnd.openxmlformats-officedocument.presentationml.slideLayout+xml"/>
  <Override PartName="/ppt/slideLayouts/slideLayout783.xml" ContentType="application/vnd.openxmlformats-officedocument.presentationml.slideLayout+xml"/>
  <Override PartName="/ppt/slideLayouts/slideLayout784.xml" ContentType="application/vnd.openxmlformats-officedocument.presentationml.slideLayout+xml"/>
  <Override PartName="/ppt/slideLayouts/slideLayout785.xml" ContentType="application/vnd.openxmlformats-officedocument.presentationml.slideLayout+xml"/>
  <Override PartName="/ppt/slideLayouts/slideLayout786.xml" ContentType="application/vnd.openxmlformats-officedocument.presentationml.slideLayout+xml"/>
  <Override PartName="/ppt/slideLayouts/slideLayout787.xml" ContentType="application/vnd.openxmlformats-officedocument.presentationml.slideLayout+xml"/>
  <Override PartName="/ppt/slideLayouts/slideLayout788.xml" ContentType="application/vnd.openxmlformats-officedocument.presentationml.slideLayout+xml"/>
  <Override PartName="/ppt/slideLayouts/slideLayout789.xml" ContentType="application/vnd.openxmlformats-officedocument.presentationml.slideLayout+xml"/>
  <Override PartName="/ppt/slideLayouts/slideLayout790.xml" ContentType="application/vnd.openxmlformats-officedocument.presentationml.slideLayout+xml"/>
  <Override PartName="/ppt/slideLayouts/slideLayout791.xml" ContentType="application/vnd.openxmlformats-officedocument.presentationml.slideLayout+xml"/>
  <Override PartName="/ppt/slideLayouts/slideLayout792.xml" ContentType="application/vnd.openxmlformats-officedocument.presentationml.slideLayout+xml"/>
  <Override PartName="/ppt/slideLayouts/slideLayout793.xml" ContentType="application/vnd.openxmlformats-officedocument.presentationml.slideLayout+xml"/>
  <Override PartName="/ppt/slideLayouts/slideLayout794.xml" ContentType="application/vnd.openxmlformats-officedocument.presentationml.slideLayout+xml"/>
  <Override PartName="/ppt/slideLayouts/slideLayout795.xml" ContentType="application/vnd.openxmlformats-officedocument.presentationml.slideLayout+xml"/>
  <Override PartName="/ppt/slideLayouts/slideLayout796.xml" ContentType="application/vnd.openxmlformats-officedocument.presentationml.slideLayout+xml"/>
  <Override PartName="/ppt/slideLayouts/slideLayout797.xml" ContentType="application/vnd.openxmlformats-officedocument.presentationml.slideLayout+xml"/>
  <Override PartName="/ppt/slideLayouts/slideLayout798.xml" ContentType="application/vnd.openxmlformats-officedocument.presentationml.slideLayout+xml"/>
  <Override PartName="/ppt/slideLayouts/slideLayout799.xml" ContentType="application/vnd.openxmlformats-officedocument.presentationml.slideLayout+xml"/>
  <Override PartName="/ppt/slideLayouts/slideLayout800.xml" ContentType="application/vnd.openxmlformats-officedocument.presentationml.slideLayout+xml"/>
  <Override PartName="/ppt/slideLayouts/slideLayout801.xml" ContentType="application/vnd.openxmlformats-officedocument.presentationml.slideLayout+xml"/>
  <Override PartName="/ppt/slideLayouts/slideLayout802.xml" ContentType="application/vnd.openxmlformats-officedocument.presentationml.slideLayout+xml"/>
  <Override PartName="/ppt/slideLayouts/slideLayout803.xml" ContentType="application/vnd.openxmlformats-officedocument.presentationml.slideLayout+xml"/>
  <Override PartName="/ppt/slideLayouts/slideLayout804.xml" ContentType="application/vnd.openxmlformats-officedocument.presentationml.slideLayout+xml"/>
  <Override PartName="/ppt/slideLayouts/slideLayout805.xml" ContentType="application/vnd.openxmlformats-officedocument.presentationml.slideLayout+xml"/>
  <Override PartName="/ppt/slideLayouts/slideLayout806.xml" ContentType="application/vnd.openxmlformats-officedocument.presentationml.slideLayout+xml"/>
  <Override PartName="/ppt/slideLayouts/slideLayout807.xml" ContentType="application/vnd.openxmlformats-officedocument.presentationml.slideLayout+xml"/>
  <Override PartName="/ppt/slideLayouts/slideLayout808.xml" ContentType="application/vnd.openxmlformats-officedocument.presentationml.slideLayout+xml"/>
  <Override PartName="/ppt/slideLayouts/slideLayout809.xml" ContentType="application/vnd.openxmlformats-officedocument.presentationml.slideLayout+xml"/>
  <Override PartName="/ppt/slideLayouts/slideLayout810.xml" ContentType="application/vnd.openxmlformats-officedocument.presentationml.slideLayout+xml"/>
  <Override PartName="/ppt/slideLayouts/slideLayout811.xml" ContentType="application/vnd.openxmlformats-officedocument.presentationml.slideLayout+xml"/>
  <Override PartName="/ppt/slideLayouts/slideLayout812.xml" ContentType="application/vnd.openxmlformats-officedocument.presentationml.slideLayout+xml"/>
  <Override PartName="/ppt/slideLayouts/slideLayout813.xml" ContentType="application/vnd.openxmlformats-officedocument.presentationml.slideLayout+xml"/>
  <Override PartName="/ppt/slideLayouts/slideLayout814.xml" ContentType="application/vnd.openxmlformats-officedocument.presentationml.slideLayout+xml"/>
  <Override PartName="/ppt/slideLayouts/slideLayout815.xml" ContentType="application/vnd.openxmlformats-officedocument.presentationml.slideLayout+xml"/>
  <Override PartName="/ppt/slideLayouts/slideLayout816.xml" ContentType="application/vnd.openxmlformats-officedocument.presentationml.slideLayout+xml"/>
  <Override PartName="/ppt/slideLayouts/slideLayout817.xml" ContentType="application/vnd.openxmlformats-officedocument.presentationml.slideLayout+xml"/>
  <Override PartName="/ppt/slideLayouts/slideLayout818.xml" ContentType="application/vnd.openxmlformats-officedocument.presentationml.slideLayout+xml"/>
  <Override PartName="/ppt/slideLayouts/slideLayout819.xml" ContentType="application/vnd.openxmlformats-officedocument.presentationml.slideLayout+xml"/>
  <Override PartName="/ppt/slideLayouts/slideLayout820.xml" ContentType="application/vnd.openxmlformats-officedocument.presentationml.slideLayout+xml"/>
  <Override PartName="/ppt/slideLayouts/slideLayout821.xml" ContentType="application/vnd.openxmlformats-officedocument.presentationml.slideLayout+xml"/>
  <Override PartName="/ppt/slideLayouts/slideLayout822.xml" ContentType="application/vnd.openxmlformats-officedocument.presentationml.slideLayout+xml"/>
  <Override PartName="/ppt/slideLayouts/slideLayout823.xml" ContentType="application/vnd.openxmlformats-officedocument.presentationml.slideLayout+xml"/>
  <Override PartName="/ppt/slideLayouts/slideLayout824.xml" ContentType="application/vnd.openxmlformats-officedocument.presentationml.slideLayout+xml"/>
  <Override PartName="/ppt/slideLayouts/slideLayout825.xml" ContentType="application/vnd.openxmlformats-officedocument.presentationml.slideLayout+xml"/>
  <Override PartName="/ppt/slideLayouts/slideLayout826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notesSlides/notesSlide9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10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17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18.xml" ContentType="application/vnd.openxmlformats-officedocument.presentationml.notesSlide+xml"/>
  <Override PartName="/ppt/theme/themeOverride10.xml" ContentType="application/vnd.openxmlformats-officedocument.themeOverr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theme/themeOverride11.xml" ContentType="application/vnd.openxmlformats-officedocument.themeOverr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notesSlides/notesSlide24.xml" ContentType="application/vnd.openxmlformats-officedocument.presentationml.notesSlide+xml"/>
  <Override PartName="/ppt/theme/themeOverride19.xml" ContentType="application/vnd.openxmlformats-officedocument.themeOverride+xml"/>
  <Override PartName="/ppt/notesSlides/notesSlide25.xml" ContentType="application/vnd.openxmlformats-officedocument.presentationml.notesSlide+xml"/>
  <Override PartName="/ppt/theme/themeOverride20.xml" ContentType="application/vnd.openxmlformats-officedocument.themeOverride+xml"/>
  <Override PartName="/ppt/notesSlides/notesSlide26.xml" ContentType="application/vnd.openxmlformats-officedocument.presentationml.notesSlide+xml"/>
  <Override PartName="/ppt/theme/themeOverride21.xml" ContentType="application/vnd.openxmlformats-officedocument.themeOverride+xml"/>
  <Override PartName="/ppt/notesSlides/notesSlide27.xml" ContentType="application/vnd.openxmlformats-officedocument.presentationml.notesSlide+xml"/>
  <Override PartName="/ppt/theme/themeOverride22.xml" ContentType="application/vnd.openxmlformats-officedocument.themeOverride+xml"/>
  <Override PartName="/ppt/notesSlides/notesSlide28.xml" ContentType="application/vnd.openxmlformats-officedocument.presentationml.notesSl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notesSlides/notesSlide29.xml" ContentType="application/vnd.openxmlformats-officedocument.presentationml.notesSl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notesSlides/notesSlide30.xml" ContentType="application/vnd.openxmlformats-officedocument.presentationml.notesSlide+xml"/>
  <Override PartName="/ppt/theme/themeOverride28.xml" ContentType="application/vnd.openxmlformats-officedocument.themeOverride+xml"/>
  <Override PartName="/ppt/notesSlides/notesSlide31.xml" ContentType="application/vnd.openxmlformats-officedocument.presentationml.notesSlide+xml"/>
  <Override PartName="/ppt/theme/themeOverride29.xml" ContentType="application/vnd.openxmlformats-officedocument.themeOverride+xml"/>
  <Override PartName="/ppt/theme/themeOverride30.xml" ContentType="application/vnd.openxmlformats-officedocument.themeOverr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theme/themeOverride31.xml" ContentType="application/vnd.openxmlformats-officedocument.themeOverride+xml"/>
  <Override PartName="/ppt/notesSlides/notesSlide34.xml" ContentType="application/vnd.openxmlformats-officedocument.presentationml.notesSlide+xml"/>
  <Override PartName="/ppt/media/image248.jpg" ContentType="image/png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theme/themeOverride32.xml" ContentType="application/vnd.openxmlformats-officedocument.themeOverride+xml"/>
  <Override PartName="/ppt/notesSlides/notesSlide38.xml" ContentType="application/vnd.openxmlformats-officedocument.presentationml.notesSlide+xml"/>
  <Override PartName="/ppt/theme/themeOverride33.xml" ContentType="application/vnd.openxmlformats-officedocument.themeOverride+xml"/>
  <Override PartName="/ppt/theme/themeOverride34.xml" ContentType="application/vnd.openxmlformats-officedocument.themeOverr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theme/themeOverride35.xml" ContentType="application/vnd.openxmlformats-officedocument.themeOverr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theme/themeOverride36.xml" ContentType="application/vnd.openxmlformats-officedocument.themeOverride+xml"/>
  <Override PartName="/ppt/notesSlides/notesSlide52.xml" ContentType="application/vnd.openxmlformats-officedocument.presentationml.notesSlide+xml"/>
  <Override PartName="/ppt/theme/themeOverride37.xml" ContentType="application/vnd.openxmlformats-officedocument.themeOverride+xml"/>
  <Override PartName="/ppt/theme/themeOverride38.xml" ContentType="application/vnd.openxmlformats-officedocument.themeOverride+xml"/>
  <Override PartName="/ppt/theme/themeOverride39.xml" ContentType="application/vnd.openxmlformats-officedocument.themeOverr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  <p:sldMasterId id="2147484370" r:id="rId5"/>
    <p:sldMasterId id="2147485600" r:id="rId6"/>
    <p:sldMasterId id="2147485982" r:id="rId7"/>
    <p:sldMasterId id="2147486007" r:id="rId8"/>
    <p:sldMasterId id="2147486957" r:id="rId9"/>
    <p:sldMasterId id="2147487354" r:id="rId10"/>
    <p:sldMasterId id="2147487359" r:id="rId11"/>
    <p:sldMasterId id="2147489056" r:id="rId12"/>
  </p:sldMasterIdLst>
  <p:notesMasterIdLst>
    <p:notesMasterId r:id="rId116"/>
  </p:notesMasterIdLst>
  <p:handoutMasterIdLst>
    <p:handoutMasterId r:id="rId117"/>
  </p:handoutMasterIdLst>
  <p:sldIdLst>
    <p:sldId id="1161" r:id="rId13"/>
    <p:sldId id="2147482649" r:id="rId14"/>
    <p:sldId id="2147483294" r:id="rId15"/>
    <p:sldId id="2147483199" r:id="rId16"/>
    <p:sldId id="2147483197" r:id="rId17"/>
    <p:sldId id="1256" r:id="rId18"/>
    <p:sldId id="1259" r:id="rId19"/>
    <p:sldId id="2147483221" r:id="rId20"/>
    <p:sldId id="2147483224" r:id="rId21"/>
    <p:sldId id="2147483223" r:id="rId22"/>
    <p:sldId id="2147483232" r:id="rId23"/>
    <p:sldId id="2147483225" r:id="rId24"/>
    <p:sldId id="2147483226" r:id="rId25"/>
    <p:sldId id="4129" r:id="rId26"/>
    <p:sldId id="3769" r:id="rId27"/>
    <p:sldId id="3772" r:id="rId28"/>
    <p:sldId id="2147483200" r:id="rId29"/>
    <p:sldId id="2147483227" r:id="rId30"/>
    <p:sldId id="2147483202" r:id="rId31"/>
    <p:sldId id="2147483228" r:id="rId32"/>
    <p:sldId id="4974" r:id="rId33"/>
    <p:sldId id="2147483295" r:id="rId34"/>
    <p:sldId id="2147482038" r:id="rId35"/>
    <p:sldId id="2147483204" r:id="rId36"/>
    <p:sldId id="2147483205" r:id="rId37"/>
    <p:sldId id="2147483229" r:id="rId38"/>
    <p:sldId id="2147483207" r:id="rId39"/>
    <p:sldId id="2147483208" r:id="rId40"/>
    <p:sldId id="2147470872" r:id="rId41"/>
    <p:sldId id="2147483209" r:id="rId42"/>
    <p:sldId id="2147483230" r:id="rId43"/>
    <p:sldId id="2147473807" r:id="rId44"/>
    <p:sldId id="2147473808" r:id="rId45"/>
    <p:sldId id="2147473811" r:id="rId46"/>
    <p:sldId id="2147473816" r:id="rId47"/>
    <p:sldId id="4023" r:id="rId48"/>
    <p:sldId id="2147482379" r:id="rId49"/>
    <p:sldId id="3899" r:id="rId50"/>
    <p:sldId id="3900" r:id="rId51"/>
    <p:sldId id="4440" r:id="rId52"/>
    <p:sldId id="4441" r:id="rId53"/>
    <p:sldId id="2147483210" r:id="rId54"/>
    <p:sldId id="4040" r:id="rId55"/>
    <p:sldId id="4090" r:id="rId56"/>
    <p:sldId id="2147483211" r:id="rId57"/>
    <p:sldId id="3873" r:id="rId58"/>
    <p:sldId id="1269" r:id="rId59"/>
    <p:sldId id="1185" r:id="rId60"/>
    <p:sldId id="2147483212" r:id="rId61"/>
    <p:sldId id="2147483213" r:id="rId62"/>
    <p:sldId id="2147482064" r:id="rId63"/>
    <p:sldId id="2147483214" r:id="rId64"/>
    <p:sldId id="2147470956" r:id="rId65"/>
    <p:sldId id="2147470954" r:id="rId66"/>
    <p:sldId id="2147483235" r:id="rId67"/>
    <p:sldId id="2147483215" r:id="rId68"/>
    <p:sldId id="2147482653" r:id="rId69"/>
    <p:sldId id="4819" r:id="rId70"/>
    <p:sldId id="2147483231" r:id="rId71"/>
    <p:sldId id="2147483233" r:id="rId72"/>
    <p:sldId id="2147483216" r:id="rId73"/>
    <p:sldId id="4923" r:id="rId74"/>
    <p:sldId id="2147482646" r:id="rId75"/>
    <p:sldId id="2147473877" r:id="rId76"/>
    <p:sldId id="4928" r:id="rId77"/>
    <p:sldId id="2147483234" r:id="rId78"/>
    <p:sldId id="2147470964" r:id="rId79"/>
    <p:sldId id="2147483331" r:id="rId80"/>
    <p:sldId id="2147483330" r:id="rId81"/>
    <p:sldId id="2147482609" r:id="rId82"/>
    <p:sldId id="2147470981" r:id="rId83"/>
    <p:sldId id="2147482605" r:id="rId84"/>
    <p:sldId id="2147482648" r:id="rId85"/>
    <p:sldId id="349" r:id="rId86"/>
    <p:sldId id="303" r:id="rId87"/>
    <p:sldId id="328" r:id="rId88"/>
    <p:sldId id="507" r:id="rId89"/>
    <p:sldId id="306" r:id="rId90"/>
    <p:sldId id="2147483287" r:id="rId91"/>
    <p:sldId id="2147482606" r:id="rId92"/>
    <p:sldId id="2147482607" r:id="rId93"/>
    <p:sldId id="2147482647" r:id="rId94"/>
    <p:sldId id="2147482644" r:id="rId95"/>
    <p:sldId id="4120" r:id="rId96"/>
    <p:sldId id="2147482645" r:id="rId97"/>
    <p:sldId id="430" r:id="rId98"/>
    <p:sldId id="2147470969" r:id="rId99"/>
    <p:sldId id="2147470970" r:id="rId100"/>
    <p:sldId id="4126" r:id="rId101"/>
    <p:sldId id="4119" r:id="rId102"/>
    <p:sldId id="2147482643" r:id="rId103"/>
    <p:sldId id="2147482652" r:id="rId104"/>
    <p:sldId id="2147483288" r:id="rId105"/>
    <p:sldId id="2147483329" r:id="rId106"/>
    <p:sldId id="2147483291" r:id="rId107"/>
    <p:sldId id="2147483238" r:id="rId108"/>
    <p:sldId id="2147483290" r:id="rId109"/>
    <p:sldId id="2147482641" r:id="rId110"/>
    <p:sldId id="4667" r:id="rId111"/>
    <p:sldId id="3728" r:id="rId112"/>
    <p:sldId id="3984" r:id="rId113"/>
    <p:sldId id="2147483312" r:id="rId114"/>
    <p:sldId id="1165" r:id="rId115"/>
  </p:sldIdLst>
  <p:sldSz cx="12192000" cy="6858000"/>
  <p:notesSz cx="6858000" cy="9144000"/>
  <p:embeddedFontLst>
    <p:embeddedFont>
      <p:font typeface="Agency FB" panose="020B0503020202020204" pitchFamily="34" charset="0"/>
      <p:regular r:id="rId118"/>
      <p:bold r:id="rId119"/>
    </p:embeddedFont>
    <p:embeddedFont>
      <p:font typeface="AMX" panose="020B0604020202020204" charset="0"/>
      <p:regular r:id="rId120"/>
      <p:bold r:id="rId121"/>
      <p:italic r:id="rId122"/>
      <p:boldItalic r:id="rId123"/>
    </p:embeddedFont>
    <p:embeddedFont>
      <p:font typeface="AMX Black" panose="020B0604020202020204" charset="0"/>
      <p:regular r:id="rId124"/>
      <p:bold r:id="rId125"/>
      <p:italic r:id="rId126"/>
      <p:boldItalic r:id="rId127"/>
    </p:embeddedFont>
    <p:embeddedFont>
      <p:font typeface="AMX Medium" panose="020B0604020202020204" charset="0"/>
      <p:regular r:id="rId128"/>
      <p:bold r:id="rId129"/>
      <p:italic r:id="rId130"/>
      <p:boldItalic r:id="rId131"/>
    </p:embeddedFont>
    <p:embeddedFont>
      <p:font typeface="Arial Rounded MT Bold" panose="020F0704030504030204" pitchFamily="34" charset="0"/>
      <p:regular r:id="rId132"/>
    </p:embeddedFont>
    <p:embeddedFont>
      <p:font typeface="Open Sans" panose="020B0606030504020204" pitchFamily="34" charset="0"/>
      <p:regular r:id="rId133"/>
      <p:bold r:id="rId134"/>
      <p:italic r:id="rId135"/>
      <p:boldItalic r:id="rId136"/>
    </p:embeddedFont>
    <p:embeddedFont>
      <p:font typeface="Segoe UI" panose="020B0502040204020203" pitchFamily="34" charset="0"/>
      <p:regular r:id="rId137"/>
      <p:bold r:id="rId138"/>
      <p:italic r:id="rId139"/>
      <p:boldItalic r:id="rId140"/>
    </p:embeddedFont>
    <p:embeddedFont>
      <p:font typeface="Segoe UI Black" panose="020B0A02040204020203" pitchFamily="34" charset="0"/>
      <p:bold r:id="rId141"/>
      <p:italic r:id="rId142"/>
      <p:boldItalic r:id="rId143"/>
    </p:embeddedFont>
  </p:embeddedFontLst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ção Padrão" id="{384AB37E-BBD9-422C-B0B7-B5A6BFC4DB5C}">
          <p14:sldIdLst>
            <p14:sldId id="1161"/>
            <p14:sldId id="2147482649"/>
            <p14:sldId id="2147483294"/>
            <p14:sldId id="2147483199"/>
            <p14:sldId id="2147483197"/>
            <p14:sldId id="1256"/>
            <p14:sldId id="1259"/>
            <p14:sldId id="2147483221"/>
            <p14:sldId id="2147483224"/>
            <p14:sldId id="2147483223"/>
            <p14:sldId id="2147483232"/>
            <p14:sldId id="2147483225"/>
            <p14:sldId id="2147483226"/>
            <p14:sldId id="4129"/>
            <p14:sldId id="3769"/>
            <p14:sldId id="3772"/>
            <p14:sldId id="2147483200"/>
            <p14:sldId id="2147483227"/>
            <p14:sldId id="2147483202"/>
            <p14:sldId id="2147483228"/>
            <p14:sldId id="4974"/>
            <p14:sldId id="2147483295"/>
            <p14:sldId id="2147482038"/>
            <p14:sldId id="2147483204"/>
            <p14:sldId id="2147483205"/>
            <p14:sldId id="2147483229"/>
            <p14:sldId id="2147483207"/>
            <p14:sldId id="2147483208"/>
            <p14:sldId id="2147470872"/>
            <p14:sldId id="2147483209"/>
            <p14:sldId id="2147483230"/>
            <p14:sldId id="2147473807"/>
            <p14:sldId id="2147473808"/>
            <p14:sldId id="2147473811"/>
            <p14:sldId id="2147473816"/>
            <p14:sldId id="4023"/>
            <p14:sldId id="2147482379"/>
            <p14:sldId id="3899"/>
            <p14:sldId id="3900"/>
            <p14:sldId id="4440"/>
            <p14:sldId id="4441"/>
            <p14:sldId id="2147483210"/>
            <p14:sldId id="4040"/>
            <p14:sldId id="4090"/>
            <p14:sldId id="2147483211"/>
            <p14:sldId id="3873"/>
            <p14:sldId id="1269"/>
            <p14:sldId id="1185"/>
            <p14:sldId id="2147483212"/>
            <p14:sldId id="2147483213"/>
            <p14:sldId id="2147482064"/>
            <p14:sldId id="2147483214"/>
            <p14:sldId id="2147470956"/>
            <p14:sldId id="2147470954"/>
            <p14:sldId id="2147483235"/>
            <p14:sldId id="2147483215"/>
            <p14:sldId id="2147482653"/>
            <p14:sldId id="4819"/>
            <p14:sldId id="2147483231"/>
            <p14:sldId id="2147483233"/>
            <p14:sldId id="2147483216"/>
            <p14:sldId id="4923"/>
            <p14:sldId id="2147482646"/>
            <p14:sldId id="2147473877"/>
            <p14:sldId id="4928"/>
            <p14:sldId id="2147483234"/>
          </p14:sldIdLst>
        </p14:section>
        <p14:section name="Seção sem Título" id="{D5CB5D6F-E97D-4EAB-87E4-C46C62611DFA}">
          <p14:sldIdLst>
            <p14:sldId id="2147470964"/>
            <p14:sldId id="2147483331"/>
            <p14:sldId id="2147483330"/>
            <p14:sldId id="2147482609"/>
            <p14:sldId id="2147470981"/>
            <p14:sldId id="2147482605"/>
            <p14:sldId id="2147482648"/>
            <p14:sldId id="349"/>
            <p14:sldId id="303"/>
            <p14:sldId id="328"/>
            <p14:sldId id="507"/>
            <p14:sldId id="306"/>
            <p14:sldId id="2147483287"/>
            <p14:sldId id="2147482606"/>
            <p14:sldId id="2147482607"/>
            <p14:sldId id="2147482647"/>
            <p14:sldId id="2147482644"/>
            <p14:sldId id="4120"/>
            <p14:sldId id="2147482645"/>
            <p14:sldId id="430"/>
            <p14:sldId id="2147470969"/>
            <p14:sldId id="2147470970"/>
            <p14:sldId id="4126"/>
            <p14:sldId id="4119"/>
            <p14:sldId id="2147482643"/>
            <p14:sldId id="2147482652"/>
            <p14:sldId id="2147483288"/>
            <p14:sldId id="2147483329"/>
            <p14:sldId id="2147483291"/>
            <p14:sldId id="2147483238"/>
            <p14:sldId id="2147483290"/>
            <p14:sldId id="2147482641"/>
            <p14:sldId id="4667"/>
            <p14:sldId id="3728"/>
            <p14:sldId id="3984"/>
            <p14:sldId id="2147483312"/>
            <p14:sldId id="1165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682" userDrawn="1">
          <p15:clr>
            <a:srgbClr val="A4A3A4"/>
          </p15:clr>
        </p15:guide>
        <p15:guide id="3" pos="325" userDrawn="1">
          <p15:clr>
            <a:srgbClr val="A4A3A4"/>
          </p15:clr>
        </p15:guide>
        <p15:guide id="4" pos="3364" userDrawn="1">
          <p15:clr>
            <a:srgbClr val="A4A3A4"/>
          </p15:clr>
        </p15:guide>
        <p15:guide id="5" pos="619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FACA14D-B656-03D5-2ECF-3458A5952749}" name="JESSICA CARDOSO DOMINGOS" initials="JD" userId="S::jessica.domingos@claro.com.br::b9853855-83d5-4dc3-8e81-93d0b9717f74" providerId="AD"/>
  <p188:author id="{72E5C963-2630-CE0B-064D-9E448D6517B7}" name="GABRIELA RUSSI BERTOLANI" initials="GB" userId="S::gabriela.bertolani@claro.com.br::028bdb25-cf07-48e8-81d3-654e5137aad9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F2F2F2"/>
    <a:srgbClr val="742424"/>
    <a:srgbClr val="C00000"/>
    <a:srgbClr val="FF0505"/>
    <a:srgbClr val="95444A"/>
    <a:srgbClr val="860000"/>
    <a:srgbClr val="272C2B"/>
    <a:srgbClr val="FF0000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3EB91D-2179-4CA8-996D-3F4CC4BB13C7}" v="20" dt="2026-05-25T01:00:07.9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309" autoAdjust="0"/>
    <p:restoredTop sz="93447" autoAdjust="0"/>
  </p:normalViewPr>
  <p:slideViewPr>
    <p:cSldViewPr snapToGrid="0">
      <p:cViewPr varScale="1">
        <p:scale>
          <a:sx n="63" d="100"/>
          <a:sy n="63" d="100"/>
        </p:scale>
        <p:origin x="592" y="56"/>
      </p:cViewPr>
      <p:guideLst>
        <p:guide pos="3840"/>
        <p:guide orient="horz" pos="2682"/>
        <p:guide pos="325"/>
        <p:guide pos="3364"/>
        <p:guide pos="619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556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handoutMaster" Target="handoutMasters/handoutMaster1.xml"/><Relationship Id="rId21" Type="http://schemas.openxmlformats.org/officeDocument/2006/relationships/slide" Target="slides/slide9.xml"/><Relationship Id="rId42" Type="http://schemas.openxmlformats.org/officeDocument/2006/relationships/slide" Target="slides/slide30.xml"/><Relationship Id="rId63" Type="http://schemas.openxmlformats.org/officeDocument/2006/relationships/slide" Target="slides/slide51.xml"/><Relationship Id="rId84" Type="http://schemas.openxmlformats.org/officeDocument/2006/relationships/slide" Target="slides/slide72.xml"/><Relationship Id="rId138" Type="http://schemas.openxmlformats.org/officeDocument/2006/relationships/font" Target="fonts/font21.fntdata"/><Relationship Id="rId107" Type="http://schemas.openxmlformats.org/officeDocument/2006/relationships/slide" Target="slides/slide95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20.xml"/><Relationship Id="rId53" Type="http://schemas.openxmlformats.org/officeDocument/2006/relationships/slide" Target="slides/slide41.xml"/><Relationship Id="rId74" Type="http://schemas.openxmlformats.org/officeDocument/2006/relationships/slide" Target="slides/slide62.xml"/><Relationship Id="rId128" Type="http://schemas.openxmlformats.org/officeDocument/2006/relationships/font" Target="fonts/font11.fntdata"/><Relationship Id="rId149" Type="http://schemas.microsoft.com/office/2015/10/relationships/revisionInfo" Target="revisionInfo.xml"/><Relationship Id="rId5" Type="http://schemas.openxmlformats.org/officeDocument/2006/relationships/slideMaster" Target="slideMasters/slideMaster2.xml"/><Relationship Id="rId95" Type="http://schemas.openxmlformats.org/officeDocument/2006/relationships/slide" Target="slides/slide83.xml"/><Relationship Id="rId22" Type="http://schemas.openxmlformats.org/officeDocument/2006/relationships/slide" Target="slides/slide10.xml"/><Relationship Id="rId27" Type="http://schemas.openxmlformats.org/officeDocument/2006/relationships/slide" Target="slides/slide15.xml"/><Relationship Id="rId43" Type="http://schemas.openxmlformats.org/officeDocument/2006/relationships/slide" Target="slides/slide31.xml"/><Relationship Id="rId48" Type="http://schemas.openxmlformats.org/officeDocument/2006/relationships/slide" Target="slides/slide36.xml"/><Relationship Id="rId64" Type="http://schemas.openxmlformats.org/officeDocument/2006/relationships/slide" Target="slides/slide52.xml"/><Relationship Id="rId69" Type="http://schemas.openxmlformats.org/officeDocument/2006/relationships/slide" Target="slides/slide57.xml"/><Relationship Id="rId113" Type="http://schemas.openxmlformats.org/officeDocument/2006/relationships/slide" Target="slides/slide101.xml"/><Relationship Id="rId118" Type="http://schemas.openxmlformats.org/officeDocument/2006/relationships/font" Target="fonts/font1.fntdata"/><Relationship Id="rId134" Type="http://schemas.openxmlformats.org/officeDocument/2006/relationships/font" Target="fonts/font17.fntdata"/><Relationship Id="rId139" Type="http://schemas.openxmlformats.org/officeDocument/2006/relationships/font" Target="fonts/font22.fntdata"/><Relationship Id="rId80" Type="http://schemas.openxmlformats.org/officeDocument/2006/relationships/slide" Target="slides/slide68.xml"/><Relationship Id="rId85" Type="http://schemas.openxmlformats.org/officeDocument/2006/relationships/slide" Target="slides/slide73.xml"/><Relationship Id="rId150" Type="http://schemas.microsoft.com/office/2018/10/relationships/authors" Target="authors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5.xml"/><Relationship Id="rId33" Type="http://schemas.openxmlformats.org/officeDocument/2006/relationships/slide" Target="slides/slide21.xml"/><Relationship Id="rId38" Type="http://schemas.openxmlformats.org/officeDocument/2006/relationships/slide" Target="slides/slide26.xml"/><Relationship Id="rId59" Type="http://schemas.openxmlformats.org/officeDocument/2006/relationships/slide" Target="slides/slide47.xml"/><Relationship Id="rId103" Type="http://schemas.openxmlformats.org/officeDocument/2006/relationships/slide" Target="slides/slide91.xml"/><Relationship Id="rId108" Type="http://schemas.openxmlformats.org/officeDocument/2006/relationships/slide" Target="slides/slide96.xml"/><Relationship Id="rId124" Type="http://schemas.openxmlformats.org/officeDocument/2006/relationships/font" Target="fonts/font7.fntdata"/><Relationship Id="rId129" Type="http://schemas.openxmlformats.org/officeDocument/2006/relationships/font" Target="fonts/font12.fntdata"/><Relationship Id="rId54" Type="http://schemas.openxmlformats.org/officeDocument/2006/relationships/slide" Target="slides/slide42.xml"/><Relationship Id="rId70" Type="http://schemas.openxmlformats.org/officeDocument/2006/relationships/slide" Target="slides/slide58.xml"/><Relationship Id="rId75" Type="http://schemas.openxmlformats.org/officeDocument/2006/relationships/slide" Target="slides/slide63.xml"/><Relationship Id="rId91" Type="http://schemas.openxmlformats.org/officeDocument/2006/relationships/slide" Target="slides/slide79.xml"/><Relationship Id="rId96" Type="http://schemas.openxmlformats.org/officeDocument/2006/relationships/slide" Target="slides/slide84.xml"/><Relationship Id="rId140" Type="http://schemas.openxmlformats.org/officeDocument/2006/relationships/font" Target="fonts/font23.fntdata"/><Relationship Id="rId145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23" Type="http://schemas.openxmlformats.org/officeDocument/2006/relationships/slide" Target="slides/slide11.xml"/><Relationship Id="rId28" Type="http://schemas.openxmlformats.org/officeDocument/2006/relationships/slide" Target="slides/slide16.xml"/><Relationship Id="rId49" Type="http://schemas.openxmlformats.org/officeDocument/2006/relationships/slide" Target="slides/slide37.xml"/><Relationship Id="rId114" Type="http://schemas.openxmlformats.org/officeDocument/2006/relationships/slide" Target="slides/slide102.xml"/><Relationship Id="rId119" Type="http://schemas.openxmlformats.org/officeDocument/2006/relationships/font" Target="fonts/font2.fntdata"/><Relationship Id="rId44" Type="http://schemas.openxmlformats.org/officeDocument/2006/relationships/slide" Target="slides/slide32.xml"/><Relationship Id="rId60" Type="http://schemas.openxmlformats.org/officeDocument/2006/relationships/slide" Target="slides/slide48.xml"/><Relationship Id="rId65" Type="http://schemas.openxmlformats.org/officeDocument/2006/relationships/slide" Target="slides/slide53.xml"/><Relationship Id="rId81" Type="http://schemas.openxmlformats.org/officeDocument/2006/relationships/slide" Target="slides/slide69.xml"/><Relationship Id="rId86" Type="http://schemas.openxmlformats.org/officeDocument/2006/relationships/slide" Target="slides/slide74.xml"/><Relationship Id="rId130" Type="http://schemas.openxmlformats.org/officeDocument/2006/relationships/font" Target="fonts/font13.fntdata"/><Relationship Id="rId135" Type="http://schemas.openxmlformats.org/officeDocument/2006/relationships/font" Target="fonts/font18.fntdata"/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39" Type="http://schemas.openxmlformats.org/officeDocument/2006/relationships/slide" Target="slides/slide27.xml"/><Relationship Id="rId109" Type="http://schemas.openxmlformats.org/officeDocument/2006/relationships/slide" Target="slides/slide97.xml"/><Relationship Id="rId34" Type="http://schemas.openxmlformats.org/officeDocument/2006/relationships/slide" Target="slides/slide22.xml"/><Relationship Id="rId50" Type="http://schemas.openxmlformats.org/officeDocument/2006/relationships/slide" Target="slides/slide38.xml"/><Relationship Id="rId55" Type="http://schemas.openxmlformats.org/officeDocument/2006/relationships/slide" Target="slides/slide43.xml"/><Relationship Id="rId76" Type="http://schemas.openxmlformats.org/officeDocument/2006/relationships/slide" Target="slides/slide64.xml"/><Relationship Id="rId97" Type="http://schemas.openxmlformats.org/officeDocument/2006/relationships/slide" Target="slides/slide85.xml"/><Relationship Id="rId104" Type="http://schemas.openxmlformats.org/officeDocument/2006/relationships/slide" Target="slides/slide92.xml"/><Relationship Id="rId120" Type="http://schemas.openxmlformats.org/officeDocument/2006/relationships/font" Target="fonts/font3.fntdata"/><Relationship Id="rId125" Type="http://schemas.openxmlformats.org/officeDocument/2006/relationships/font" Target="fonts/font8.fntdata"/><Relationship Id="rId141" Type="http://schemas.openxmlformats.org/officeDocument/2006/relationships/font" Target="fonts/font24.fntdata"/><Relationship Id="rId146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59.xml"/><Relationship Id="rId92" Type="http://schemas.openxmlformats.org/officeDocument/2006/relationships/slide" Target="slides/slide80.xml"/><Relationship Id="rId2" Type="http://schemas.openxmlformats.org/officeDocument/2006/relationships/customXml" Target="../customXml/item2.xml"/><Relationship Id="rId29" Type="http://schemas.openxmlformats.org/officeDocument/2006/relationships/slide" Target="slides/slide17.xml"/><Relationship Id="rId24" Type="http://schemas.openxmlformats.org/officeDocument/2006/relationships/slide" Target="slides/slide12.xml"/><Relationship Id="rId40" Type="http://schemas.openxmlformats.org/officeDocument/2006/relationships/slide" Target="slides/slide28.xml"/><Relationship Id="rId45" Type="http://schemas.openxmlformats.org/officeDocument/2006/relationships/slide" Target="slides/slide33.xml"/><Relationship Id="rId66" Type="http://schemas.openxmlformats.org/officeDocument/2006/relationships/slide" Target="slides/slide54.xml"/><Relationship Id="rId87" Type="http://schemas.openxmlformats.org/officeDocument/2006/relationships/slide" Target="slides/slide75.xml"/><Relationship Id="rId110" Type="http://schemas.openxmlformats.org/officeDocument/2006/relationships/slide" Target="slides/slide98.xml"/><Relationship Id="rId115" Type="http://schemas.openxmlformats.org/officeDocument/2006/relationships/slide" Target="slides/slide103.xml"/><Relationship Id="rId131" Type="http://schemas.openxmlformats.org/officeDocument/2006/relationships/font" Target="fonts/font14.fntdata"/><Relationship Id="rId136" Type="http://schemas.openxmlformats.org/officeDocument/2006/relationships/font" Target="fonts/font19.fntdata"/><Relationship Id="rId61" Type="http://schemas.openxmlformats.org/officeDocument/2006/relationships/slide" Target="slides/slide49.xml"/><Relationship Id="rId82" Type="http://schemas.openxmlformats.org/officeDocument/2006/relationships/slide" Target="slides/slide70.xml"/><Relationship Id="rId19" Type="http://schemas.openxmlformats.org/officeDocument/2006/relationships/slide" Target="slides/slide7.xml"/><Relationship Id="rId14" Type="http://schemas.openxmlformats.org/officeDocument/2006/relationships/slide" Target="slides/slide2.xml"/><Relationship Id="rId30" Type="http://schemas.openxmlformats.org/officeDocument/2006/relationships/slide" Target="slides/slide18.xml"/><Relationship Id="rId35" Type="http://schemas.openxmlformats.org/officeDocument/2006/relationships/slide" Target="slides/slide23.xml"/><Relationship Id="rId56" Type="http://schemas.openxmlformats.org/officeDocument/2006/relationships/slide" Target="slides/slide44.xml"/><Relationship Id="rId77" Type="http://schemas.openxmlformats.org/officeDocument/2006/relationships/slide" Target="slides/slide65.xml"/><Relationship Id="rId100" Type="http://schemas.openxmlformats.org/officeDocument/2006/relationships/slide" Target="slides/slide88.xml"/><Relationship Id="rId105" Type="http://schemas.openxmlformats.org/officeDocument/2006/relationships/slide" Target="slides/slide93.xml"/><Relationship Id="rId126" Type="http://schemas.openxmlformats.org/officeDocument/2006/relationships/font" Target="fonts/font9.fntdata"/><Relationship Id="rId147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9.xml"/><Relationship Id="rId72" Type="http://schemas.openxmlformats.org/officeDocument/2006/relationships/slide" Target="slides/slide60.xml"/><Relationship Id="rId93" Type="http://schemas.openxmlformats.org/officeDocument/2006/relationships/slide" Target="slides/slide81.xml"/><Relationship Id="rId98" Type="http://schemas.openxmlformats.org/officeDocument/2006/relationships/slide" Target="slides/slide86.xml"/><Relationship Id="rId121" Type="http://schemas.openxmlformats.org/officeDocument/2006/relationships/font" Target="fonts/font4.fntdata"/><Relationship Id="rId142" Type="http://schemas.openxmlformats.org/officeDocument/2006/relationships/font" Target="fonts/font25.fntdata"/><Relationship Id="rId3" Type="http://schemas.openxmlformats.org/officeDocument/2006/relationships/customXml" Target="../customXml/item3.xml"/><Relationship Id="rId25" Type="http://schemas.openxmlformats.org/officeDocument/2006/relationships/slide" Target="slides/slide13.xml"/><Relationship Id="rId46" Type="http://schemas.openxmlformats.org/officeDocument/2006/relationships/slide" Target="slides/slide34.xml"/><Relationship Id="rId67" Type="http://schemas.openxmlformats.org/officeDocument/2006/relationships/slide" Target="slides/slide55.xml"/><Relationship Id="rId116" Type="http://schemas.openxmlformats.org/officeDocument/2006/relationships/notesMaster" Target="notesMasters/notesMaster1.xml"/><Relationship Id="rId137" Type="http://schemas.openxmlformats.org/officeDocument/2006/relationships/font" Target="fonts/font20.fntdata"/><Relationship Id="rId20" Type="http://schemas.openxmlformats.org/officeDocument/2006/relationships/slide" Target="slides/slide8.xml"/><Relationship Id="rId41" Type="http://schemas.openxmlformats.org/officeDocument/2006/relationships/slide" Target="slides/slide29.xml"/><Relationship Id="rId62" Type="http://schemas.openxmlformats.org/officeDocument/2006/relationships/slide" Target="slides/slide50.xml"/><Relationship Id="rId83" Type="http://schemas.openxmlformats.org/officeDocument/2006/relationships/slide" Target="slides/slide71.xml"/><Relationship Id="rId88" Type="http://schemas.openxmlformats.org/officeDocument/2006/relationships/slide" Target="slides/slide76.xml"/><Relationship Id="rId111" Type="http://schemas.openxmlformats.org/officeDocument/2006/relationships/slide" Target="slides/slide99.xml"/><Relationship Id="rId132" Type="http://schemas.openxmlformats.org/officeDocument/2006/relationships/font" Target="fonts/font15.fntdata"/><Relationship Id="rId15" Type="http://schemas.openxmlformats.org/officeDocument/2006/relationships/slide" Target="slides/slide3.xml"/><Relationship Id="rId36" Type="http://schemas.openxmlformats.org/officeDocument/2006/relationships/slide" Target="slides/slide24.xml"/><Relationship Id="rId57" Type="http://schemas.openxmlformats.org/officeDocument/2006/relationships/slide" Target="slides/slide45.xml"/><Relationship Id="rId106" Type="http://schemas.openxmlformats.org/officeDocument/2006/relationships/slide" Target="slides/slide94.xml"/><Relationship Id="rId127" Type="http://schemas.openxmlformats.org/officeDocument/2006/relationships/font" Target="fonts/font10.fntdata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9.xml"/><Relationship Id="rId52" Type="http://schemas.openxmlformats.org/officeDocument/2006/relationships/slide" Target="slides/slide40.xml"/><Relationship Id="rId73" Type="http://schemas.openxmlformats.org/officeDocument/2006/relationships/slide" Target="slides/slide61.xml"/><Relationship Id="rId78" Type="http://schemas.openxmlformats.org/officeDocument/2006/relationships/slide" Target="slides/slide66.xml"/><Relationship Id="rId94" Type="http://schemas.openxmlformats.org/officeDocument/2006/relationships/slide" Target="slides/slide82.xml"/><Relationship Id="rId99" Type="http://schemas.openxmlformats.org/officeDocument/2006/relationships/slide" Target="slides/slide87.xml"/><Relationship Id="rId101" Type="http://schemas.openxmlformats.org/officeDocument/2006/relationships/slide" Target="slides/slide89.xml"/><Relationship Id="rId122" Type="http://schemas.openxmlformats.org/officeDocument/2006/relationships/font" Target="fonts/font5.fntdata"/><Relationship Id="rId143" Type="http://schemas.openxmlformats.org/officeDocument/2006/relationships/font" Target="fonts/font26.fntdata"/><Relationship Id="rId148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26" Type="http://schemas.openxmlformats.org/officeDocument/2006/relationships/slide" Target="slides/slide14.xml"/><Relationship Id="rId47" Type="http://schemas.openxmlformats.org/officeDocument/2006/relationships/slide" Target="slides/slide35.xml"/><Relationship Id="rId68" Type="http://schemas.openxmlformats.org/officeDocument/2006/relationships/slide" Target="slides/slide56.xml"/><Relationship Id="rId89" Type="http://schemas.openxmlformats.org/officeDocument/2006/relationships/slide" Target="slides/slide77.xml"/><Relationship Id="rId112" Type="http://schemas.openxmlformats.org/officeDocument/2006/relationships/slide" Target="slides/slide100.xml"/><Relationship Id="rId133" Type="http://schemas.openxmlformats.org/officeDocument/2006/relationships/font" Target="fonts/font16.fntdata"/><Relationship Id="rId16" Type="http://schemas.openxmlformats.org/officeDocument/2006/relationships/slide" Target="slides/slide4.xml"/><Relationship Id="rId37" Type="http://schemas.openxmlformats.org/officeDocument/2006/relationships/slide" Target="slides/slide25.xml"/><Relationship Id="rId58" Type="http://schemas.openxmlformats.org/officeDocument/2006/relationships/slide" Target="slides/slide46.xml"/><Relationship Id="rId79" Type="http://schemas.openxmlformats.org/officeDocument/2006/relationships/slide" Target="slides/slide67.xml"/><Relationship Id="rId102" Type="http://schemas.openxmlformats.org/officeDocument/2006/relationships/slide" Target="slides/slide90.xml"/><Relationship Id="rId123" Type="http://schemas.openxmlformats.org/officeDocument/2006/relationships/font" Target="fonts/font6.fntdata"/><Relationship Id="rId144" Type="http://schemas.openxmlformats.org/officeDocument/2006/relationships/presProps" Target="presProps.xml"/><Relationship Id="rId90" Type="http://schemas.openxmlformats.org/officeDocument/2006/relationships/slide" Target="slides/slide7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IONI MATOS DA SILVA" userId="ee11e2c9-96f2-4274-8ea2-1b7e99cbf15f" providerId="ADAL" clId="{3A5D80C7-E418-433E-A4DA-B9B70F41E902}"/>
    <pc:docChg chg="undo redo custSel addSld delSld modSld sldOrd delMainMaster modMainMaster modSection">
      <pc:chgData name="ADIONI MATOS DA SILVA" userId="ee11e2c9-96f2-4274-8ea2-1b7e99cbf15f" providerId="ADAL" clId="{3A5D80C7-E418-433E-A4DA-B9B70F41E902}" dt="2026-05-25T14:55:31.202" v="2832" actId="1076"/>
      <pc:docMkLst>
        <pc:docMk/>
      </pc:docMkLst>
      <pc:sldChg chg="mod modShow">
        <pc:chgData name="ADIONI MATOS DA SILVA" userId="ee11e2c9-96f2-4274-8ea2-1b7e99cbf15f" providerId="ADAL" clId="{3A5D80C7-E418-433E-A4DA-B9B70F41E902}" dt="2026-05-18T17:51:21.195" v="2503" actId="729"/>
        <pc:sldMkLst>
          <pc:docMk/>
          <pc:sldMk cId="3792850943" sldId="430"/>
        </pc:sldMkLst>
      </pc:sldChg>
      <pc:sldChg chg="addSp delSp modSp mod delAnim modAnim">
        <pc:chgData name="ADIONI MATOS DA SILVA" userId="ee11e2c9-96f2-4274-8ea2-1b7e99cbf15f" providerId="ADAL" clId="{3A5D80C7-E418-433E-A4DA-B9B70F41E902}" dt="2026-05-04T19:13:48.351" v="2499" actId="1076"/>
        <pc:sldMkLst>
          <pc:docMk/>
          <pc:sldMk cId="306614105" sldId="1185"/>
        </pc:sldMkLst>
        <pc:spChg chg="mod">
          <ac:chgData name="ADIONI MATOS DA SILVA" userId="ee11e2c9-96f2-4274-8ea2-1b7e99cbf15f" providerId="ADAL" clId="{3A5D80C7-E418-433E-A4DA-B9B70F41E902}" dt="2026-05-04T19:13:48.351" v="2499" actId="1076"/>
          <ac:spMkLst>
            <pc:docMk/>
            <pc:sldMk cId="306614105" sldId="1185"/>
            <ac:spMk id="5" creationId="{F26768C6-1765-5873-852F-35C3EC6D0680}"/>
          </ac:spMkLst>
        </pc:spChg>
        <pc:spChg chg="add mod">
          <ac:chgData name="ADIONI MATOS DA SILVA" userId="ee11e2c9-96f2-4274-8ea2-1b7e99cbf15f" providerId="ADAL" clId="{3A5D80C7-E418-433E-A4DA-B9B70F41E902}" dt="2026-05-04T19:13:48.351" v="2499" actId="1076"/>
          <ac:spMkLst>
            <pc:docMk/>
            <pc:sldMk cId="306614105" sldId="1185"/>
            <ac:spMk id="7" creationId="{90697556-B8DE-134E-07A2-0762436BBC18}"/>
          </ac:spMkLst>
        </pc:spChg>
        <pc:spChg chg="mod">
          <ac:chgData name="ADIONI MATOS DA SILVA" userId="ee11e2c9-96f2-4274-8ea2-1b7e99cbf15f" providerId="ADAL" clId="{3A5D80C7-E418-433E-A4DA-B9B70F41E902}" dt="2026-05-04T19:13:44.025" v="2498"/>
          <ac:spMkLst>
            <pc:docMk/>
            <pc:sldMk cId="306614105" sldId="1185"/>
            <ac:spMk id="14" creationId="{AB4F9B97-ECF8-32ED-E29A-DE437DCF030B}"/>
          </ac:spMkLst>
        </pc:spChg>
        <pc:spChg chg="mod">
          <ac:chgData name="ADIONI MATOS DA SILVA" userId="ee11e2c9-96f2-4274-8ea2-1b7e99cbf15f" providerId="ADAL" clId="{3A5D80C7-E418-433E-A4DA-B9B70F41E902}" dt="2026-05-04T19:13:44.025" v="2498"/>
          <ac:spMkLst>
            <pc:docMk/>
            <pc:sldMk cId="306614105" sldId="1185"/>
            <ac:spMk id="41" creationId="{D62FBA2D-D84F-FB3C-9977-7432F5651E17}"/>
          </ac:spMkLst>
        </pc:spChg>
        <pc:spChg chg="mod">
          <ac:chgData name="ADIONI MATOS DA SILVA" userId="ee11e2c9-96f2-4274-8ea2-1b7e99cbf15f" providerId="ADAL" clId="{3A5D80C7-E418-433E-A4DA-B9B70F41E902}" dt="2026-05-04T19:13:44.025" v="2498"/>
          <ac:spMkLst>
            <pc:docMk/>
            <pc:sldMk cId="306614105" sldId="1185"/>
            <ac:spMk id="42" creationId="{644858D2-0AC4-10FA-EEEC-460ED57B22D0}"/>
          </ac:spMkLst>
        </pc:spChg>
        <pc:spChg chg="mod">
          <ac:chgData name="ADIONI MATOS DA SILVA" userId="ee11e2c9-96f2-4274-8ea2-1b7e99cbf15f" providerId="ADAL" clId="{3A5D80C7-E418-433E-A4DA-B9B70F41E902}" dt="2026-05-04T19:13:44.025" v="2498"/>
          <ac:spMkLst>
            <pc:docMk/>
            <pc:sldMk cId="306614105" sldId="1185"/>
            <ac:spMk id="46" creationId="{9B973128-7078-13F0-996D-C170D7C54B4B}"/>
          </ac:spMkLst>
        </pc:spChg>
        <pc:spChg chg="mod">
          <ac:chgData name="ADIONI MATOS DA SILVA" userId="ee11e2c9-96f2-4274-8ea2-1b7e99cbf15f" providerId="ADAL" clId="{3A5D80C7-E418-433E-A4DA-B9B70F41E902}" dt="2026-05-04T19:13:44.025" v="2498"/>
          <ac:spMkLst>
            <pc:docMk/>
            <pc:sldMk cId="306614105" sldId="1185"/>
            <ac:spMk id="47" creationId="{E985A7BC-E9F0-52C0-499E-17D6FCDEB262}"/>
          </ac:spMkLst>
        </pc:spChg>
        <pc:spChg chg="mod">
          <ac:chgData name="ADIONI MATOS DA SILVA" userId="ee11e2c9-96f2-4274-8ea2-1b7e99cbf15f" providerId="ADAL" clId="{3A5D80C7-E418-433E-A4DA-B9B70F41E902}" dt="2026-05-04T19:13:44.025" v="2498"/>
          <ac:spMkLst>
            <pc:docMk/>
            <pc:sldMk cId="306614105" sldId="1185"/>
            <ac:spMk id="52" creationId="{42907768-5B25-EEC3-3B43-3528E021F5EE}"/>
          </ac:spMkLst>
        </pc:spChg>
        <pc:spChg chg="mod">
          <ac:chgData name="ADIONI MATOS DA SILVA" userId="ee11e2c9-96f2-4274-8ea2-1b7e99cbf15f" providerId="ADAL" clId="{3A5D80C7-E418-433E-A4DA-B9B70F41E902}" dt="2026-05-04T19:13:44.025" v="2498"/>
          <ac:spMkLst>
            <pc:docMk/>
            <pc:sldMk cId="306614105" sldId="1185"/>
            <ac:spMk id="57" creationId="{6AC47F79-77F4-D5E4-2E76-E3B1CEE786C1}"/>
          </ac:spMkLst>
        </pc:spChg>
        <pc:spChg chg="mod">
          <ac:chgData name="ADIONI MATOS DA SILVA" userId="ee11e2c9-96f2-4274-8ea2-1b7e99cbf15f" providerId="ADAL" clId="{3A5D80C7-E418-433E-A4DA-B9B70F41E902}" dt="2026-05-04T19:13:44.025" v="2498"/>
          <ac:spMkLst>
            <pc:docMk/>
            <pc:sldMk cId="306614105" sldId="1185"/>
            <ac:spMk id="58" creationId="{B176AF40-D463-9C08-BDAD-EA7FD33D7F96}"/>
          </ac:spMkLst>
        </pc:spChg>
        <pc:spChg chg="mod">
          <ac:chgData name="ADIONI MATOS DA SILVA" userId="ee11e2c9-96f2-4274-8ea2-1b7e99cbf15f" providerId="ADAL" clId="{3A5D80C7-E418-433E-A4DA-B9B70F41E902}" dt="2026-05-04T19:13:44.025" v="2498"/>
          <ac:spMkLst>
            <pc:docMk/>
            <pc:sldMk cId="306614105" sldId="1185"/>
            <ac:spMk id="62" creationId="{A85A13DE-7DB6-6097-9B99-685A40A118B1}"/>
          </ac:spMkLst>
        </pc:spChg>
        <pc:grpChg chg="mod">
          <ac:chgData name="ADIONI MATOS DA SILVA" userId="ee11e2c9-96f2-4274-8ea2-1b7e99cbf15f" providerId="ADAL" clId="{3A5D80C7-E418-433E-A4DA-B9B70F41E902}" dt="2026-05-04T19:13:48.351" v="2499" actId="1076"/>
          <ac:grpSpMkLst>
            <pc:docMk/>
            <pc:sldMk cId="306614105" sldId="1185"/>
            <ac:grpSpMk id="9" creationId="{2E1FCA90-83CB-B474-4F1A-79673C5A4D32}"/>
          </ac:grpSpMkLst>
        </pc:grpChg>
        <pc:grpChg chg="mod">
          <ac:chgData name="ADIONI MATOS DA SILVA" userId="ee11e2c9-96f2-4274-8ea2-1b7e99cbf15f" providerId="ADAL" clId="{3A5D80C7-E418-433E-A4DA-B9B70F41E902}" dt="2026-05-04T19:13:48.351" v="2499" actId="1076"/>
          <ac:grpSpMkLst>
            <pc:docMk/>
            <pc:sldMk cId="306614105" sldId="1185"/>
            <ac:grpSpMk id="29" creationId="{8E86064A-3936-3006-F42E-F2008EFF9DC9}"/>
          </ac:grpSpMkLst>
        </pc:grpChg>
        <pc:grpChg chg="mod">
          <ac:chgData name="ADIONI MATOS DA SILVA" userId="ee11e2c9-96f2-4274-8ea2-1b7e99cbf15f" providerId="ADAL" clId="{3A5D80C7-E418-433E-A4DA-B9B70F41E902}" dt="2026-05-04T19:13:48.351" v="2499" actId="1076"/>
          <ac:grpSpMkLst>
            <pc:docMk/>
            <pc:sldMk cId="306614105" sldId="1185"/>
            <ac:grpSpMk id="43" creationId="{C16FBD87-3FE5-8E40-2AC9-EDAC8A801016}"/>
          </ac:grpSpMkLst>
        </pc:grpChg>
        <pc:grpChg chg="mod">
          <ac:chgData name="ADIONI MATOS DA SILVA" userId="ee11e2c9-96f2-4274-8ea2-1b7e99cbf15f" providerId="ADAL" clId="{3A5D80C7-E418-433E-A4DA-B9B70F41E902}" dt="2026-05-04T19:13:48.351" v="2499" actId="1076"/>
          <ac:grpSpMkLst>
            <pc:docMk/>
            <pc:sldMk cId="306614105" sldId="1185"/>
            <ac:grpSpMk id="48" creationId="{66FC4A2F-DEA5-AED3-E772-CF085FE644F0}"/>
          </ac:grpSpMkLst>
        </pc:grpChg>
        <pc:grpChg chg="mod">
          <ac:chgData name="ADIONI MATOS DA SILVA" userId="ee11e2c9-96f2-4274-8ea2-1b7e99cbf15f" providerId="ADAL" clId="{3A5D80C7-E418-433E-A4DA-B9B70F41E902}" dt="2026-05-04T19:13:48.351" v="2499" actId="1076"/>
          <ac:grpSpMkLst>
            <pc:docMk/>
            <pc:sldMk cId="306614105" sldId="1185"/>
            <ac:grpSpMk id="54" creationId="{667F2687-89C5-2288-9C8B-57FEEEC7C459}"/>
          </ac:grpSpMkLst>
        </pc:grpChg>
        <pc:grpChg chg="mod">
          <ac:chgData name="ADIONI MATOS DA SILVA" userId="ee11e2c9-96f2-4274-8ea2-1b7e99cbf15f" providerId="ADAL" clId="{3A5D80C7-E418-433E-A4DA-B9B70F41E902}" dt="2026-05-04T19:13:48.351" v="2499" actId="1076"/>
          <ac:grpSpMkLst>
            <pc:docMk/>
            <pc:sldMk cId="306614105" sldId="1185"/>
            <ac:grpSpMk id="59" creationId="{6DD63970-0A3C-141F-0430-D0FE0C66CE9F}"/>
          </ac:grpSpMkLst>
        </pc:grpChg>
        <pc:picChg chg="mod">
          <ac:chgData name="ADIONI MATOS DA SILVA" userId="ee11e2c9-96f2-4274-8ea2-1b7e99cbf15f" providerId="ADAL" clId="{3A5D80C7-E418-433E-A4DA-B9B70F41E902}" dt="2026-05-04T19:13:48.351" v="2499" actId="1076"/>
          <ac:picMkLst>
            <pc:docMk/>
            <pc:sldMk cId="306614105" sldId="1185"/>
            <ac:picMk id="8" creationId="{F3BE9C0B-51A8-2C60-E968-8C29F7E52A63}"/>
          </ac:picMkLst>
        </pc:picChg>
      </pc:sldChg>
      <pc:sldChg chg="modSp">
        <pc:chgData name="ADIONI MATOS DA SILVA" userId="ee11e2c9-96f2-4274-8ea2-1b7e99cbf15f" providerId="ADAL" clId="{3A5D80C7-E418-433E-A4DA-B9B70F41E902}" dt="2026-04-30T14:40:38.786" v="2242" actId="122"/>
        <pc:sldMkLst>
          <pc:docMk/>
          <pc:sldMk cId="3141808932" sldId="1256"/>
        </pc:sldMkLst>
        <pc:spChg chg="mod">
          <ac:chgData name="ADIONI MATOS DA SILVA" userId="ee11e2c9-96f2-4274-8ea2-1b7e99cbf15f" providerId="ADAL" clId="{3A5D80C7-E418-433E-A4DA-B9B70F41E902}" dt="2026-04-30T14:40:38.786" v="2242" actId="122"/>
          <ac:spMkLst>
            <pc:docMk/>
            <pc:sldMk cId="3141808932" sldId="1256"/>
            <ac:spMk id="2" creationId="{4E38C149-8E3F-769C-4D91-0D140E85A0F5}"/>
          </ac:spMkLst>
        </pc:spChg>
      </pc:sldChg>
      <pc:sldChg chg="modSp mod modAnim modShow">
        <pc:chgData name="ADIONI MATOS DA SILVA" userId="ee11e2c9-96f2-4274-8ea2-1b7e99cbf15f" providerId="ADAL" clId="{3A5D80C7-E418-433E-A4DA-B9B70F41E902}" dt="2026-05-18T17:50:12.913" v="2501" actId="729"/>
        <pc:sldMkLst>
          <pc:docMk/>
          <pc:sldMk cId="2262653026" sldId="3899"/>
        </pc:sldMkLst>
      </pc:sldChg>
      <pc:sldChg chg="mod modAnim modShow">
        <pc:chgData name="ADIONI MATOS DA SILVA" userId="ee11e2c9-96f2-4274-8ea2-1b7e99cbf15f" providerId="ADAL" clId="{3A5D80C7-E418-433E-A4DA-B9B70F41E902}" dt="2026-05-18T17:50:12.913" v="2501" actId="729"/>
        <pc:sldMkLst>
          <pc:docMk/>
          <pc:sldMk cId="146027354" sldId="3900"/>
        </pc:sldMkLst>
      </pc:sldChg>
      <pc:sldChg chg="modNotesTx">
        <pc:chgData name="ADIONI MATOS DA SILVA" userId="ee11e2c9-96f2-4274-8ea2-1b7e99cbf15f" providerId="ADAL" clId="{3A5D80C7-E418-433E-A4DA-B9B70F41E902}" dt="2026-05-25T00:51:41.621" v="2773" actId="20577"/>
        <pc:sldMkLst>
          <pc:docMk/>
          <pc:sldMk cId="885973695" sldId="4120"/>
        </pc:sldMkLst>
      </pc:sldChg>
      <pc:sldChg chg="add">
        <pc:chgData name="ADIONI MATOS DA SILVA" userId="ee11e2c9-96f2-4274-8ea2-1b7e99cbf15f" providerId="ADAL" clId="{3A5D80C7-E418-433E-A4DA-B9B70F41E902}" dt="2026-05-25T00:49:24.041" v="2589"/>
        <pc:sldMkLst>
          <pc:docMk/>
          <pc:sldMk cId="2990362478" sldId="4928"/>
        </pc:sldMkLst>
      </pc:sldChg>
      <pc:sldChg chg="modSp del mod modShow modNotesTx">
        <pc:chgData name="ADIONI MATOS DA SILVA" userId="ee11e2c9-96f2-4274-8ea2-1b7e99cbf15f" providerId="ADAL" clId="{3A5D80C7-E418-433E-A4DA-B9B70F41E902}" dt="2026-05-25T00:47:51.878" v="2587" actId="47"/>
        <pc:sldMkLst>
          <pc:docMk/>
          <pc:sldMk cId="2006842218" sldId="4929"/>
        </pc:sldMkLst>
      </pc:sldChg>
      <pc:sldChg chg="modSp mod">
        <pc:chgData name="ADIONI MATOS DA SILVA" userId="ee11e2c9-96f2-4274-8ea2-1b7e99cbf15f" providerId="ADAL" clId="{3A5D80C7-E418-433E-A4DA-B9B70F41E902}" dt="2026-05-25T00:38:44.619" v="2552" actId="20577"/>
        <pc:sldMkLst>
          <pc:docMk/>
          <pc:sldMk cId="4137308590" sldId="2147473807"/>
        </pc:sldMkLst>
        <pc:spChg chg="mod">
          <ac:chgData name="ADIONI MATOS DA SILVA" userId="ee11e2c9-96f2-4274-8ea2-1b7e99cbf15f" providerId="ADAL" clId="{3A5D80C7-E418-433E-A4DA-B9B70F41E902}" dt="2026-05-25T00:38:44.619" v="2552" actId="20577"/>
          <ac:spMkLst>
            <pc:docMk/>
            <pc:sldMk cId="4137308590" sldId="2147473807"/>
            <ac:spMk id="7" creationId="{BCB059CF-3E15-0C6F-26E3-79B224580E28}"/>
          </ac:spMkLst>
        </pc:spChg>
        <pc:spChg chg="mod">
          <ac:chgData name="ADIONI MATOS DA SILVA" userId="ee11e2c9-96f2-4274-8ea2-1b7e99cbf15f" providerId="ADAL" clId="{3A5D80C7-E418-433E-A4DA-B9B70F41E902}" dt="2026-05-25T00:38:41.658" v="2549" actId="20577"/>
          <ac:spMkLst>
            <pc:docMk/>
            <pc:sldMk cId="4137308590" sldId="2147473807"/>
            <ac:spMk id="16" creationId="{06B59E7D-645D-7B8A-64F5-2F1424E71941}"/>
          </ac:spMkLst>
        </pc:spChg>
      </pc:sldChg>
      <pc:sldChg chg="add del modTransition">
        <pc:chgData name="ADIONI MATOS DA SILVA" userId="ee11e2c9-96f2-4274-8ea2-1b7e99cbf15f" providerId="ADAL" clId="{3A5D80C7-E418-433E-A4DA-B9B70F41E902}" dt="2026-05-25T00:54:28.739" v="2778" actId="47"/>
        <pc:sldMkLst>
          <pc:docMk/>
          <pc:sldMk cId="1355122658" sldId="2147482382"/>
        </pc:sldMkLst>
      </pc:sldChg>
      <pc:sldChg chg="add">
        <pc:chgData name="ADIONI MATOS DA SILVA" userId="ee11e2c9-96f2-4274-8ea2-1b7e99cbf15f" providerId="ADAL" clId="{3A5D80C7-E418-433E-A4DA-B9B70F41E902}" dt="2026-05-04T19:09:46.836" v="2494"/>
        <pc:sldMkLst>
          <pc:docMk/>
          <pc:sldMk cId="1435039510" sldId="2147483205"/>
        </pc:sldMkLst>
      </pc:sldChg>
      <pc:sldChg chg="add">
        <pc:chgData name="ADIONI MATOS DA SILVA" userId="ee11e2c9-96f2-4274-8ea2-1b7e99cbf15f" providerId="ADAL" clId="{3A5D80C7-E418-433E-A4DA-B9B70F41E902}" dt="2026-05-04T19:09:46.836" v="2494"/>
        <pc:sldMkLst>
          <pc:docMk/>
          <pc:sldMk cId="1969584635" sldId="2147483207"/>
        </pc:sldMkLst>
      </pc:sldChg>
      <pc:sldChg chg="addSp delSp modSp mod">
        <pc:chgData name="ADIONI MATOS DA SILVA" userId="ee11e2c9-96f2-4274-8ea2-1b7e99cbf15f" providerId="ADAL" clId="{3A5D80C7-E418-433E-A4DA-B9B70F41E902}" dt="2026-04-27T10:34:25.700" v="2035" actId="478"/>
        <pc:sldMkLst>
          <pc:docMk/>
          <pc:sldMk cId="2315604829" sldId="2147483209"/>
        </pc:sldMkLst>
      </pc:sldChg>
      <pc:sldChg chg="modSp mod modAnim modNotesTx">
        <pc:chgData name="ADIONI MATOS DA SILVA" userId="ee11e2c9-96f2-4274-8ea2-1b7e99cbf15f" providerId="ADAL" clId="{3A5D80C7-E418-433E-A4DA-B9B70F41E902}" dt="2026-04-27T10:35:12.526" v="2044" actId="20577"/>
        <pc:sldMkLst>
          <pc:docMk/>
          <pc:sldMk cId="3563601075" sldId="2147483213"/>
        </pc:sldMkLst>
      </pc:sldChg>
      <pc:sldChg chg="modSp mod modClrScheme chgLayout">
        <pc:chgData name="ADIONI MATOS DA SILVA" userId="ee11e2c9-96f2-4274-8ea2-1b7e99cbf15f" providerId="ADAL" clId="{3A5D80C7-E418-433E-A4DA-B9B70F41E902}" dt="2026-05-25T14:55:31.202" v="2832" actId="1076"/>
        <pc:sldMkLst>
          <pc:docMk/>
          <pc:sldMk cId="3074177225" sldId="2147483216"/>
        </pc:sldMkLst>
        <pc:spChg chg="mod">
          <ac:chgData name="ADIONI MATOS DA SILVA" userId="ee11e2c9-96f2-4274-8ea2-1b7e99cbf15f" providerId="ADAL" clId="{3A5D80C7-E418-433E-A4DA-B9B70F41E902}" dt="2026-05-25T14:55:31.202" v="2832" actId="1076"/>
          <ac:spMkLst>
            <pc:docMk/>
            <pc:sldMk cId="3074177225" sldId="2147483216"/>
            <ac:spMk id="3" creationId="{6896B0E4-FD44-6C23-918B-D3E4EA3CAB90}"/>
          </ac:spMkLst>
        </pc:spChg>
      </pc:sldChg>
      <pc:sldChg chg="modSp mod">
        <pc:chgData name="ADIONI MATOS DA SILVA" userId="ee11e2c9-96f2-4274-8ea2-1b7e99cbf15f" providerId="ADAL" clId="{3A5D80C7-E418-433E-A4DA-B9B70F41E902}" dt="2026-05-25T00:41:02.001" v="2555" actId="108"/>
        <pc:sldMkLst>
          <pc:docMk/>
          <pc:sldMk cId="186499513" sldId="2147483221"/>
        </pc:sldMkLst>
        <pc:graphicFrameChg chg="mod modGraphic">
          <ac:chgData name="ADIONI MATOS DA SILVA" userId="ee11e2c9-96f2-4274-8ea2-1b7e99cbf15f" providerId="ADAL" clId="{3A5D80C7-E418-433E-A4DA-B9B70F41E902}" dt="2026-05-25T00:41:02.001" v="2555" actId="108"/>
          <ac:graphicFrameMkLst>
            <pc:docMk/>
            <pc:sldMk cId="186499513" sldId="2147483221"/>
            <ac:graphicFrameMk id="2" creationId="{1927F5CF-9499-EEE6-DEA4-7355270A014E}"/>
          </ac:graphicFrameMkLst>
        </pc:graphicFrameChg>
      </pc:sldChg>
      <pc:sldChg chg="addSp delSp modSp mod">
        <pc:chgData name="ADIONI MATOS DA SILVA" userId="ee11e2c9-96f2-4274-8ea2-1b7e99cbf15f" providerId="ADAL" clId="{3A5D80C7-E418-433E-A4DA-B9B70F41E902}" dt="2026-05-25T00:42:57.646" v="2561" actId="22"/>
        <pc:sldMkLst>
          <pc:docMk/>
          <pc:sldMk cId="3866592502" sldId="2147483223"/>
        </pc:sldMkLst>
        <pc:graphicFrameChg chg="modGraphic">
          <ac:chgData name="ADIONI MATOS DA SILVA" userId="ee11e2c9-96f2-4274-8ea2-1b7e99cbf15f" providerId="ADAL" clId="{3A5D80C7-E418-433E-A4DA-B9B70F41E902}" dt="2026-05-25T00:42:32.982" v="2559" actId="207"/>
          <ac:graphicFrameMkLst>
            <pc:docMk/>
            <pc:sldMk cId="3866592502" sldId="2147483223"/>
            <ac:graphicFrameMk id="4" creationId="{564CF5D4-136E-6D45-2680-23A67453BE75}"/>
          </ac:graphicFrameMkLst>
        </pc:graphicFrameChg>
        <pc:picChg chg="add del">
          <ac:chgData name="ADIONI MATOS DA SILVA" userId="ee11e2c9-96f2-4274-8ea2-1b7e99cbf15f" providerId="ADAL" clId="{3A5D80C7-E418-433E-A4DA-B9B70F41E902}" dt="2026-05-25T00:42:57.646" v="2561" actId="22"/>
          <ac:picMkLst>
            <pc:docMk/>
            <pc:sldMk cId="3866592502" sldId="2147483223"/>
            <ac:picMk id="6" creationId="{BB0C695F-CB27-A232-9B97-D3D8B476634E}"/>
          </ac:picMkLst>
        </pc:picChg>
      </pc:sldChg>
      <pc:sldChg chg="modSp mod">
        <pc:chgData name="ADIONI MATOS DA SILVA" userId="ee11e2c9-96f2-4274-8ea2-1b7e99cbf15f" providerId="ADAL" clId="{3A5D80C7-E418-433E-A4DA-B9B70F41E902}" dt="2026-05-25T00:41:15.615" v="2557" actId="108"/>
        <pc:sldMkLst>
          <pc:docMk/>
          <pc:sldMk cId="415988561" sldId="2147483224"/>
        </pc:sldMkLst>
        <pc:graphicFrameChg chg="mod modGraphic">
          <ac:chgData name="ADIONI MATOS DA SILVA" userId="ee11e2c9-96f2-4274-8ea2-1b7e99cbf15f" providerId="ADAL" clId="{3A5D80C7-E418-433E-A4DA-B9B70F41E902}" dt="2026-05-25T00:41:15.615" v="2557" actId="108"/>
          <ac:graphicFrameMkLst>
            <pc:docMk/>
            <pc:sldMk cId="415988561" sldId="2147483224"/>
            <ac:graphicFrameMk id="2" creationId="{2EF40A3E-589B-5C43-514F-911579D49E4F}"/>
          </ac:graphicFrameMkLst>
        </pc:graphicFrameChg>
      </pc:sldChg>
      <pc:sldChg chg="modSp mod">
        <pc:chgData name="ADIONI MATOS DA SILVA" userId="ee11e2c9-96f2-4274-8ea2-1b7e99cbf15f" providerId="ADAL" clId="{3A5D80C7-E418-433E-A4DA-B9B70F41E902}" dt="2026-05-25T00:45:04.476" v="2576" actId="207"/>
        <pc:sldMkLst>
          <pc:docMk/>
          <pc:sldMk cId="2732322894" sldId="2147483225"/>
        </pc:sldMkLst>
        <pc:graphicFrameChg chg="mod modGraphic">
          <ac:chgData name="ADIONI MATOS DA SILVA" userId="ee11e2c9-96f2-4274-8ea2-1b7e99cbf15f" providerId="ADAL" clId="{3A5D80C7-E418-433E-A4DA-B9B70F41E902}" dt="2026-05-25T00:45:04.476" v="2576" actId="207"/>
          <ac:graphicFrameMkLst>
            <pc:docMk/>
            <pc:sldMk cId="2732322894" sldId="2147483225"/>
            <ac:graphicFrameMk id="4" creationId="{25DBEF8A-2E90-B529-E985-860CAFA73BF6}"/>
          </ac:graphicFrameMkLst>
        </pc:graphicFrameChg>
      </pc:sldChg>
      <pc:sldChg chg="modSp mod">
        <pc:chgData name="ADIONI MATOS DA SILVA" userId="ee11e2c9-96f2-4274-8ea2-1b7e99cbf15f" providerId="ADAL" clId="{3A5D80C7-E418-433E-A4DA-B9B70F41E902}" dt="2026-05-25T00:43:36.943" v="2565" actId="207"/>
        <pc:sldMkLst>
          <pc:docMk/>
          <pc:sldMk cId="1032065270" sldId="2147483226"/>
        </pc:sldMkLst>
        <pc:graphicFrameChg chg="modGraphic">
          <ac:chgData name="ADIONI MATOS DA SILVA" userId="ee11e2c9-96f2-4274-8ea2-1b7e99cbf15f" providerId="ADAL" clId="{3A5D80C7-E418-433E-A4DA-B9B70F41E902}" dt="2026-05-25T00:43:36.943" v="2565" actId="207"/>
          <ac:graphicFrameMkLst>
            <pc:docMk/>
            <pc:sldMk cId="1032065270" sldId="2147483226"/>
            <ac:graphicFrameMk id="4" creationId="{B1D044DB-BCA8-63F6-F38C-5E72184A33FD}"/>
          </ac:graphicFrameMkLst>
        </pc:graphicFrameChg>
      </pc:sldChg>
      <pc:sldChg chg="modSp mod">
        <pc:chgData name="ADIONI MATOS DA SILVA" userId="ee11e2c9-96f2-4274-8ea2-1b7e99cbf15f" providerId="ADAL" clId="{3A5D80C7-E418-433E-A4DA-B9B70F41E902}" dt="2026-05-25T00:45:13.289" v="2577" actId="207"/>
        <pc:sldMkLst>
          <pc:docMk/>
          <pc:sldMk cId="3094083218" sldId="2147483227"/>
        </pc:sldMkLst>
        <pc:graphicFrameChg chg="modGraphic">
          <ac:chgData name="ADIONI MATOS DA SILVA" userId="ee11e2c9-96f2-4274-8ea2-1b7e99cbf15f" providerId="ADAL" clId="{3A5D80C7-E418-433E-A4DA-B9B70F41E902}" dt="2026-05-25T00:45:13.289" v="2577" actId="207"/>
          <ac:graphicFrameMkLst>
            <pc:docMk/>
            <pc:sldMk cId="3094083218" sldId="2147483227"/>
            <ac:graphicFrameMk id="4" creationId="{B6B79FDA-4FE4-90C6-6EBD-0CA2C927AD2B}"/>
          </ac:graphicFrameMkLst>
        </pc:graphicFrameChg>
      </pc:sldChg>
      <pc:sldChg chg="modSp mod">
        <pc:chgData name="ADIONI MATOS DA SILVA" userId="ee11e2c9-96f2-4274-8ea2-1b7e99cbf15f" providerId="ADAL" clId="{3A5D80C7-E418-433E-A4DA-B9B70F41E902}" dt="2026-05-25T00:45:18.777" v="2578" actId="207"/>
        <pc:sldMkLst>
          <pc:docMk/>
          <pc:sldMk cId="115047832" sldId="2147483228"/>
        </pc:sldMkLst>
        <pc:graphicFrameChg chg="modGraphic">
          <ac:chgData name="ADIONI MATOS DA SILVA" userId="ee11e2c9-96f2-4274-8ea2-1b7e99cbf15f" providerId="ADAL" clId="{3A5D80C7-E418-433E-A4DA-B9B70F41E902}" dt="2026-05-25T00:45:18.777" v="2578" actId="207"/>
          <ac:graphicFrameMkLst>
            <pc:docMk/>
            <pc:sldMk cId="115047832" sldId="2147483228"/>
            <ac:graphicFrameMk id="4" creationId="{F40F5E9E-C10E-5963-2631-4F88D61FCC4F}"/>
          </ac:graphicFrameMkLst>
        </pc:graphicFrameChg>
      </pc:sldChg>
      <pc:sldChg chg="modSp add mod">
        <pc:chgData name="ADIONI MATOS DA SILVA" userId="ee11e2c9-96f2-4274-8ea2-1b7e99cbf15f" providerId="ADAL" clId="{3A5D80C7-E418-433E-A4DA-B9B70F41E902}" dt="2026-05-25T00:45:32.481" v="2579" actId="207"/>
        <pc:sldMkLst>
          <pc:docMk/>
          <pc:sldMk cId="821638002" sldId="2147483229"/>
        </pc:sldMkLst>
        <pc:graphicFrameChg chg="modGraphic">
          <ac:chgData name="ADIONI MATOS DA SILVA" userId="ee11e2c9-96f2-4274-8ea2-1b7e99cbf15f" providerId="ADAL" clId="{3A5D80C7-E418-433E-A4DA-B9B70F41E902}" dt="2026-05-25T00:45:32.481" v="2579" actId="207"/>
          <ac:graphicFrameMkLst>
            <pc:docMk/>
            <pc:sldMk cId="821638002" sldId="2147483229"/>
            <ac:graphicFrameMk id="4" creationId="{67EE7830-B88D-B20C-F5A1-0C49509F0015}"/>
          </ac:graphicFrameMkLst>
        </pc:graphicFrameChg>
      </pc:sldChg>
      <pc:sldChg chg="modSp mod">
        <pc:chgData name="ADIONI MATOS DA SILVA" userId="ee11e2c9-96f2-4274-8ea2-1b7e99cbf15f" providerId="ADAL" clId="{3A5D80C7-E418-433E-A4DA-B9B70F41E902}" dt="2026-05-25T00:46:55.696" v="2584"/>
        <pc:sldMkLst>
          <pc:docMk/>
          <pc:sldMk cId="1669119339" sldId="2147483230"/>
        </pc:sldMkLst>
        <pc:graphicFrameChg chg="mod modGraphic">
          <ac:chgData name="ADIONI MATOS DA SILVA" userId="ee11e2c9-96f2-4274-8ea2-1b7e99cbf15f" providerId="ADAL" clId="{3A5D80C7-E418-433E-A4DA-B9B70F41E902}" dt="2026-05-25T00:46:55.696" v="2584"/>
          <ac:graphicFrameMkLst>
            <pc:docMk/>
            <pc:sldMk cId="1669119339" sldId="2147483230"/>
            <ac:graphicFrameMk id="4" creationId="{42EE8914-BF2C-82C7-9D8C-B7CAE5455224}"/>
          </ac:graphicFrameMkLst>
        </pc:graphicFrameChg>
      </pc:sldChg>
      <pc:sldChg chg="modSp mod">
        <pc:chgData name="ADIONI MATOS DA SILVA" userId="ee11e2c9-96f2-4274-8ea2-1b7e99cbf15f" providerId="ADAL" clId="{3A5D80C7-E418-433E-A4DA-B9B70F41E902}" dt="2026-05-25T00:47:16.384" v="2586" actId="207"/>
        <pc:sldMkLst>
          <pc:docMk/>
          <pc:sldMk cId="1432677564" sldId="2147483231"/>
        </pc:sldMkLst>
        <pc:graphicFrameChg chg="modGraphic">
          <ac:chgData name="ADIONI MATOS DA SILVA" userId="ee11e2c9-96f2-4274-8ea2-1b7e99cbf15f" providerId="ADAL" clId="{3A5D80C7-E418-433E-A4DA-B9B70F41E902}" dt="2026-05-25T00:47:16.384" v="2586" actId="207"/>
          <ac:graphicFrameMkLst>
            <pc:docMk/>
            <pc:sldMk cId="1432677564" sldId="2147483231"/>
            <ac:graphicFrameMk id="4" creationId="{F47C8810-A6C6-F066-641D-54FDCE4FD5BC}"/>
          </ac:graphicFrameMkLst>
        </pc:graphicFrameChg>
      </pc:sldChg>
      <pc:sldChg chg="addSp modSp add mod modAnim">
        <pc:chgData name="ADIONI MATOS DA SILVA" userId="ee11e2c9-96f2-4274-8ea2-1b7e99cbf15f" providerId="ADAL" clId="{3A5D80C7-E418-433E-A4DA-B9B70F41E902}" dt="2026-05-25T00:38:10.620" v="2544" actId="113"/>
        <pc:sldMkLst>
          <pc:docMk/>
          <pc:sldMk cId="3771053514" sldId="2147483235"/>
        </pc:sldMkLst>
        <pc:spChg chg="mod">
          <ac:chgData name="ADIONI MATOS DA SILVA" userId="ee11e2c9-96f2-4274-8ea2-1b7e99cbf15f" providerId="ADAL" clId="{3A5D80C7-E418-433E-A4DA-B9B70F41E902}" dt="2026-05-25T00:37:27.877" v="2514" actId="1076"/>
          <ac:spMkLst>
            <pc:docMk/>
            <pc:sldMk cId="3771053514" sldId="2147483235"/>
            <ac:spMk id="2" creationId="{17EBA685-BF5D-F718-6885-B5447AF1C3E8}"/>
          </ac:spMkLst>
        </pc:spChg>
        <pc:spChg chg="add mod">
          <ac:chgData name="ADIONI MATOS DA SILVA" userId="ee11e2c9-96f2-4274-8ea2-1b7e99cbf15f" providerId="ADAL" clId="{3A5D80C7-E418-433E-A4DA-B9B70F41E902}" dt="2026-05-25T00:38:10.620" v="2544" actId="113"/>
          <ac:spMkLst>
            <pc:docMk/>
            <pc:sldMk cId="3771053514" sldId="2147483235"/>
            <ac:spMk id="5" creationId="{EAA0240D-5325-665D-BE64-B29520FB65AD}"/>
          </ac:spMkLst>
        </pc:spChg>
        <pc:picChg chg="add mod">
          <ac:chgData name="ADIONI MATOS DA SILVA" userId="ee11e2c9-96f2-4274-8ea2-1b7e99cbf15f" providerId="ADAL" clId="{3A5D80C7-E418-433E-A4DA-B9B70F41E902}" dt="2026-05-25T00:37:37.503" v="2517" actId="1076"/>
          <ac:picMkLst>
            <pc:docMk/>
            <pc:sldMk cId="3771053514" sldId="2147483235"/>
            <ac:picMk id="3" creationId="{8FBD5AD2-D930-4994-3C69-AE8EDF1A63C5}"/>
          </ac:picMkLst>
        </pc:picChg>
      </pc:sldChg>
      <pc:sldChg chg="modSp add mod ord">
        <pc:chgData name="ADIONI MATOS DA SILVA" userId="ee11e2c9-96f2-4274-8ea2-1b7e99cbf15f" providerId="ADAL" clId="{3A5D80C7-E418-433E-A4DA-B9B70F41E902}" dt="2026-04-30T16:31:40.020" v="2488" actId="20577"/>
        <pc:sldMkLst>
          <pc:docMk/>
          <pc:sldMk cId="910481128" sldId="2147483238"/>
        </pc:sldMkLst>
        <pc:spChg chg="mod">
          <ac:chgData name="ADIONI MATOS DA SILVA" userId="ee11e2c9-96f2-4274-8ea2-1b7e99cbf15f" providerId="ADAL" clId="{3A5D80C7-E418-433E-A4DA-B9B70F41E902}" dt="2026-04-30T14:53:43.788" v="2459" actId="6549"/>
          <ac:spMkLst>
            <pc:docMk/>
            <pc:sldMk cId="910481128" sldId="2147483238"/>
            <ac:spMk id="4" creationId="{AE7B6A52-6B82-2AA2-8A9C-A5EAEBABC97B}"/>
          </ac:spMkLst>
        </pc:spChg>
        <pc:spChg chg="mod">
          <ac:chgData name="ADIONI MATOS DA SILVA" userId="ee11e2c9-96f2-4274-8ea2-1b7e99cbf15f" providerId="ADAL" clId="{3A5D80C7-E418-433E-A4DA-B9B70F41E902}" dt="2026-04-30T16:31:40.020" v="2488" actId="20577"/>
          <ac:spMkLst>
            <pc:docMk/>
            <pc:sldMk cId="910481128" sldId="2147483238"/>
            <ac:spMk id="5" creationId="{DF593143-BD35-065C-FFBA-7AE3A653F97A}"/>
          </ac:spMkLst>
        </pc:spChg>
        <pc:spChg chg="mod">
          <ac:chgData name="ADIONI MATOS DA SILVA" userId="ee11e2c9-96f2-4274-8ea2-1b7e99cbf15f" providerId="ADAL" clId="{3A5D80C7-E418-433E-A4DA-B9B70F41E902}" dt="2026-04-30T14:53:51.164" v="2462" actId="20577"/>
          <ac:spMkLst>
            <pc:docMk/>
            <pc:sldMk cId="910481128" sldId="2147483238"/>
            <ac:spMk id="14" creationId="{472AAFE5-AADF-DDE4-B2B5-33E1F8455CEE}"/>
          </ac:spMkLst>
        </pc:spChg>
      </pc:sldChg>
      <pc:sldChg chg="add del">
        <pc:chgData name="ADIONI MATOS DA SILVA" userId="ee11e2c9-96f2-4274-8ea2-1b7e99cbf15f" providerId="ADAL" clId="{3A5D80C7-E418-433E-A4DA-B9B70F41E902}" dt="2026-05-25T00:59:27.006" v="2817" actId="47"/>
        <pc:sldMkLst>
          <pc:docMk/>
          <pc:sldMk cId="1086072960" sldId="2147483278"/>
        </pc:sldMkLst>
      </pc:sldChg>
      <pc:sldChg chg="addSp modSp add del mod modShow">
        <pc:chgData name="ADIONI MATOS DA SILVA" userId="ee11e2c9-96f2-4274-8ea2-1b7e99cbf15f" providerId="ADAL" clId="{3A5D80C7-E418-433E-A4DA-B9B70F41E902}" dt="2026-05-25T00:47:52.523" v="2588" actId="47"/>
        <pc:sldMkLst>
          <pc:docMk/>
          <pc:sldMk cId="3129977180" sldId="2147483286"/>
        </pc:sldMkLst>
      </pc:sldChg>
      <pc:sldChg chg="modSp add mod">
        <pc:chgData name="ADIONI MATOS DA SILVA" userId="ee11e2c9-96f2-4274-8ea2-1b7e99cbf15f" providerId="ADAL" clId="{3A5D80C7-E418-433E-A4DA-B9B70F41E902}" dt="2026-04-30T02:42:59.902" v="2058" actId="20577"/>
        <pc:sldMkLst>
          <pc:docMk/>
          <pc:sldMk cId="2680907633" sldId="2147483288"/>
        </pc:sldMkLst>
        <pc:spChg chg="mod">
          <ac:chgData name="ADIONI MATOS DA SILVA" userId="ee11e2c9-96f2-4274-8ea2-1b7e99cbf15f" providerId="ADAL" clId="{3A5D80C7-E418-433E-A4DA-B9B70F41E902}" dt="2026-04-30T02:42:59.902" v="2058" actId="20577"/>
          <ac:spMkLst>
            <pc:docMk/>
            <pc:sldMk cId="2680907633" sldId="2147483288"/>
            <ac:spMk id="9" creationId="{5DF3F23E-5647-88CD-E249-CA51867AE141}"/>
          </ac:spMkLst>
        </pc:spChg>
      </pc:sldChg>
      <pc:sldChg chg="addSp delSp modSp new add del mod ord modShow">
        <pc:chgData name="ADIONI MATOS DA SILVA" userId="ee11e2c9-96f2-4274-8ea2-1b7e99cbf15f" providerId="ADAL" clId="{3A5D80C7-E418-433E-A4DA-B9B70F41E902}" dt="2026-05-18T17:52:08.519" v="2504" actId="729"/>
        <pc:sldMkLst>
          <pc:docMk/>
          <pc:sldMk cId="1287954995" sldId="2147483290"/>
        </pc:sldMkLst>
        <pc:spChg chg="add">
          <ac:chgData name="ADIONI MATOS DA SILVA" userId="ee11e2c9-96f2-4274-8ea2-1b7e99cbf15f" providerId="ADAL" clId="{3A5D80C7-E418-433E-A4DA-B9B70F41E902}" dt="2026-04-30T02:49:52.130" v="2192"/>
          <ac:spMkLst>
            <pc:docMk/>
            <pc:sldMk cId="1287954995" sldId="2147483290"/>
            <ac:spMk id="3" creationId="{22873A71-EEBB-1082-650B-97A7FE17F544}"/>
          </ac:spMkLst>
        </pc:spChg>
        <pc:spChg chg="mod">
          <ac:chgData name="ADIONI MATOS DA SILVA" userId="ee11e2c9-96f2-4274-8ea2-1b7e99cbf15f" providerId="ADAL" clId="{3A5D80C7-E418-433E-A4DA-B9B70F41E902}" dt="2026-04-30T14:54:34.577" v="2465"/>
          <ac:spMkLst>
            <pc:docMk/>
            <pc:sldMk cId="1287954995" sldId="2147483290"/>
            <ac:spMk id="5" creationId="{3117C250-F3EA-D061-B215-69ADE2CDDF13}"/>
          </ac:spMkLst>
        </pc:spChg>
        <pc:spChg chg="mod">
          <ac:chgData name="ADIONI MATOS DA SILVA" userId="ee11e2c9-96f2-4274-8ea2-1b7e99cbf15f" providerId="ADAL" clId="{3A5D80C7-E418-433E-A4DA-B9B70F41E902}" dt="2026-04-30T14:54:34.577" v="2465"/>
          <ac:spMkLst>
            <pc:docMk/>
            <pc:sldMk cId="1287954995" sldId="2147483290"/>
            <ac:spMk id="6" creationId="{846D9BAE-DB7B-F511-4F71-65497D6EC431}"/>
          </ac:spMkLst>
        </pc:spChg>
        <pc:grpChg chg="add mod">
          <ac:chgData name="ADIONI MATOS DA SILVA" userId="ee11e2c9-96f2-4274-8ea2-1b7e99cbf15f" providerId="ADAL" clId="{3A5D80C7-E418-433E-A4DA-B9B70F41E902}" dt="2026-04-30T14:54:34.577" v="2465"/>
          <ac:grpSpMkLst>
            <pc:docMk/>
            <pc:sldMk cId="1287954995" sldId="2147483290"/>
            <ac:grpSpMk id="2" creationId="{6D88FDE4-B5DB-DCC9-B819-99BFFCD86B39}"/>
          </ac:grpSpMkLst>
        </pc:grpChg>
        <pc:picChg chg="mod">
          <ac:chgData name="ADIONI MATOS DA SILVA" userId="ee11e2c9-96f2-4274-8ea2-1b7e99cbf15f" providerId="ADAL" clId="{3A5D80C7-E418-433E-A4DA-B9B70F41E902}" dt="2026-04-30T14:54:34.577" v="2465"/>
          <ac:picMkLst>
            <pc:docMk/>
            <pc:sldMk cId="1287954995" sldId="2147483290"/>
            <ac:picMk id="4" creationId="{D3BC30BE-C939-6EDC-4010-109677EC0705}"/>
          </ac:picMkLst>
        </pc:picChg>
        <pc:picChg chg="add mod modCrop">
          <ac:chgData name="ADIONI MATOS DA SILVA" userId="ee11e2c9-96f2-4274-8ea2-1b7e99cbf15f" providerId="ADAL" clId="{3A5D80C7-E418-433E-A4DA-B9B70F41E902}" dt="2026-04-30T14:54:27.614" v="2464" actId="1076"/>
          <ac:picMkLst>
            <pc:docMk/>
            <pc:sldMk cId="1287954995" sldId="2147483290"/>
            <ac:picMk id="9" creationId="{07E1D348-AD4D-ED58-15C4-0F07B38A8734}"/>
          </ac:picMkLst>
        </pc:picChg>
      </pc:sldChg>
      <pc:sldChg chg="addSp modSp new mod ord">
        <pc:chgData name="ADIONI MATOS DA SILVA" userId="ee11e2c9-96f2-4274-8ea2-1b7e99cbf15f" providerId="ADAL" clId="{3A5D80C7-E418-433E-A4DA-B9B70F41E902}" dt="2026-04-30T14:51:29.693" v="2400" actId="1076"/>
        <pc:sldMkLst>
          <pc:docMk/>
          <pc:sldMk cId="1637636516" sldId="2147483291"/>
        </pc:sldMkLst>
        <pc:spChg chg="mod">
          <ac:chgData name="ADIONI MATOS DA SILVA" userId="ee11e2c9-96f2-4274-8ea2-1b7e99cbf15f" providerId="ADAL" clId="{3A5D80C7-E418-433E-A4DA-B9B70F41E902}" dt="2026-04-30T14:50:22.131" v="2335" actId="1076"/>
          <ac:spMkLst>
            <pc:docMk/>
            <pc:sldMk cId="1637636516" sldId="2147483291"/>
            <ac:spMk id="5" creationId="{2008F726-7196-D45C-A9DE-B5CC6C4007E4}"/>
          </ac:spMkLst>
        </pc:spChg>
        <pc:spChg chg="mod">
          <ac:chgData name="ADIONI MATOS DA SILVA" userId="ee11e2c9-96f2-4274-8ea2-1b7e99cbf15f" providerId="ADAL" clId="{3A5D80C7-E418-433E-A4DA-B9B70F41E902}" dt="2026-04-30T14:51:29.693" v="2400" actId="1076"/>
          <ac:spMkLst>
            <pc:docMk/>
            <pc:sldMk cId="1637636516" sldId="2147483291"/>
            <ac:spMk id="6" creationId="{87EF8C7F-6359-62A9-ABC6-0AC83E497C87}"/>
          </ac:spMkLst>
        </pc:spChg>
        <pc:grpChg chg="add mod">
          <ac:chgData name="ADIONI MATOS DA SILVA" userId="ee11e2c9-96f2-4274-8ea2-1b7e99cbf15f" providerId="ADAL" clId="{3A5D80C7-E418-433E-A4DA-B9B70F41E902}" dt="2026-04-30T14:50:05.210" v="2325" actId="688"/>
          <ac:grpSpMkLst>
            <pc:docMk/>
            <pc:sldMk cId="1637636516" sldId="2147483291"/>
            <ac:grpSpMk id="2" creationId="{B6752E92-89FC-B01C-3B86-0CAECC44416F}"/>
          </ac:grpSpMkLst>
        </pc:grpChg>
        <pc:picChg chg="add mod modCrop">
          <ac:chgData name="ADIONI MATOS DA SILVA" userId="ee11e2c9-96f2-4274-8ea2-1b7e99cbf15f" providerId="ADAL" clId="{3A5D80C7-E418-433E-A4DA-B9B70F41E902}" dt="2026-04-30T14:49:46.029" v="2321" actId="1076"/>
          <ac:picMkLst>
            <pc:docMk/>
            <pc:sldMk cId="1637636516" sldId="2147483291"/>
            <ac:picMk id="3" creationId="{FC82DFD0-537B-23CC-DB58-DC458D74ADDB}"/>
          </ac:picMkLst>
        </pc:picChg>
        <pc:picChg chg="mod">
          <ac:chgData name="ADIONI MATOS DA SILVA" userId="ee11e2c9-96f2-4274-8ea2-1b7e99cbf15f" providerId="ADAL" clId="{3A5D80C7-E418-433E-A4DA-B9B70F41E902}" dt="2026-04-30T14:49:56.642" v="2322"/>
          <ac:picMkLst>
            <pc:docMk/>
            <pc:sldMk cId="1637636516" sldId="2147483291"/>
            <ac:picMk id="4" creationId="{27DD51EE-FA8D-AEA7-6067-7A891837D299}"/>
          </ac:picMkLst>
        </pc:picChg>
      </pc:sldChg>
      <pc:sldChg chg="modSp add mod">
        <pc:chgData name="ADIONI MATOS DA SILVA" userId="ee11e2c9-96f2-4274-8ea2-1b7e99cbf15f" providerId="ADAL" clId="{3A5D80C7-E418-433E-A4DA-B9B70F41E902}" dt="2026-04-30T14:34:11.653" v="2241" actId="1076"/>
        <pc:sldMkLst>
          <pc:docMk/>
          <pc:sldMk cId="2864123296" sldId="2147483294"/>
        </pc:sldMkLst>
        <pc:spChg chg="mod">
          <ac:chgData name="ADIONI MATOS DA SILVA" userId="ee11e2c9-96f2-4274-8ea2-1b7e99cbf15f" providerId="ADAL" clId="{3A5D80C7-E418-433E-A4DA-B9B70F41E902}" dt="2026-04-30T14:34:11.653" v="2241" actId="1076"/>
          <ac:spMkLst>
            <pc:docMk/>
            <pc:sldMk cId="2864123296" sldId="2147483294"/>
            <ac:spMk id="7" creationId="{A974C640-5FEA-E18A-8A5D-F9EB3C066D8C}"/>
          </ac:spMkLst>
        </pc:spChg>
        <pc:spChg chg="mod">
          <ac:chgData name="ADIONI MATOS DA SILVA" userId="ee11e2c9-96f2-4274-8ea2-1b7e99cbf15f" providerId="ADAL" clId="{3A5D80C7-E418-433E-A4DA-B9B70F41E902}" dt="2026-04-30T14:34:05.296" v="2239" actId="1076"/>
          <ac:spMkLst>
            <pc:docMk/>
            <pc:sldMk cId="2864123296" sldId="2147483294"/>
            <ac:spMk id="14" creationId="{7DA406E2-7C8D-2C0D-DE2A-FEE1201D8B67}"/>
          </ac:spMkLst>
        </pc:spChg>
      </pc:sldChg>
      <pc:sldChg chg="add">
        <pc:chgData name="ADIONI MATOS DA SILVA" userId="ee11e2c9-96f2-4274-8ea2-1b7e99cbf15f" providerId="ADAL" clId="{3A5D80C7-E418-433E-A4DA-B9B70F41E902}" dt="2026-05-04T19:09:05.240" v="2489"/>
        <pc:sldMkLst>
          <pc:docMk/>
          <pc:sldMk cId="2747864152" sldId="2147483295"/>
        </pc:sldMkLst>
      </pc:sldChg>
      <pc:sldChg chg="add">
        <pc:chgData name="ADIONI MATOS DA SILVA" userId="ee11e2c9-96f2-4274-8ea2-1b7e99cbf15f" providerId="ADAL" clId="{3A5D80C7-E418-433E-A4DA-B9B70F41E902}" dt="2026-05-18T18:55:29.995" v="2513"/>
        <pc:sldMkLst>
          <pc:docMk/>
          <pc:sldMk cId="2078991533" sldId="2147483312"/>
        </pc:sldMkLst>
      </pc:sldChg>
      <pc:sldChg chg="addSp delSp modSp add mod chgLayout">
        <pc:chgData name="ADIONI MATOS DA SILVA" userId="ee11e2c9-96f2-4274-8ea2-1b7e99cbf15f" providerId="ADAL" clId="{3A5D80C7-E418-433E-A4DA-B9B70F41E902}" dt="2026-05-25T00:37:41.758" v="2520"/>
        <pc:sldMkLst>
          <pc:docMk/>
          <pc:sldMk cId="3977261161" sldId="2147483329"/>
        </pc:sldMkLst>
        <pc:spChg chg="add mod">
          <ac:chgData name="ADIONI MATOS DA SILVA" userId="ee11e2c9-96f2-4274-8ea2-1b7e99cbf15f" providerId="ADAL" clId="{3A5D80C7-E418-433E-A4DA-B9B70F41E902}" dt="2026-05-18T17:54:41.754" v="2507"/>
          <ac:spMkLst>
            <pc:docMk/>
            <pc:sldMk cId="3977261161" sldId="2147483329"/>
            <ac:spMk id="3" creationId="{D7289762-6B37-206F-49F4-896878260922}"/>
          </ac:spMkLst>
        </pc:spChg>
        <pc:spChg chg="mod">
          <ac:chgData name="ADIONI MATOS DA SILVA" userId="ee11e2c9-96f2-4274-8ea2-1b7e99cbf15f" providerId="ADAL" clId="{3A5D80C7-E418-433E-A4DA-B9B70F41E902}" dt="2026-05-18T18:35:23.949" v="2512" actId="313"/>
          <ac:spMkLst>
            <pc:docMk/>
            <pc:sldMk cId="3977261161" sldId="2147483329"/>
            <ac:spMk id="4" creationId="{D333556B-FDB2-06DF-7C85-C6535ED4A26D}"/>
          </ac:spMkLst>
        </pc:spChg>
      </pc:sldChg>
      <pc:sldChg chg="add del">
        <pc:chgData name="ADIONI MATOS DA SILVA" userId="ee11e2c9-96f2-4274-8ea2-1b7e99cbf15f" providerId="ADAL" clId="{3A5D80C7-E418-433E-A4DA-B9B70F41E902}" dt="2026-05-25T00:47:01.246" v="2585" actId="47"/>
        <pc:sldMkLst>
          <pc:docMk/>
          <pc:sldMk cId="203010162" sldId="2147483330"/>
        </pc:sldMkLst>
      </pc:sldChg>
      <pc:sldChg chg="addSp modSp new mod ord">
        <pc:chgData name="ADIONI MATOS DA SILVA" userId="ee11e2c9-96f2-4274-8ea2-1b7e99cbf15f" providerId="ADAL" clId="{3A5D80C7-E418-433E-A4DA-B9B70F41E902}" dt="2026-05-25T00:55:04.257" v="2812"/>
        <pc:sldMkLst>
          <pc:docMk/>
          <pc:sldMk cId="3592873095" sldId="2147483330"/>
        </pc:sldMkLst>
        <pc:spChg chg="add mod">
          <ac:chgData name="ADIONI MATOS DA SILVA" userId="ee11e2c9-96f2-4274-8ea2-1b7e99cbf15f" providerId="ADAL" clId="{3A5D80C7-E418-433E-A4DA-B9B70F41E902}" dt="2026-05-25T00:54:52.945" v="2808" actId="20577"/>
          <ac:spMkLst>
            <pc:docMk/>
            <pc:sldMk cId="3592873095" sldId="2147483330"/>
            <ac:spMk id="7" creationId="{657A7975-E705-8581-12F2-0DCD3C375F1D}"/>
          </ac:spMkLst>
        </pc:spChg>
        <pc:grpChg chg="add mod">
          <ac:chgData name="ADIONI MATOS DA SILVA" userId="ee11e2c9-96f2-4274-8ea2-1b7e99cbf15f" providerId="ADAL" clId="{3A5D80C7-E418-433E-A4DA-B9B70F41E902}" dt="2026-05-25T00:54:38.310" v="2780" actId="166"/>
          <ac:grpSpMkLst>
            <pc:docMk/>
            <pc:sldMk cId="3592873095" sldId="2147483330"/>
            <ac:grpSpMk id="2" creationId="{52018754-E8E1-F03B-1EEA-B5B41EBCE9DF}"/>
          </ac:grpSpMkLst>
        </pc:grpChg>
        <pc:picChg chg="mod">
          <ac:chgData name="ADIONI MATOS DA SILVA" userId="ee11e2c9-96f2-4274-8ea2-1b7e99cbf15f" providerId="ADAL" clId="{3A5D80C7-E418-433E-A4DA-B9B70F41E902}" dt="2026-05-25T00:54:27.006" v="2777" actId="1076"/>
          <ac:picMkLst>
            <pc:docMk/>
            <pc:sldMk cId="3592873095" sldId="2147483330"/>
            <ac:picMk id="3" creationId="{008004E7-AB52-5D79-BE94-901FA72FC154}"/>
          </ac:picMkLst>
        </pc:picChg>
        <pc:picChg chg="mod">
          <ac:chgData name="ADIONI MATOS DA SILVA" userId="ee11e2c9-96f2-4274-8ea2-1b7e99cbf15f" providerId="ADAL" clId="{3A5D80C7-E418-433E-A4DA-B9B70F41E902}" dt="2026-05-25T00:54:27.006" v="2777" actId="1076"/>
          <ac:picMkLst>
            <pc:docMk/>
            <pc:sldMk cId="3592873095" sldId="2147483330"/>
            <ac:picMk id="4" creationId="{FF0AB6D1-688D-95BB-F6B6-D15B6ABBF713}"/>
          </ac:picMkLst>
        </pc:picChg>
        <pc:picChg chg="mod">
          <ac:chgData name="ADIONI MATOS DA SILVA" userId="ee11e2c9-96f2-4274-8ea2-1b7e99cbf15f" providerId="ADAL" clId="{3A5D80C7-E418-433E-A4DA-B9B70F41E902}" dt="2026-05-25T00:54:27.006" v="2777" actId="1076"/>
          <ac:picMkLst>
            <pc:docMk/>
            <pc:sldMk cId="3592873095" sldId="2147483330"/>
            <ac:picMk id="5" creationId="{3C0492B2-47E7-FF5F-1145-7443880199A3}"/>
          </ac:picMkLst>
        </pc:picChg>
        <pc:picChg chg="mod">
          <ac:chgData name="ADIONI MATOS DA SILVA" userId="ee11e2c9-96f2-4274-8ea2-1b7e99cbf15f" providerId="ADAL" clId="{3A5D80C7-E418-433E-A4DA-B9B70F41E902}" dt="2026-05-25T00:54:27.006" v="2777" actId="1076"/>
          <ac:picMkLst>
            <pc:docMk/>
            <pc:sldMk cId="3592873095" sldId="2147483330"/>
            <ac:picMk id="6" creationId="{DE078336-B544-DF9E-3983-8AB4A6FE8B49}"/>
          </ac:picMkLst>
        </pc:picChg>
      </pc:sldChg>
      <pc:sldChg chg="addSp modSp new mod ord">
        <pc:chgData name="ADIONI MATOS DA SILVA" userId="ee11e2c9-96f2-4274-8ea2-1b7e99cbf15f" providerId="ADAL" clId="{3A5D80C7-E418-433E-A4DA-B9B70F41E902}" dt="2026-05-25T01:01:54.971" v="2831"/>
        <pc:sldMkLst>
          <pc:docMk/>
          <pc:sldMk cId="331224386" sldId="2147483331"/>
        </pc:sldMkLst>
        <pc:spChg chg="add mod">
          <ac:chgData name="ADIONI MATOS DA SILVA" userId="ee11e2c9-96f2-4274-8ea2-1b7e99cbf15f" providerId="ADAL" clId="{3A5D80C7-E418-433E-A4DA-B9B70F41E902}" dt="2026-05-25T01:00:42.274" v="2829" actId="207"/>
          <ac:spMkLst>
            <pc:docMk/>
            <pc:sldMk cId="331224386" sldId="2147483331"/>
            <ac:spMk id="8" creationId="{7C501638-9FEB-E5E8-840E-C317C081B6FD}"/>
          </ac:spMkLst>
        </pc:spChg>
        <pc:grpChg chg="add mod">
          <ac:chgData name="ADIONI MATOS DA SILVA" userId="ee11e2c9-96f2-4274-8ea2-1b7e99cbf15f" providerId="ADAL" clId="{3A5D80C7-E418-433E-A4DA-B9B70F41E902}" dt="2026-05-25T00:59:19.026" v="2815"/>
          <ac:grpSpMkLst>
            <pc:docMk/>
            <pc:sldMk cId="331224386" sldId="2147483331"/>
            <ac:grpSpMk id="2" creationId="{DB632A7A-514D-5720-819A-8CFC8C597B50}"/>
          </ac:grpSpMkLst>
        </pc:grpChg>
        <pc:picChg chg="mod">
          <ac:chgData name="ADIONI MATOS DA SILVA" userId="ee11e2c9-96f2-4274-8ea2-1b7e99cbf15f" providerId="ADAL" clId="{3A5D80C7-E418-433E-A4DA-B9B70F41E902}" dt="2026-05-25T00:59:19.026" v="2815"/>
          <ac:picMkLst>
            <pc:docMk/>
            <pc:sldMk cId="331224386" sldId="2147483331"/>
            <ac:picMk id="3" creationId="{8374F2C6-BF6C-D96C-8E59-C2FA4F5C50C4}"/>
          </ac:picMkLst>
        </pc:picChg>
        <pc:picChg chg="mod">
          <ac:chgData name="ADIONI MATOS DA SILVA" userId="ee11e2c9-96f2-4274-8ea2-1b7e99cbf15f" providerId="ADAL" clId="{3A5D80C7-E418-433E-A4DA-B9B70F41E902}" dt="2026-05-25T00:59:19.026" v="2815"/>
          <ac:picMkLst>
            <pc:docMk/>
            <pc:sldMk cId="331224386" sldId="2147483331"/>
            <ac:picMk id="4" creationId="{17FDB32E-E3A7-C0FA-7806-A407EDD556D8}"/>
          </ac:picMkLst>
        </pc:picChg>
        <pc:picChg chg="mod">
          <ac:chgData name="ADIONI MATOS DA SILVA" userId="ee11e2c9-96f2-4274-8ea2-1b7e99cbf15f" providerId="ADAL" clId="{3A5D80C7-E418-433E-A4DA-B9B70F41E902}" dt="2026-05-25T00:59:19.026" v="2815"/>
          <ac:picMkLst>
            <pc:docMk/>
            <pc:sldMk cId="331224386" sldId="2147483331"/>
            <ac:picMk id="5" creationId="{D54590B4-0F5D-29CC-1FB3-F52D5946E750}"/>
          </ac:picMkLst>
        </pc:picChg>
        <pc:picChg chg="add mod">
          <ac:chgData name="ADIONI MATOS DA SILVA" userId="ee11e2c9-96f2-4274-8ea2-1b7e99cbf15f" providerId="ADAL" clId="{3A5D80C7-E418-433E-A4DA-B9B70F41E902}" dt="2026-05-25T00:59:25.027" v="2816"/>
          <ac:picMkLst>
            <pc:docMk/>
            <pc:sldMk cId="331224386" sldId="2147483331"/>
            <ac:picMk id="6" creationId="{F449F003-C0ED-F60C-F471-9B11A774EB5C}"/>
          </ac:picMkLst>
        </pc:picChg>
      </pc:sldChg>
      <pc:sldMasterChg chg="delSldLayout modSldLayout sldLayoutOrd">
        <pc:chgData name="ADIONI MATOS DA SILVA" userId="ee11e2c9-96f2-4274-8ea2-1b7e99cbf15f" providerId="ADAL" clId="{3A5D80C7-E418-433E-A4DA-B9B70F41E902}" dt="2026-05-25T00:54:28.739" v="2778" actId="47"/>
        <pc:sldMasterMkLst>
          <pc:docMk/>
          <pc:sldMasterMk cId="0" sldId="2147483648"/>
        </pc:sldMasterMkLst>
        <pc:sldLayoutChg chg="del">
          <pc:chgData name="ADIONI MATOS DA SILVA" userId="ee11e2c9-96f2-4274-8ea2-1b7e99cbf15f" providerId="ADAL" clId="{3A5D80C7-E418-433E-A4DA-B9B70F41E902}" dt="2026-05-25T00:37:40.883" v="2519"/>
          <pc:sldLayoutMkLst>
            <pc:docMk/>
            <pc:sldMasterMk cId="0" sldId="2147483648"/>
            <pc:sldLayoutMk cId="2448878677" sldId="2147483688"/>
          </pc:sldLayoutMkLst>
        </pc:sldLayoutChg>
        <pc:sldLayoutChg chg="del">
          <pc:chgData name="ADIONI MATOS DA SILVA" userId="ee11e2c9-96f2-4274-8ea2-1b7e99cbf15f" providerId="ADAL" clId="{3A5D80C7-E418-433E-A4DA-B9B70F41E902}" dt="2026-05-25T00:54:28.739" v="2778" actId="47"/>
          <pc:sldLayoutMkLst>
            <pc:docMk/>
            <pc:sldMasterMk cId="0" sldId="2147483648"/>
            <pc:sldLayoutMk cId="3780112573" sldId="2147483717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0" sldId="2147483648"/>
            <pc:sldLayoutMk cId="736917359" sldId="2147486081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0" sldId="2147483648"/>
            <pc:sldLayoutMk cId="1287242797" sldId="2147486082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0" sldId="2147483648"/>
            <pc:sldLayoutMk cId="3782189726" sldId="2147486083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0" sldId="2147483648"/>
            <pc:sldLayoutMk cId="744625634" sldId="2147486084"/>
          </pc:sldLayoutMkLst>
        </pc:sldLayoutChg>
        <pc:sldLayoutChg chg="del mod ord">
          <pc:chgData name="ADIONI MATOS DA SILVA" userId="ee11e2c9-96f2-4274-8ea2-1b7e99cbf15f" providerId="ADAL" clId="{3A5D80C7-E418-433E-A4DA-B9B70F41E902}" dt="2026-05-25T00:37:40.883" v="2519"/>
          <pc:sldLayoutMkLst>
            <pc:docMk/>
            <pc:sldMasterMk cId="0" sldId="2147483648"/>
            <pc:sldLayoutMk cId="3448905810" sldId="2147486085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0" sldId="2147483648"/>
            <pc:sldLayoutMk cId="3327014070" sldId="2147486086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0" sldId="2147483648"/>
            <pc:sldLayoutMk cId="2211737527" sldId="2147486087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0" sldId="2147483648"/>
            <pc:sldLayoutMk cId="3928590940" sldId="2147486088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0" sldId="2147483648"/>
            <pc:sldLayoutMk cId="1868144748" sldId="2147486089"/>
          </pc:sldLayoutMkLst>
        </pc:sldLayoutChg>
        <pc:sldLayoutChg chg="del mod ord">
          <pc:chgData name="ADIONI MATOS DA SILVA" userId="ee11e2c9-96f2-4274-8ea2-1b7e99cbf15f" providerId="ADAL" clId="{3A5D80C7-E418-433E-A4DA-B9B70F41E902}" dt="2026-05-25T00:37:40.883" v="2519"/>
          <pc:sldLayoutMkLst>
            <pc:docMk/>
            <pc:sldMasterMk cId="0" sldId="2147483648"/>
            <pc:sldLayoutMk cId="4177679614" sldId="2147486090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0" sldId="2147483648"/>
            <pc:sldLayoutMk cId="2767074744" sldId="2147486091"/>
          </pc:sldLayoutMkLst>
        </pc:sldLayoutChg>
        <pc:sldLayoutChg chg="del mod ord">
          <pc:chgData name="ADIONI MATOS DA SILVA" userId="ee11e2c9-96f2-4274-8ea2-1b7e99cbf15f" providerId="ADAL" clId="{3A5D80C7-E418-433E-A4DA-B9B70F41E902}" dt="2026-05-25T00:37:40.883" v="2519"/>
          <pc:sldLayoutMkLst>
            <pc:docMk/>
            <pc:sldMasterMk cId="0" sldId="2147483648"/>
            <pc:sldLayoutMk cId="3300296462" sldId="2147486092"/>
          </pc:sldLayoutMkLst>
        </pc:sldLayoutChg>
        <pc:sldLayoutChg chg="del mod ord">
          <pc:chgData name="ADIONI MATOS DA SILVA" userId="ee11e2c9-96f2-4274-8ea2-1b7e99cbf15f" providerId="ADAL" clId="{3A5D80C7-E418-433E-A4DA-B9B70F41E902}" dt="2026-05-25T00:37:40.883" v="2519"/>
          <pc:sldLayoutMkLst>
            <pc:docMk/>
            <pc:sldMasterMk cId="0" sldId="2147483648"/>
            <pc:sldLayoutMk cId="383986955" sldId="2147486093"/>
          </pc:sldLayoutMkLst>
        </pc:sldLayoutChg>
        <pc:sldLayoutChg chg="del mod ord">
          <pc:chgData name="ADIONI MATOS DA SILVA" userId="ee11e2c9-96f2-4274-8ea2-1b7e99cbf15f" providerId="ADAL" clId="{3A5D80C7-E418-433E-A4DA-B9B70F41E902}" dt="2026-05-25T00:37:40.883" v="2519"/>
          <pc:sldLayoutMkLst>
            <pc:docMk/>
            <pc:sldMasterMk cId="0" sldId="2147483648"/>
            <pc:sldLayoutMk cId="212957467" sldId="2147486094"/>
          </pc:sldLayoutMkLst>
        </pc:sldLayoutChg>
        <pc:sldLayoutChg chg="del mod ord">
          <pc:chgData name="ADIONI MATOS DA SILVA" userId="ee11e2c9-96f2-4274-8ea2-1b7e99cbf15f" providerId="ADAL" clId="{3A5D80C7-E418-433E-A4DA-B9B70F41E902}" dt="2026-05-25T00:37:40.883" v="2519"/>
          <pc:sldLayoutMkLst>
            <pc:docMk/>
            <pc:sldMasterMk cId="0" sldId="2147483648"/>
            <pc:sldLayoutMk cId="1219127164" sldId="2147486095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0" sldId="2147483648"/>
            <pc:sldLayoutMk cId="3616690714" sldId="2147486956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0" sldId="2147483648"/>
            <pc:sldLayoutMk cId="3300757071" sldId="2147488164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0" sldId="2147483648"/>
            <pc:sldLayoutMk cId="1073986199" sldId="2147488165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0" sldId="2147483648"/>
            <pc:sldLayoutMk cId="1435195460" sldId="2147488166"/>
          </pc:sldLayoutMkLst>
        </pc:sldLayoutChg>
        <pc:sldLayoutChg chg="del mod ord">
          <pc:chgData name="ADIONI MATOS DA SILVA" userId="ee11e2c9-96f2-4274-8ea2-1b7e99cbf15f" providerId="ADAL" clId="{3A5D80C7-E418-433E-A4DA-B9B70F41E902}" dt="2026-05-25T00:37:40.883" v="2519"/>
          <pc:sldLayoutMkLst>
            <pc:docMk/>
            <pc:sldMasterMk cId="0" sldId="2147483648"/>
            <pc:sldLayoutMk cId="2758672569" sldId="2147488167"/>
          </pc:sldLayoutMkLst>
        </pc:sldLayoutChg>
        <pc:sldLayoutChg chg="del mod ord">
          <pc:chgData name="ADIONI MATOS DA SILVA" userId="ee11e2c9-96f2-4274-8ea2-1b7e99cbf15f" providerId="ADAL" clId="{3A5D80C7-E418-433E-A4DA-B9B70F41E902}" dt="2026-05-25T00:37:40.883" v="2519"/>
          <pc:sldLayoutMkLst>
            <pc:docMk/>
            <pc:sldMasterMk cId="0" sldId="2147483648"/>
            <pc:sldLayoutMk cId="1016418846" sldId="2147488168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0" sldId="2147483648"/>
            <pc:sldLayoutMk cId="692489819" sldId="2147488169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0" sldId="2147483648"/>
            <pc:sldLayoutMk cId="3093632590" sldId="2147488170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0" sldId="2147483648"/>
            <pc:sldLayoutMk cId="2772470622" sldId="2147488171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0" sldId="2147483648"/>
            <pc:sldLayoutMk cId="2566785024" sldId="2147488172"/>
          </pc:sldLayoutMkLst>
        </pc:sldLayoutChg>
        <pc:sldLayoutChg chg="del mod ord">
          <pc:chgData name="ADIONI MATOS DA SILVA" userId="ee11e2c9-96f2-4274-8ea2-1b7e99cbf15f" providerId="ADAL" clId="{3A5D80C7-E418-433E-A4DA-B9B70F41E902}" dt="2026-05-25T00:37:40.883" v="2519"/>
          <pc:sldLayoutMkLst>
            <pc:docMk/>
            <pc:sldMasterMk cId="0" sldId="2147483648"/>
            <pc:sldLayoutMk cId="1084863895" sldId="2147488173"/>
          </pc:sldLayoutMkLst>
        </pc:sldLayoutChg>
        <pc:sldLayoutChg chg="del mod ord">
          <pc:chgData name="ADIONI MATOS DA SILVA" userId="ee11e2c9-96f2-4274-8ea2-1b7e99cbf15f" providerId="ADAL" clId="{3A5D80C7-E418-433E-A4DA-B9B70F41E902}" dt="2026-05-25T00:37:40.883" v="2519"/>
          <pc:sldLayoutMkLst>
            <pc:docMk/>
            <pc:sldMasterMk cId="0" sldId="2147483648"/>
            <pc:sldLayoutMk cId="3430813437" sldId="2147488174"/>
          </pc:sldLayoutMkLst>
        </pc:sldLayoutChg>
        <pc:sldLayoutChg chg="del mod ord">
          <pc:chgData name="ADIONI MATOS DA SILVA" userId="ee11e2c9-96f2-4274-8ea2-1b7e99cbf15f" providerId="ADAL" clId="{3A5D80C7-E418-433E-A4DA-B9B70F41E902}" dt="2026-05-25T00:37:40.883" v="2519"/>
          <pc:sldLayoutMkLst>
            <pc:docMk/>
            <pc:sldMasterMk cId="0" sldId="2147483648"/>
            <pc:sldLayoutMk cId="921852671" sldId="2147488175"/>
          </pc:sldLayoutMkLst>
        </pc:sldLayoutChg>
        <pc:sldLayoutChg chg="del mod ord">
          <pc:chgData name="ADIONI MATOS DA SILVA" userId="ee11e2c9-96f2-4274-8ea2-1b7e99cbf15f" providerId="ADAL" clId="{3A5D80C7-E418-433E-A4DA-B9B70F41E902}" dt="2026-05-25T00:37:40.883" v="2519"/>
          <pc:sldLayoutMkLst>
            <pc:docMk/>
            <pc:sldMasterMk cId="0" sldId="2147483648"/>
            <pc:sldLayoutMk cId="602212297" sldId="2147488176"/>
          </pc:sldLayoutMkLst>
        </pc:sldLayoutChg>
        <pc:sldLayoutChg chg="del mod ord">
          <pc:chgData name="ADIONI MATOS DA SILVA" userId="ee11e2c9-96f2-4274-8ea2-1b7e99cbf15f" providerId="ADAL" clId="{3A5D80C7-E418-433E-A4DA-B9B70F41E902}" dt="2026-05-25T00:37:40.883" v="2519"/>
          <pc:sldLayoutMkLst>
            <pc:docMk/>
            <pc:sldMasterMk cId="0" sldId="2147483648"/>
            <pc:sldLayoutMk cId="1512768438" sldId="2147488177"/>
          </pc:sldLayoutMkLst>
        </pc:sldLayoutChg>
        <pc:sldLayoutChg chg="del mod ord">
          <pc:chgData name="ADIONI MATOS DA SILVA" userId="ee11e2c9-96f2-4274-8ea2-1b7e99cbf15f" providerId="ADAL" clId="{3A5D80C7-E418-433E-A4DA-B9B70F41E902}" dt="2026-05-25T00:37:40.883" v="2519"/>
          <pc:sldLayoutMkLst>
            <pc:docMk/>
            <pc:sldMasterMk cId="0" sldId="2147483648"/>
            <pc:sldLayoutMk cId="2367886388" sldId="2147488178"/>
          </pc:sldLayoutMkLst>
        </pc:sldLayoutChg>
      </pc:sldMasterChg>
      <pc:sldMasterChg chg="del sldLayoutOrd">
        <pc:chgData name="ADIONI MATOS DA SILVA" userId="ee11e2c9-96f2-4274-8ea2-1b7e99cbf15f" providerId="ADAL" clId="{3A5D80C7-E418-433E-A4DA-B9B70F41E902}" dt="2026-05-25T00:37:40.883" v="2519"/>
        <pc:sldMasterMkLst>
          <pc:docMk/>
          <pc:sldMasterMk cId="3135014887" sldId="2147486080"/>
        </pc:sldMasterMkLst>
      </pc:sldMasterChg>
      <pc:sldMasterChg chg="delSldLayout modSldLayout sldLayoutOrd">
        <pc:chgData name="ADIONI MATOS DA SILVA" userId="ee11e2c9-96f2-4274-8ea2-1b7e99cbf15f" providerId="ADAL" clId="{3A5D80C7-E418-433E-A4DA-B9B70F41E902}" dt="2026-05-25T00:37:39.961" v="2518"/>
        <pc:sldMasterMkLst>
          <pc:docMk/>
          <pc:sldMasterMk cId="456479285" sldId="2147486957"/>
        </pc:sldMasterMkLst>
        <pc:sldLayoutChg chg="mod ord">
          <pc:chgData name="ADIONI MATOS DA SILVA" userId="ee11e2c9-96f2-4274-8ea2-1b7e99cbf15f" providerId="ADAL" clId="{3A5D80C7-E418-433E-A4DA-B9B70F41E902}" dt="2026-04-30T14:33:59.088" v="2238"/>
          <pc:sldLayoutMkLst>
            <pc:docMk/>
            <pc:sldMasterMk cId="456479285" sldId="2147486957"/>
            <pc:sldLayoutMk cId="1618657888" sldId="2147487368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548216710" sldId="2147487766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3578034896" sldId="2147487767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4071667256" sldId="2147487768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1657253945" sldId="2147487769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486208131" sldId="2147487770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1019318236" sldId="2147487771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2963899626" sldId="2147487772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3470586752" sldId="2147487773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1191709596" sldId="2147487774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122358273" sldId="2147487775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1165691609" sldId="2147487776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2787570939" sldId="2147487777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489005505" sldId="2147487778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1249775730" sldId="2147487779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2057419798" sldId="2147487780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1233256179" sldId="2147489041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1455699768" sldId="2147489042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951593974" sldId="2147489043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1462919203" sldId="2147489044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3902799600" sldId="2147489045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1906065376" sldId="2147489046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149865351" sldId="2147489047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247845996" sldId="2147489048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4215228822" sldId="2147489049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462417444" sldId="2147489050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122926179" sldId="2147489051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1522466639" sldId="2147489052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1140559845" sldId="2147489053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4043947619" sldId="2147489054"/>
          </pc:sldLayoutMkLst>
        </pc:sldLayoutChg>
        <pc:sldLayoutChg chg="mod ord">
          <pc:chgData name="ADIONI MATOS DA SILVA" userId="ee11e2c9-96f2-4274-8ea2-1b7e99cbf15f" providerId="ADAL" clId="{3A5D80C7-E418-433E-A4DA-B9B70F41E902}" dt="2026-05-25T00:37:39.961" v="2518"/>
          <pc:sldLayoutMkLst>
            <pc:docMk/>
            <pc:sldMasterMk cId="456479285" sldId="2147486957"/>
            <pc:sldLayoutMk cId="74477058" sldId="2147489055"/>
          </pc:sldLayoutMkLst>
        </pc:sldLayoutChg>
      </pc:sldMasterChg>
      <pc:sldMasterChg chg="del sldLayoutOrd">
        <pc:chgData name="ADIONI MATOS DA SILVA" userId="ee11e2c9-96f2-4274-8ea2-1b7e99cbf15f" providerId="ADAL" clId="{3A5D80C7-E418-433E-A4DA-B9B70F41E902}" dt="2026-05-25T00:37:40.883" v="2519"/>
        <pc:sldMasterMkLst>
          <pc:docMk/>
          <pc:sldMasterMk cId="2845485196" sldId="2147487765"/>
        </pc:sldMasterMkLst>
      </pc:sldMasterChg>
      <pc:sldMasterChg chg="del sldLayoutOrd">
        <pc:chgData name="ADIONI MATOS DA SILVA" userId="ee11e2c9-96f2-4274-8ea2-1b7e99cbf15f" providerId="ADAL" clId="{3A5D80C7-E418-433E-A4DA-B9B70F41E902}" dt="2026-05-25T00:37:40.883" v="2519"/>
        <pc:sldMasterMkLst>
          <pc:docMk/>
          <pc:sldMasterMk cId="2639202089" sldId="2147488163"/>
        </pc:sldMasterMkLst>
      </pc:sldMasterChg>
      <pc:sldMasterChg chg="del sldLayoutOrd">
        <pc:chgData name="ADIONI MATOS DA SILVA" userId="ee11e2c9-96f2-4274-8ea2-1b7e99cbf15f" providerId="ADAL" clId="{3A5D80C7-E418-433E-A4DA-B9B70F41E902}" dt="2026-05-25T00:37:40.883" v="2519"/>
        <pc:sldMasterMkLst>
          <pc:docMk/>
          <pc:sldMasterMk cId="3519773964" sldId="2147489040"/>
        </pc:sldMasterMkLst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>
              <a:latin typeface="AMX" pitchFamily="2" charset="0"/>
            </a:endParaRPr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F18574-DBF7-465D-B037-FE631F471BB2}" type="datetimeFigureOut">
              <a:rPr lang="pt-BR" smtClean="0">
                <a:latin typeface="AMX" pitchFamily="2" charset="0"/>
              </a:rPr>
              <a:t>25/05/2026</a:t>
            </a:fld>
            <a:endParaRPr lang="pt-BR">
              <a:latin typeface="AMX" pitchFamily="2" charset="0"/>
            </a:endParaRPr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>
              <a:latin typeface="AMX" pitchFamily="2" charset="0"/>
            </a:endParaRPr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4C3D8E-6D01-472B-9760-E65C392860FE}" type="slidenum">
              <a:rPr lang="pt-BR" smtClean="0">
                <a:latin typeface="AMX" pitchFamily="2" charset="0"/>
              </a:rPr>
              <a:t>‹nº›</a:t>
            </a:fld>
            <a:endParaRPr lang="pt-BR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MX" pitchFamily="2" charset="0"/>
              </a:defRPr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MX" pitchFamily="2" charset="0"/>
              </a:defRPr>
            </a:lvl1pPr>
          </a:lstStyle>
          <a:p>
            <a:fld id="{D5F7F4E7-FAD2-4647-8906-E26341934885}" type="datetimeFigureOut">
              <a:rPr lang="pt-BR" smtClean="0"/>
              <a:pPr/>
              <a:t>25/05/2026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MX" pitchFamily="2" charset="0"/>
              </a:defRPr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MX" pitchFamily="2" charset="0"/>
              </a:defRPr>
            </a:lvl1pPr>
          </a:lstStyle>
          <a:p>
            <a:fld id="{4E48D6E9-7293-45A1-A027-6FB283E65FDD}" type="slidenum">
              <a:rPr lang="pt-BR" smtClean="0"/>
              <a:pPr/>
              <a:t>‹nº›</a:t>
            </a:fld>
            <a:endParaRPr lang="pt-B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AMX" pitchFamily="2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AMX" pitchFamily="2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AMX" pitchFamily="2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AMX" pitchFamily="2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AMX" pitchFamily="2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PODE SE VENDER PARA QUALQUER DDD.</a:t>
            </a:r>
          </a:p>
          <a:p>
            <a:endParaRPr lang="pt-BR" dirty="0"/>
          </a:p>
          <a:p>
            <a:pPr marL="9524" lvl="0" algn="l">
              <a:defRPr/>
            </a:pPr>
            <a:r>
              <a:rPr lang="pt-BR" sz="1200" b="0" dirty="0">
                <a:solidFill>
                  <a:srgbClr val="720928"/>
                </a:solidFill>
              </a:rPr>
              <a:t>SEM MÍNIMO DE ABERTURA DO CNPJ. MAS MEI É MUITO DIFICIL APROVAR COM MENOS DE 6 MESES DE EMPRESA.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pPr/>
              <a:t>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71494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55F93B-5384-B155-182A-51BD1EC8E2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4E3698F-78E6-F994-D295-5A1FB95A9C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8F591796-8299-1C1B-D94F-49B298D8A8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pt-BR" dirty="0"/>
              <a:t>TEM</a:t>
            </a:r>
            <a:r>
              <a:rPr lang="pt-BR" baseline="0" dirty="0"/>
              <a:t> MEI QUE TIRAM CNPJ POR CONTA DO INSS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Não tem regra de aceite para clientes de qualquer natureza menor de que 6 meses de fundação.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Como os</a:t>
            </a:r>
            <a:r>
              <a:rPr lang="pt-BR" sz="1200" kern="1200" baseline="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 aparelhos são no cartão de crédito não tem limite, o limite é do cartão de crédito.</a:t>
            </a:r>
            <a:endParaRPr lang="pt-BR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pt-BR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Menos de 100,00 em débito com qualquer uma das empresas do grupo, em exceção é passado pelo crédito? Sim.</a:t>
            </a:r>
          </a:p>
          <a:p>
            <a:pPr lvl="0"/>
            <a:endParaRPr lang="pt-BR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pt-BR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MEI PARA PRODUTOS FIXOS: NÃO TEM PRAZO MINIMO, GERALMENTE APROVA COM</a:t>
            </a:r>
            <a:r>
              <a:rPr lang="pt-BR" sz="1200" kern="1200" baseline="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 DIAS DEPOIS DA CRIAÇÃO, SÓ PRECISA TER GIRO PARA NÃO REPROVAR POR SCORE BAIXO.</a:t>
            </a:r>
            <a:endParaRPr lang="pt-BR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pt-B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Demais contratações:</a:t>
            </a:r>
            <a:r>
              <a:rPr lang="pt-B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Consideraremos também o faturamento da empresa para comprovação de porte relevando negativações com valor até 15% do faturamento anual (ou 10% do capital social). 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BD28513-A250-6751-A8B1-4EC4AE7B0C4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4856A6A-F1E4-42B8-84F2-CF87EC70C2D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551407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FCC637-6485-4119-8F97-7E1574D4936C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15006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O PLANO DE 1GB SOMENTE O MEGA BÔNUS ELE PODE RECEBER.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pPr/>
              <a:t>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711964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0C3444-8DB1-1BCB-BDF7-C145523295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7D30548D-C6BC-F8C4-8153-0396031501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D411AE4-55C9-077D-275B-1C6DEDD043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OFERTA VOZ (R$29,99) E 500 MB (34,99) continuam no portfólio? </a:t>
            </a:r>
          </a:p>
          <a:p>
            <a:r>
              <a:rPr lang="pt-BR" dirty="0"/>
              <a:t>sim, manteremos esses planos, mas com algumas </a:t>
            </a:r>
            <a:r>
              <a:rPr lang="pt-BR" dirty="0" err="1"/>
              <a:t>mundanças</a:t>
            </a:r>
            <a:r>
              <a:rPr lang="pt-BR" dirty="0"/>
              <a:t>. Por enquanto </a:t>
            </a:r>
            <a:r>
              <a:rPr lang="pt-BR" dirty="0" err="1"/>
              <a:t>permence</a:t>
            </a:r>
            <a:r>
              <a:rPr lang="pt-BR" dirty="0"/>
              <a:t> igual, assim que tivermos mais detalhes, estaremos comunicando.</a:t>
            </a:r>
          </a:p>
          <a:p>
            <a:endParaRPr lang="pt-BR" dirty="0"/>
          </a:p>
          <a:p>
            <a:r>
              <a:rPr lang="pt-BR" dirty="0"/>
              <a:t>Compartilham da franquia das demais linhas caso estejam na mesma conta? </a:t>
            </a:r>
          </a:p>
          <a:p>
            <a:r>
              <a:rPr lang="pt-BR" dirty="0"/>
              <a:t>Claro Life e Claro pós são da mesma </a:t>
            </a:r>
            <a:r>
              <a:rPr lang="pt-BR" dirty="0" err="1"/>
              <a:t>familia</a:t>
            </a:r>
            <a:r>
              <a:rPr lang="pt-BR" dirty="0"/>
              <a:t>, podem ficar na mesma BAN, mas somente as linhas do Claro pós poderão </a:t>
            </a:r>
            <a:r>
              <a:rPr lang="pt-BR" dirty="0" err="1"/>
              <a:t>comaprtilhar</a:t>
            </a:r>
            <a:r>
              <a:rPr lang="pt-BR"/>
              <a:t> dados.</a:t>
            </a:r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88955E11-B66D-298B-14E0-6F6C910433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4856A6A-F1E4-42B8-84F2-CF87EC70C2D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541819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88DC11-A795-B2FF-E125-46D9AD37D5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88B80306-25B3-5B42-E508-B8CE2325F5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01DB7DF1-768A-C952-C677-EA5F5E529D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OFERTA VOZ (R$29,99) E 500 MB (34,99) continuam no portfólio? </a:t>
            </a:r>
          </a:p>
          <a:p>
            <a:r>
              <a:rPr lang="pt-BR" dirty="0"/>
              <a:t>sim, manteremos esses planos, mas com algumas </a:t>
            </a:r>
            <a:r>
              <a:rPr lang="pt-BR" dirty="0" err="1"/>
              <a:t>mundanças</a:t>
            </a:r>
            <a:r>
              <a:rPr lang="pt-BR" dirty="0"/>
              <a:t>. Por enquanto </a:t>
            </a:r>
            <a:r>
              <a:rPr lang="pt-BR" dirty="0" err="1"/>
              <a:t>permence</a:t>
            </a:r>
            <a:r>
              <a:rPr lang="pt-BR" dirty="0"/>
              <a:t> igual, assim que tivermos mais detalhes, estaremos comunicando.</a:t>
            </a:r>
          </a:p>
          <a:p>
            <a:endParaRPr lang="pt-BR" dirty="0"/>
          </a:p>
          <a:p>
            <a:r>
              <a:rPr lang="pt-BR" dirty="0"/>
              <a:t>Compartilham da franquia das demais linhas caso estejam na mesma conta? </a:t>
            </a:r>
          </a:p>
          <a:p>
            <a:r>
              <a:rPr lang="pt-BR" dirty="0"/>
              <a:t>Claro Life e Claro pós são da mesma </a:t>
            </a:r>
            <a:r>
              <a:rPr lang="pt-BR" dirty="0" err="1"/>
              <a:t>familia</a:t>
            </a:r>
            <a:r>
              <a:rPr lang="pt-BR" dirty="0"/>
              <a:t>, podem ficar na mesma BAN, mas somente as linhas do Claro pós poderão </a:t>
            </a:r>
            <a:r>
              <a:rPr lang="pt-BR" dirty="0" err="1"/>
              <a:t>comaprtilhar</a:t>
            </a:r>
            <a:r>
              <a:rPr lang="pt-BR"/>
              <a:t> dados.</a:t>
            </a:r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DC59A20-B998-9C71-2550-5056AC97A6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4856A6A-F1E4-42B8-84F2-CF87EC70C2D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76379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0D3E26-08B2-B42C-D16D-755F490C18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5165D6AF-15E2-7B05-17D3-1E0927CFA9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0638CDF5-AB8B-660E-E787-779E7BFD9D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OFERTA VOZ (R$29,99) E 500 MB (34,99) continuam no portfólio? </a:t>
            </a:r>
          </a:p>
          <a:p>
            <a:r>
              <a:rPr lang="pt-BR" dirty="0"/>
              <a:t>sim, manteremos esses planos, mas com algumas </a:t>
            </a:r>
            <a:r>
              <a:rPr lang="pt-BR" dirty="0" err="1"/>
              <a:t>mundanças</a:t>
            </a:r>
            <a:r>
              <a:rPr lang="pt-BR" dirty="0"/>
              <a:t>. Por enquanto </a:t>
            </a:r>
            <a:r>
              <a:rPr lang="pt-BR" dirty="0" err="1"/>
              <a:t>permence</a:t>
            </a:r>
            <a:r>
              <a:rPr lang="pt-BR" dirty="0"/>
              <a:t> igual, assim que tivermos mais detalhes, estaremos comunicando.</a:t>
            </a:r>
          </a:p>
          <a:p>
            <a:endParaRPr lang="pt-BR" dirty="0"/>
          </a:p>
          <a:p>
            <a:r>
              <a:rPr lang="pt-BR" dirty="0"/>
              <a:t>Compartilham da franquia das demais linhas caso estejam na mesma conta? </a:t>
            </a:r>
          </a:p>
          <a:p>
            <a:r>
              <a:rPr lang="pt-BR" dirty="0"/>
              <a:t>Claro Life e Claro pós são da mesma </a:t>
            </a:r>
            <a:r>
              <a:rPr lang="pt-BR" dirty="0" err="1"/>
              <a:t>familia</a:t>
            </a:r>
            <a:r>
              <a:rPr lang="pt-BR" dirty="0"/>
              <a:t>, podem ficar na mesma BAN, mas somente as linhas do Claro pós poderão </a:t>
            </a:r>
            <a:r>
              <a:rPr lang="pt-BR" dirty="0" err="1"/>
              <a:t>comaprtilhar</a:t>
            </a:r>
            <a:r>
              <a:rPr lang="pt-BR"/>
              <a:t> dados.</a:t>
            </a:r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569D710-16CF-A829-1C8D-CB913D7A7D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4856A6A-F1E4-42B8-84F2-CF87EC70C2D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199144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5C7CDA-D837-CA67-B79B-6CF4F6B932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811FC3D3-BF64-A6A2-C5D6-C939B87558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8DAFCD4-CA9C-CFA0-CB59-049DCE8103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OFERTA VOZ (R$29,99) E 500 MB (34,99) continuam no portfólio? </a:t>
            </a:r>
          </a:p>
          <a:p>
            <a:r>
              <a:rPr lang="pt-BR" dirty="0"/>
              <a:t>sim, manteremos esses planos, mas com algumas </a:t>
            </a:r>
            <a:r>
              <a:rPr lang="pt-BR" dirty="0" err="1"/>
              <a:t>mundanças</a:t>
            </a:r>
            <a:r>
              <a:rPr lang="pt-BR" dirty="0"/>
              <a:t>. Por enquanto </a:t>
            </a:r>
            <a:r>
              <a:rPr lang="pt-BR" dirty="0" err="1"/>
              <a:t>permence</a:t>
            </a:r>
            <a:r>
              <a:rPr lang="pt-BR" dirty="0"/>
              <a:t> igual, assim que tivermos mais detalhes, estaremos comunicando.</a:t>
            </a:r>
          </a:p>
          <a:p>
            <a:endParaRPr lang="pt-BR" dirty="0"/>
          </a:p>
          <a:p>
            <a:r>
              <a:rPr lang="pt-BR" dirty="0"/>
              <a:t>Compartilham da franquia das demais linhas caso estejam na mesma conta? </a:t>
            </a:r>
          </a:p>
          <a:p>
            <a:r>
              <a:rPr lang="pt-BR" dirty="0"/>
              <a:t>Claro Life e Claro pós são da mesma </a:t>
            </a:r>
            <a:r>
              <a:rPr lang="pt-BR" dirty="0" err="1"/>
              <a:t>familia</a:t>
            </a:r>
            <a:r>
              <a:rPr lang="pt-BR" dirty="0"/>
              <a:t>, podem ficar na mesma BAN, mas somente as linhas do Claro pós poderão </a:t>
            </a:r>
            <a:r>
              <a:rPr lang="pt-BR" dirty="0" err="1"/>
              <a:t>comaprtilhar</a:t>
            </a:r>
            <a:r>
              <a:rPr lang="pt-BR"/>
              <a:t> dados.</a:t>
            </a:r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CB81EF97-1EF8-874F-AA1F-ADC7B3056D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4856A6A-F1E4-42B8-84F2-CF87EC70C2D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37332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Sobre o </a:t>
            </a:r>
            <a:r>
              <a:rPr lang="pt-BR" sz="12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whatsapp</a:t>
            </a:r>
            <a:r>
              <a:rPr lang="pt-BR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Business.</a:t>
            </a:r>
          </a:p>
          <a:p>
            <a:r>
              <a:rPr lang="pt-BR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 </a:t>
            </a:r>
          </a:p>
          <a:p>
            <a:r>
              <a:rPr lang="pt-BR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Não tem oferta pra ele</a:t>
            </a:r>
          </a:p>
          <a:p>
            <a:r>
              <a:rPr lang="pt-BR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 </a:t>
            </a:r>
          </a:p>
          <a:p>
            <a:r>
              <a:rPr lang="pt-BR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Desconta da franquia </a:t>
            </a:r>
            <a:r>
              <a:rPr lang="pt-BR" sz="12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pq</a:t>
            </a:r>
            <a:r>
              <a:rPr lang="pt-BR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é outro </a:t>
            </a:r>
            <a:r>
              <a:rPr lang="pt-BR" sz="12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app</a:t>
            </a:r>
            <a:r>
              <a:rPr lang="pt-BR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r>
              <a:rPr lang="pt-BR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 </a:t>
            </a:r>
          </a:p>
          <a:p>
            <a:r>
              <a:rPr lang="pt-BR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Somente o </a:t>
            </a:r>
            <a:r>
              <a:rPr lang="pt-BR" sz="12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WhatsApp</a:t>
            </a:r>
            <a:r>
              <a:rPr lang="pt-BR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que funciona dentro da oferta.</a:t>
            </a:r>
          </a:p>
          <a:p>
            <a:r>
              <a:rPr lang="pt-BR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 </a:t>
            </a:r>
          </a:p>
          <a:p>
            <a:r>
              <a:rPr lang="pt-BR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Confirmei com matriz</a:t>
            </a:r>
          </a:p>
          <a:p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42D058D-BD86-44CF-A2A8-7D8135148F7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57634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14313" indent="-214313" algn="just">
              <a:buFont typeface="Wingdings" panose="05000000000000000000" pitchFamily="2" charset="2"/>
              <a:buChar char="ü"/>
            </a:pPr>
            <a:r>
              <a:rPr lang="pt-BR" sz="1200" b="1" i="1" kern="1200" dirty="0">
                <a:solidFill>
                  <a:schemeClr val="tx1"/>
                </a:solidFill>
                <a:effectLst/>
                <a:ea typeface="+mn-ea"/>
                <a:cs typeface="+mn-cs"/>
              </a:rPr>
              <a:t>O bloqueio só acontece no compartilhado.</a:t>
            </a:r>
          </a:p>
          <a:p>
            <a:pPr marL="214313" indent="-214313" algn="just">
              <a:buFont typeface="Wingdings" panose="05000000000000000000" pitchFamily="2" charset="2"/>
              <a:buChar char="ü"/>
            </a:pPr>
            <a:r>
              <a:rPr lang="pt-BR" sz="1200" b="1" i="1" kern="1200" dirty="0">
                <a:solidFill>
                  <a:schemeClr val="tx1"/>
                </a:solidFill>
                <a:effectLst/>
                <a:ea typeface="+mn-ea"/>
                <a:cs typeface="+mn-cs"/>
              </a:rPr>
              <a:t>No plano Claro Pós quando atingir os dados configurado terá a redução de velocidade.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42D058D-BD86-44CF-A2A8-7D8135148F7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13965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A compra de pacotes adicionais pelo 1052 pode ser feita somente pelo ADM.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42D058D-BD86-44CF-A2A8-7D8135148F7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494682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17BCC5-F7C0-D5C2-8279-69C36AA214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89725846-99BB-92FB-197E-C27269201E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491F9CD0-0B1E-20B2-57B3-8F67E03D5A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OFERTA VOZ (R$29,99) E 500 MB (34,99) continuam no portfólio? </a:t>
            </a:r>
          </a:p>
          <a:p>
            <a:r>
              <a:rPr lang="pt-BR" dirty="0"/>
              <a:t>sim, manteremos esses planos, mas com algumas </a:t>
            </a:r>
            <a:r>
              <a:rPr lang="pt-BR" dirty="0" err="1"/>
              <a:t>mundanças</a:t>
            </a:r>
            <a:r>
              <a:rPr lang="pt-BR" dirty="0"/>
              <a:t>. Por enquanto </a:t>
            </a:r>
            <a:r>
              <a:rPr lang="pt-BR" dirty="0" err="1"/>
              <a:t>permence</a:t>
            </a:r>
            <a:r>
              <a:rPr lang="pt-BR" dirty="0"/>
              <a:t> igual, assim que tivermos mais detalhes, estaremos comunicando.</a:t>
            </a:r>
          </a:p>
          <a:p>
            <a:endParaRPr lang="pt-BR" dirty="0"/>
          </a:p>
          <a:p>
            <a:r>
              <a:rPr lang="pt-BR" dirty="0"/>
              <a:t>Compartilham da franquia das demais linhas caso estejam na mesma conta? </a:t>
            </a:r>
          </a:p>
          <a:p>
            <a:r>
              <a:rPr lang="pt-BR" dirty="0"/>
              <a:t>Claro Life e Claro pós são da mesma </a:t>
            </a:r>
            <a:r>
              <a:rPr lang="pt-BR" dirty="0" err="1"/>
              <a:t>familia</a:t>
            </a:r>
            <a:r>
              <a:rPr lang="pt-BR" dirty="0"/>
              <a:t>, podem ficar na mesma BAN, mas somente as linhas do Claro pós poderão </a:t>
            </a:r>
            <a:r>
              <a:rPr lang="pt-BR" dirty="0" err="1"/>
              <a:t>comaprtilhar</a:t>
            </a:r>
            <a:r>
              <a:rPr lang="pt-BR"/>
              <a:t> dados.</a:t>
            </a:r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9B0B9C4-27AB-E7AA-7925-63D5AA4C79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4856A6A-F1E4-42B8-84F2-CF87EC70C2D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1304624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14313" indent="-214313" algn="just">
              <a:buFont typeface="Wingdings" panose="05000000000000000000" pitchFamily="2" charset="2"/>
              <a:buChar char="ü"/>
            </a:pPr>
            <a:r>
              <a:rPr lang="pt-BR" sz="1200" dirty="0">
                <a:solidFill>
                  <a:prstClr val="black"/>
                </a:solidFill>
              </a:rPr>
              <a:t>30.000 minutos / 60 minutos = 500 horas </a:t>
            </a:r>
          </a:p>
          <a:p>
            <a:pPr marL="0" indent="0" algn="just">
              <a:buFont typeface="Wingdings" panose="05000000000000000000" pitchFamily="2" charset="2"/>
              <a:buNone/>
            </a:pPr>
            <a:r>
              <a:rPr lang="pt-BR" sz="1200" dirty="0">
                <a:solidFill>
                  <a:prstClr val="black"/>
                </a:solidFill>
              </a:rPr>
              <a:t>      500 horas / 24 horas = 21</a:t>
            </a:r>
            <a:r>
              <a:rPr lang="pt-BR" sz="1200" baseline="0" dirty="0">
                <a:solidFill>
                  <a:prstClr val="black"/>
                </a:solidFill>
              </a:rPr>
              <a:t> dias ligando direto.</a:t>
            </a:r>
            <a:r>
              <a:rPr lang="pt-BR" sz="1200" dirty="0">
                <a:solidFill>
                  <a:prstClr val="black"/>
                </a:solidFill>
              </a:rPr>
              <a:t> </a:t>
            </a:r>
          </a:p>
          <a:p>
            <a:pPr marL="214313" indent="-214313" algn="just">
              <a:buFont typeface="Wingdings" panose="05000000000000000000" pitchFamily="2" charset="2"/>
              <a:buChar char="ü"/>
            </a:pPr>
            <a:endParaRPr lang="pt-BR" sz="1200" dirty="0">
              <a:solidFill>
                <a:prstClr val="black"/>
              </a:solidFill>
            </a:endParaRPr>
          </a:p>
          <a:p>
            <a:pPr marL="214313" indent="-214313" algn="just">
              <a:buFont typeface="Wingdings" panose="05000000000000000000" pitchFamily="2" charset="2"/>
              <a:buChar char="ü"/>
            </a:pPr>
            <a:r>
              <a:rPr lang="pt-BR" sz="1200" dirty="0">
                <a:solidFill>
                  <a:prstClr val="black"/>
                </a:solidFill>
              </a:rPr>
              <a:t>Permite chamadas de VOZ LOCAL e LDN (usando o 21 da EMBRATEL) </a:t>
            </a:r>
            <a:r>
              <a:rPr lang="pt-BR" sz="1200" b="1" dirty="0">
                <a:solidFill>
                  <a:prstClr val="black"/>
                </a:solidFill>
              </a:rPr>
              <a:t>30.000 minutos por mês/linha </a:t>
            </a:r>
            <a:r>
              <a:rPr lang="pt-BR" sz="1200" dirty="0">
                <a:solidFill>
                  <a:prstClr val="black"/>
                </a:solidFill>
              </a:rPr>
              <a:t>para qualquer número de qualquer operadora no território nacional. </a:t>
            </a:r>
            <a:endParaRPr lang="pt-BR" sz="1200" b="1" dirty="0">
              <a:solidFill>
                <a:prstClr val="black"/>
              </a:solidFill>
            </a:endParaRPr>
          </a:p>
          <a:p>
            <a:pPr algn="just"/>
            <a:endParaRPr lang="pt-BR" sz="1200" dirty="0">
              <a:solidFill>
                <a:prstClr val="black"/>
              </a:solidFill>
            </a:endParaRPr>
          </a:p>
          <a:p>
            <a:pPr marL="214313" indent="-214313" algn="just">
              <a:buFont typeface="Wingdings" panose="05000000000000000000" pitchFamily="2" charset="2"/>
              <a:buChar char="ü"/>
            </a:pPr>
            <a:r>
              <a:rPr lang="pt-BR" sz="1200" b="1" dirty="0">
                <a:solidFill>
                  <a:srgbClr val="FF0000"/>
                </a:solidFill>
              </a:rPr>
              <a:t>Caso não utilize o CSP 21 terá excedente  de acordo com a tarifa da prestadora originadora da chamada. </a:t>
            </a:r>
          </a:p>
          <a:p>
            <a:pPr marL="214313" indent="-214313" algn="just">
              <a:buFont typeface="Wingdings" panose="05000000000000000000" pitchFamily="2" charset="2"/>
              <a:buChar char="ü"/>
            </a:pPr>
            <a:r>
              <a:rPr lang="pt-BR" sz="1200" b="1" dirty="0">
                <a:solidFill>
                  <a:srgbClr val="FF0000"/>
                </a:solidFill>
              </a:rPr>
              <a:t>As chamadas a cobrar e LDI no Plano Claro Total serão tarifadas como excedente independentemente do CSP utilizado, assim como, chamadas para 0300 e 0500.</a:t>
            </a:r>
          </a:p>
          <a:p>
            <a:pPr algn="just"/>
            <a:endParaRPr lang="pt-BR" sz="1200" b="1" dirty="0">
              <a:solidFill>
                <a:srgbClr val="FF0000"/>
              </a:solidFill>
            </a:endParaRPr>
          </a:p>
          <a:p>
            <a:pPr marL="171450" indent="-171450" algn="l">
              <a:spcBef>
                <a:spcPts val="600"/>
              </a:spcBef>
              <a:buFont typeface="Wingdings" panose="05000000000000000000" pitchFamily="2" charset="2"/>
              <a:buChar char="ü"/>
            </a:pPr>
            <a:r>
              <a:rPr lang="pt-BR" sz="1200" b="1" dirty="0">
                <a:solidFill>
                  <a:srgbClr val="FF0000"/>
                </a:solidFill>
              </a:rPr>
              <a:t>Acesso a caixa postal: R$0,60/min - </a:t>
            </a:r>
            <a:r>
              <a:rPr lang="pt-BR" sz="1200" dirty="0">
                <a:solidFill>
                  <a:schemeClr val="tx1"/>
                </a:solidFill>
              </a:rPr>
              <a:t>Custo de uma ligação local.</a:t>
            </a:r>
            <a:endParaRPr lang="pt-BR" sz="1200" b="1" dirty="0">
              <a:solidFill>
                <a:srgbClr val="FF0000"/>
              </a:solidFill>
            </a:endParaRPr>
          </a:p>
          <a:p>
            <a:pPr marL="214313" indent="-214313" algn="just">
              <a:buFont typeface="Wingdings" panose="05000000000000000000" pitchFamily="2" charset="2"/>
              <a:buChar char="ü"/>
            </a:pPr>
            <a:endParaRPr lang="pt-BR" sz="1200" b="1" dirty="0">
              <a:solidFill>
                <a:srgbClr val="FF0000"/>
              </a:solidFill>
            </a:endParaRPr>
          </a:p>
          <a:p>
            <a:pPr marL="214313" indent="-214313" algn="just">
              <a:buFont typeface="Wingdings" panose="05000000000000000000" pitchFamily="2" charset="2"/>
              <a:buChar char="ü"/>
            </a:pPr>
            <a:r>
              <a:rPr lang="pt-BR" sz="1200" b="1" dirty="0"/>
              <a:t>SMS - Obs.: </a:t>
            </a:r>
            <a:r>
              <a:rPr lang="pt-BR" sz="1200" dirty="0"/>
              <a:t>A prática de spam ou o uso indevido do serviço poderá ensejar no cancelamento da tarifação única mensal, retomando o CLIENTE a tarifação unitária </a:t>
            </a:r>
            <a:r>
              <a:rPr lang="pt-BR" sz="1200" b="1" dirty="0"/>
              <a:t>(R$ 0,39)</a:t>
            </a:r>
            <a:r>
              <a:rPr lang="pt-BR" sz="1200" dirty="0"/>
              <a:t> por torpedo, ou ainda, poderá ensejar na </a:t>
            </a:r>
            <a:r>
              <a:rPr lang="pt-BR" sz="1200" b="1" dirty="0"/>
              <a:t>suspensão</a:t>
            </a:r>
            <a:r>
              <a:rPr lang="pt-BR" sz="1200" dirty="0"/>
              <a:t> da possibilidade de uso do serviço de forma temporária ou permanente na linha em que for identificada.</a:t>
            </a:r>
          </a:p>
          <a:p>
            <a:pPr marL="214313" indent="-214313" algn="just">
              <a:buFont typeface="Wingdings" panose="05000000000000000000" pitchFamily="2" charset="2"/>
              <a:buChar char="ü"/>
            </a:pPr>
            <a:endParaRPr lang="pt-BR" sz="1200" dirty="0"/>
          </a:p>
          <a:p>
            <a:pPr marL="214313" marR="0" lvl="0" indent="-214313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lang="pt-BR" sz="1200" b="1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NOTA: </a:t>
            </a:r>
            <a:r>
              <a:rPr lang="pt-BR" sz="1200" b="0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Não estão inclusas chamadas e SMS para números especiais como serviços de interatividade, 0300, 0500, etc. Estes serviços sempre serão cobrados como excedentes e de acordo com as tarifas estipuladas pelos prestadores destes serviços. </a:t>
            </a:r>
            <a:endParaRPr lang="pt-BR" dirty="0"/>
          </a:p>
          <a:p>
            <a:pPr marL="214313" indent="-214313" algn="just">
              <a:buFont typeface="Wingdings" panose="05000000000000000000" pitchFamily="2" charset="2"/>
              <a:buChar char="ü"/>
            </a:pPr>
            <a:r>
              <a:rPr lang="pt-BR" sz="1200" dirty="0"/>
              <a:t> 	</a:t>
            </a:r>
          </a:p>
          <a:p>
            <a:r>
              <a:rPr lang="pt-BR" sz="1200" dirty="0"/>
              <a:t>	</a:t>
            </a:r>
          </a:p>
          <a:p>
            <a:pPr marL="214313" indent="-214313" algn="just">
              <a:buFont typeface="Wingdings" panose="05000000000000000000" pitchFamily="2" charset="2"/>
              <a:buChar char="ü"/>
            </a:pPr>
            <a:endParaRPr lang="pt-BR" sz="1200" b="1" i="1" kern="1200" dirty="0">
              <a:solidFill>
                <a:schemeClr val="tx1"/>
              </a:solidFill>
              <a:effectLst/>
              <a:ea typeface="+mn-ea"/>
              <a:cs typeface="+mn-cs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42D058D-BD86-44CF-A2A8-7D8135148F7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71221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F979F7-2BCF-C10F-78CA-8D59416ED6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2D089D28-AF30-C161-3A9A-D2DF11FD86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66287ABD-6D4E-99CD-BA82-EFE6F175B3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OFERTA VOZ (R$29,99) E 500 MB (34,99) continuam no portfólio? </a:t>
            </a:r>
          </a:p>
          <a:p>
            <a:r>
              <a:rPr lang="pt-BR" dirty="0"/>
              <a:t>sim, manteremos esses planos, mas com algumas </a:t>
            </a:r>
            <a:r>
              <a:rPr lang="pt-BR" dirty="0" err="1"/>
              <a:t>mundanças</a:t>
            </a:r>
            <a:r>
              <a:rPr lang="pt-BR" dirty="0"/>
              <a:t>. Por enquanto </a:t>
            </a:r>
            <a:r>
              <a:rPr lang="pt-BR" dirty="0" err="1"/>
              <a:t>permence</a:t>
            </a:r>
            <a:r>
              <a:rPr lang="pt-BR" dirty="0"/>
              <a:t> igual, assim que tivermos mais detalhes, estaremos comunicando.</a:t>
            </a:r>
          </a:p>
          <a:p>
            <a:endParaRPr lang="pt-BR" dirty="0"/>
          </a:p>
          <a:p>
            <a:r>
              <a:rPr lang="pt-BR" dirty="0"/>
              <a:t>Compartilham da franquia das demais linhas caso estejam na mesma conta? </a:t>
            </a:r>
          </a:p>
          <a:p>
            <a:r>
              <a:rPr lang="pt-BR" dirty="0"/>
              <a:t>Claro Life e Claro pós são da mesma </a:t>
            </a:r>
            <a:r>
              <a:rPr lang="pt-BR" dirty="0" err="1"/>
              <a:t>familia</a:t>
            </a:r>
            <a:r>
              <a:rPr lang="pt-BR" dirty="0"/>
              <a:t>, podem ficar na mesma BAN, mas somente as linhas do Claro pós poderão </a:t>
            </a:r>
            <a:r>
              <a:rPr lang="pt-BR" dirty="0" err="1"/>
              <a:t>comaprtilhar</a:t>
            </a:r>
            <a:r>
              <a:rPr lang="pt-BR"/>
              <a:t> dados.</a:t>
            </a:r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23056D8-3D21-B522-8940-0B147AAF70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4856A6A-F1E4-42B8-84F2-CF87EC70C2D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820172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 </a:t>
            </a:r>
            <a:r>
              <a:rPr lang="pt-BR" dirty="0" err="1"/>
              <a:t>Whatsapp</a:t>
            </a:r>
            <a:r>
              <a:rPr lang="pt-BR" dirty="0"/>
              <a:t>, cliente pode limitar ou bloquear.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Anteriormente podia marcar o percentual de uso com aviso via SMS, mas a atualização para o Gol Revolution, essa opção não existe mais, mas que o cliente recebe aviso de consumo quando tiver em 80% e 100%.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Pode ter até 5 ADM COM 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senhas diferentes.</a:t>
            </a:r>
            <a:endParaRPr lang="pt-BR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4856A6A-F1E4-42B8-84F2-CF87EC70C2D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04685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BAD2D2-799B-7C7E-689D-2831CED69B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3A44F456-48A5-C1D4-E1CB-D67B2B842E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3C2FE6B-496A-8737-16B4-AA03F50AB6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838BF465-9ACC-78A1-4BE6-15E7F8A1681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42D058D-BD86-44CF-A2A8-7D8135148F7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09014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NÃO BLOQUEIA DADOS NEM URL.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4856A6A-F1E4-42B8-84F2-CF87EC70C2D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348812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Não ligar fora da linha - Não receber a cobrar - Não ligar DDI - Não ligar por outra operadora -</a:t>
            </a:r>
            <a:r>
              <a:rPr lang="pt-BR" sz="1200" kern="1200" baseline="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 </a:t>
            </a:r>
            <a:r>
              <a:rPr lang="pt-BR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Não ligar 0300 e 0500.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No TCPJ tem uma clausula que o cliente </a:t>
            </a:r>
            <a:r>
              <a:rPr lang="pt-BR" sz="1200" kern="1200" dirty="0" err="1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flega</a:t>
            </a:r>
            <a:r>
              <a:rPr lang="pt-BR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 que aceita ser direcionado para o 21 quando não tem o gestor online</a:t>
            </a:r>
            <a:endParaRPr lang="pt-BR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42D058D-BD86-44CF-A2A8-7D8135148F7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2833585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484BCC-3D00-AEED-DEF4-203E981BDF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33508FB8-0A24-6C32-E691-27150F3B4F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DFB801E-AC81-11F7-0A78-F3E2BB91E8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14313" indent="-214313" algn="just">
              <a:buFont typeface="Wingdings" panose="05000000000000000000" pitchFamily="2" charset="2"/>
              <a:buChar char="ü"/>
            </a:pPr>
            <a:r>
              <a:rPr lang="pt-BR" sz="1200" dirty="0">
                <a:solidFill>
                  <a:prstClr val="black"/>
                </a:solidFill>
              </a:rPr>
              <a:t>30.000 minutos / 60 minutos = 500 horas </a:t>
            </a:r>
          </a:p>
          <a:p>
            <a:pPr marL="0" indent="0" algn="just">
              <a:buFont typeface="Wingdings" panose="05000000000000000000" pitchFamily="2" charset="2"/>
              <a:buNone/>
            </a:pPr>
            <a:r>
              <a:rPr lang="pt-BR" sz="1200" dirty="0">
                <a:solidFill>
                  <a:prstClr val="black"/>
                </a:solidFill>
              </a:rPr>
              <a:t>      500 horas / 24 horas = 21</a:t>
            </a:r>
            <a:r>
              <a:rPr lang="pt-BR" sz="1200" baseline="0" dirty="0">
                <a:solidFill>
                  <a:prstClr val="black"/>
                </a:solidFill>
              </a:rPr>
              <a:t> dias ligando direto.</a:t>
            </a:r>
            <a:r>
              <a:rPr lang="pt-BR" sz="1200" dirty="0">
                <a:solidFill>
                  <a:prstClr val="black"/>
                </a:solidFill>
              </a:rPr>
              <a:t> </a:t>
            </a:r>
          </a:p>
          <a:p>
            <a:pPr marL="214313" indent="-214313" algn="just">
              <a:buFont typeface="Wingdings" panose="05000000000000000000" pitchFamily="2" charset="2"/>
              <a:buChar char="ü"/>
            </a:pPr>
            <a:endParaRPr lang="pt-BR" sz="1200" dirty="0">
              <a:solidFill>
                <a:prstClr val="black"/>
              </a:solidFill>
            </a:endParaRPr>
          </a:p>
          <a:p>
            <a:pPr marL="214313" indent="-214313" algn="just">
              <a:buFont typeface="Wingdings" panose="05000000000000000000" pitchFamily="2" charset="2"/>
              <a:buChar char="ü"/>
            </a:pPr>
            <a:r>
              <a:rPr lang="pt-BR" sz="1200" dirty="0">
                <a:solidFill>
                  <a:prstClr val="black"/>
                </a:solidFill>
              </a:rPr>
              <a:t>Permite chamadas de VOZ LOCAL e LDN (usando o 21 da EMBRATEL) </a:t>
            </a:r>
            <a:r>
              <a:rPr lang="pt-BR" sz="1200" b="1" dirty="0">
                <a:solidFill>
                  <a:prstClr val="black"/>
                </a:solidFill>
              </a:rPr>
              <a:t>30.000 minutos por mês/linha </a:t>
            </a:r>
            <a:r>
              <a:rPr lang="pt-BR" sz="1200" dirty="0">
                <a:solidFill>
                  <a:prstClr val="black"/>
                </a:solidFill>
              </a:rPr>
              <a:t>para qualquer número de qualquer operadora no território nacional. </a:t>
            </a:r>
            <a:endParaRPr lang="pt-BR" sz="1200" b="1" dirty="0">
              <a:solidFill>
                <a:prstClr val="black"/>
              </a:solidFill>
            </a:endParaRPr>
          </a:p>
          <a:p>
            <a:pPr algn="just"/>
            <a:endParaRPr lang="pt-BR" sz="1200" dirty="0">
              <a:solidFill>
                <a:prstClr val="black"/>
              </a:solidFill>
            </a:endParaRPr>
          </a:p>
          <a:p>
            <a:pPr marL="214313" indent="-214313" algn="just">
              <a:buFont typeface="Wingdings" panose="05000000000000000000" pitchFamily="2" charset="2"/>
              <a:buChar char="ü"/>
            </a:pPr>
            <a:r>
              <a:rPr lang="pt-BR" sz="1200" b="1" dirty="0">
                <a:solidFill>
                  <a:srgbClr val="FF0000"/>
                </a:solidFill>
              </a:rPr>
              <a:t>Caso não utilize o CSP 21 terá excedente  de acordo com a tarifa da prestadora originadora da chamada. </a:t>
            </a:r>
          </a:p>
          <a:p>
            <a:pPr marL="214313" indent="-214313" algn="just">
              <a:buFont typeface="Wingdings" panose="05000000000000000000" pitchFamily="2" charset="2"/>
              <a:buChar char="ü"/>
            </a:pPr>
            <a:r>
              <a:rPr lang="pt-BR" sz="1200" b="1" dirty="0">
                <a:solidFill>
                  <a:srgbClr val="FF0000"/>
                </a:solidFill>
              </a:rPr>
              <a:t>As chamadas a cobrar e LDI no Plano Claro Total serão tarifadas como excedente independentemente do CSP utilizado, assim como, chamadas para 0300 e 0500.</a:t>
            </a:r>
          </a:p>
          <a:p>
            <a:pPr algn="just"/>
            <a:endParaRPr lang="pt-BR" sz="1200" b="1" dirty="0">
              <a:solidFill>
                <a:srgbClr val="FF0000"/>
              </a:solidFill>
            </a:endParaRPr>
          </a:p>
          <a:p>
            <a:pPr marL="171450" indent="-171450" algn="l">
              <a:spcBef>
                <a:spcPts val="600"/>
              </a:spcBef>
              <a:buFont typeface="Wingdings" panose="05000000000000000000" pitchFamily="2" charset="2"/>
              <a:buChar char="ü"/>
            </a:pPr>
            <a:r>
              <a:rPr lang="pt-BR" sz="1200" b="1" dirty="0">
                <a:solidFill>
                  <a:srgbClr val="FF0000"/>
                </a:solidFill>
              </a:rPr>
              <a:t>Acesso a caixa postal: R$0,60/min - </a:t>
            </a:r>
            <a:r>
              <a:rPr lang="pt-BR" sz="1200" dirty="0">
                <a:solidFill>
                  <a:schemeClr val="tx1"/>
                </a:solidFill>
              </a:rPr>
              <a:t>Custo de uma ligação local.</a:t>
            </a:r>
            <a:endParaRPr lang="pt-BR" sz="1200" b="1" dirty="0">
              <a:solidFill>
                <a:srgbClr val="FF0000"/>
              </a:solidFill>
            </a:endParaRPr>
          </a:p>
          <a:p>
            <a:pPr marL="214313" indent="-214313" algn="just">
              <a:buFont typeface="Wingdings" panose="05000000000000000000" pitchFamily="2" charset="2"/>
              <a:buChar char="ü"/>
            </a:pPr>
            <a:endParaRPr lang="pt-BR" sz="1200" b="1" dirty="0">
              <a:solidFill>
                <a:srgbClr val="FF0000"/>
              </a:solidFill>
            </a:endParaRPr>
          </a:p>
          <a:p>
            <a:pPr marL="214313" indent="-214313" algn="just">
              <a:buFont typeface="Wingdings" panose="05000000000000000000" pitchFamily="2" charset="2"/>
              <a:buChar char="ü"/>
            </a:pPr>
            <a:r>
              <a:rPr lang="pt-BR" sz="1200" b="1" dirty="0"/>
              <a:t>SMS - Obs.: </a:t>
            </a:r>
            <a:r>
              <a:rPr lang="pt-BR" sz="1200" dirty="0"/>
              <a:t>A prática de spam ou o uso indevido do serviço poderá ensejar no cancelamento da tarifação única mensal, retomando o CLIENTE a tarifação unitária </a:t>
            </a:r>
            <a:r>
              <a:rPr lang="pt-BR" sz="1200" b="1" dirty="0"/>
              <a:t>(R$ 0,39)</a:t>
            </a:r>
            <a:r>
              <a:rPr lang="pt-BR" sz="1200" dirty="0"/>
              <a:t> por torpedo, ou ainda, poderá ensejar na </a:t>
            </a:r>
            <a:r>
              <a:rPr lang="pt-BR" sz="1200" b="1" dirty="0"/>
              <a:t>suspensão</a:t>
            </a:r>
            <a:r>
              <a:rPr lang="pt-BR" sz="1200" dirty="0"/>
              <a:t> da possibilidade de uso do serviço de forma temporária ou permanente na linha em que for identificada.</a:t>
            </a:r>
          </a:p>
          <a:p>
            <a:pPr marL="214313" indent="-214313" algn="just">
              <a:buFont typeface="Wingdings" panose="05000000000000000000" pitchFamily="2" charset="2"/>
              <a:buChar char="ü"/>
            </a:pPr>
            <a:endParaRPr lang="pt-BR" sz="1200" dirty="0"/>
          </a:p>
          <a:p>
            <a:pPr marL="214313" marR="0" lvl="0" indent="-214313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lang="pt-BR" sz="1200" b="1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NOTA: </a:t>
            </a:r>
            <a:r>
              <a:rPr lang="pt-BR" sz="1200" b="0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Não estão inclusas chamadas e SMS para números especiais como serviços de interatividade, 0300, 0500, etc. Estes serviços sempre serão cobrados como excedentes e de acordo com as tarifas estipuladas pelos prestadores destes serviços. </a:t>
            </a:r>
            <a:endParaRPr lang="pt-BR" dirty="0"/>
          </a:p>
          <a:p>
            <a:pPr marL="214313" indent="-214313" algn="just">
              <a:buFont typeface="Wingdings" panose="05000000000000000000" pitchFamily="2" charset="2"/>
              <a:buChar char="ü"/>
            </a:pPr>
            <a:r>
              <a:rPr lang="pt-BR" sz="1200" dirty="0"/>
              <a:t> 	</a:t>
            </a:r>
          </a:p>
          <a:p>
            <a:r>
              <a:rPr lang="pt-BR" sz="1200" dirty="0"/>
              <a:t>	</a:t>
            </a:r>
          </a:p>
          <a:p>
            <a:pPr marL="214313" indent="-214313" algn="just">
              <a:buFont typeface="Wingdings" panose="05000000000000000000" pitchFamily="2" charset="2"/>
              <a:buChar char="ü"/>
            </a:pPr>
            <a:endParaRPr lang="pt-BR" sz="1200" b="1" i="1" kern="1200" dirty="0">
              <a:solidFill>
                <a:schemeClr val="tx1"/>
              </a:solidFill>
              <a:effectLst/>
              <a:ea typeface="+mn-ea"/>
              <a:cs typeface="+mn-cs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822D2D0-1E0C-279B-2D05-9BAF960AA41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42D058D-BD86-44CF-A2A8-7D8135148F7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8942864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025359-B479-C5C1-25FD-70C0D402B7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31FD2E04-2B9A-5D89-F9A6-AF6E843963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884CF8D6-8279-43C8-1CEA-2EDB637E13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OFERTA VOZ (R$29,99) E 500 MB (34,99) continuam no portfólio? </a:t>
            </a:r>
          </a:p>
          <a:p>
            <a:r>
              <a:rPr lang="pt-BR" dirty="0"/>
              <a:t>sim, manteremos esses planos, mas com algumas </a:t>
            </a:r>
            <a:r>
              <a:rPr lang="pt-BR" dirty="0" err="1"/>
              <a:t>mundanças</a:t>
            </a:r>
            <a:r>
              <a:rPr lang="pt-BR" dirty="0"/>
              <a:t>. Por enquanto </a:t>
            </a:r>
            <a:r>
              <a:rPr lang="pt-BR" dirty="0" err="1"/>
              <a:t>permence</a:t>
            </a:r>
            <a:r>
              <a:rPr lang="pt-BR" dirty="0"/>
              <a:t> igual, assim que tivermos mais detalhes, estaremos comunicando.</a:t>
            </a:r>
          </a:p>
          <a:p>
            <a:endParaRPr lang="pt-BR" dirty="0"/>
          </a:p>
          <a:p>
            <a:r>
              <a:rPr lang="pt-BR" dirty="0"/>
              <a:t>Compartilham da franquia das demais linhas caso estejam na mesma conta? </a:t>
            </a:r>
          </a:p>
          <a:p>
            <a:r>
              <a:rPr lang="pt-BR" dirty="0"/>
              <a:t>Claro Life e Claro pós são da mesma </a:t>
            </a:r>
            <a:r>
              <a:rPr lang="pt-BR" dirty="0" err="1"/>
              <a:t>familia</a:t>
            </a:r>
            <a:r>
              <a:rPr lang="pt-BR" dirty="0"/>
              <a:t>, podem ficar na mesma BAN, mas somente as linhas do Claro pós poderão </a:t>
            </a:r>
            <a:r>
              <a:rPr lang="pt-BR" dirty="0" err="1"/>
              <a:t>comaprtilhar</a:t>
            </a:r>
            <a:r>
              <a:rPr lang="pt-BR"/>
              <a:t> dados.</a:t>
            </a:r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78857E0-5284-EB40-8440-EFEB9DF940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4856A6A-F1E4-42B8-84F2-CF87EC70C2D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140934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3C0279-FB00-6A10-1446-4D31556D71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DE196BD3-925F-C358-8441-65FB926865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CB993AD-4240-EF27-D4B1-38A4DD25DE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14313" indent="-214313" algn="just">
              <a:buFont typeface="Wingdings" panose="05000000000000000000" pitchFamily="2" charset="2"/>
              <a:buChar char="ü"/>
            </a:pPr>
            <a:r>
              <a:rPr lang="pt-BR" sz="1200" dirty="0">
                <a:solidFill>
                  <a:prstClr val="black"/>
                </a:solidFill>
              </a:rPr>
              <a:t>30.000 minutos / 60 minutos = 500 horas </a:t>
            </a:r>
          </a:p>
          <a:p>
            <a:pPr marL="0" indent="0" algn="just">
              <a:buFont typeface="Wingdings" panose="05000000000000000000" pitchFamily="2" charset="2"/>
              <a:buNone/>
            </a:pPr>
            <a:r>
              <a:rPr lang="pt-BR" sz="1200" dirty="0">
                <a:solidFill>
                  <a:prstClr val="black"/>
                </a:solidFill>
              </a:rPr>
              <a:t>      500 horas / 24 horas = 21</a:t>
            </a:r>
            <a:r>
              <a:rPr lang="pt-BR" sz="1200" baseline="0" dirty="0">
                <a:solidFill>
                  <a:prstClr val="black"/>
                </a:solidFill>
              </a:rPr>
              <a:t> dias ligando direto.</a:t>
            </a:r>
            <a:r>
              <a:rPr lang="pt-BR" sz="1200" dirty="0">
                <a:solidFill>
                  <a:prstClr val="black"/>
                </a:solidFill>
              </a:rPr>
              <a:t> </a:t>
            </a:r>
          </a:p>
          <a:p>
            <a:pPr marL="214313" indent="-214313" algn="just">
              <a:buFont typeface="Wingdings" panose="05000000000000000000" pitchFamily="2" charset="2"/>
              <a:buChar char="ü"/>
            </a:pPr>
            <a:endParaRPr lang="pt-BR" sz="1200" dirty="0">
              <a:solidFill>
                <a:prstClr val="black"/>
              </a:solidFill>
            </a:endParaRPr>
          </a:p>
          <a:p>
            <a:pPr marL="214313" indent="-214313" algn="just">
              <a:buFont typeface="Wingdings" panose="05000000000000000000" pitchFamily="2" charset="2"/>
              <a:buChar char="ü"/>
            </a:pPr>
            <a:r>
              <a:rPr lang="pt-BR" sz="1200" dirty="0">
                <a:solidFill>
                  <a:prstClr val="black"/>
                </a:solidFill>
              </a:rPr>
              <a:t>Permite chamadas de VOZ LOCAL e LDN (usando o 21 da EMBRATEL) </a:t>
            </a:r>
            <a:r>
              <a:rPr lang="pt-BR" sz="1200" b="1" dirty="0">
                <a:solidFill>
                  <a:prstClr val="black"/>
                </a:solidFill>
              </a:rPr>
              <a:t>30.000 minutos por mês/linha </a:t>
            </a:r>
            <a:r>
              <a:rPr lang="pt-BR" sz="1200" dirty="0">
                <a:solidFill>
                  <a:prstClr val="black"/>
                </a:solidFill>
              </a:rPr>
              <a:t>para qualquer número de qualquer operadora no território nacional. </a:t>
            </a:r>
            <a:endParaRPr lang="pt-BR" sz="1200" b="1" dirty="0">
              <a:solidFill>
                <a:prstClr val="black"/>
              </a:solidFill>
            </a:endParaRPr>
          </a:p>
          <a:p>
            <a:pPr algn="just"/>
            <a:endParaRPr lang="pt-BR" sz="1200" dirty="0">
              <a:solidFill>
                <a:prstClr val="black"/>
              </a:solidFill>
            </a:endParaRPr>
          </a:p>
          <a:p>
            <a:pPr marL="214313" indent="-214313" algn="just">
              <a:buFont typeface="Wingdings" panose="05000000000000000000" pitchFamily="2" charset="2"/>
              <a:buChar char="ü"/>
            </a:pPr>
            <a:r>
              <a:rPr lang="pt-BR" sz="1200" b="1" dirty="0">
                <a:solidFill>
                  <a:srgbClr val="FF0000"/>
                </a:solidFill>
              </a:rPr>
              <a:t>Caso não utilize o CSP 21 terá excedente  de acordo com a tarifa da prestadora originadora da chamada. </a:t>
            </a:r>
          </a:p>
          <a:p>
            <a:pPr marL="214313" indent="-214313" algn="just">
              <a:buFont typeface="Wingdings" panose="05000000000000000000" pitchFamily="2" charset="2"/>
              <a:buChar char="ü"/>
            </a:pPr>
            <a:r>
              <a:rPr lang="pt-BR" sz="1200" b="1" dirty="0">
                <a:solidFill>
                  <a:srgbClr val="FF0000"/>
                </a:solidFill>
              </a:rPr>
              <a:t>As chamadas a cobrar e LDI no Plano Claro Total serão tarifadas como excedente independentemente do CSP utilizado, assim como, chamadas para 0300 e 0500.</a:t>
            </a:r>
          </a:p>
          <a:p>
            <a:pPr algn="just"/>
            <a:endParaRPr lang="pt-BR" sz="1200" b="1" dirty="0">
              <a:solidFill>
                <a:srgbClr val="FF0000"/>
              </a:solidFill>
            </a:endParaRPr>
          </a:p>
          <a:p>
            <a:pPr marL="171450" indent="-171450" algn="l">
              <a:spcBef>
                <a:spcPts val="600"/>
              </a:spcBef>
              <a:buFont typeface="Wingdings" panose="05000000000000000000" pitchFamily="2" charset="2"/>
              <a:buChar char="ü"/>
            </a:pPr>
            <a:r>
              <a:rPr lang="pt-BR" sz="1200" b="1" dirty="0">
                <a:solidFill>
                  <a:srgbClr val="FF0000"/>
                </a:solidFill>
              </a:rPr>
              <a:t>Acesso a caixa postal: R$0,60/min - </a:t>
            </a:r>
            <a:r>
              <a:rPr lang="pt-BR" sz="1200" dirty="0">
                <a:solidFill>
                  <a:schemeClr val="tx1"/>
                </a:solidFill>
              </a:rPr>
              <a:t>Custo de uma ligação local.</a:t>
            </a:r>
            <a:endParaRPr lang="pt-BR" sz="1200" b="1" dirty="0">
              <a:solidFill>
                <a:srgbClr val="FF0000"/>
              </a:solidFill>
            </a:endParaRPr>
          </a:p>
          <a:p>
            <a:pPr marL="214313" indent="-214313" algn="just">
              <a:buFont typeface="Wingdings" panose="05000000000000000000" pitchFamily="2" charset="2"/>
              <a:buChar char="ü"/>
            </a:pPr>
            <a:endParaRPr lang="pt-BR" sz="1200" b="1" dirty="0">
              <a:solidFill>
                <a:srgbClr val="FF0000"/>
              </a:solidFill>
            </a:endParaRPr>
          </a:p>
          <a:p>
            <a:pPr marL="214313" indent="-214313" algn="just">
              <a:buFont typeface="Wingdings" panose="05000000000000000000" pitchFamily="2" charset="2"/>
              <a:buChar char="ü"/>
            </a:pPr>
            <a:r>
              <a:rPr lang="pt-BR" sz="1200" b="1" dirty="0"/>
              <a:t>SMS - Obs.: </a:t>
            </a:r>
            <a:r>
              <a:rPr lang="pt-BR" sz="1200" dirty="0"/>
              <a:t>A prática de spam ou o uso indevido do serviço poderá ensejar no cancelamento da tarifação única mensal, retomando o CLIENTE a tarifação unitária </a:t>
            </a:r>
            <a:r>
              <a:rPr lang="pt-BR" sz="1200" b="1" dirty="0"/>
              <a:t>(R$ 0,39)</a:t>
            </a:r>
            <a:r>
              <a:rPr lang="pt-BR" sz="1200" dirty="0"/>
              <a:t> por torpedo, ou ainda, poderá ensejar na </a:t>
            </a:r>
            <a:r>
              <a:rPr lang="pt-BR" sz="1200" b="1" dirty="0"/>
              <a:t>suspensão</a:t>
            </a:r>
            <a:r>
              <a:rPr lang="pt-BR" sz="1200" dirty="0"/>
              <a:t> da possibilidade de uso do serviço de forma temporária ou permanente na linha em que for identificada.</a:t>
            </a:r>
          </a:p>
          <a:p>
            <a:pPr marL="214313" indent="-214313" algn="just">
              <a:buFont typeface="Wingdings" panose="05000000000000000000" pitchFamily="2" charset="2"/>
              <a:buChar char="ü"/>
            </a:pPr>
            <a:endParaRPr lang="pt-BR" sz="1200" dirty="0"/>
          </a:p>
          <a:p>
            <a:pPr marL="214313" marR="0" lvl="0" indent="-214313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lang="pt-BR" sz="1200" b="1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NOTA: </a:t>
            </a:r>
            <a:r>
              <a:rPr lang="pt-BR" sz="1200" b="0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Não estão inclusas chamadas e SMS para números especiais como serviços de interatividade, 0300, 0500, etc. Estes serviços sempre serão cobrados como excedentes e de acordo com as tarifas estipuladas pelos prestadores destes serviços. </a:t>
            </a:r>
            <a:endParaRPr lang="pt-BR" dirty="0"/>
          </a:p>
          <a:p>
            <a:pPr marL="214313" indent="-214313" algn="just">
              <a:buFont typeface="Wingdings" panose="05000000000000000000" pitchFamily="2" charset="2"/>
              <a:buChar char="ü"/>
            </a:pPr>
            <a:r>
              <a:rPr lang="pt-BR" sz="1200" dirty="0"/>
              <a:t> 	</a:t>
            </a:r>
          </a:p>
          <a:p>
            <a:r>
              <a:rPr lang="pt-BR" sz="1200" dirty="0"/>
              <a:t>	</a:t>
            </a:r>
          </a:p>
          <a:p>
            <a:pPr marL="214313" indent="-214313" algn="just">
              <a:buFont typeface="Wingdings" panose="05000000000000000000" pitchFamily="2" charset="2"/>
              <a:buChar char="ü"/>
            </a:pPr>
            <a:endParaRPr lang="pt-BR" sz="1200" b="1" i="1" kern="1200" dirty="0">
              <a:solidFill>
                <a:schemeClr val="tx1"/>
              </a:solidFill>
              <a:effectLst/>
              <a:ea typeface="+mn-ea"/>
              <a:cs typeface="+mn-cs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F6C3AFC-018D-340B-29AE-FA1E04D53E4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42D058D-BD86-44CF-A2A8-7D8135148F7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254161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FACILITADOR:</a:t>
            </a:r>
            <a:r>
              <a:rPr lang="pt-BR" baseline="0" dirty="0"/>
              <a:t> </a:t>
            </a:r>
          </a:p>
          <a:p>
            <a:pPr lvl="0"/>
            <a:r>
              <a:rPr lang="pt-BR" sz="1200" dirty="0"/>
              <a:t>Passaportes: no Claro pós que tem algum tipo de Passaporte incluso e o cliente deseja comprar o Mundo -  o cliente continua pagando o valor total do plano + o valor total do Passaporte, ou seja, o sistema remove todos os demais Passaportes e coloca o Mundo por R$ 49,99 mais o valor do plano.</a:t>
            </a:r>
          </a:p>
          <a:p>
            <a:r>
              <a:rPr lang="pt-BR" sz="1200" dirty="0"/>
              <a:t> </a:t>
            </a:r>
          </a:p>
          <a:p>
            <a:r>
              <a:rPr lang="pt-BR" sz="1200" dirty="0"/>
              <a:t>Ainda não enviamos o SMS para o cliente que tem Passaporte, ele está em desenvolvimento. O cliente paga excedente e o valor é R$ 1,40 MB e não R$ 3,00;</a:t>
            </a:r>
          </a:p>
          <a:p>
            <a:endParaRPr lang="pt-BR" sz="1200" dirty="0"/>
          </a:p>
          <a:p>
            <a:pPr lvl="0"/>
            <a:r>
              <a:rPr lang="pt-BR" sz="1200" dirty="0"/>
              <a:t>Se o cliente trocar o Passaporte América/Europa para o Passaporte Mundo, será cobrado multa pela troca do pacote? Existe impacto na fatura para o cliente?</a:t>
            </a:r>
          </a:p>
          <a:p>
            <a:endParaRPr lang="pt-BR" sz="1200" dirty="0"/>
          </a:p>
          <a:p>
            <a:r>
              <a:rPr lang="pt-BR" sz="1200" dirty="0"/>
              <a:t>O Passaporte Mundo não é compatível com os outros passaportes. Caso ele opte por trocar, se for um upgrade de receita, o atendimento tem condições de isentar a multa, caso contrario não.</a:t>
            </a:r>
          </a:p>
          <a:p>
            <a:r>
              <a:rPr lang="pt-BR" sz="1200" dirty="0"/>
              <a:t> </a:t>
            </a:r>
          </a:p>
          <a:p>
            <a:r>
              <a:rPr lang="pt-BR" sz="1200" dirty="0"/>
              <a:t> 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48D6E9-7293-45A1-A027-6FB283E65FD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832386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5B4F1E-2D8E-BB83-94A8-4F7EB2260B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3F9F734E-C07A-EFAC-A9AF-456756A732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17D8469-78C4-6E20-56B9-3307421F8F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OFERTA VOZ (R$29,99) E 500 MB (34,99) continuam no portfólio? </a:t>
            </a:r>
          </a:p>
          <a:p>
            <a:r>
              <a:rPr lang="pt-BR" dirty="0"/>
              <a:t>sim, manteremos esses planos, mas com algumas </a:t>
            </a:r>
            <a:r>
              <a:rPr lang="pt-BR" dirty="0" err="1"/>
              <a:t>mundanças</a:t>
            </a:r>
            <a:r>
              <a:rPr lang="pt-BR" dirty="0"/>
              <a:t>. Por enquanto </a:t>
            </a:r>
            <a:r>
              <a:rPr lang="pt-BR" dirty="0" err="1"/>
              <a:t>permence</a:t>
            </a:r>
            <a:r>
              <a:rPr lang="pt-BR" dirty="0"/>
              <a:t> igual, assim que tivermos mais detalhes, estaremos comunicando.</a:t>
            </a:r>
          </a:p>
          <a:p>
            <a:endParaRPr lang="pt-BR" dirty="0"/>
          </a:p>
          <a:p>
            <a:r>
              <a:rPr lang="pt-BR" dirty="0"/>
              <a:t>Compartilham da franquia das demais linhas caso estejam na mesma conta? </a:t>
            </a:r>
          </a:p>
          <a:p>
            <a:r>
              <a:rPr lang="pt-BR" dirty="0"/>
              <a:t>Claro Life e Claro pós são da mesma </a:t>
            </a:r>
            <a:r>
              <a:rPr lang="pt-BR" dirty="0" err="1"/>
              <a:t>familia</a:t>
            </a:r>
            <a:r>
              <a:rPr lang="pt-BR" dirty="0"/>
              <a:t>, podem ficar na mesma BAN, mas somente as linhas do Claro pós poderão </a:t>
            </a:r>
            <a:r>
              <a:rPr lang="pt-BR" dirty="0" err="1"/>
              <a:t>comaprtilhar</a:t>
            </a:r>
            <a:r>
              <a:rPr lang="pt-BR"/>
              <a:t> dados.</a:t>
            </a:r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935F51C-0561-45CC-A741-E2A43B6043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4856A6A-F1E4-42B8-84F2-CF87EC70C2D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122067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b="1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O GOL 3.0 consegue bloquear a internet do Passaporte? Usou os 5 GB trava... </a:t>
            </a:r>
            <a:endParaRPr lang="pt-BR" sz="1200" b="0" i="0" u="none" strike="noStrike" kern="1200" baseline="0" dirty="0">
              <a:solidFill>
                <a:schemeClr val="tx1"/>
              </a:solidFill>
              <a:latin typeface="Arial" pitchFamily="34" charset="0"/>
              <a:ea typeface="+mn-ea"/>
              <a:cs typeface="+mn-cs"/>
            </a:endParaRPr>
          </a:p>
          <a:p>
            <a:r>
              <a:rPr lang="pt-BR" sz="1200" b="0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Não, somente a internet do plano. O Gestor Online não atua nos Passaportes. </a:t>
            </a:r>
            <a:endParaRPr lang="pt-BR" sz="1200" dirty="0">
              <a:solidFill>
                <a:schemeClr val="tx1"/>
              </a:solidFill>
            </a:endParaRPr>
          </a:p>
          <a:p>
            <a:endParaRPr lang="pt-BR" dirty="0"/>
          </a:p>
          <a:p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4856A6A-F1E4-42B8-84F2-CF87EC70C2D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317106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b="1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Isso começou dia 28/04/22.</a:t>
            </a:r>
          </a:p>
          <a:p>
            <a:r>
              <a:rPr lang="pt-BR" sz="1200" b="1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Quem contratou o plano antes também terá o bloqueio? NÃO TERÁ O BLOQUEIO! CAI NA REGRA DE GERAR EXCEDENTE.</a:t>
            </a:r>
          </a:p>
          <a:p>
            <a:r>
              <a:rPr lang="pt-BR" sz="1200" b="1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Base aqui considera-se renovação </a:t>
            </a:r>
            <a:r>
              <a:rPr lang="pt-BR" sz="1200" b="1" i="0" u="none" strike="noStrik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e incremento.</a:t>
            </a:r>
            <a:endParaRPr lang="pt-BR" sz="1200" b="1" i="0" u="none" strike="noStrike" kern="1200" baseline="0" dirty="0">
              <a:solidFill>
                <a:schemeClr val="tx1"/>
              </a:solidFill>
              <a:latin typeface="Arial" pitchFamily="34" charset="0"/>
              <a:ea typeface="+mn-ea"/>
              <a:cs typeface="+mn-cs"/>
            </a:endParaRPr>
          </a:p>
          <a:p>
            <a:endParaRPr lang="pt-BR" sz="1200" b="1" i="0" u="none" strike="noStrike" kern="1200" baseline="0" dirty="0">
              <a:solidFill>
                <a:schemeClr val="tx1"/>
              </a:solidFill>
              <a:latin typeface="Arial" pitchFamily="34" charset="0"/>
              <a:ea typeface="+mn-ea"/>
              <a:cs typeface="+mn-cs"/>
            </a:endParaRPr>
          </a:p>
          <a:p>
            <a:endParaRPr lang="pt-BR" sz="1200" b="1" i="0" u="none" strike="noStrike" kern="1200" baseline="0" dirty="0">
              <a:solidFill>
                <a:schemeClr val="tx1"/>
              </a:solidFill>
              <a:latin typeface="Arial" pitchFamily="34" charset="0"/>
              <a:ea typeface="+mn-ea"/>
              <a:cs typeface="+mn-cs"/>
            </a:endParaRPr>
          </a:p>
          <a:p>
            <a:r>
              <a:rPr lang="pt-BR" sz="1200" b="1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O GOL 3.0 consegue bloquear a internet do Passaporte? Usou os 5 GB trava... </a:t>
            </a:r>
            <a:endParaRPr lang="pt-BR" sz="1200" b="0" i="0" u="none" strike="noStrike" kern="1200" baseline="0" dirty="0">
              <a:solidFill>
                <a:schemeClr val="tx1"/>
              </a:solidFill>
              <a:latin typeface="Arial" pitchFamily="34" charset="0"/>
              <a:ea typeface="+mn-ea"/>
              <a:cs typeface="+mn-cs"/>
            </a:endParaRPr>
          </a:p>
          <a:p>
            <a:r>
              <a:rPr lang="pt-BR" sz="1200" b="0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Não, somente a internet do plano. O Gestor Online não atua nos Passaportes. </a:t>
            </a:r>
            <a:endParaRPr lang="pt-BR" sz="1200" dirty="0">
              <a:solidFill>
                <a:schemeClr val="tx1"/>
              </a:solidFill>
            </a:endParaRPr>
          </a:p>
          <a:p>
            <a:endParaRPr lang="pt-BR" dirty="0"/>
          </a:p>
          <a:p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4856A6A-F1E4-42B8-84F2-CF87EC70C2D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982881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1" dirty="0">
                <a:solidFill>
                  <a:prstClr val="black"/>
                </a:solidFill>
              </a:rPr>
              <a:t>Fazer chamadas e enviar SMS </a:t>
            </a:r>
            <a:r>
              <a:rPr lang="pt-BR" sz="1200" dirty="0">
                <a:solidFill>
                  <a:prstClr val="black"/>
                </a:solidFill>
              </a:rPr>
              <a:t>para qualquer operadora do Brasil e para qualquer número do país que está visitando.</a:t>
            </a:r>
            <a:endParaRPr lang="pt-BR" sz="1200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pPr/>
              <a:t>40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0096605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1" dirty="0">
                <a:solidFill>
                  <a:prstClr val="black"/>
                </a:solidFill>
              </a:rPr>
              <a:t>Receber chamadas e </a:t>
            </a:r>
            <a:r>
              <a:rPr lang="pt-BR" sz="1200" b="1" dirty="0">
                <a:solidFill>
                  <a:srgbClr val="C00000"/>
                </a:solidFill>
              </a:rPr>
              <a:t>SMS</a:t>
            </a:r>
            <a:r>
              <a:rPr lang="pt-BR" sz="1200" b="1" dirty="0">
                <a:solidFill>
                  <a:prstClr val="black"/>
                </a:solidFill>
              </a:rPr>
              <a:t> </a:t>
            </a:r>
            <a:r>
              <a:rPr lang="pt-BR" sz="1200" dirty="0">
                <a:solidFill>
                  <a:prstClr val="black"/>
                </a:solidFill>
              </a:rPr>
              <a:t>do Brasil de qualquer lugar sem custo.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pPr/>
              <a:t>41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1247294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264556-53B1-55A9-EF69-377FDFF231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76A425ED-84B2-9D03-9E2B-5B670A893D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58F79F7-A2CC-5D27-6819-DB3A7009AD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74ADA3E-6AFB-E578-012E-834A377C58A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42D058D-BD86-44CF-A2A8-7D8135148F7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467786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253881-2AF7-3943-489E-EE8309904A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3567E58-2007-712D-1DE2-C1B345F433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C535AAC-922E-9B2D-E0D0-2BCF277306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C8BB7B3-55FB-C11F-2461-2C585C87876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42D058D-BD86-44CF-A2A8-7D8135148F7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851319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4856A6A-F1E4-42B8-84F2-CF87EC70C2D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362318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DATA MOBI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pPr/>
              <a:t>50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3725533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91CAF4-5476-B53D-051D-ACC9E392BA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76CFCC04-8191-6F1E-ABC2-3B335FDD58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500EB6E-70E4-A9E1-1335-8F93C8E77B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01C70B8-CB34-C92B-4F07-8A6AEF9020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48D6E9-7293-45A1-A027-6FB283E65FD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53</a:t>
            </a:fld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723216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190892-50AB-CB01-97F8-2821CC14EC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5ABC2704-D151-A391-DF88-90DC13666A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8522E57-0BFB-1F10-83B1-343CDBF38A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6AAB1E2-2B49-FE3A-EAEB-45BCAA22A9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48D6E9-7293-45A1-A027-6FB283E65FD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54</a:t>
            </a:fld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248596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7AA57C-0D6F-5989-11EB-1C6704E842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923B633-E20A-DE26-1314-34DC8DF957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98F3D46-A46E-8A7E-7090-D65A189165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B39AD6B-B295-C276-C311-9FF6DA2F6C7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42D058D-BD86-44CF-A2A8-7D8135148F7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56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824441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939A8E-F747-8025-991E-569CB73FA7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37851BCB-69A5-EE9E-F046-152C0B0081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FFC9E05-0C78-778C-7219-A81917A93A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OFERTA VOZ (R$29,99) E 500 MB (34,99) continuam no portfólio? </a:t>
            </a:r>
          </a:p>
          <a:p>
            <a:r>
              <a:rPr lang="pt-BR" dirty="0"/>
              <a:t>sim, manteremos esses planos, mas com algumas </a:t>
            </a:r>
            <a:r>
              <a:rPr lang="pt-BR" dirty="0" err="1"/>
              <a:t>mundanças</a:t>
            </a:r>
            <a:r>
              <a:rPr lang="pt-BR" dirty="0"/>
              <a:t>. Por enquanto </a:t>
            </a:r>
            <a:r>
              <a:rPr lang="pt-BR" dirty="0" err="1"/>
              <a:t>permence</a:t>
            </a:r>
            <a:r>
              <a:rPr lang="pt-BR" dirty="0"/>
              <a:t> igual, assim que tivermos mais detalhes, estaremos comunicando.</a:t>
            </a:r>
          </a:p>
          <a:p>
            <a:endParaRPr lang="pt-BR" dirty="0"/>
          </a:p>
          <a:p>
            <a:r>
              <a:rPr lang="pt-BR" dirty="0"/>
              <a:t>Compartilham da franquia das demais linhas caso estejam na mesma conta? </a:t>
            </a:r>
          </a:p>
          <a:p>
            <a:r>
              <a:rPr lang="pt-BR" dirty="0"/>
              <a:t>Claro Life e Claro pós são da mesma </a:t>
            </a:r>
            <a:r>
              <a:rPr lang="pt-BR" dirty="0" err="1"/>
              <a:t>familia</a:t>
            </a:r>
            <a:r>
              <a:rPr lang="pt-BR" dirty="0"/>
              <a:t>, podem ficar na mesma BAN, mas somente as linhas do Claro pós poderão </a:t>
            </a:r>
            <a:r>
              <a:rPr lang="pt-BR" dirty="0" err="1"/>
              <a:t>comaprtilhar</a:t>
            </a:r>
            <a:r>
              <a:rPr lang="pt-BR"/>
              <a:t> dados.</a:t>
            </a:r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57271DC-58B1-0397-32C0-FD4A1796A6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4856A6A-F1E4-42B8-84F2-CF87EC70C2D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59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600994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4D9967-879A-1C7F-044D-9C0C1276DE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83D3BC65-2C91-D692-D560-6A999F6347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C3ACA87-4204-A748-5CAB-FC1A637BE0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OFERTA VOZ (R$29,99) E 500 MB (34,99) continuam no portfólio? </a:t>
            </a:r>
          </a:p>
          <a:p>
            <a:r>
              <a:rPr lang="pt-BR" dirty="0"/>
              <a:t>sim, manteremos esses planos, mas com algumas </a:t>
            </a:r>
            <a:r>
              <a:rPr lang="pt-BR" dirty="0" err="1"/>
              <a:t>mundanças</a:t>
            </a:r>
            <a:r>
              <a:rPr lang="pt-BR" dirty="0"/>
              <a:t>. Por enquanto </a:t>
            </a:r>
            <a:r>
              <a:rPr lang="pt-BR" dirty="0" err="1"/>
              <a:t>permence</a:t>
            </a:r>
            <a:r>
              <a:rPr lang="pt-BR" dirty="0"/>
              <a:t> igual, assim que tivermos mais detalhes, estaremos comunicando.</a:t>
            </a:r>
          </a:p>
          <a:p>
            <a:endParaRPr lang="pt-BR" dirty="0"/>
          </a:p>
          <a:p>
            <a:r>
              <a:rPr lang="pt-BR" dirty="0"/>
              <a:t>Compartilham da franquia das demais linhas caso estejam na mesma conta? </a:t>
            </a:r>
          </a:p>
          <a:p>
            <a:r>
              <a:rPr lang="pt-BR" dirty="0"/>
              <a:t>Claro Life e Claro pós são da mesma </a:t>
            </a:r>
            <a:r>
              <a:rPr lang="pt-BR" dirty="0" err="1"/>
              <a:t>familia</a:t>
            </a:r>
            <a:r>
              <a:rPr lang="pt-BR" dirty="0"/>
              <a:t>, podem ficar na mesma BAN, mas somente as linhas do Claro pós poderão </a:t>
            </a:r>
            <a:r>
              <a:rPr lang="pt-BR" dirty="0" err="1"/>
              <a:t>comaprtilhar</a:t>
            </a:r>
            <a:r>
              <a:rPr lang="pt-BR"/>
              <a:t> dados.</a:t>
            </a:r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1C895942-826F-7350-8E7F-5179EB22CA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4856A6A-F1E4-42B8-84F2-CF87EC70C2D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60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493303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86671C-D636-8519-7F7E-53C6E76D13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C51AD9-0247-FDD8-34F8-90804A1D20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D34EFD-D1A0-E435-D627-34025B5215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D6B512-4B11-C29B-C3EC-169DC9D9C6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48D6E9-7293-45A1-A027-6FB283E65FD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61</a:t>
            </a:fld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5379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MÓVEL E BL CONTAS APARTADADAS (SEPARADAS)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pPr/>
              <a:t>62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4262340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FCC637-6485-4119-8F97-7E1574D4936C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65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790150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INCREMENTO NÃO IMPORTA DE QUEM É O CLIENTE, RENOVAÇÃO AINDA NÃO.</a:t>
            </a:r>
          </a:p>
          <a:p>
            <a:endParaRPr lang="pt-BR" dirty="0"/>
          </a:p>
          <a:p>
            <a:r>
              <a:rPr lang="pt-BR"/>
              <a:t>2 MESES APÓS A VENDA VAI PARA A CARTEIRA DE UM AACE.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pPr/>
              <a:t>70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1875610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666076-BB54-4DA1-F89E-20E8DFB196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9C6890C-5C0D-00B3-7D72-3850EE3435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4122CAA-B408-80B5-03E7-C7630FA64C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Portabilidade de PF 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(independentemente do plano) sem tempo mínimo de base;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Pode CPFs distintos 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(CPF pode ser de qualquer um)</a:t>
            </a:r>
            <a:r>
              <a:rPr kumimoji="0" lang="pt-BR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 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desde que assine o termo transferindo para a empresa;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1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Não precisa trocar 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para o CPF do ADM da conta ou responsável pela empresa;</a:t>
            </a:r>
          </a:p>
          <a:p>
            <a:endParaRPr lang="pt-BR" dirty="0"/>
          </a:p>
          <a:p>
            <a:pPr marL="0" marR="0" lvl="0" indent="0" algn="l" defTabSz="45658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NÃO TEMOS PORTABILIDADE CRUZADA DE CNPJ.</a:t>
            </a: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0CEFC67-F133-34D5-17AE-79DE1B265E6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42D058D-BD86-44CF-A2A8-7D8135148F7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72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162522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TT também não precisa de biometria.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pPr/>
              <a:t>73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20278176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Já pensou em </a:t>
            </a:r>
            <a:r>
              <a:rPr kumimoji="0" lang="pt-BR" sz="1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um processo que promove mais segurança </a:t>
            </a:r>
            <a:br>
              <a:rPr kumimoji="0" lang="pt-BR" sz="1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MX" pitchFamily="2" charset="0"/>
                <a:ea typeface="+mn-ea"/>
                <a:cs typeface="+mn-cs"/>
              </a:rPr>
            </a:br>
            <a:r>
              <a:rPr kumimoji="0" lang="pt-BR" sz="1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 diminuição de reclamações por portabilidades indevidas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(aquelas que não foram solicitadas)?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É justamente isso que o novo processo que foi desenvolvido para todas as operadoras de telefonia promove. Com esse 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MX" pitchFamily="2" charset="0"/>
                <a:ea typeface="+mn-ea"/>
                <a:cs typeface="+mn-cs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novo processo, o SMS de Portabilidade PJ </a:t>
            </a:r>
            <a:r>
              <a:rPr kumimoji="0" lang="pt-BR" sz="1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vai desempenhar</a:t>
            </a:r>
            <a:br>
              <a:rPr kumimoji="0" lang="pt-BR" sz="1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MX" pitchFamily="2" charset="0"/>
                <a:ea typeface="+mn-ea"/>
                <a:cs typeface="+mn-cs"/>
              </a:rPr>
            </a:br>
            <a:r>
              <a:rPr kumimoji="0" lang="pt-BR" sz="1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 seu papel como um segundo fator de autenticação!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FB9A6EC-CE03-49F0-AD66-FE8A923A6BAC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74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162489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FORMS AGORA SOMENTE QUANDO O PEDIDO TEM ERRO.</a:t>
            </a:r>
          </a:p>
          <a:p>
            <a:r>
              <a:rPr lang="pt-BR" dirty="0"/>
              <a:t>NÃO É PRECISO ANEXAR NADA DE DOCUMENTO, TODOS SÃO GERADOS PELO SOLAR, BASTA RENOMEAR UM DOS TRÊS GERADOS COM O NOME “DOCUMENTO COM FOTO”, SÓ PAARA ENGANAR O SOLAR.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pPr/>
              <a:t>84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4720619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pPr/>
              <a:t>85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3301145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DOCUMENTOS DOS SÓCIOS QUE ASSINAM O CONTRATO SOCIAL, AS VEZES É PRECISO ASSINATURA CONJUNTA, ÁS VEZES SOMENTE O SÓCIO ADM ASSINA.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pPr/>
              <a:t>87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00903610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pPr/>
              <a:t>88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6688776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TT NÃO TROCA O CHIP, O CLIENTE FICA COM O MESMO, NÃO TEM BIOMETRIA, SOMENTE TEM O TEMPO DE ATIVAÇÃO DO PLANO.</a:t>
            </a:r>
          </a:p>
          <a:p>
            <a:endParaRPr lang="pt-BR" dirty="0"/>
          </a:p>
          <a:p>
            <a:r>
              <a:rPr lang="pt-BR" dirty="0"/>
              <a:t>TT  SÓ NÃO PODE COM CLARO FLEX, DEMAIS PLANOS OK.</a:t>
            </a:r>
          </a:p>
          <a:p>
            <a:endParaRPr lang="pt-BR" dirty="0"/>
          </a:p>
          <a:p>
            <a:r>
              <a:rPr lang="pt-BR" dirty="0"/>
              <a:t>O CANAL PAP NÃO TERÁ ENTREGA IMEDIATA.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pPr/>
              <a:t>89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67857812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Chip em mãos tem 2x antifraude, entrega de chip via logística, 1x antifraude, ele ocorre de forma automática.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888505B-B651-4311-9EE1-4E511DA36BB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90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7708380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ENTREGA DE PREFERÊNCIA = ENDEREÇO DO CNPJ.</a:t>
            </a:r>
          </a:p>
          <a:p>
            <a:r>
              <a:rPr lang="pt-BR" dirty="0"/>
              <a:t>EXCEÇÕES TEM QUE TER UM COMPROVANTE DE ENDEREÇO NO NOME DE UM DOS SÓCIOS E DENTRO DO ESTADO DO CNPJ.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pPr/>
              <a:t>91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47941513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A PORTABILIDADE OCORRE MAIS RÁPIDA COM O CHIP E-SIM, PORQUE ASSIM QUE O PEDIDO CONCLUIR, O CLIENTE VAI NO MINHA CLARO E ATIVA O E-SIM, DAÍ JÁ COMEÇA A CONTAR O PRAZO DE 3 DIAS ÚTEIS, SE FOR CHIP FISICO TEM QUE ESPERAR A </a:t>
            </a:r>
            <a:r>
              <a:rPr lang="pt-BR"/>
              <a:t>LOGISTICA ENTREGAR, PARA DAÍ CONTABILIZAR O PRAZO DA PORTABILIDADE.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pPr/>
              <a:t>92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98169347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Ele tem duas opções:</a:t>
            </a:r>
          </a:p>
          <a:p>
            <a:r>
              <a:rPr lang="pt-BR" dirty="0"/>
              <a:t>Ou ele segue sozinho pelo App e resolve a vida;</a:t>
            </a:r>
          </a:p>
          <a:p>
            <a:r>
              <a:rPr lang="pt-BR" dirty="0"/>
              <a:t>OU ele compra o chip (seja físico, seja </a:t>
            </a:r>
            <a:r>
              <a:rPr lang="pt-BR" dirty="0" err="1"/>
              <a:t>e-sim</a:t>
            </a:r>
            <a:r>
              <a:rPr lang="pt-BR" dirty="0"/>
              <a:t>) em loja e segue via e-mail. Na opção de </a:t>
            </a:r>
            <a:r>
              <a:rPr lang="pt-BR" dirty="0" err="1"/>
              <a:t>email</a:t>
            </a:r>
            <a:r>
              <a:rPr lang="pt-BR" dirty="0"/>
              <a:t>, tem duas formas: ou o </a:t>
            </a:r>
            <a:r>
              <a:rPr lang="pt-BR" dirty="0" err="1"/>
              <a:t>adm</a:t>
            </a:r>
            <a:r>
              <a:rPr lang="pt-BR" dirty="0"/>
              <a:t> da conta </a:t>
            </a:r>
            <a:r>
              <a:rPr lang="pt-BR" dirty="0" err="1"/>
              <a:t>solicicita</a:t>
            </a:r>
            <a:r>
              <a:rPr lang="pt-BR" dirty="0"/>
              <a:t>, ou time Claro autorizado (coordenadores, </a:t>
            </a:r>
            <a:r>
              <a:rPr lang="pt-BR" dirty="0" err="1"/>
              <a:t>etc</a:t>
            </a:r>
            <a:r>
              <a:rPr lang="pt-BR" dirty="0"/>
              <a:t>) solicitam.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4856A6A-F1E4-42B8-84F2-CF87EC70C2DD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94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01395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emf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1.png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2.png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2.png"/><Relationship Id="rId4" Type="http://schemas.openxmlformats.org/officeDocument/2006/relationships/image" Target="../media/image28.png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6.jpe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4.png"/><Relationship Id="rId4" Type="http://schemas.openxmlformats.org/officeDocument/2006/relationships/image" Target="../media/image39.jpeg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4.png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jpe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4.jpe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0.png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emf"/></Relationships>
</file>

<file path=ppt/slideLayouts/_rels/slideLayout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1.xml"/></Relationships>
</file>

<file path=ppt/slideLayouts/_rels/slideLayout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5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Layouts/_rels/slideLayout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Layouts/_rels/slideLayout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Layouts/_rels/slideLayout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emf"/></Relationships>
</file>

<file path=ppt/slideLayouts/_rels/slideLayout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emf"/><Relationship Id="rId1" Type="http://schemas.openxmlformats.org/officeDocument/2006/relationships/slideMaster" Target="../slideMasters/slideMaster1.xml"/></Relationships>
</file>

<file path=ppt/slideLayouts/_rels/slideLayout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6.png"/></Relationships>
</file>

<file path=ppt/slideLayouts/_rels/slideLayout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58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7.png"/></Relationships>
</file>

<file path=ppt/slideLayouts/_rels/slideLayout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59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7.png"/></Relationships>
</file>

<file path=ppt/slideLayouts/_rels/slideLayout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60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7.png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6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7.png"/></Relationships>
</file>

<file path=ppt/slideLayouts/_rels/slideLayout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7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Layouts/_rels/slideLayout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7.png"/></Relationships>
</file>

<file path=ppt/slideLayouts/_rels/slideLayout1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5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png"/></Relationships>
</file>

<file path=ppt/slideLayouts/_rels/slideLayout1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14.emf"/><Relationship Id="rId1" Type="http://schemas.openxmlformats.org/officeDocument/2006/relationships/slideMaster" Target="../slideMasters/slideMaster1.xml"/></Relationships>
</file>

<file path=ppt/slideLayouts/_rels/slideLayout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1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1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6.png"/></Relationships>
</file>

<file path=ppt/slideLayouts/_rels/slideLayout1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6.png"/></Relationships>
</file>

<file path=ppt/slideLayouts/_rels/slideLayout1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svg"/><Relationship Id="rId1" Type="http://schemas.openxmlformats.org/officeDocument/2006/relationships/slideMaster" Target="../slideMasters/slideMaster1.xml"/></Relationships>
</file>

<file path=ppt/slideLayouts/_rels/slideLayout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svg"/><Relationship Id="rId1" Type="http://schemas.openxmlformats.org/officeDocument/2006/relationships/slideMaster" Target="../slideMasters/slideMaster1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60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7.png"/></Relationships>
</file>

<file path=ppt/slideLayouts/_rels/slideLayout1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1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6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7.png"/></Relationships>
</file>

<file path=ppt/slideLayouts/_rels/slideLayout1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7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Layouts/_rels/slideLayout1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7.png"/></Relationships>
</file>

<file path=ppt/slideLayouts/_rels/slideLayout1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1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5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png"/></Relationships>
</file>

<file path=ppt/slideLayouts/_rels/slideLayout1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14.emf"/><Relationship Id="rId1" Type="http://schemas.openxmlformats.org/officeDocument/2006/relationships/slideMaster" Target="../slideMasters/slideMaster1.xml"/></Relationships>
</file>

<file path=ppt/slideLayouts/_rels/slideLayout1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1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1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6.png"/></Relationships>
</file>

<file path=ppt/slideLayouts/_rels/slideLayout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svg"/><Relationship Id="rId1" Type="http://schemas.openxmlformats.org/officeDocument/2006/relationships/slideMaster" Target="../slideMasters/slideMaster1.xml"/></Relationships>
</file>

<file path=ppt/slideLayouts/_rels/slideLayout1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Layouts/_rels/slideLayout1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1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Layouts/_rels/slideLayout1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1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emf"/></Relationships>
</file>

<file path=ppt/slideLayouts/_rels/slideLayout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Layouts/_rels/slideLayout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Layouts/_rels/slideLayout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emf"/></Relationships>
</file>

<file path=ppt/slideLayouts/_rels/slideLayout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1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1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1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1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1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1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1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1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1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1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1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1.png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1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1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2.png"/></Relationships>
</file>

<file path=ppt/slideLayouts/_rels/slideLayout1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2.png"/><Relationship Id="rId4" Type="http://schemas.openxmlformats.org/officeDocument/2006/relationships/image" Target="../media/image28.png"/></Relationships>
</file>

<file path=ppt/slideLayouts/_rels/slideLayout1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1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1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1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1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6.jpeg"/><Relationship Id="rId1" Type="http://schemas.openxmlformats.org/officeDocument/2006/relationships/slideMaster" Target="../slideMasters/slideMaster1.xml"/></Relationships>
</file>

<file path=ppt/slideLayouts/_rels/slideLayout1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1.xml"/></Relationships>
</file>

<file path=ppt/slideLayouts/_rels/slideLayout20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4.png"/><Relationship Id="rId4" Type="http://schemas.openxmlformats.org/officeDocument/2006/relationships/image" Target="../media/image39.jpeg"/></Relationships>
</file>

<file path=ppt/slideLayouts/_rels/slideLayout2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Master" Target="../slideMasters/slideMaster1.xml"/></Relationships>
</file>

<file path=ppt/slideLayouts/_rels/slideLayout20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4.png"/></Relationships>
</file>

<file path=ppt/slideLayouts/_rels/slideLayout2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jpeg"/><Relationship Id="rId1" Type="http://schemas.openxmlformats.org/officeDocument/2006/relationships/slideMaster" Target="../slideMasters/slideMaster1.xml"/></Relationships>
</file>

<file path=ppt/slideLayouts/_rels/slideLayout2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4.jpeg"/><Relationship Id="rId1" Type="http://schemas.openxmlformats.org/officeDocument/2006/relationships/slideMaster" Target="../slideMasters/slideMaster1.xml"/></Relationships>
</file>

<file path=ppt/slideLayouts/_rels/slideLayout2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1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Layouts/_rels/slideLayout2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2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Layouts/_rels/slideLayout2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2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emf"/></Relationships>
</file>

<file path=ppt/slideLayouts/_rels/slideLayout2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2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2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2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2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2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2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2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2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2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2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2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2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2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2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2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2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2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2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2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2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2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5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Layouts/_rels/slideLayout2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2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2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2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2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2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2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2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2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2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2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2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2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2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2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2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2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2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2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2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2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2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2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2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2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2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Layouts/_rels/slideLayout2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2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Layouts/_rels/slideLayout2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2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emf"/></Relationships>
</file>

<file path=ppt/slideLayouts/_rels/slideLayout2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2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2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2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2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2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2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2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2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2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2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2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2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2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1.png"/></Relationships>
</file>

<file path=ppt/slideLayouts/_rels/slideLayout2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2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2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2.png"/></Relationships>
</file>

<file path=ppt/slideLayouts/_rels/slideLayout2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2.png"/><Relationship Id="rId4" Type="http://schemas.openxmlformats.org/officeDocument/2006/relationships/image" Target="../media/image28.png"/></Relationships>
</file>

<file path=ppt/slideLayouts/_rels/slideLayout2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2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2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2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2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6.jpeg"/><Relationship Id="rId1" Type="http://schemas.openxmlformats.org/officeDocument/2006/relationships/slideMaster" Target="../slideMasters/slideMaster1.xml"/></Relationships>
</file>

<file path=ppt/slideLayouts/_rels/slideLayout2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1.xml"/></Relationships>
</file>

<file path=ppt/slideLayouts/_rels/slideLayout29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4.png"/><Relationship Id="rId4" Type="http://schemas.openxmlformats.org/officeDocument/2006/relationships/image" Target="../media/image39.jpeg"/></Relationships>
</file>

<file path=ppt/slideLayouts/_rels/slideLayout2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Master" Target="../slideMasters/slideMaster1.xml"/></Relationships>
</file>

<file path=ppt/slideLayouts/_rels/slideLayout29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4.png"/></Relationships>
</file>

<file path=ppt/slideLayouts/_rels/slideLayout2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jpeg"/><Relationship Id="rId1" Type="http://schemas.openxmlformats.org/officeDocument/2006/relationships/slideMaster" Target="../slideMasters/slideMaster1.xml"/></Relationships>
</file>

<file path=ppt/slideLayouts/_rels/slideLayout2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Layouts/_rels/slideLayout2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2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Layouts/_rels/slideLayout3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3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emf"/></Relationships>
</file>

<file path=ppt/slideLayouts/_rels/slideLayout3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3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3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3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3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3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5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Layouts/_rels/slideLayout3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3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svg"/><Relationship Id="rId1" Type="http://schemas.openxmlformats.org/officeDocument/2006/relationships/slideMaster" Target="../slideMasters/slideMaster1.xml"/></Relationships>
</file>

<file path=ppt/slideLayouts/_rels/slideLayout3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3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svg"/><Relationship Id="rId1" Type="http://schemas.openxmlformats.org/officeDocument/2006/relationships/slideMaster" Target="../slideMasters/slideMaster1.xml"/></Relationships>
</file>

<file path=ppt/slideLayouts/_rels/slideLayout3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svg"/><Relationship Id="rId1" Type="http://schemas.openxmlformats.org/officeDocument/2006/relationships/slideMaster" Target="../slideMasters/slideMaster1.xml"/></Relationships>
</file>

<file path=ppt/slideLayouts/_rels/slideLayout3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1.xml"/></Relationships>
</file>

<file path=ppt/slideLayouts/_rels/slideLayout3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svg"/><Relationship Id="rId1" Type="http://schemas.openxmlformats.org/officeDocument/2006/relationships/slideMaster" Target="../slideMasters/slideMaster1.xml"/></Relationships>
</file>

<file path=ppt/slideLayouts/_rels/slideLayout3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Master" Target="../slideMasters/slideMaster1.xml"/></Relationships>
</file>

<file path=ppt/slideLayouts/_rels/slideLayout3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3.svg"/></Relationships>
</file>

<file path=ppt/slideLayouts/_rels/slideLayout32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2.svg"/></Relationships>
</file>

<file path=ppt/slideLayouts/_rels/slideLayout3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66.jpeg"/><Relationship Id="rId1" Type="http://schemas.openxmlformats.org/officeDocument/2006/relationships/slideMaster" Target="../slideMasters/slideMaster1.xml"/></Relationships>
</file>

<file path=ppt/slideLayouts/_rels/slideLayout3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36.jpeg"/><Relationship Id="rId1" Type="http://schemas.openxmlformats.org/officeDocument/2006/relationships/slideMaster" Target="../slideMasters/slideMaster1.xml"/></Relationships>
</file>

<file path=ppt/slideLayouts/_rels/slideLayout3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.xml"/><Relationship Id="rId4" Type="http://schemas.openxmlformats.org/officeDocument/2006/relationships/image" Target="../media/image63.svg"/></Relationships>
</file>

<file path=ppt/slideLayouts/_rels/slideLayout3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.xml"/><Relationship Id="rId6" Type="http://schemas.openxmlformats.org/officeDocument/2006/relationships/image" Target="../media/image52.svg"/><Relationship Id="rId5" Type="http://schemas.openxmlformats.org/officeDocument/2006/relationships/image" Target="../media/image67.jpeg"/><Relationship Id="rId4" Type="http://schemas.microsoft.com/office/2007/relationships/hdphoto" Target="../media/hdphoto1.wdp"/></Relationships>
</file>

<file path=ppt/slideLayouts/_rels/slideLayout3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1.xml"/></Relationships>
</file>

<file path=ppt/slideLayouts/_rels/slideLayout3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3.svg"/></Relationships>
</file>

<file path=ppt/slideLayouts/_rels/slideLayout3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3.svg"/></Relationships>
</file>

<file path=ppt/slideLayouts/_rels/slideLayout32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2.svg"/></Relationships>
</file>

<file path=ppt/slideLayouts/_rels/slideLayout33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0.svg"/><Relationship Id="rId4" Type="http://schemas.openxmlformats.org/officeDocument/2006/relationships/image" Target="../media/image39.jpeg"/></Relationships>
</file>

<file path=ppt/slideLayouts/_rels/slideLayout3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2.svg"/></Relationships>
</file>

<file path=ppt/slideLayouts/_rels/slideLayout3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sv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3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73.png"/><Relationship Id="rId1" Type="http://schemas.openxmlformats.org/officeDocument/2006/relationships/slideMaster" Target="../slideMasters/slideMaster1.xml"/></Relationships>
</file>

<file path=ppt/slideLayouts/_rels/slideLayout3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33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0.svg"/><Relationship Id="rId4" Type="http://schemas.openxmlformats.org/officeDocument/2006/relationships/image" Target="../media/image39.jpeg"/></Relationships>
</file>

<file path=ppt/slideLayouts/_rels/slideLayout3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sv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33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0.svg"/><Relationship Id="rId4" Type="http://schemas.openxmlformats.org/officeDocument/2006/relationships/image" Target="../media/image39.jpeg"/></Relationships>
</file>

<file path=ppt/slideLayouts/_rels/slideLayout3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sv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3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3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3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3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3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3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3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3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3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3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3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3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3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3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3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3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3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3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3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3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3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3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3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3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3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6.png"/></Relationships>
</file>

<file path=ppt/slideLayouts/_rels/slideLayout3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3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3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60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7.png"/></Relationships>
</file>

<file path=ppt/slideLayouts/_rels/slideLayout3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3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6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7.png"/></Relationships>
</file>

<file path=ppt/slideLayouts/_rels/slideLayout3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7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Layouts/_rels/slideLayout3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7.png"/></Relationships>
</file>

<file path=ppt/slideLayouts/_rels/slideLayout3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3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5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png"/></Relationships>
</file>

<file path=ppt/slideLayouts/_rels/slideLayout3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14.emf"/><Relationship Id="rId1" Type="http://schemas.openxmlformats.org/officeDocument/2006/relationships/slideMaster" Target="../slideMasters/slideMaster1.xml"/></Relationships>
</file>

<file path=ppt/slideLayouts/_rels/slideLayout3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3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3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3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6.png"/></Relationships>
</file>

<file path=ppt/slideLayouts/_rels/slideLayout3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73.png"/><Relationship Id="rId1" Type="http://schemas.openxmlformats.org/officeDocument/2006/relationships/slideMaster" Target="../slideMasters/slideMaster1.xml"/></Relationships>
</file>

<file path=ppt/slideLayouts/_rels/slideLayout38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4.png"/><Relationship Id="rId4" Type="http://schemas.openxmlformats.org/officeDocument/2006/relationships/image" Target="../media/image67.jpeg"/></Relationships>
</file>

<file path=ppt/slideLayouts/_rels/slideLayout3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74.jpeg"/><Relationship Id="rId1" Type="http://schemas.openxmlformats.org/officeDocument/2006/relationships/slideMaster" Target="../slideMasters/slideMaster1.xml"/></Relationships>
</file>

<file path=ppt/slideLayouts/_rels/slideLayout3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Master" Target="../slideMasters/slideMaster1.xml"/></Relationships>
</file>

<file path=ppt/slideLayouts/_rels/slideLayout3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Master" Target="../slideMasters/slideMaster1.xml"/></Relationships>
</file>

<file path=ppt/slideLayouts/_rels/slideLayout3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64.png"/><Relationship Id="rId1" Type="http://schemas.openxmlformats.org/officeDocument/2006/relationships/slideMaster" Target="../slideMasters/slideMaster1.xml"/></Relationships>
</file>

<file path=ppt/slideLayouts/_rels/slideLayout3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64.png"/><Relationship Id="rId1" Type="http://schemas.openxmlformats.org/officeDocument/2006/relationships/slideMaster" Target="../slideMasters/slideMaster1.xml"/></Relationships>
</file>

<file path=ppt/slideLayouts/_rels/slideLayout3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1.xml"/></Relationships>
</file>

<file path=ppt/slideLayouts/_rels/slideLayout3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Master" Target="../slideMasters/slideMaster1.xml"/></Relationships>
</file>

<file path=ppt/slideLayouts/_rels/slideLayout3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Master" Target="../slideMasters/slideMaster1.xml"/></Relationships>
</file>

<file path=ppt/slideLayouts/_rels/slideLayout3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Master" Target="../slideMasters/slideMaster1.xml"/></Relationships>
</file>

<file path=ppt/slideLayouts/_rels/slideLayout3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9.jpeg"/></Relationships>
</file>

<file path=ppt/slideLayouts/_rels/slideLayout3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Master" Target="../slideMasters/slideMaster1.xml"/></Relationships>
</file>

<file path=ppt/slideLayouts/_rels/slideLayout3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1.xml"/></Relationships>
</file>

<file path=ppt/slideLayouts/_rels/slideLayout3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1.xml"/></Relationships>
</file>

<file path=ppt/slideLayouts/_rels/slideLayout3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1.xml"/></Relationships>
</file>

<file path=ppt/slideLayouts/_rels/slideLayout4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4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4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Master" Target="../slideMasters/slideMaster1.xml"/></Relationships>
</file>

<file path=ppt/slideLayouts/_rels/slideLayout4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4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4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1.png"/><Relationship Id="rId1" Type="http://schemas.openxmlformats.org/officeDocument/2006/relationships/slideMaster" Target="../slideMasters/slideMaster1.xml"/></Relationships>
</file>

<file path=ppt/slideLayouts/_rels/slideLayout4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9.jpeg"/></Relationships>
</file>

<file path=ppt/slideLayouts/_rels/slideLayout4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Master" Target="../slideMasters/slideMaster1.xml"/></Relationships>
</file>

<file path=ppt/slideLayouts/_rels/slideLayout4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1.xml"/></Relationships>
</file>

<file path=ppt/slideLayouts/_rels/slideLayout4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4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4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4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Master" Target="../slideMasters/slideMaster1.xml"/></Relationships>
</file>

<file path=ppt/slideLayouts/_rels/slideLayout4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4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4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4.png"/><Relationship Id="rId4" Type="http://schemas.openxmlformats.org/officeDocument/2006/relationships/image" Target="../media/image67.jpeg"/></Relationships>
</file>

<file path=ppt/slideLayouts/_rels/slideLayout4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74.jpeg"/><Relationship Id="rId1" Type="http://schemas.openxmlformats.org/officeDocument/2006/relationships/slideMaster" Target="../slideMasters/slideMaster1.xml"/></Relationships>
</file>

<file path=ppt/slideLayouts/_rels/slideLayout4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64.png"/><Relationship Id="rId1" Type="http://schemas.openxmlformats.org/officeDocument/2006/relationships/slideMaster" Target="../slideMasters/slideMaster1.xml"/></Relationships>
</file>

<file path=ppt/slideLayouts/_rels/slideLayout4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Master" Target="../slideMasters/slideMaster1.xml"/></Relationships>
</file>

<file path=ppt/slideLayouts/_rels/slideLayout4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64.png"/><Relationship Id="rId1" Type="http://schemas.openxmlformats.org/officeDocument/2006/relationships/slideMaster" Target="../slideMasters/slideMaster1.xml"/></Relationships>
</file>

<file path=ppt/slideLayouts/_rels/slideLayout4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1.xml"/></Relationships>
</file>

<file path=ppt/slideLayouts/_rels/slideLayout42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4.png"/><Relationship Id="rId4" Type="http://schemas.openxmlformats.org/officeDocument/2006/relationships/image" Target="../media/image67.jpeg"/></Relationships>
</file>

<file path=ppt/slideLayouts/_rels/slideLayout4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74.jpeg"/><Relationship Id="rId1" Type="http://schemas.openxmlformats.org/officeDocument/2006/relationships/slideMaster" Target="../slideMasters/slideMaster1.xml"/></Relationships>
</file>

<file path=ppt/slideLayouts/_rels/slideLayout4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64.png"/><Relationship Id="rId1" Type="http://schemas.openxmlformats.org/officeDocument/2006/relationships/slideMaster" Target="../slideMasters/slideMaster1.xml"/></Relationships>
</file>

<file path=ppt/slideLayouts/_rels/slideLayout4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64.png"/><Relationship Id="rId1" Type="http://schemas.openxmlformats.org/officeDocument/2006/relationships/slideMaster" Target="../slideMasters/slideMaster1.xml"/></Relationships>
</file>

<file path=ppt/slideLayouts/_rels/slideLayout4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1.xml"/></Relationships>
</file>

<file path=ppt/slideLayouts/_rels/slideLayout4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64.png"/><Relationship Id="rId1" Type="http://schemas.openxmlformats.org/officeDocument/2006/relationships/slideMaster" Target="../slideMasters/slideMaster1.xml"/></Relationships>
</file>

<file path=ppt/slideLayouts/_rels/slideLayout4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Layouts/_rels/slideLayout4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4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Layouts/_rels/slideLayout4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emf"/></Relationships>
</file>

<file path=ppt/slideLayouts/_rels/slideLayout4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4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4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4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4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4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44.jpeg"/><Relationship Id="rId1" Type="http://schemas.openxmlformats.org/officeDocument/2006/relationships/slideMaster" Target="../slideMasters/slideMaster1.xml"/></Relationships>
</file>

<file path=ppt/slideLayouts/_rels/slideLayout4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4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4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1.xml"/></Relationships>
</file>

<file path=ppt/slideLayouts/_rels/slideLayout4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1.xml"/></Relationships>
</file>

<file path=ppt/slideLayouts/_rels/slideLayout4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0.png"/><Relationship Id="rId4" Type="http://schemas.openxmlformats.org/officeDocument/2006/relationships/image" Target="../media/image10.png"/></Relationships>
</file>

<file path=ppt/slideLayouts/_rels/slideLayout4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4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1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Layouts/_rels/slideLayout4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1.png"/></Relationships>
</file>

<file path=ppt/slideLayouts/_rels/slideLayout4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8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emf"/></Relationships>
</file>

<file path=ppt/slideLayouts/_rels/slideLayout4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0.png"/></Relationships>
</file>

<file path=ppt/slideLayouts/_rels/slideLayout4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4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4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4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0.png"/></Relationships>
</file>

<file path=ppt/slideLayouts/_rels/slideLayout4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4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jpeg"/><Relationship Id="rId1" Type="http://schemas.openxmlformats.org/officeDocument/2006/relationships/slideMaster" Target="../slideMasters/slideMaster1.xml"/></Relationships>
</file>

<file path=ppt/slideLayouts/_rels/slideLayout4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svg"/><Relationship Id="rId1" Type="http://schemas.openxmlformats.org/officeDocument/2006/relationships/slideMaster" Target="../slideMasters/slideMaster1.xml"/></Relationships>
</file>

<file path=ppt/slideLayouts/_rels/slideLayout4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4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4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4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4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4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4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4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4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1.png"/></Relationships>
</file>

<file path=ppt/slideLayouts/_rels/slideLayout4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4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6.jpeg"/><Relationship Id="rId1" Type="http://schemas.openxmlformats.org/officeDocument/2006/relationships/slideMaster" Target="../slideMasters/slideMaster1.xml"/></Relationships>
</file>

<file path=ppt/slideLayouts/_rels/slideLayout4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1.xml"/></Relationships>
</file>

<file path=ppt/slideLayouts/_rels/slideLayout4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4.jpeg"/><Relationship Id="rId1" Type="http://schemas.openxmlformats.org/officeDocument/2006/relationships/slideMaster" Target="../slideMasters/slideMaster1.xml"/></Relationships>
</file>

<file path=ppt/slideLayouts/_rels/slideLayout4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1.xml"/></Relationships>
</file>

<file path=ppt/slideLayouts/_rels/slideLayout4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4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4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4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4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4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4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4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4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4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4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4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4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4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4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4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4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svg"/><Relationship Id="rId2" Type="http://schemas.openxmlformats.org/officeDocument/2006/relationships/image" Target="../media/image84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7.svg"/><Relationship Id="rId4" Type="http://schemas.openxmlformats.org/officeDocument/2006/relationships/image" Target="../media/image86.svg"/></Relationships>
</file>

<file path=ppt/slideLayouts/_rels/slideLayout5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Master" Target="../slideMasters/slideMaster1.xml"/></Relationships>
</file>

<file path=ppt/slideLayouts/_rels/slideLayout5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88.jpg"/><Relationship Id="rId1" Type="http://schemas.openxmlformats.org/officeDocument/2006/relationships/slideMaster" Target="../slideMasters/slideMaster1.xml"/><Relationship Id="rId6" Type="http://schemas.microsoft.com/office/2007/relationships/hdphoto" Target="../media/hdphoto4.wdp"/><Relationship Id="rId5" Type="http://schemas.openxmlformats.org/officeDocument/2006/relationships/image" Target="../media/image90.png"/><Relationship Id="rId4" Type="http://schemas.microsoft.com/office/2007/relationships/hdphoto" Target="../media/hdphoto3.wdp"/></Relationships>
</file>

<file path=ppt/slideLayouts/_rels/slideLayout5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g"/><Relationship Id="rId1" Type="http://schemas.openxmlformats.org/officeDocument/2006/relationships/slideMaster" Target="../slideMasters/slideMaster1.xml"/></Relationships>
</file>

<file path=ppt/slideLayouts/_rels/slideLayout5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92.jpg"/><Relationship Id="rId1" Type="http://schemas.openxmlformats.org/officeDocument/2006/relationships/slideMaster" Target="../slideMasters/slideMaster1.xml"/><Relationship Id="rId6" Type="http://schemas.microsoft.com/office/2007/relationships/hdphoto" Target="../media/hdphoto5.wdp"/><Relationship Id="rId5" Type="http://schemas.openxmlformats.org/officeDocument/2006/relationships/image" Target="../media/image90.png"/><Relationship Id="rId4" Type="http://schemas.microsoft.com/office/2007/relationships/hdphoto" Target="../media/hdphoto3.wdp"/></Relationships>
</file>

<file path=ppt/slideLayouts/_rels/slideLayout5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5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5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5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5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5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5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5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5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5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5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5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5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5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5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5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5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5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5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5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5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5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5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5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5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g"/><Relationship Id="rId1" Type="http://schemas.openxmlformats.org/officeDocument/2006/relationships/slideMaster" Target="../slideMasters/slideMaster1.xml"/></Relationships>
</file>

<file path=ppt/slideLayouts/_rels/slideLayout5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svg"/><Relationship Id="rId2" Type="http://schemas.openxmlformats.org/officeDocument/2006/relationships/image" Target="../media/image94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96.png"/></Relationships>
</file>

<file path=ppt/slideLayouts/_rels/slideLayout5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svg"/><Relationship Id="rId2" Type="http://schemas.openxmlformats.org/officeDocument/2006/relationships/image" Target="../media/image97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96.png"/></Relationships>
</file>

<file path=ppt/slideLayouts/_rels/slideLayout5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image" Target="../media/image95.svg"/><Relationship Id="rId1" Type="http://schemas.openxmlformats.org/officeDocument/2006/relationships/slideMaster" Target="../slideMasters/slideMaster1.xml"/></Relationships>
</file>

<file path=ppt/slideLayouts/_rels/slideLayout5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svg"/><Relationship Id="rId2" Type="http://schemas.openxmlformats.org/officeDocument/2006/relationships/image" Target="../media/image98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0.png"/></Relationships>
</file>

<file path=ppt/slideLayouts/_rels/slideLayout5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svg"/><Relationship Id="rId2" Type="http://schemas.openxmlformats.org/officeDocument/2006/relationships/image" Target="../media/image101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96.png"/></Relationships>
</file>

<file path=ppt/slideLayouts/_rels/slideLayout5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Layouts/_rels/slideLayout5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5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5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5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5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5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5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5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5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5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5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5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5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5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1.png"/></Relationships>
</file>

<file path=ppt/slideLayouts/_rels/slideLayout5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2.png"/></Relationships>
</file>

<file path=ppt/slideLayouts/_rels/slideLayout5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2.png"/><Relationship Id="rId4" Type="http://schemas.openxmlformats.org/officeDocument/2006/relationships/image" Target="../media/image28.png"/></Relationships>
</file>

<file path=ppt/slideLayouts/_rels/slideLayout5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5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6.jpeg"/><Relationship Id="rId1" Type="http://schemas.openxmlformats.org/officeDocument/2006/relationships/slideMaster" Target="../slideMasters/slideMaster1.xml"/></Relationships>
</file>

<file path=ppt/slideLayouts/_rels/slideLayout55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4.png"/><Relationship Id="rId4" Type="http://schemas.openxmlformats.org/officeDocument/2006/relationships/image" Target="../media/image39.jpeg"/></Relationships>
</file>

<file path=ppt/slideLayouts/_rels/slideLayout5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4.jpeg"/><Relationship Id="rId1" Type="http://schemas.openxmlformats.org/officeDocument/2006/relationships/slideMaster" Target="../slideMasters/slideMaster1.xml"/></Relationships>
</file>

<file path=ppt/slideLayouts/_rels/slideLayout5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1.xml"/></Relationships>
</file>

<file path=ppt/slideLayouts/_rels/slideLayout5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5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5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5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5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5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5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5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5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5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5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5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5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5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5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5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5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5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5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5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5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5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5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5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5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5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5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5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5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5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5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5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5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5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5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5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5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5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Layouts/_rels/slideLayout6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7.png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Layouts/_rels/slideLayout6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6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1.xml"/></Relationships>
</file>

<file path=ppt/slideLayouts/_rels/slideLayout6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73.png"/><Relationship Id="rId1" Type="http://schemas.openxmlformats.org/officeDocument/2006/relationships/slideMaster" Target="../slideMasters/slideMaster1.xml"/></Relationships>
</file>

<file path=ppt/slideLayouts/_rels/slideLayout6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Master" Target="../slideMasters/slideMaster1.xml"/></Relationships>
</file>

<file path=ppt/slideLayouts/_rels/slideLayout6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73.png"/><Relationship Id="rId1" Type="http://schemas.openxmlformats.org/officeDocument/2006/relationships/slideMaster" Target="../slideMasters/slideMaster1.xml"/></Relationships>
</file>

<file path=ppt/slideLayouts/_rels/slideLayout6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svg"/><Relationship Id="rId1" Type="http://schemas.openxmlformats.org/officeDocument/2006/relationships/slideMaster" Target="../slideMasters/slideMaster1.xml"/></Relationships>
</file>

<file path=ppt/slideLayouts/_rels/slideLayout6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6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02.jpeg"/><Relationship Id="rId5" Type="http://schemas.openxmlformats.org/officeDocument/2006/relationships/image" Target="../media/image70.svg"/><Relationship Id="rId4" Type="http://schemas.openxmlformats.org/officeDocument/2006/relationships/image" Target="../media/image39.jpeg"/></Relationships>
</file>

<file path=ppt/slideLayouts/_rels/slideLayout6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02.jpeg"/><Relationship Id="rId5" Type="http://schemas.openxmlformats.org/officeDocument/2006/relationships/image" Target="../media/image70.svg"/><Relationship Id="rId4" Type="http://schemas.openxmlformats.org/officeDocument/2006/relationships/image" Target="../media/image39.jpeg"/></Relationships>
</file>

<file path=ppt/slideLayouts/_rels/slideLayout6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64.png"/><Relationship Id="rId1" Type="http://schemas.openxmlformats.org/officeDocument/2006/relationships/slideMaster" Target="../slideMasters/slideMaster1.xml"/></Relationships>
</file>

<file path=ppt/slideLayouts/_rels/slideLayout6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6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6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1.xml"/></Relationships>
</file>

<file path=ppt/slideLayouts/_rels/slideLayout6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1.xml"/><Relationship Id="rId6" Type="http://schemas.microsoft.com/office/2007/relationships/hdphoto" Target="../media/hdphoto6.wdp"/><Relationship Id="rId5" Type="http://schemas.openxmlformats.org/officeDocument/2006/relationships/image" Target="../media/image104.png"/><Relationship Id="rId4" Type="http://schemas.openxmlformats.org/officeDocument/2006/relationships/image" Target="../media/image103.png"/></Relationships>
</file>

<file path=ppt/slideLayouts/_rels/slideLayout6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44.jpeg"/><Relationship Id="rId1" Type="http://schemas.openxmlformats.org/officeDocument/2006/relationships/slideMaster" Target="../slideMasters/slideMaster1.xml"/></Relationships>
</file>

<file path=ppt/slideLayouts/_rels/slideLayout6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3.svg"/></Relationships>
</file>

<file path=ppt/slideLayouts/_rels/slideLayout6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3.svg"/></Relationships>
</file>

<file path=ppt/slideLayouts/_rels/slideLayout6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3.svg"/></Relationships>
</file>

<file path=ppt/slideLayouts/_rels/slideLayout6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2.svg"/></Relationships>
</file>

<file path=ppt/slideLayouts/_rels/slideLayout6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jpe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2.svg"/></Relationships>
</file>

<file path=ppt/slideLayouts/_rels/slideLayout6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jpe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2.svg"/></Relationships>
</file>

<file path=ppt/slideLayouts/_rels/slideLayout6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3.svg"/></Relationships>
</file>

<file path=ppt/slideLayouts/_rels/slideLayout6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3.svg"/></Relationships>
</file>

<file path=ppt/slideLayouts/_rels/slideLayout6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jpe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3.svg"/></Relationships>
</file>

<file path=ppt/slideLayouts/_rels/slideLayout6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6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0.png"/></Relationships>
</file>

<file path=ppt/slideLayouts/_rels/slideLayout6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0.png"/></Relationships>
</file>

<file path=ppt/slideLayouts/_rels/slideLayout6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6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0.png"/></Relationships>
</file>

<file path=ppt/slideLayouts/_rels/slideLayout6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0.png"/></Relationships>
</file>

<file path=ppt/slideLayouts/_rels/slideLayout6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3.png"/></Relationships>
</file>

<file path=ppt/slideLayouts/_rels/slideLayout6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6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6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6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0.png"/></Relationships>
</file>

<file path=ppt/slideLayouts/_rels/slideLayout6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0.png"/></Relationships>
</file>

<file path=ppt/slideLayouts/_rels/slideLayout6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6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0.png"/></Relationships>
</file>

<file path=ppt/slideLayouts/_rels/slideLayout6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0.png"/></Relationships>
</file>

<file path=ppt/slideLayouts/_rels/slideLayout6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3.png"/></Relationships>
</file>

<file path=ppt/slideLayouts/_rels/slideLayout6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Layouts/_rels/slideLayout6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2.xml"/></Relationships>
</file>

<file path=ppt/slideLayouts/_rels/slideLayout6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7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Layouts/_rels/slideLayout6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7.png"/></Relationships>
</file>

<file path=ppt/slideLayouts/_rels/slideLayout6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6.emf"/></Relationships>
</file>

<file path=ppt/slideLayouts/_rels/slideLayout6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1.png"/></Relationships>
</file>

<file path=ppt/slideLayouts/_rels/slideLayout6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2.xml"/></Relationships>
</file>

<file path=ppt/slideLayouts/_rels/slideLayout6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2.xml"/></Relationships>
</file>

<file path=ppt/slideLayouts/_rels/slideLayout6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2.xml"/></Relationships>
</file>

<file path=ppt/slideLayouts/_rels/slideLayout6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1.png"/></Relationships>
</file>

<file path=ppt/slideLayouts/_rels/slideLayout6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emf"/><Relationship Id="rId1" Type="http://schemas.openxmlformats.org/officeDocument/2006/relationships/slideMaster" Target="../slideMasters/slideMaster2.xml"/></Relationships>
</file>

<file path=ppt/slideLayouts/_rels/slideLayout6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Layouts/_rels/slideLayout6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1.png"/></Relationships>
</file>

<file path=ppt/slideLayouts/_rels/slideLayout6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114.png"/><Relationship Id="rId1" Type="http://schemas.openxmlformats.org/officeDocument/2006/relationships/slideMaster" Target="../slideMasters/slideMaster3.xml"/></Relationships>
</file>

<file path=ppt/slideLayouts/_rels/slideLayout6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115.png"/><Relationship Id="rId1" Type="http://schemas.openxmlformats.org/officeDocument/2006/relationships/slideMaster" Target="../slideMasters/slideMaster3.xml"/></Relationships>
</file>

<file path=ppt/slideLayouts/_rels/slideLayout6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jpeg"/><Relationship Id="rId1" Type="http://schemas.openxmlformats.org/officeDocument/2006/relationships/slideMaster" Target="../slideMasters/slideMaster3.xml"/></Relationships>
</file>

<file path=ppt/slideLayouts/_rels/slideLayout6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117.jpeg"/><Relationship Id="rId1" Type="http://schemas.openxmlformats.org/officeDocument/2006/relationships/slideMaster" Target="../slideMasters/slideMaster3.xml"/></Relationships>
</file>

<file path=ppt/slideLayouts/_rels/slideLayout6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118.jpeg"/><Relationship Id="rId1" Type="http://schemas.openxmlformats.org/officeDocument/2006/relationships/slideMaster" Target="../slideMasters/slideMaster3.xml"/></Relationships>
</file>

<file path=ppt/slideLayouts/_rels/slideLayout6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2" Type="http://schemas.openxmlformats.org/officeDocument/2006/relationships/image" Target="../media/image119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83.png"/></Relationships>
</file>

<file path=ppt/slideLayouts/_rels/slideLayout6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21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83.png"/></Relationships>
</file>

<file path=ppt/slideLayouts/_rels/slideLayout6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22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16.png"/></Relationships>
</file>

<file path=ppt/slideLayouts/_rels/slideLayout6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23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83.png"/></Relationships>
</file>

<file path=ppt/slideLayouts/_rels/slideLayout6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23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83.png"/><Relationship Id="rId5" Type="http://schemas.openxmlformats.org/officeDocument/2006/relationships/image" Target="../media/image125.png"/><Relationship Id="rId4" Type="http://schemas.openxmlformats.org/officeDocument/2006/relationships/image" Target="../media/image124.png"/></Relationships>
</file>

<file path=ppt/slideLayouts/_rels/slideLayout6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26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83.png"/></Relationships>
</file>

<file path=ppt/slideLayouts/_rels/slideLayout6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27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83.png"/></Relationships>
</file>

<file path=ppt/slideLayouts/_rels/slideLayout6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27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83.png"/></Relationships>
</file>

<file path=ppt/slideLayouts/_rels/slideLayout6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128.png"/><Relationship Id="rId1" Type="http://schemas.openxmlformats.org/officeDocument/2006/relationships/slideMaster" Target="../slideMasters/slideMaster3.xml"/></Relationships>
</file>

<file path=ppt/slideLayouts/_rels/slideLayout6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129.png"/><Relationship Id="rId1" Type="http://schemas.openxmlformats.org/officeDocument/2006/relationships/slideMaster" Target="../slideMasters/slideMaster3.xml"/></Relationships>
</file>

<file path=ppt/slideLayouts/_rels/slideLayout6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129.png"/><Relationship Id="rId1" Type="http://schemas.openxmlformats.org/officeDocument/2006/relationships/slideMaster" Target="../slideMasters/slideMaster3.xml"/></Relationships>
</file>

<file path=ppt/slideLayouts/_rels/slideLayout6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png"/><Relationship Id="rId1" Type="http://schemas.openxmlformats.org/officeDocument/2006/relationships/slideMaster" Target="../slideMasters/slideMaster3.xml"/></Relationships>
</file>

<file path=ppt/slideLayouts/_rels/slideLayout6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130.png"/><Relationship Id="rId1" Type="http://schemas.openxmlformats.org/officeDocument/2006/relationships/slideMaster" Target="../slideMasters/slideMaster3.xml"/></Relationships>
</file>

<file path=ppt/slideLayouts/_rels/slideLayout6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131.jpeg"/><Relationship Id="rId1" Type="http://schemas.openxmlformats.org/officeDocument/2006/relationships/slideMaster" Target="../slideMasters/slideMaster3.xml"/></Relationships>
</file>

<file path=ppt/slideLayouts/_rels/slideLayout6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svg"/><Relationship Id="rId1" Type="http://schemas.openxmlformats.org/officeDocument/2006/relationships/slideMaster" Target="../slideMasters/slideMaster3.xml"/></Relationships>
</file>

<file path=ppt/slideLayouts/_rels/slideLayout6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114.png"/><Relationship Id="rId1" Type="http://schemas.openxmlformats.org/officeDocument/2006/relationships/slideMaster" Target="../slideMasters/slideMaster4.xml"/></Relationships>
</file>

<file path=ppt/slideLayouts/_rels/slideLayout6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115.png"/><Relationship Id="rId1" Type="http://schemas.openxmlformats.org/officeDocument/2006/relationships/slideMaster" Target="../slideMasters/slideMaster4.xml"/></Relationships>
</file>

<file path=ppt/slideLayouts/_rels/slideLayout6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32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83.png"/></Relationships>
</file>

<file path=ppt/slideLayouts/_rels/slideLayout6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jpeg"/><Relationship Id="rId1" Type="http://schemas.openxmlformats.org/officeDocument/2006/relationships/slideMaster" Target="../slideMasters/slideMaster4.xml"/></Relationships>
</file>

<file path=ppt/slideLayouts/_rels/slideLayout6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117.jpeg"/><Relationship Id="rId1" Type="http://schemas.openxmlformats.org/officeDocument/2006/relationships/slideMaster" Target="../slideMasters/slideMaster4.xml"/></Relationships>
</file>

<file path=ppt/slideLayouts/_rels/slideLayout6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118.jpeg"/><Relationship Id="rId1" Type="http://schemas.openxmlformats.org/officeDocument/2006/relationships/slideMaster" Target="../slideMasters/slideMaster4.xml"/></Relationships>
</file>

<file path=ppt/slideLayouts/_rels/slideLayout6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2" Type="http://schemas.openxmlformats.org/officeDocument/2006/relationships/image" Target="../media/image119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83.png"/></Relationships>
</file>

<file path=ppt/slideLayouts/_rels/slideLayout6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21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83.png"/></Relationships>
</file>

<file path=ppt/slideLayouts/_rels/slideLayout6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33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6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23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83.png"/></Relationships>
</file>

<file path=ppt/slideLayouts/_rels/slideLayout6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23.pn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83.png"/><Relationship Id="rId5" Type="http://schemas.openxmlformats.org/officeDocument/2006/relationships/image" Target="../media/image125.png"/><Relationship Id="rId4" Type="http://schemas.openxmlformats.org/officeDocument/2006/relationships/image" Target="../media/image124.png"/></Relationships>
</file>

<file path=ppt/slideLayouts/_rels/slideLayout6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26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83.png"/></Relationships>
</file>

<file path=ppt/slideLayouts/_rels/slideLayout6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27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83.png"/></Relationships>
</file>

<file path=ppt/slideLayouts/_rels/slideLayout7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27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83.png"/></Relationships>
</file>

<file path=ppt/slideLayouts/_rels/slideLayout7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128.png"/><Relationship Id="rId1" Type="http://schemas.openxmlformats.org/officeDocument/2006/relationships/slideMaster" Target="../slideMasters/slideMaster4.xml"/></Relationships>
</file>

<file path=ppt/slideLayouts/_rels/slideLayout7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129.png"/><Relationship Id="rId1" Type="http://schemas.openxmlformats.org/officeDocument/2006/relationships/slideMaster" Target="../slideMasters/slideMaster4.xml"/></Relationships>
</file>

<file path=ppt/slideLayouts/_rels/slideLayout7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129.png"/><Relationship Id="rId1" Type="http://schemas.openxmlformats.org/officeDocument/2006/relationships/slideMaster" Target="../slideMasters/slideMaster4.xml"/></Relationships>
</file>

<file path=ppt/slideLayouts/_rels/slideLayout7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png"/><Relationship Id="rId1" Type="http://schemas.openxmlformats.org/officeDocument/2006/relationships/slideMaster" Target="../slideMasters/slideMaster4.xml"/></Relationships>
</file>

<file path=ppt/slideLayouts/_rels/slideLayout7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130.png"/><Relationship Id="rId1" Type="http://schemas.openxmlformats.org/officeDocument/2006/relationships/slideMaster" Target="../slideMasters/slideMaster4.xml"/></Relationships>
</file>

<file path=ppt/slideLayouts/_rels/slideLayout7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131.jpeg"/><Relationship Id="rId1" Type="http://schemas.openxmlformats.org/officeDocument/2006/relationships/slideMaster" Target="../slideMasters/slideMaster4.xml"/></Relationships>
</file>

<file path=ppt/slideLayouts/_rels/slideLayout7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svg"/><Relationship Id="rId1" Type="http://schemas.openxmlformats.org/officeDocument/2006/relationships/slideMaster" Target="../slideMasters/slideMaster4.xml"/></Relationships>
</file>

<file path=ppt/slideLayouts/_rels/slideLayout7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svg"/><Relationship Id="rId1" Type="http://schemas.openxmlformats.org/officeDocument/2006/relationships/slideMaster" Target="../slideMasters/slideMaster5.xml"/></Relationships>
</file>

<file path=ppt/slideLayouts/_rels/slideLayout7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svg"/><Relationship Id="rId1" Type="http://schemas.openxmlformats.org/officeDocument/2006/relationships/slideMaster" Target="../slideMasters/slideMaster5.xml"/></Relationships>
</file>

<file path=ppt/slideLayouts/_rels/slideLayout7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svg"/><Relationship Id="rId1" Type="http://schemas.openxmlformats.org/officeDocument/2006/relationships/slideMaster" Target="../slideMasters/slideMaster5.xml"/></Relationships>
</file>

<file path=ppt/slideLayouts/_rels/slideLayout7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svg"/><Relationship Id="rId1" Type="http://schemas.openxmlformats.org/officeDocument/2006/relationships/slideMaster" Target="../slideMasters/slideMaster5.xml"/></Relationships>
</file>

<file path=ppt/slideLayouts/_rels/slideLayout7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svg"/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5.xml"/></Relationships>
</file>

<file path=ppt/slideLayouts/_rels/slideLayout7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5.xml"/><Relationship Id="rId4" Type="http://schemas.openxmlformats.org/officeDocument/2006/relationships/image" Target="../media/image136.jpeg"/></Relationships>
</file>

<file path=ppt/slideLayouts/_rels/slideLayout7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sv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5.xml"/></Relationships>
</file>

<file path=ppt/slideLayouts/_rels/slideLayout7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png"/><Relationship Id="rId1" Type="http://schemas.openxmlformats.org/officeDocument/2006/relationships/slideMaster" Target="../slideMasters/slideMaster5.xml"/></Relationships>
</file>

<file path=ppt/slideLayouts/_rels/slideLayout7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svg"/><Relationship Id="rId1" Type="http://schemas.openxmlformats.org/officeDocument/2006/relationships/slideMaster" Target="../slideMasters/slideMaster5.xml"/></Relationships>
</file>

<file path=ppt/slideLayouts/_rels/slideLayout7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svg"/><Relationship Id="rId1" Type="http://schemas.openxmlformats.org/officeDocument/2006/relationships/slideMaster" Target="../slideMasters/slideMaster5.xml"/></Relationships>
</file>

<file path=ppt/slideLayouts/_rels/slideLayout7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44.jpeg"/><Relationship Id="rId1" Type="http://schemas.openxmlformats.org/officeDocument/2006/relationships/slideMaster" Target="../slideMasters/slideMaster5.xml"/></Relationships>
</file>

<file path=ppt/slideLayouts/_rels/slideLayout7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png"/><Relationship Id="rId2" Type="http://schemas.openxmlformats.org/officeDocument/2006/relationships/image" Target="../media/image63.svg"/><Relationship Id="rId1" Type="http://schemas.openxmlformats.org/officeDocument/2006/relationships/slideMaster" Target="../slideMasters/slideMaster5.xml"/><Relationship Id="rId5" Type="http://schemas.openxmlformats.org/officeDocument/2006/relationships/image" Target="../media/image140.svg"/><Relationship Id="rId4" Type="http://schemas.openxmlformats.org/officeDocument/2006/relationships/image" Target="../media/image139.svg"/></Relationships>
</file>

<file path=ppt/slideLayouts/_rels/slideLayout7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emf"/><Relationship Id="rId2" Type="http://schemas.openxmlformats.org/officeDocument/2006/relationships/slideMaster" Target="../slideMasters/slideMaster5.xml"/><Relationship Id="rId1" Type="http://schemas.openxmlformats.org/officeDocument/2006/relationships/tags" Target="../tags/tag3.xml"/><Relationship Id="rId4" Type="http://schemas.openxmlformats.org/officeDocument/2006/relationships/image" Target="../media/image63.svg"/></Relationships>
</file>

<file path=ppt/slideLayouts/_rels/slideLayout7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sv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6.xml"/></Relationships>
</file>

<file path=ppt/slideLayouts/_rels/slideLayout7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43.jp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142.svg"/></Relationships>
</file>

<file path=ppt/slideLayouts/_rels/slideLayout7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44.jp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142.svg"/></Relationships>
</file>

<file path=ppt/slideLayouts/_rels/slideLayout7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svg"/><Relationship Id="rId1" Type="http://schemas.openxmlformats.org/officeDocument/2006/relationships/slideMaster" Target="../slideMasters/slideMaster6.xml"/></Relationships>
</file>

<file path=ppt/slideLayouts/_rels/slideLayout7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1.pn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52.svg"/></Relationships>
</file>

<file path=ppt/slideLayouts/_rels/slideLayout73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52.svg"/><Relationship Id="rId4" Type="http://schemas.openxmlformats.org/officeDocument/2006/relationships/image" Target="../media/image39.jpeg"/></Relationships>
</file>

<file path=ppt/slideLayouts/_rels/slideLayout7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36.jpeg"/><Relationship Id="rId1" Type="http://schemas.openxmlformats.org/officeDocument/2006/relationships/slideMaster" Target="../slideMasters/slideMaster6.xml"/></Relationships>
</file>

<file path=ppt/slideLayouts/_rels/slideLayout7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44.jpeg"/><Relationship Id="rId1" Type="http://schemas.openxmlformats.org/officeDocument/2006/relationships/slideMaster" Target="../slideMasters/slideMaster6.xml"/></Relationships>
</file>

<file path=ppt/slideLayouts/_rels/slideLayout7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52.svg"/></Relationships>
</file>

<file path=ppt/slideLayouts/_rels/slideLayout7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6.xml"/></Relationships>
</file>

<file path=ppt/slideLayouts/_rels/slideLayout7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6.xml"/></Relationships>
</file>

<file path=ppt/slideLayouts/_rels/slideLayout7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45.pn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142.svg"/></Relationships>
</file>

<file path=ppt/slideLayouts/_rels/slideLayout7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sv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6.xml"/></Relationships>
</file>

<file path=ppt/slideLayouts/_rels/slideLayout7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sv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6.xml"/></Relationships>
</file>

<file path=ppt/slideLayouts/_rels/slideLayout7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43.jp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142.svg"/></Relationships>
</file>

<file path=ppt/slideLayouts/_rels/slideLayout7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44.jp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142.svg"/></Relationships>
</file>

<file path=ppt/slideLayouts/_rels/slideLayout7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svg"/><Relationship Id="rId1" Type="http://schemas.openxmlformats.org/officeDocument/2006/relationships/slideMaster" Target="../slideMasters/slideMaster6.xml"/></Relationships>
</file>

<file path=ppt/slideLayouts/_rels/slideLayout7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1.pn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52.svg"/></Relationships>
</file>

<file path=ppt/slideLayouts/_rels/slideLayout75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52.svg"/><Relationship Id="rId4" Type="http://schemas.openxmlformats.org/officeDocument/2006/relationships/image" Target="../media/image39.jpeg"/></Relationships>
</file>

<file path=ppt/slideLayouts/_rels/slideLayout7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36.jpeg"/><Relationship Id="rId1" Type="http://schemas.openxmlformats.org/officeDocument/2006/relationships/slideMaster" Target="../slideMasters/slideMaster6.xml"/></Relationships>
</file>

<file path=ppt/slideLayouts/_rels/slideLayout7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44.jpeg"/><Relationship Id="rId1" Type="http://schemas.openxmlformats.org/officeDocument/2006/relationships/slideMaster" Target="../slideMasters/slideMaster6.xml"/></Relationships>
</file>

<file path=ppt/slideLayouts/_rels/slideLayout7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52.svg"/></Relationships>
</file>

<file path=ppt/slideLayouts/_rels/slideLayout7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6.xml"/></Relationships>
</file>

<file path=ppt/slideLayouts/_rels/slideLayout7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6.xml"/></Relationships>
</file>

<file path=ppt/slideLayouts/_rels/slideLayout7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sv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6.xml"/></Relationships>
</file>

<file path=ppt/slideLayouts/_rels/slideLayout7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43.jp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142.svg"/></Relationships>
</file>

<file path=ppt/slideLayouts/_rels/slideLayout7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44.jp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142.svg"/></Relationships>
</file>

<file path=ppt/slideLayouts/_rels/slideLayout7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svg"/><Relationship Id="rId1" Type="http://schemas.openxmlformats.org/officeDocument/2006/relationships/slideMaster" Target="../slideMasters/slideMaster6.xml"/></Relationships>
</file>

<file path=ppt/slideLayouts/_rels/slideLayout7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1.pn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52.svg"/></Relationships>
</file>

<file path=ppt/slideLayouts/_rels/slideLayout76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52.svg"/><Relationship Id="rId4" Type="http://schemas.openxmlformats.org/officeDocument/2006/relationships/image" Target="../media/image39.jpeg"/></Relationships>
</file>

<file path=ppt/slideLayouts/_rels/slideLayout7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36.jpeg"/><Relationship Id="rId1" Type="http://schemas.openxmlformats.org/officeDocument/2006/relationships/slideMaster" Target="../slideMasters/slideMaster6.xml"/></Relationships>
</file>

<file path=ppt/slideLayouts/_rels/slideLayout7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44.jpeg"/><Relationship Id="rId1" Type="http://schemas.openxmlformats.org/officeDocument/2006/relationships/slideMaster" Target="../slideMasters/slideMaster6.xml"/></Relationships>
</file>

<file path=ppt/slideLayouts/_rels/slideLayout7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52.svg"/></Relationships>
</file>

<file path=ppt/slideLayouts/_rels/slideLayout7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6.xml"/></Relationships>
</file>

<file path=ppt/slideLayouts/_rels/slideLayout7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6.xml"/></Relationships>
</file>

<file path=ppt/slideLayouts/_rels/slideLayout7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sv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7.xml"/></Relationships>
</file>

<file path=ppt/slideLayouts/_rels/slideLayout7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sv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7.xml"/></Relationships>
</file>

<file path=ppt/slideLayouts/_rels/slideLayout7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sv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7.xml"/></Relationships>
</file>

<file path=ppt/slideLayouts/_rels/slideLayout7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sv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7.xml"/></Relationships>
</file>

<file path=ppt/slideLayouts/_rels/slideLayout7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sv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8.xml"/></Relationships>
</file>

<file path=ppt/slideLayouts/_rels/slideLayout7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sv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8.xml"/></Relationships>
</file>

<file path=ppt/slideLayouts/_rels/slideLayout7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44.jpg"/><Relationship Id="rId1" Type="http://schemas.openxmlformats.org/officeDocument/2006/relationships/slideMaster" Target="../slideMasters/slideMaster8.xml"/><Relationship Id="rId4" Type="http://schemas.openxmlformats.org/officeDocument/2006/relationships/image" Target="../media/image142.svg"/></Relationships>
</file>

<file path=ppt/slideLayouts/_rels/slideLayout7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43.jpg"/><Relationship Id="rId1" Type="http://schemas.openxmlformats.org/officeDocument/2006/relationships/slideMaster" Target="../slideMasters/slideMaster8.xml"/><Relationship Id="rId4" Type="http://schemas.openxmlformats.org/officeDocument/2006/relationships/image" Target="../media/image142.svg"/></Relationships>
</file>

<file path=ppt/slideLayouts/_rels/slideLayout7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45.png"/><Relationship Id="rId1" Type="http://schemas.openxmlformats.org/officeDocument/2006/relationships/slideMaster" Target="../slideMasters/slideMaster8.xml"/><Relationship Id="rId4" Type="http://schemas.openxmlformats.org/officeDocument/2006/relationships/image" Target="../media/image142.svg"/></Relationships>
</file>

<file path=ppt/slideLayouts/_rels/slideLayout7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46.png"/><Relationship Id="rId1" Type="http://schemas.openxmlformats.org/officeDocument/2006/relationships/slideMaster" Target="../slideMasters/slideMaster8.xml"/><Relationship Id="rId4" Type="http://schemas.openxmlformats.org/officeDocument/2006/relationships/image" Target="../media/image142.svg"/></Relationships>
</file>

<file path=ppt/slideLayouts/_rels/slideLayout7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9.xml"/></Relationships>
</file>

<file path=ppt/slideLayouts/_rels/slideLayout7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1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10.png"/></Relationships>
</file>

<file path=ppt/slideLayouts/_rels/slideLayout7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2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10.png"/></Relationships>
</file>

<file path=ppt/slideLayouts/_rels/slideLayout7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9.xml"/></Relationships>
</file>

<file path=ppt/slideLayouts/_rels/slideLayout7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1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10.png"/></Relationships>
</file>

<file path=ppt/slideLayouts/_rels/slideLayout7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2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10.png"/></Relationships>
</file>

<file path=ppt/slideLayouts/_rels/slideLayout7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7.png"/></Relationships>
</file>

<file path=ppt/slideLayouts/_rels/slideLayout7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9.xml"/></Relationships>
</file>

<file path=ppt/slideLayouts/_rels/slideLayout7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1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10.png"/></Relationships>
</file>

<file path=ppt/slideLayouts/_rels/slideLayout7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2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10.png"/></Relationships>
</file>

<file path=ppt/slideLayouts/_rels/slideLayout7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13.png"/></Relationships>
</file>

<file path=ppt/slideLayouts/_rels/slideLayout7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3.png"/></Relationships>
</file>

<file path=ppt/slideLayouts/_rels/slideLayout7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9.xml"/></Relationships>
</file>

<file path=ppt/slideLayouts/_rels/slideLayout8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3.png"/></Relationships>
</file>

<file path=ppt/slideLayouts/_rels/slideLayout8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7.png"/></Relationships>
</file>

<file path=ppt/slideLayouts/_rels/slideLayout8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Master" Target="../slideMasters/slideMaster9.xml"/></Relationships>
</file>

<file path=ppt/slideLayouts/_rels/slideLayout8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9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Layouts/_rels/slideLayout8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9.xml"/></Relationships>
</file>

<file path=ppt/slideLayouts/_rels/slideLayout8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9.xml"/><Relationship Id="rId6" Type="http://schemas.openxmlformats.org/officeDocument/2006/relationships/image" Target="../media/image7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Layouts/_rels/slideLayout8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6.emf"/></Relationships>
</file>

<file path=ppt/slideLayouts/_rels/slideLayout8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1.png"/></Relationships>
</file>

<file path=ppt/slideLayouts/_rels/slideLayout8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9.xml"/></Relationships>
</file>

<file path=ppt/slideLayouts/_rels/slideLayout8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9.xml"/></Relationships>
</file>

<file path=ppt/slideLayouts/_rels/slideLayout8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9.xml"/></Relationships>
</file>

<file path=ppt/slideLayouts/_rels/slideLayout8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1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10.png"/></Relationships>
</file>

<file path=ppt/slideLayouts/_rels/slideLayout8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2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10.png"/></Relationships>
</file>

<file path=ppt/slideLayouts/_rels/slideLayout8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9.xml"/></Relationships>
</file>

<file path=ppt/slideLayouts/_rels/slideLayout8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1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10.png"/></Relationships>
</file>

<file path=ppt/slideLayouts/_rels/slideLayout8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2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10.png"/></Relationships>
</file>

<file path=ppt/slideLayouts/_rels/slideLayout8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13.png"/></Relationships>
</file>

<file path=ppt/slideLayouts/_rels/slideLayout8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7.png"/></Relationships>
</file>

<file path=ppt/slideLayouts/_rels/slideLayout8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9.xml"/></Relationships>
</file>

<file path=ppt/slideLayouts/_rels/slideLayout8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1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10.png"/></Relationships>
</file>

<file path=ppt/slideLayouts/_rels/slideLayout8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2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10.png"/></Relationships>
</file>

<file path=ppt/slideLayouts/_rels/slideLayout8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1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tenção/Dica">
    <p:bg>
      <p:bgPr>
        <a:solidFill>
          <a:srgbClr val="74242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9B22AC4A-706D-8AF7-A9EF-2F10788C8C66}"/>
              </a:ext>
            </a:extLst>
          </p:cNvPr>
          <p:cNvSpPr txBox="1"/>
          <p:nvPr userDrawn="1"/>
        </p:nvSpPr>
        <p:spPr>
          <a:xfrm>
            <a:off x="-1106717" y="1650082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0" b="0" i="0" u="none" strike="noStrike" kern="1200" cap="none" spc="0" normalizeH="0" baseline="0" noProof="0">
                <a:ln>
                  <a:solidFill>
                    <a:srgbClr val="C00000"/>
                  </a:solidFill>
                </a:ln>
                <a:noFill/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ATENÇÃO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206374DF-EDF9-BE82-7870-CBC8BBE7BB1C}"/>
              </a:ext>
            </a:extLst>
          </p:cNvPr>
          <p:cNvSpPr txBox="1"/>
          <p:nvPr userDrawn="1"/>
        </p:nvSpPr>
        <p:spPr>
          <a:xfrm>
            <a:off x="3743859" y="1650082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0" b="0" i="0" u="none" strike="noStrike" kern="1200" cap="none" spc="0" normalizeH="0" baseline="0" noProof="0">
                <a:ln>
                  <a:solidFill>
                    <a:srgbClr val="C00000"/>
                  </a:solidFill>
                </a:ln>
                <a:noFill/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ATENÇÃO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A614BA1B-E055-6A1E-3B62-999CEE35C7FA}"/>
              </a:ext>
            </a:extLst>
          </p:cNvPr>
          <p:cNvSpPr txBox="1"/>
          <p:nvPr userDrawn="1"/>
        </p:nvSpPr>
        <p:spPr>
          <a:xfrm>
            <a:off x="8594435" y="1650082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0" b="0" i="0" u="none" strike="noStrike" kern="1200" cap="none" spc="0" normalizeH="0" baseline="0" noProof="0" dirty="0">
                <a:ln>
                  <a:solidFill>
                    <a:srgbClr val="C00000"/>
                  </a:solidFill>
                </a:ln>
                <a:noFill/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ATENÇÃO</a:t>
            </a:r>
          </a:p>
        </p:txBody>
      </p:sp>
      <p:pic>
        <p:nvPicPr>
          <p:cNvPr id="5" name="Imagem 4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D09FC7E7-916A-9ED8-D92D-F09BEFBD457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90532" y="863139"/>
            <a:ext cx="2214174" cy="2214174"/>
          </a:xfrm>
          <a:prstGeom prst="rect">
            <a:avLst/>
          </a:prstGeom>
        </p:spPr>
      </p:pic>
      <p:grpSp>
        <p:nvGrpSpPr>
          <p:cNvPr id="32" name="Agrupar 31">
            <a:extLst>
              <a:ext uri="{FF2B5EF4-FFF2-40B4-BE49-F238E27FC236}">
                <a16:creationId xmlns:a16="http://schemas.microsoft.com/office/drawing/2014/main" id="{134D23A7-FD52-E473-C0B0-1307C742CE2A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3" name="Retângulo: Cantos Arredondados 32">
              <a:extLst>
                <a:ext uri="{FF2B5EF4-FFF2-40B4-BE49-F238E27FC236}">
                  <a16:creationId xmlns:a16="http://schemas.microsoft.com/office/drawing/2014/main" id="{1E5CF443-9E13-F384-DA3D-EB7FF9C6825F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34" name="Gráfico 33">
              <a:extLst>
                <a:ext uri="{FF2B5EF4-FFF2-40B4-BE49-F238E27FC236}">
                  <a16:creationId xmlns:a16="http://schemas.microsoft.com/office/drawing/2014/main" id="{45F1D212-B795-116E-A58A-3AE759D5DFC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44491"/>
              <a:ext cx="1523323" cy="247025"/>
            </a:xfrm>
            <a:prstGeom prst="rect">
              <a:avLst/>
            </a:prstGeom>
          </p:spPr>
        </p:pic>
        <p:sp>
          <p:nvSpPr>
            <p:cNvPr id="35" name="CaixaDeTexto 34">
              <a:extLst>
                <a:ext uri="{FF2B5EF4-FFF2-40B4-BE49-F238E27FC236}">
                  <a16:creationId xmlns:a16="http://schemas.microsoft.com/office/drawing/2014/main" id="{A62DC02F-5401-AD62-A85F-BBC0B598B2D7}"/>
                </a:ext>
              </a:extLst>
            </p:cNvPr>
            <p:cNvSpPr txBox="1"/>
            <p:nvPr/>
          </p:nvSpPr>
          <p:spPr>
            <a:xfrm>
              <a:off x="5524587" y="219187"/>
              <a:ext cx="115288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36" name="Graphic 16">
              <a:extLst>
                <a:ext uri="{FF2B5EF4-FFF2-40B4-BE49-F238E27FC236}">
                  <a16:creationId xmlns:a16="http://schemas.microsoft.com/office/drawing/2014/main" id="{8DC64C67-D180-073C-CD85-954036CECA5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1136855" y="234763"/>
              <a:ext cx="723192" cy="273381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ntrodução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D270C6D1-89C2-4448-977B-1DA0AE9800BA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2">
              <a:extLst>
                <a:ext uri="{FF2B5EF4-FFF2-40B4-BE49-F238E27FC236}">
                  <a16:creationId xmlns:a16="http://schemas.microsoft.com/office/drawing/2014/main" id="{C74E885D-9B76-4948-43A7-2F712DCFC8C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8E37C267-7802-8A17-0CCE-DD0CE578528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44491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22B53725-3907-56E0-D177-A82A5D49E41A}"/>
                </a:ext>
              </a:extLst>
            </p:cNvPr>
            <p:cNvSpPr txBox="1"/>
            <p:nvPr/>
          </p:nvSpPr>
          <p:spPr>
            <a:xfrm>
              <a:off x="5524587" y="219187"/>
              <a:ext cx="115288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6" name="Graphic 16">
              <a:extLst>
                <a:ext uri="{FF2B5EF4-FFF2-40B4-BE49-F238E27FC236}">
                  <a16:creationId xmlns:a16="http://schemas.microsoft.com/office/drawing/2014/main" id="{5893F7F2-F234-6BF3-87BC-C34B614F066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1136855" y="234763"/>
              <a:ext cx="723192" cy="273381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 descr="Mulher em pé em frente a espelho&#10;&#10;O conteúdo gerado por IA pode estar incorreto.">
            <a:extLst>
              <a:ext uri="{FF2B5EF4-FFF2-40B4-BE49-F238E27FC236}">
                <a16:creationId xmlns:a16="http://schemas.microsoft.com/office/drawing/2014/main" id="{B0C23422-F792-CD19-5748-E5B73C5261C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9" r="13615" b="34269"/>
          <a:stretch>
            <a:fillRect/>
          </a:stretch>
        </p:blipFill>
        <p:spPr>
          <a:xfrm flipH="1">
            <a:off x="200804" y="749029"/>
            <a:ext cx="11790392" cy="5933873"/>
          </a:xfrm>
          <a:prstGeom prst="roundRect">
            <a:avLst>
              <a:gd name="adj" fmla="val 2008"/>
            </a:avLst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98CD1683-4D90-773A-EC64-E5E4212B0D17}"/>
              </a:ext>
            </a:extLst>
          </p:cNvPr>
          <p:cNvSpPr txBox="1"/>
          <p:nvPr userDrawn="1"/>
        </p:nvSpPr>
        <p:spPr>
          <a:xfrm>
            <a:off x="6677467" y="2205798"/>
            <a:ext cx="3212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dirty="0">
                <a:solidFill>
                  <a:schemeClr val="bg1"/>
                </a:solidFill>
                <a:latin typeface="AMX Medium" pitchFamily="2" charset="0"/>
              </a:rPr>
              <a:t>O que vamos ver: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2E7554A5-77C3-5A0D-D3D4-82B828B64D6A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6" name="Retângulo: Cantos Arredondados 5">
              <a:extLst>
                <a:ext uri="{FF2B5EF4-FFF2-40B4-BE49-F238E27FC236}">
                  <a16:creationId xmlns:a16="http://schemas.microsoft.com/office/drawing/2014/main" id="{CC0A087F-AC05-3600-5083-4E7C7B27F81C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7" name="Gráfico 6">
              <a:extLst>
                <a:ext uri="{FF2B5EF4-FFF2-40B4-BE49-F238E27FC236}">
                  <a16:creationId xmlns:a16="http://schemas.microsoft.com/office/drawing/2014/main" id="{A56114AC-7190-03E8-BFB5-025090F3ADC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44491"/>
              <a:ext cx="1523323" cy="247025"/>
            </a:xfrm>
            <a:prstGeom prst="rect">
              <a:avLst/>
            </a:prstGeom>
          </p:spPr>
        </p:pic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CF7219B6-D2C0-FF7E-D526-24860D596048}"/>
                </a:ext>
              </a:extLst>
            </p:cNvPr>
            <p:cNvSpPr txBox="1"/>
            <p:nvPr/>
          </p:nvSpPr>
          <p:spPr>
            <a:xfrm>
              <a:off x="5524587" y="219187"/>
              <a:ext cx="115288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9" name="Graphic 16">
              <a:extLst>
                <a:ext uri="{FF2B5EF4-FFF2-40B4-BE49-F238E27FC236}">
                  <a16:creationId xmlns:a16="http://schemas.microsoft.com/office/drawing/2014/main" id="{42E2A889-1744-0357-FA8D-DAA8705A34B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1136855" y="234763"/>
              <a:ext cx="723192" cy="27338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699424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296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8F522D6-68AF-1C94-94BA-F080D6598B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3771906B-DD71-DE59-5856-A1D1A99059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F649DE80-AB45-25AA-4C02-C9A7A84CC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7D43E-BC4D-4F19-85D2-19997652D16F}" type="datetimeFigureOut">
              <a:rPr lang="pt-BR" smtClean="0"/>
              <a:t>25/05/2026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629C6CF6-87B7-701D-568D-C261098E1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082D4D0F-DCD2-9A9B-A449-9DFC2D7B8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2B600-D969-4EC8-8CA6-95C13CEFDA8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61800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48666" y="4843226"/>
            <a:ext cx="1861996" cy="2014774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EC7F0F9-A728-BE41-806B-BBC34DBD857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04A89CA1-D70D-824E-B07D-895D3156459D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284921" y="320042"/>
            <a:ext cx="6562150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E43F0DB9-1F0D-D24D-AA83-7CE756B69BB8}"/>
              </a:ext>
            </a:extLst>
          </p:cNvPr>
          <p:cNvSpPr txBox="1"/>
          <p:nvPr userDrawn="1"/>
        </p:nvSpPr>
        <p:spPr>
          <a:xfrm>
            <a:off x="573325" y="166304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521985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DF7FC122-0EC0-4941-ABB8-ACEB8267446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29" y="2453"/>
            <a:ext cx="12189371" cy="6855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49593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ADA00866-F6B9-4009-8193-1DD4664E6A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r="1019" b="819"/>
          <a:stretch/>
        </p:blipFill>
        <p:spPr>
          <a:xfrm>
            <a:off x="1901" y="2171"/>
            <a:ext cx="12190099" cy="6855829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0" y="4843226"/>
            <a:ext cx="1853970" cy="2014774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CFF8E68D-E324-4A10-B1C9-56EFE6F7D725}"/>
              </a:ext>
            </a:extLst>
          </p:cNvPr>
          <p:cNvCxnSpPr>
            <a:cxnSpLocks/>
            <a:endCxn id="12" idx="3"/>
          </p:cNvCxnSpPr>
          <p:nvPr userDrawn="1"/>
        </p:nvCxnSpPr>
        <p:spPr>
          <a:xfrm flipH="1">
            <a:off x="4284921" y="320042"/>
            <a:ext cx="6562150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1F4DF071-4518-4927-B303-C71BB3D01F4B}"/>
              </a:ext>
            </a:extLst>
          </p:cNvPr>
          <p:cNvSpPr txBox="1"/>
          <p:nvPr userDrawn="1"/>
        </p:nvSpPr>
        <p:spPr>
          <a:xfrm>
            <a:off x="573325" y="166304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17506531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EF5C401D-D495-C84C-8192-8451F904CA69}"/>
              </a:ext>
            </a:extLst>
          </p:cNvPr>
          <p:cNvSpPr/>
          <p:nvPr userDrawn="1"/>
        </p:nvSpPr>
        <p:spPr>
          <a:xfrm>
            <a:off x="1" y="1881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6FF5FC04-DE54-4143-8C64-1F0193F5A2B8}"/>
              </a:ext>
            </a:extLst>
          </p:cNvPr>
          <p:cNvCxnSpPr>
            <a:cxnSpLocks/>
            <a:endCxn id="10" idx="3"/>
          </p:cNvCxnSpPr>
          <p:nvPr userDrawn="1"/>
        </p:nvCxnSpPr>
        <p:spPr>
          <a:xfrm flipH="1">
            <a:off x="4284921" y="320042"/>
            <a:ext cx="6562150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ED0EC16F-712F-3441-BBA2-692FB793F0B6}"/>
              </a:ext>
            </a:extLst>
          </p:cNvPr>
          <p:cNvSpPr txBox="1"/>
          <p:nvPr userDrawn="1"/>
        </p:nvSpPr>
        <p:spPr>
          <a:xfrm>
            <a:off x="573325" y="166304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27600024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1" y="1881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56857"/>
            <a:ext cx="11161334" cy="1801145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2679" y="4843226"/>
            <a:ext cx="1853970" cy="20147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730463"/>
            <a:ext cx="12192000" cy="2337202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9DC61A-7A51-0445-8F43-E7BEF019A5FB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6"/>
            <a:ext cx="877385" cy="318052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90F05128-87B3-0A4C-A193-00DD6D49A417}"/>
              </a:ext>
            </a:extLst>
          </p:cNvPr>
          <p:cNvCxnSpPr>
            <a:cxnSpLocks/>
            <a:endCxn id="12" idx="3"/>
          </p:cNvCxnSpPr>
          <p:nvPr userDrawn="1"/>
        </p:nvCxnSpPr>
        <p:spPr>
          <a:xfrm flipH="1">
            <a:off x="4284921" y="320042"/>
            <a:ext cx="6562150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BDCA1EEB-155E-A047-BCB6-A4840F30F2B8}"/>
              </a:ext>
            </a:extLst>
          </p:cNvPr>
          <p:cNvSpPr txBox="1"/>
          <p:nvPr userDrawn="1"/>
        </p:nvSpPr>
        <p:spPr>
          <a:xfrm>
            <a:off x="573325" y="166304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38355561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0" y="1881"/>
            <a:ext cx="12216680" cy="6856121"/>
          </a:xfrm>
          <a:prstGeom prst="rect">
            <a:avLst/>
          </a:prstGeom>
          <a:solidFill>
            <a:srgbClr val="C1C0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F42E567C-863D-7049-B54D-FEE3D54AFDF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330004" y="4843226"/>
            <a:ext cx="1861996" cy="2014774"/>
          </a:xfrm>
          <a:prstGeom prst="rect">
            <a:avLst/>
          </a:prstGeom>
        </p:spPr>
      </p:pic>
      <p:cxnSp>
        <p:nvCxnSpPr>
          <p:cNvPr id="9" name="Conector reto 10">
            <a:extLst>
              <a:ext uri="{FF2B5EF4-FFF2-40B4-BE49-F238E27FC236}">
                <a16:creationId xmlns:a16="http://schemas.microsoft.com/office/drawing/2014/main" id="{FFD16E8E-DF41-F54A-A260-56514FC27312}"/>
              </a:ext>
            </a:extLst>
          </p:cNvPr>
          <p:cNvCxnSpPr>
            <a:cxnSpLocks/>
            <a:endCxn id="11" idx="3"/>
          </p:cNvCxnSpPr>
          <p:nvPr userDrawn="1"/>
        </p:nvCxnSpPr>
        <p:spPr>
          <a:xfrm flipH="1">
            <a:off x="4284921" y="320042"/>
            <a:ext cx="6562150" cy="151"/>
          </a:xfrm>
          <a:prstGeom prst="line">
            <a:avLst/>
          </a:prstGeom>
          <a:ln>
            <a:solidFill>
              <a:srgbClr val="72092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FC2A871D-C6C7-794B-B43C-5BA9A14D1C0C}"/>
              </a:ext>
            </a:extLst>
          </p:cNvPr>
          <p:cNvSpPr txBox="1"/>
          <p:nvPr userDrawn="1"/>
        </p:nvSpPr>
        <p:spPr>
          <a:xfrm>
            <a:off x="573325" y="166304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720928"/>
                </a:solidFill>
              </a:rPr>
              <a:t>FORMAÇÃO CLARO EMPRESAS </a:t>
            </a:r>
            <a:r>
              <a:rPr lang="pt-BR" sz="1400" dirty="0">
                <a:solidFill>
                  <a:srgbClr val="720928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5815677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8A21D85E-D207-4144-A9AC-D86A7DD60B4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902" y="2172"/>
            <a:ext cx="12214779" cy="6855828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353E198B-2C21-4AE6-A7D1-86F5958804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67" y="1036"/>
            <a:ext cx="794127" cy="862565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42CAA076-19D7-6849-9DD4-8A9CB4D0F62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9CC896CB-C5A3-B949-B6CB-7D0DEBD6B818}"/>
              </a:ext>
            </a:extLst>
          </p:cNvPr>
          <p:cNvCxnSpPr>
            <a:cxnSpLocks/>
            <a:endCxn id="8" idx="3"/>
          </p:cNvCxnSpPr>
          <p:nvPr userDrawn="1"/>
        </p:nvCxnSpPr>
        <p:spPr>
          <a:xfrm flipH="1">
            <a:off x="4284921" y="320042"/>
            <a:ext cx="6562150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aixaDeTexto 7">
            <a:extLst>
              <a:ext uri="{FF2B5EF4-FFF2-40B4-BE49-F238E27FC236}">
                <a16:creationId xmlns:a16="http://schemas.microsoft.com/office/drawing/2014/main" id="{9C5A0101-578C-3F41-8CF8-DF5682F57D88}"/>
              </a:ext>
            </a:extLst>
          </p:cNvPr>
          <p:cNvSpPr txBox="1"/>
          <p:nvPr userDrawn="1"/>
        </p:nvSpPr>
        <p:spPr>
          <a:xfrm>
            <a:off x="573325" y="166304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16480308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BC9A0E3C-CD47-A54B-ABC9-4757312DC09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60F8559B-4025-1C4E-A766-3C1AB9DFBD4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  <p:cxnSp>
        <p:nvCxnSpPr>
          <p:cNvPr id="6" name="Conector reto 10">
            <a:extLst>
              <a:ext uri="{FF2B5EF4-FFF2-40B4-BE49-F238E27FC236}">
                <a16:creationId xmlns:a16="http://schemas.microsoft.com/office/drawing/2014/main" id="{052438FC-0A58-ED49-876C-94CEB1C24BA7}"/>
              </a:ext>
            </a:extLst>
          </p:cNvPr>
          <p:cNvCxnSpPr>
            <a:cxnSpLocks/>
            <a:endCxn id="7" idx="3"/>
          </p:cNvCxnSpPr>
          <p:nvPr userDrawn="1"/>
        </p:nvCxnSpPr>
        <p:spPr>
          <a:xfrm flipH="1">
            <a:off x="4284921" y="320042"/>
            <a:ext cx="6562150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aixaDeTexto 6">
            <a:extLst>
              <a:ext uri="{FF2B5EF4-FFF2-40B4-BE49-F238E27FC236}">
                <a16:creationId xmlns:a16="http://schemas.microsoft.com/office/drawing/2014/main" id="{2BB0F6F6-8AD6-884D-9D15-2048F38068C3}"/>
              </a:ext>
            </a:extLst>
          </p:cNvPr>
          <p:cNvSpPr txBox="1"/>
          <p:nvPr userDrawn="1"/>
        </p:nvSpPr>
        <p:spPr>
          <a:xfrm>
            <a:off x="573325" y="166304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2815914143"/>
      </p:ext>
    </p:extLst>
  </p:cSld>
  <p:clrMapOvr>
    <a:masterClrMapping/>
  </p:clrMapOvr>
  <p:transition spd="slow">
    <p:cover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1" y="1881"/>
            <a:ext cx="12192000" cy="6856121"/>
          </a:xfrm>
          <a:prstGeom prst="rect">
            <a:avLst/>
          </a:prstGeom>
          <a:solidFill>
            <a:srgbClr val="3C3C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F9FF498-8632-0C4A-8A88-D9C9AC075C1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D2F235CC-64F1-434A-89B7-9E54CAD79783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284921" y="320042"/>
            <a:ext cx="6562150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389D0C07-DD41-5344-A0DF-B87E082416DD}"/>
              </a:ext>
            </a:extLst>
          </p:cNvPr>
          <p:cNvSpPr txBox="1"/>
          <p:nvPr userDrawn="1"/>
        </p:nvSpPr>
        <p:spPr>
          <a:xfrm>
            <a:off x="573325" y="166304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11042384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1" y="1881"/>
            <a:ext cx="12192000" cy="6856121"/>
          </a:xfrm>
          <a:prstGeom prst="rect">
            <a:avLst/>
          </a:prstGeom>
          <a:solidFill>
            <a:srgbClr val="8686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A3A30EF-B231-B04C-8963-EAEC3E1434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9272" y="1041366"/>
            <a:ext cx="3630706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2075756-1E6E-F746-9D5E-371048653FC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  <p:cxnSp>
        <p:nvCxnSpPr>
          <p:cNvPr id="9" name="Conector reto 10">
            <a:extLst>
              <a:ext uri="{FF2B5EF4-FFF2-40B4-BE49-F238E27FC236}">
                <a16:creationId xmlns:a16="http://schemas.microsoft.com/office/drawing/2014/main" id="{E3EFFAC5-10EF-B747-8763-C024FD09F2A4}"/>
              </a:ext>
            </a:extLst>
          </p:cNvPr>
          <p:cNvCxnSpPr>
            <a:cxnSpLocks/>
            <a:endCxn id="11" idx="3"/>
          </p:cNvCxnSpPr>
          <p:nvPr userDrawn="1"/>
        </p:nvCxnSpPr>
        <p:spPr>
          <a:xfrm flipH="1">
            <a:off x="4284921" y="320042"/>
            <a:ext cx="6562150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2A482844-A30B-444F-B574-7EF8DE5B0016}"/>
              </a:ext>
            </a:extLst>
          </p:cNvPr>
          <p:cNvSpPr txBox="1"/>
          <p:nvPr userDrawn="1"/>
        </p:nvSpPr>
        <p:spPr>
          <a:xfrm>
            <a:off x="573325" y="166304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29829909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100000">
                <a:srgbClr val="C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5555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100000">
                <a:srgbClr val="C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prstClr val="white"/>
              </a:solidFill>
            </a:endParaRPr>
          </a:p>
        </p:txBody>
      </p:sp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4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4655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1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88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47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786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7" y="1432403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1" y="1418942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5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68" y="1868923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4000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4000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1" y="3500907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1" y="6186020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312070"/>
      </p:ext>
    </p:extLst>
  </p:cSld>
  <p:clrMapOvr>
    <a:masterClrMapping/>
  </p:clrMapOvr>
  <p:transition>
    <p:wipe dir="r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93918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4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0019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4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2627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4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8683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68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0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88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40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3" y="265115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6" y="1872434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78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1381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9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88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79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48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3" y="4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2" y="118867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78" y="1584402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4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4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78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1644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4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0995487"/>
      </p:ext>
    </p:extLst>
  </p:cSld>
  <p:clrMapOvr>
    <a:masterClrMapping/>
  </p:clrMapOvr>
  <p:transition>
    <p:wipe dir="r"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STITUCIONAL 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583499" y="143289"/>
            <a:ext cx="9217024" cy="501405"/>
          </a:xfrm>
          <a:prstGeom prst="rect">
            <a:avLst/>
          </a:prstGeom>
        </p:spPr>
        <p:txBody>
          <a:bodyPr/>
          <a:lstStyle>
            <a:lvl1pPr>
              <a:defRPr sz="2667" b="1">
                <a:solidFill>
                  <a:schemeClr val="tx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36113908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100000">
                <a:srgbClr val="C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61405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1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1" y="251887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47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799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sp>
        <p:nvSpPr>
          <p:cNvPr id="9" name="Rectangle 1"/>
          <p:cNvSpPr/>
          <p:nvPr userDrawn="1"/>
        </p:nvSpPr>
        <p:spPr>
          <a:xfrm>
            <a:off x="1" y="1418941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67" y="1868922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4000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4000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1" y="3500907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1" y="6186020"/>
            <a:ext cx="1346200" cy="412224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E97F1AA3-6CF2-4322-9D6C-80EF87299CA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3517" y="938970"/>
            <a:ext cx="2724968" cy="100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586406"/>
      </p:ext>
    </p:extLst>
  </p:cSld>
  <p:clrMapOvr>
    <a:masterClrMapping/>
  </p:clrMapOvr>
  <p:transition>
    <p:wipe dir="r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77B27279-4A63-4536-AB4A-82984E8F5112}"/>
              </a:ext>
            </a:extLst>
          </p:cNvPr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98000">
                <a:srgbClr val="4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50218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564885C8-3BE4-4B35-B31F-CD33F469DF6A}"/>
              </a:ext>
            </a:extLst>
          </p:cNvPr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5F5F5"/>
              </a:gs>
              <a:gs pos="98000">
                <a:srgbClr val="D7D6D6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3" y="176041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851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E0352845-0171-498A-BC9E-0AE1EA41D7BF}"/>
              </a:ext>
            </a:extLst>
          </p:cNvPr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9B9B9B"/>
              </a:gs>
              <a:gs pos="98000">
                <a:srgbClr val="80808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3" y="176041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04746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3" y="176041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1076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tângulo 14">
            <a:extLst>
              <a:ext uri="{FF2B5EF4-FFF2-40B4-BE49-F238E27FC236}">
                <a16:creationId xmlns:a16="http://schemas.microsoft.com/office/drawing/2014/main" id="{E6375031-B999-4056-AF5D-890A70EFE9BF}"/>
              </a:ext>
            </a:extLst>
          </p:cNvPr>
          <p:cNvSpPr/>
          <p:nvPr userDrawn="1"/>
        </p:nvSpPr>
        <p:spPr>
          <a:xfrm>
            <a:off x="8592277" y="-1"/>
            <a:ext cx="3599723" cy="6858001"/>
          </a:xfrm>
          <a:prstGeom prst="rect">
            <a:avLst/>
          </a:prstGeom>
          <a:gradFill flip="none" rotWithShape="0">
            <a:gsLst>
              <a:gs pos="0">
                <a:srgbClr val="FF0000"/>
              </a:gs>
              <a:gs pos="98000">
                <a:srgbClr val="4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0D13C509-F921-49E6-A9EC-98A7B5E628EF}"/>
              </a:ext>
            </a:extLst>
          </p:cNvPr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168D1628-FE68-4E85-9633-BC8E29D3FC3B}"/>
              </a:ext>
            </a:extLst>
          </p:cNvPr>
          <p:cNvSpPr txBox="1">
            <a:spLocks/>
          </p:cNvSpPr>
          <p:nvPr userDrawn="1"/>
        </p:nvSpPr>
        <p:spPr>
          <a:xfrm>
            <a:off x="6769101" y="251887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2" name="Picture 2" descr="I:\Spin\imagens\1065252_16172266_baixa.png">
            <a:extLst>
              <a:ext uri="{FF2B5EF4-FFF2-40B4-BE49-F238E27FC236}">
                <a16:creationId xmlns:a16="http://schemas.microsoft.com/office/drawing/2014/main" id="{C154E1DF-9C06-4661-B405-B30A4A4993F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2" y="2274213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3D44E09D-ECEA-47B6-8314-8EE38DB0B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7398586" y="1872434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5" name="Imagem 24">
            <a:extLst>
              <a:ext uri="{FF2B5EF4-FFF2-40B4-BE49-F238E27FC236}">
                <a16:creationId xmlns:a16="http://schemas.microsoft.com/office/drawing/2014/main" id="{09F7680B-FE8B-4A82-9BE1-B19505EE8E3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6070618"/>
            <a:ext cx="1800664" cy="551387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B4276BCB-516E-4534-9893-08D4EA51E0C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1145" y="226716"/>
            <a:ext cx="2560329" cy="940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53942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>
            <a:extLst>
              <a:ext uri="{FF2B5EF4-FFF2-40B4-BE49-F238E27FC236}">
                <a16:creationId xmlns:a16="http://schemas.microsoft.com/office/drawing/2014/main" id="{CE6E4D79-39B0-4E71-AFBB-3C50945B85E9}"/>
              </a:ext>
            </a:extLst>
          </p:cNvPr>
          <p:cNvSpPr/>
          <p:nvPr userDrawn="1"/>
        </p:nvSpPr>
        <p:spPr>
          <a:xfrm>
            <a:off x="-1061579" y="-1"/>
            <a:ext cx="3983765" cy="6858001"/>
          </a:xfrm>
          <a:prstGeom prst="rect">
            <a:avLst/>
          </a:prstGeom>
          <a:gradFill flip="none" rotWithShape="0">
            <a:gsLst>
              <a:gs pos="0">
                <a:srgbClr val="FF0000"/>
              </a:gs>
              <a:gs pos="98000">
                <a:srgbClr val="4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516448AB-5534-4112-B129-03BFF1CEFD0B}"/>
              </a:ext>
            </a:extLst>
          </p:cNvPr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21" name="Picture 4" descr="C:\Users\User\Desktop\Spin\insumos\Marca Claro-02.png">
            <a:extLst>
              <a:ext uri="{FF2B5EF4-FFF2-40B4-BE49-F238E27FC236}">
                <a16:creationId xmlns:a16="http://schemas.microsoft.com/office/drawing/2014/main" id="{4A637F70-C5B5-4D3C-B67B-657E1C7504C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78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I:\Spin\imagens\shutterstock_85841311 cópia.png">
            <a:extLst>
              <a:ext uri="{FF2B5EF4-FFF2-40B4-BE49-F238E27FC236}">
                <a16:creationId xmlns:a16="http://schemas.microsoft.com/office/drawing/2014/main" id="{2E0D2C00-EF15-42B5-8BAF-A88FDB723710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48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CC2CE829-5C68-4F32-A8A3-2491B8081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1925978" y="1584402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4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4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5" name="Imagem 24">
            <a:extLst>
              <a:ext uri="{FF2B5EF4-FFF2-40B4-BE49-F238E27FC236}">
                <a16:creationId xmlns:a16="http://schemas.microsoft.com/office/drawing/2014/main" id="{59174BBE-4CE7-49F9-858B-00311203E6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12272" y="5909915"/>
            <a:ext cx="1800664" cy="551387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E583FD2A-851F-4999-A7ED-EBC594E81980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921" y="124588"/>
            <a:ext cx="2560329" cy="940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2942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9F23CD6A-D46A-4285-94BF-7382D5B7808D}"/>
              </a:ext>
            </a:extLst>
          </p:cNvPr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5F5F5"/>
              </a:gs>
              <a:gs pos="98000">
                <a:srgbClr val="D7D6D6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B213541E-9A9F-4540-A860-EBD896A9897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3" y="176041"/>
            <a:ext cx="780527" cy="239007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84580976-0FC2-4F08-A381-0F4F69ADEC3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560" r="8330"/>
          <a:stretch/>
        </p:blipFill>
        <p:spPr>
          <a:xfrm flipH="1">
            <a:off x="1" y="0"/>
            <a:ext cx="3802219" cy="68580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06AF58DA-BAC0-4C18-8E59-D6377E05322E}"/>
              </a:ext>
            </a:extLst>
          </p:cNvPr>
          <p:cNvSpPr txBox="1"/>
          <p:nvPr userDrawn="1"/>
        </p:nvSpPr>
        <p:spPr>
          <a:xfrm rot="16200000">
            <a:off x="619444" y="3198171"/>
            <a:ext cx="6857997" cy="461665"/>
          </a:xfrm>
          <a:prstGeom prst="rect">
            <a:avLst/>
          </a:prstGeom>
          <a:solidFill>
            <a:srgbClr val="DA2F10"/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pt-BR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INFORMAÇÕES IMPORTANTES</a:t>
            </a:r>
          </a:p>
        </p:txBody>
      </p:sp>
    </p:spTree>
    <p:extLst>
      <p:ext uri="{BB962C8B-B14F-4D97-AF65-F5344CB8AC3E}">
        <p14:creationId xmlns:p14="http://schemas.microsoft.com/office/powerpoint/2010/main" val="2371914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>
            <a:extLst>
              <a:ext uri="{FF2B5EF4-FFF2-40B4-BE49-F238E27FC236}">
                <a16:creationId xmlns:a16="http://schemas.microsoft.com/office/drawing/2014/main" id="{DED0F6FC-69B1-4AFF-87DB-086A1B203607}"/>
              </a:ext>
            </a:extLst>
          </p:cNvPr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5F5F5"/>
              </a:gs>
              <a:gs pos="98000">
                <a:srgbClr val="D7D6D6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F11C0187-6D7E-421E-A6DD-818C0CCA0F1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3" y="6300825"/>
            <a:ext cx="780527" cy="239007"/>
          </a:xfrm>
          <a:prstGeom prst="rect">
            <a:avLst/>
          </a:prstGeom>
        </p:spPr>
      </p:pic>
      <p:sp>
        <p:nvSpPr>
          <p:cNvPr id="8" name="Rectangle 4">
            <a:extLst>
              <a:ext uri="{FF2B5EF4-FFF2-40B4-BE49-F238E27FC236}">
                <a16:creationId xmlns:a16="http://schemas.microsoft.com/office/drawing/2014/main" id="{351B778E-8344-4BDD-8821-2CD228193C36}"/>
              </a:ext>
            </a:extLst>
          </p:cNvPr>
          <p:cNvSpPr/>
          <p:nvPr userDrawn="1"/>
        </p:nvSpPr>
        <p:spPr>
          <a:xfrm>
            <a:off x="1" y="3"/>
            <a:ext cx="12190548" cy="223853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799">
              <a:defRPr/>
            </a:pPr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BC3423CB-41FF-494F-AF7D-6B63B7B0185E}"/>
              </a:ext>
            </a:extLst>
          </p:cNvPr>
          <p:cNvSpPr/>
          <p:nvPr userDrawn="1"/>
        </p:nvSpPr>
        <p:spPr>
          <a:xfrm>
            <a:off x="1" y="2147751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1" name="Imagem 10">
            <a:extLst>
              <a:ext uri="{FF2B5EF4-FFF2-40B4-BE49-F238E27FC236}">
                <a16:creationId xmlns:a16="http://schemas.microsoft.com/office/drawing/2014/main" id="{DC2847B8-42F1-4E97-A08A-ADE51F5AD27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8203" y="1711878"/>
            <a:ext cx="2560329" cy="940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2445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Slide de título"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7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6549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6_Slide de título"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88927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7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3" y="5445224"/>
            <a:ext cx="978620" cy="99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0" y="252248"/>
            <a:ext cx="11742444" cy="6345104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7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7326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3" y="5445224"/>
            <a:ext cx="978620" cy="99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0" y="252248"/>
            <a:ext cx="11742444" cy="6345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7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3081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335361" y="260651"/>
            <a:ext cx="5376597" cy="6267727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257225" y="3420161"/>
            <a:ext cx="470192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8799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DIGA</a:t>
            </a:r>
            <a:r>
              <a:rPr lang="pt-BR" sz="8799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L</a:t>
            </a:r>
            <a:r>
              <a:rPr lang="en-US" sz="8799" dirty="0" err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Á</a:t>
            </a:r>
            <a:endParaRPr lang="pt-BR" sz="8799" dirty="0">
              <a:solidFill>
                <a:prstClr val="white">
                  <a:lumMod val="65000"/>
                </a:prstClr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7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33618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2386121" y="2849388"/>
            <a:ext cx="6866097" cy="11592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932" dirty="0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6932" b="1" dirty="0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6932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06" y="262597"/>
            <a:ext cx="4953935" cy="6415640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7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7396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1" y="3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5"/>
            <a:ext cx="12223751" cy="6980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99891" y="194414"/>
            <a:ext cx="9892240" cy="6521180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85060" y="3013504"/>
            <a:ext cx="63627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4800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800" b="1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7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9875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1" y="12"/>
            <a:ext cx="12192000" cy="25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80" dirty="0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45489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09" t="-943" r="-284" b="816"/>
          <a:stretch/>
        </p:blipFill>
        <p:spPr>
          <a:xfrm>
            <a:off x="189188" y="131690"/>
            <a:ext cx="11880541" cy="6528725"/>
          </a:xfrm>
          <a:prstGeom prst="rect">
            <a:avLst/>
          </a:prstGeom>
          <a:ln w="57150">
            <a:noFill/>
          </a:ln>
          <a:effectLst/>
        </p:spPr>
      </p:pic>
      <p:sp>
        <p:nvSpPr>
          <p:cNvPr id="21" name="Retângulo 20"/>
          <p:cNvSpPr/>
          <p:nvPr userDrawn="1"/>
        </p:nvSpPr>
        <p:spPr>
          <a:xfrm>
            <a:off x="189187" y="196794"/>
            <a:ext cx="11855668" cy="6471227"/>
          </a:xfrm>
          <a:prstGeom prst="rect">
            <a:avLst/>
          </a:prstGeom>
          <a:solidFill>
            <a:schemeClr val="bg1">
              <a:lumMod val="95000"/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Imagem 5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7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4943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0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Freelancers\Spin\Lab\fundos_Lab-11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31748" y="-19051"/>
            <a:ext cx="12223751" cy="6877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70726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64" y="1"/>
            <a:ext cx="12184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081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9350" y="260652"/>
            <a:ext cx="11713301" cy="3168351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43606" y="3545015"/>
            <a:ext cx="71047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400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19537" y="4153467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19537" y="5401605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magem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6567" y="5733259"/>
            <a:ext cx="2138871" cy="649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8270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7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7197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9350" y="260653"/>
            <a:ext cx="11713301" cy="3168351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43606" y="3621024"/>
            <a:ext cx="7104789" cy="461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218316"/>
            <a:r>
              <a:rPr lang="pt-BR" sz="2399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399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19537" y="4153467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19537" y="5401605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magem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1093" y="5701496"/>
            <a:ext cx="2289820" cy="695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30298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5" y="1"/>
            <a:ext cx="121909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3829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6232" y="5988346"/>
            <a:ext cx="1303183" cy="395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141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0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2379652" y="2808899"/>
            <a:ext cx="6853158" cy="11996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1218316"/>
            <a:r>
              <a:rPr lang="en-US" sz="7195" dirty="0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7195" b="1" dirty="0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7195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08" y="262597"/>
            <a:ext cx="4953935" cy="6415640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7" y="5928941"/>
            <a:ext cx="1297405" cy="393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9166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80382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m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392" y="-28576"/>
            <a:ext cx="12240424" cy="6886576"/>
          </a:xfrm>
          <a:prstGeom prst="rect">
            <a:avLst/>
          </a:prstGeom>
        </p:spPr>
      </p:pic>
      <p:grpSp>
        <p:nvGrpSpPr>
          <p:cNvPr id="11" name="Grupo 10"/>
          <p:cNvGrpSpPr/>
          <p:nvPr userDrawn="1"/>
        </p:nvGrpSpPr>
        <p:grpSpPr>
          <a:xfrm>
            <a:off x="402522" y="271463"/>
            <a:ext cx="1452068" cy="1143003"/>
            <a:chOff x="10275183" y="371476"/>
            <a:chExt cx="1694713" cy="1334002"/>
          </a:xfrm>
        </p:grpSpPr>
        <p:pic>
          <p:nvPicPr>
            <p:cNvPr id="12" name="Imagem 11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75183" y="371476"/>
              <a:ext cx="1694713" cy="630096"/>
            </a:xfrm>
            <a:prstGeom prst="rect">
              <a:avLst/>
            </a:prstGeom>
          </p:spPr>
        </p:pic>
        <p:pic>
          <p:nvPicPr>
            <p:cNvPr id="13" name="Imagem 12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03759" y="1161080"/>
              <a:ext cx="1594700" cy="54439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8766958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6" y="2"/>
            <a:ext cx="12190815" cy="6858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2589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DF7FC122-0EC0-4941-ABB8-ACEB8267446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29" y="2453"/>
            <a:ext cx="12238061" cy="6882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498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ADA00866-F6B9-4009-8193-1DD4664E6A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r="1019" b="819"/>
          <a:stretch/>
        </p:blipFill>
        <p:spPr>
          <a:xfrm>
            <a:off x="1901" y="2171"/>
            <a:ext cx="12190099" cy="6855829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0" y="4843226"/>
            <a:ext cx="1853970" cy="2014774"/>
          </a:xfrm>
          <a:prstGeom prst="rect">
            <a:avLst/>
          </a:prstGeom>
        </p:spPr>
      </p:pic>
      <p:sp>
        <p:nvSpPr>
          <p:cNvPr id="27" name="CaixaDeTexto 26">
            <a:extLst>
              <a:ext uri="{FF2B5EF4-FFF2-40B4-BE49-F238E27FC236}">
                <a16:creationId xmlns:a16="http://schemas.microsoft.com/office/drawing/2014/main" id="{CE139058-B8D1-4F55-8A54-F6F3248764FB}"/>
              </a:ext>
            </a:extLst>
          </p:cNvPr>
          <p:cNvSpPr txBox="1"/>
          <p:nvPr userDrawn="1"/>
        </p:nvSpPr>
        <p:spPr>
          <a:xfrm>
            <a:off x="573325" y="166304"/>
            <a:ext cx="2966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53BED3D8-1844-4B1D-A29E-A87F6D019D9C}"/>
              </a:ext>
            </a:extLst>
          </p:cNvPr>
          <p:cNvCxnSpPr>
            <a:cxnSpLocks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0815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EF5C401D-D495-C84C-8192-8451F904CA69}"/>
              </a:ext>
            </a:extLst>
          </p:cNvPr>
          <p:cNvSpPr/>
          <p:nvPr userDrawn="1"/>
        </p:nvSpPr>
        <p:spPr>
          <a:xfrm>
            <a:off x="1" y="1881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5" y="166304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6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7808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1" y="1881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56857"/>
            <a:ext cx="11161334" cy="1801145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5" y="166304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2679" y="4843226"/>
            <a:ext cx="1853970" cy="20147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730463"/>
            <a:ext cx="12192000" cy="2337202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9DC61A-7A51-0445-8F43-E7BEF019A5FB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6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110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5" y="166304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48666" y="4843226"/>
            <a:ext cx="1861996" cy="2014774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EC7F0F9-A728-BE41-806B-BBC34DBD857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6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02199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0" y="1881"/>
            <a:ext cx="12216680" cy="6856121"/>
          </a:xfrm>
          <a:prstGeom prst="rect">
            <a:avLst/>
          </a:prstGeom>
          <a:solidFill>
            <a:srgbClr val="C1C0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F42E567C-863D-7049-B54D-FEE3D54AFDF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5" y="166304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720928"/>
                </a:solidFill>
              </a:rPr>
              <a:t>NOVA FORMAÇÃO PME </a:t>
            </a:r>
            <a:r>
              <a:rPr lang="pt-BR" sz="1400" dirty="0">
                <a:solidFill>
                  <a:srgbClr val="720928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rgbClr val="72092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330004" y="4843226"/>
            <a:ext cx="1861996" cy="2014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446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8A21D85E-D207-4144-A9AC-D86A7DD60B4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902" y="2172"/>
            <a:ext cx="12214779" cy="6855828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71249A34-0DA6-45B3-83E9-C0E11084A81C}"/>
              </a:ext>
            </a:extLst>
          </p:cNvPr>
          <p:cNvSpPr txBox="1"/>
          <p:nvPr userDrawn="1"/>
        </p:nvSpPr>
        <p:spPr>
          <a:xfrm>
            <a:off x="573325" y="166304"/>
            <a:ext cx="2966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</a:t>
            </a: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353E198B-2C21-4AE6-A7D1-86F5958804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67" y="1036"/>
            <a:ext cx="794127" cy="862565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2F0337FC-1D6B-6F45-B33F-541172EEC84C}"/>
              </a:ext>
            </a:extLst>
          </p:cNvPr>
          <p:cNvCxnSpPr>
            <a:cxnSpLocks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Imagem 8">
            <a:extLst>
              <a:ext uri="{FF2B5EF4-FFF2-40B4-BE49-F238E27FC236}">
                <a16:creationId xmlns:a16="http://schemas.microsoft.com/office/drawing/2014/main" id="{42CAA076-19D7-6849-9DD4-8A9CB4D0F62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4416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BC9A0E3C-CD47-A54B-ABC9-4757312DC09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524A5AFA-1BDA-5E4B-910D-BD07EC64B8F1}"/>
              </a:ext>
            </a:extLst>
          </p:cNvPr>
          <p:cNvSpPr txBox="1"/>
          <p:nvPr userDrawn="1"/>
        </p:nvSpPr>
        <p:spPr>
          <a:xfrm>
            <a:off x="573325" y="166304"/>
            <a:ext cx="2966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0113ACE8-C787-D243-A35D-89ABED630A9B}"/>
              </a:ext>
            </a:extLst>
          </p:cNvPr>
          <p:cNvCxnSpPr>
            <a:cxnSpLocks/>
          </p:cNvCxnSpPr>
          <p:nvPr userDrawn="1"/>
        </p:nvCxnSpPr>
        <p:spPr>
          <a:xfrm flipH="1">
            <a:off x="3539613" y="320191"/>
            <a:ext cx="656794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Imagem 12">
            <a:extLst>
              <a:ext uri="{FF2B5EF4-FFF2-40B4-BE49-F238E27FC236}">
                <a16:creationId xmlns:a16="http://schemas.microsoft.com/office/drawing/2014/main" id="{60F8559B-4025-1C4E-A766-3C1AB9DFBD4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833762"/>
      </p:ext>
    </p:extLst>
  </p:cSld>
  <p:clrMapOvr>
    <a:masterClrMapping/>
  </p:clrMapOvr>
  <p:transition spd="slow">
    <p:cover/>
  </p:transition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695F5EB9-2F95-5F48-A670-C05DC4F8F7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16E64A73-5EB6-B846-B5DB-09FB95695D2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524A5AFA-1BDA-5E4B-910D-BD07EC64B8F1}"/>
              </a:ext>
            </a:extLst>
          </p:cNvPr>
          <p:cNvSpPr txBox="1"/>
          <p:nvPr userDrawn="1"/>
        </p:nvSpPr>
        <p:spPr>
          <a:xfrm>
            <a:off x="573325" y="166304"/>
            <a:ext cx="2966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0113ACE8-C787-D243-A35D-89ABED630A9B}"/>
              </a:ext>
            </a:extLst>
          </p:cNvPr>
          <p:cNvCxnSpPr>
            <a:cxnSpLocks/>
          </p:cNvCxnSpPr>
          <p:nvPr userDrawn="1"/>
        </p:nvCxnSpPr>
        <p:spPr>
          <a:xfrm flipH="1">
            <a:off x="3539613" y="320191"/>
            <a:ext cx="656794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9267182"/>
      </p:ext>
    </p:extLst>
  </p:cSld>
  <p:clrMapOvr>
    <a:masterClrMapping/>
  </p:clrMapOvr>
  <p:transition spd="slow">
    <p:cover/>
  </p:transition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1" y="1881"/>
            <a:ext cx="12192000" cy="6856121"/>
          </a:xfrm>
          <a:prstGeom prst="rect">
            <a:avLst/>
          </a:prstGeom>
          <a:solidFill>
            <a:srgbClr val="3C3C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5" y="166304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F9FF498-8632-0C4A-8A88-D9C9AC075C1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7571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1" y="1881"/>
            <a:ext cx="12192000" cy="6856121"/>
          </a:xfrm>
          <a:prstGeom prst="rect">
            <a:avLst/>
          </a:prstGeom>
          <a:solidFill>
            <a:srgbClr val="8686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5" y="166304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A3A30EF-B231-B04C-8963-EAEC3E1434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9272" y="1041366"/>
            <a:ext cx="3630706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2075756-1E6E-F746-9D5E-371048653FC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71638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5" y="3"/>
            <a:ext cx="12190992" cy="6858000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F4E30067-4A5A-4DC3-B660-5CA23FC7F21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1" y="5909874"/>
            <a:ext cx="1303020" cy="467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82294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1" y="1883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" y="5056859"/>
            <a:ext cx="11161335" cy="1801145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6" y="166303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5" y="320042"/>
            <a:ext cx="7307459" cy="148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5" y="1881"/>
            <a:ext cx="822737" cy="785675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2680" y="4843228"/>
            <a:ext cx="1853971" cy="2014775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730465"/>
            <a:ext cx="12192000" cy="2337203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9DC61A-7A51-0445-8F43-E7BEF019A5FB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2" y="112137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5712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1" y="1883"/>
            <a:ext cx="12192000" cy="6856121"/>
          </a:xfrm>
          <a:prstGeom prst="rect">
            <a:avLst/>
          </a:prstGeom>
          <a:solidFill>
            <a:srgbClr val="8686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6" y="166303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5" y="320042"/>
            <a:ext cx="7307459" cy="14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5" y="1881"/>
            <a:ext cx="822737" cy="785675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A3A30EF-B231-B04C-8963-EAEC3E1434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9271" y="1041367"/>
            <a:ext cx="3630707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2075756-1E6E-F746-9D5E-371048653FC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2" y="112139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2140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1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88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47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786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7" y="1432403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1" y="1418942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5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68" y="1868923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4000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4000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1" y="3500907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1" y="6186020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59810"/>
      </p:ext>
    </p:extLst>
  </p:cSld>
  <p:clrMapOvr>
    <a:masterClrMapping/>
  </p:clrMapOvr>
  <p:transition>
    <p:wipe dir="r"/>
  </p:transition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2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3529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4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0170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4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4105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4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2364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7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68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0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88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40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3" y="265115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6" y="1872434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78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5775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9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88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79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48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3" y="4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2" y="118867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78" y="1584402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4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4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78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4678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4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5950308"/>
      </p:ext>
    </p:extLst>
  </p:cSld>
  <p:clrMapOvr>
    <a:masterClrMapping/>
  </p:clrMapOvr>
  <p:transition>
    <p:wipe dir="r"/>
  </p:transition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EB830C7B-8E37-4522-8EC4-77124C99834D}"/>
              </a:ext>
            </a:extLst>
          </p:cNvPr>
          <p:cNvSpPr/>
          <p:nvPr userDrawn="1"/>
        </p:nvSpPr>
        <p:spPr>
          <a:xfrm rot="10800000">
            <a:off x="2133601" y="6187444"/>
            <a:ext cx="7924800" cy="670559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677"/>
            <a:endParaRPr lang="pt-BR" sz="1799">
              <a:solidFill>
                <a:prstClr val="white"/>
              </a:solidFill>
            </a:endParaRPr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id="{70F697C9-209A-43BA-9D10-BC4E191C3BA0}"/>
              </a:ext>
            </a:extLst>
          </p:cNvPr>
          <p:cNvGrpSpPr/>
          <p:nvPr userDrawn="1"/>
        </p:nvGrpSpPr>
        <p:grpSpPr>
          <a:xfrm>
            <a:off x="5900065" y="6474795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5" name="Shape 18">
              <a:extLst>
                <a:ext uri="{FF2B5EF4-FFF2-40B4-BE49-F238E27FC236}">
                  <a16:creationId xmlns:a16="http://schemas.microsoft.com/office/drawing/2014/main" id="{CC2A0787-D69E-482A-9952-2DCE6F2039A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677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  <p:sp>
          <p:nvSpPr>
            <p:cNvPr id="6" name="Shape 19">
              <a:extLst>
                <a:ext uri="{FF2B5EF4-FFF2-40B4-BE49-F238E27FC236}">
                  <a16:creationId xmlns:a16="http://schemas.microsoft.com/office/drawing/2014/main" id="{A7B4D387-A84F-460C-B015-AFC5B6656E78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677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  <p:sp>
          <p:nvSpPr>
            <p:cNvPr id="7" name="Shape 20">
              <a:extLst>
                <a:ext uri="{FF2B5EF4-FFF2-40B4-BE49-F238E27FC236}">
                  <a16:creationId xmlns:a16="http://schemas.microsoft.com/office/drawing/2014/main" id="{0DC9D6F5-5703-4487-9B28-B60C581845E9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677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</p:grpSp>
      <p:sp>
        <p:nvSpPr>
          <p:cNvPr id="8" name="Título 1">
            <a:extLst>
              <a:ext uri="{FF2B5EF4-FFF2-40B4-BE49-F238E27FC236}">
                <a16:creationId xmlns:a16="http://schemas.microsoft.com/office/drawing/2014/main" id="{6E078637-47D1-4E47-BDFF-E5F47C8176F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286001" y="529428"/>
            <a:ext cx="7620000" cy="411163"/>
          </a:xfrm>
          <a:prstGeom prst="rect">
            <a:avLst/>
          </a:prstGeom>
        </p:spPr>
        <p:txBody>
          <a:bodyPr anchor="b"/>
          <a:lstStyle>
            <a:lvl1pPr marL="0" algn="ctr" defTabSz="913677" rtl="0" eaLnBrk="1" latinLnBrk="0" hangingPunct="1">
              <a:defRPr lang="pt-BR" sz="3197" kern="1200" spc="20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0" name="Espaço Reservado para Texto 5">
            <a:extLst>
              <a:ext uri="{FF2B5EF4-FFF2-40B4-BE49-F238E27FC236}">
                <a16:creationId xmlns:a16="http://schemas.microsoft.com/office/drawing/2014/main" id="{5B736190-DDAD-467E-B4A5-1A89B956676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86001" y="972827"/>
            <a:ext cx="76200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99" spc="2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3414596870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rma Livre: Forma 6">
            <a:extLst>
              <a:ext uri="{FF2B5EF4-FFF2-40B4-BE49-F238E27FC236}">
                <a16:creationId xmlns:a16="http://schemas.microsoft.com/office/drawing/2014/main" id="{D36170ED-D75D-4725-97A5-2BEFDD357737}"/>
              </a:ext>
            </a:extLst>
          </p:cNvPr>
          <p:cNvSpPr/>
          <p:nvPr userDrawn="1"/>
        </p:nvSpPr>
        <p:spPr>
          <a:xfrm>
            <a:off x="2133601" y="2"/>
            <a:ext cx="7924800" cy="1152207"/>
          </a:xfrm>
          <a:custGeom>
            <a:avLst/>
            <a:gdLst>
              <a:gd name="connsiteX0" fmla="*/ 0 w 6449725"/>
              <a:gd name="connsiteY0" fmla="*/ 0 h 1163782"/>
              <a:gd name="connsiteX1" fmla="*/ 6449725 w 6449725"/>
              <a:gd name="connsiteY1" fmla="*/ 0 h 1163782"/>
              <a:gd name="connsiteX2" fmla="*/ 6449725 w 6449725"/>
              <a:gd name="connsiteY2" fmla="*/ 557188 h 1163782"/>
              <a:gd name="connsiteX3" fmla="*/ 5843131 w 6449725"/>
              <a:gd name="connsiteY3" fmla="*/ 1163782 h 1163782"/>
              <a:gd name="connsiteX4" fmla="*/ 606594 w 6449725"/>
              <a:gd name="connsiteY4" fmla="*/ 1163782 h 1163782"/>
              <a:gd name="connsiteX5" fmla="*/ 0 w 6449725"/>
              <a:gd name="connsiteY5" fmla="*/ 557188 h 1163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49725" h="1163782">
                <a:moveTo>
                  <a:pt x="0" y="0"/>
                </a:moveTo>
                <a:lnTo>
                  <a:pt x="6449725" y="0"/>
                </a:lnTo>
                <a:lnTo>
                  <a:pt x="6449725" y="557188"/>
                </a:lnTo>
                <a:cubicBezTo>
                  <a:pt x="6449725" y="892201"/>
                  <a:pt x="6178144" y="1163782"/>
                  <a:pt x="5843131" y="1163782"/>
                </a:cubicBezTo>
                <a:lnTo>
                  <a:pt x="606594" y="1163782"/>
                </a:lnTo>
                <a:cubicBezTo>
                  <a:pt x="271581" y="1163782"/>
                  <a:pt x="0" y="892201"/>
                  <a:pt x="0" y="55718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677"/>
            <a:endParaRPr lang="pt-BR" sz="1799">
              <a:solidFill>
                <a:prstClr val="white"/>
              </a:solidFill>
            </a:endParaRP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82E42AEC-9CA0-41E8-850D-DFE13CB10AC2}"/>
              </a:ext>
            </a:extLst>
          </p:cNvPr>
          <p:cNvGrpSpPr/>
          <p:nvPr userDrawn="1"/>
        </p:nvGrpSpPr>
        <p:grpSpPr>
          <a:xfrm>
            <a:off x="5900065" y="118291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1" name="Shape 18">
              <a:extLst>
                <a:ext uri="{FF2B5EF4-FFF2-40B4-BE49-F238E27FC236}">
                  <a16:creationId xmlns:a16="http://schemas.microsoft.com/office/drawing/2014/main" id="{9A448202-9995-4672-8E9C-5A3950D4F33B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677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  <p:sp>
          <p:nvSpPr>
            <p:cNvPr id="12" name="Shape 19">
              <a:extLst>
                <a:ext uri="{FF2B5EF4-FFF2-40B4-BE49-F238E27FC236}">
                  <a16:creationId xmlns:a16="http://schemas.microsoft.com/office/drawing/2014/main" id="{4F3BEC18-9C60-45F1-89DC-237495199F9F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677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  <p:sp>
          <p:nvSpPr>
            <p:cNvPr id="13" name="Shape 20">
              <a:extLst>
                <a:ext uri="{FF2B5EF4-FFF2-40B4-BE49-F238E27FC236}">
                  <a16:creationId xmlns:a16="http://schemas.microsoft.com/office/drawing/2014/main" id="{D46FDE2C-EA4B-4C0B-9BFA-60809218A337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677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B10804E5-2607-44A6-9425-A1F8E885904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435684" y="341235"/>
            <a:ext cx="7320636" cy="411163"/>
          </a:xfrm>
          <a:prstGeom prst="rect">
            <a:avLst/>
          </a:prstGeom>
        </p:spPr>
        <p:txBody>
          <a:bodyPr anchor="b"/>
          <a:lstStyle>
            <a:lvl1pPr marL="0" algn="ctr" defTabSz="913677" rtl="0" eaLnBrk="1" latinLnBrk="0" hangingPunct="1">
              <a:defRPr lang="pt-BR" sz="2799" b="1" kern="1200" spc="20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AQUI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F96342F5-3FB4-490F-9638-45CC41AEBB0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435683" y="705402"/>
            <a:ext cx="7320636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99" spc="2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pt-BR" dirty="0"/>
              <a:t>Colocar o subtítulo aqui</a:t>
            </a:r>
          </a:p>
        </p:txBody>
      </p:sp>
    </p:spTree>
    <p:extLst>
      <p:ext uri="{BB962C8B-B14F-4D97-AF65-F5344CB8AC3E}">
        <p14:creationId xmlns:p14="http://schemas.microsoft.com/office/powerpoint/2010/main" val="42335277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: Cantos Superiores Arredondados 3">
            <a:extLst>
              <a:ext uri="{FF2B5EF4-FFF2-40B4-BE49-F238E27FC236}">
                <a16:creationId xmlns:a16="http://schemas.microsoft.com/office/drawing/2014/main" id="{0E6843EE-5518-4FC5-8CF1-0BD53244452D}"/>
              </a:ext>
            </a:extLst>
          </p:cNvPr>
          <p:cNvSpPr/>
          <p:nvPr userDrawn="1"/>
        </p:nvSpPr>
        <p:spPr>
          <a:xfrm flipV="1">
            <a:off x="748059" y="0"/>
            <a:ext cx="9410007" cy="1163782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E232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677"/>
            <a:endParaRPr lang="pt-BR" sz="1799">
              <a:solidFill>
                <a:prstClr val="white"/>
              </a:solidFill>
            </a:endParaRP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82E42AEC-9CA0-41E8-850D-DFE13CB10AC2}"/>
              </a:ext>
            </a:extLst>
          </p:cNvPr>
          <p:cNvGrpSpPr/>
          <p:nvPr userDrawn="1"/>
        </p:nvGrpSpPr>
        <p:grpSpPr>
          <a:xfrm>
            <a:off x="5257128" y="118291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1" name="Shape 18">
              <a:extLst>
                <a:ext uri="{FF2B5EF4-FFF2-40B4-BE49-F238E27FC236}">
                  <a16:creationId xmlns:a16="http://schemas.microsoft.com/office/drawing/2014/main" id="{9A448202-9995-4672-8E9C-5A3950D4F33B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677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  <p:sp>
          <p:nvSpPr>
            <p:cNvPr id="12" name="Shape 19">
              <a:extLst>
                <a:ext uri="{FF2B5EF4-FFF2-40B4-BE49-F238E27FC236}">
                  <a16:creationId xmlns:a16="http://schemas.microsoft.com/office/drawing/2014/main" id="{4F3BEC18-9C60-45F1-89DC-237495199F9F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677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  <p:sp>
          <p:nvSpPr>
            <p:cNvPr id="13" name="Shape 20">
              <a:extLst>
                <a:ext uri="{FF2B5EF4-FFF2-40B4-BE49-F238E27FC236}">
                  <a16:creationId xmlns:a16="http://schemas.microsoft.com/office/drawing/2014/main" id="{D46FDE2C-EA4B-4C0B-9BFA-60809218A337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677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</p:grpSp>
      <p:sp>
        <p:nvSpPr>
          <p:cNvPr id="16" name="Título 1">
            <a:extLst>
              <a:ext uri="{FF2B5EF4-FFF2-40B4-BE49-F238E27FC236}">
                <a16:creationId xmlns:a16="http://schemas.microsoft.com/office/drawing/2014/main" id="{4946B340-CF36-4974-85ED-3AC8996203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8059" y="341235"/>
            <a:ext cx="9410007" cy="411163"/>
          </a:xfrm>
          <a:prstGeom prst="rect">
            <a:avLst/>
          </a:prstGeom>
        </p:spPr>
        <p:txBody>
          <a:bodyPr anchor="b"/>
          <a:lstStyle>
            <a:lvl1pPr marL="0" algn="ctr" defTabSz="913677" rtl="0" eaLnBrk="1" latinLnBrk="0" hangingPunct="1">
              <a:defRPr lang="pt-BR" sz="2799" b="1" kern="1200" spc="20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AQUI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7936E0F8-E954-43C7-B637-F9C319A0B6C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47715" y="705402"/>
            <a:ext cx="94107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99" spc="2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pt-BR" dirty="0"/>
              <a:t>Colocar o subtítulo aqui</a:t>
            </a:r>
          </a:p>
        </p:txBody>
      </p:sp>
    </p:spTree>
    <p:extLst>
      <p:ext uri="{BB962C8B-B14F-4D97-AF65-F5344CB8AC3E}">
        <p14:creationId xmlns:p14="http://schemas.microsoft.com/office/powerpoint/2010/main" val="3860848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rma Livre: Forma 8">
            <a:extLst>
              <a:ext uri="{FF2B5EF4-FFF2-40B4-BE49-F238E27FC236}">
                <a16:creationId xmlns:a16="http://schemas.microsoft.com/office/drawing/2014/main" id="{B067EBC8-0D81-478B-863A-F6E6F2618745}"/>
              </a:ext>
            </a:extLst>
          </p:cNvPr>
          <p:cNvSpPr/>
          <p:nvPr userDrawn="1"/>
        </p:nvSpPr>
        <p:spPr>
          <a:xfrm>
            <a:off x="2133601" y="-3571"/>
            <a:ext cx="7924800" cy="670559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677"/>
            <a:endParaRPr lang="pt-BR" sz="1799">
              <a:solidFill>
                <a:prstClr val="white"/>
              </a:solidFill>
            </a:endParaRPr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0065" y="114717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8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677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  <p:sp>
          <p:nvSpPr>
            <p:cNvPr id="19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677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  <p:sp>
          <p:nvSpPr>
            <p:cNvPr id="20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677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</p:grpSp>
      <p:sp>
        <p:nvSpPr>
          <p:cNvPr id="21" name="Título 1">
            <a:extLst>
              <a:ext uri="{FF2B5EF4-FFF2-40B4-BE49-F238E27FC236}">
                <a16:creationId xmlns:a16="http://schemas.microsoft.com/office/drawing/2014/main" id="{2062D2E3-8553-4996-ADEE-52E4D6DF25A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604741" y="172455"/>
            <a:ext cx="6982520" cy="411163"/>
          </a:xfrm>
          <a:prstGeom prst="rect">
            <a:avLst/>
          </a:prstGeom>
        </p:spPr>
        <p:txBody>
          <a:bodyPr anchor="b"/>
          <a:lstStyle>
            <a:lvl1pPr marL="0" algn="ctr" defTabSz="913677" rtl="0" eaLnBrk="1" latinLnBrk="0" hangingPunct="1">
              <a:defRPr lang="pt-BR" sz="1799" b="1" kern="1200" spc="20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41903913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ADA00866-F6B9-4009-8193-1DD4664E6A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r="1019" b="819"/>
          <a:stretch/>
        </p:blipFill>
        <p:spPr>
          <a:xfrm>
            <a:off x="1901" y="2171"/>
            <a:ext cx="12190099" cy="6855829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0" y="4843226"/>
            <a:ext cx="1853970" cy="2014774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97"/>
            <a:ext cx="875065" cy="317211"/>
          </a:xfrm>
          <a:prstGeom prst="rect">
            <a:avLst/>
          </a:prstGeom>
        </p:spPr>
      </p:pic>
      <p:cxnSp>
        <p:nvCxnSpPr>
          <p:cNvPr id="8" name="Conector reto 10">
            <a:extLst>
              <a:ext uri="{FF2B5EF4-FFF2-40B4-BE49-F238E27FC236}">
                <a16:creationId xmlns:a16="http://schemas.microsoft.com/office/drawing/2014/main" id="{5367E9DA-B65C-314A-B433-C18F79744009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285479" y="320041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AF5B043E-10CB-0D48-B6CA-58638110DD66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FORMAÇÃO CLARO EMPRESAS </a:t>
            </a:r>
            <a:r>
              <a:rPr lang="pt-BR" sz="1400" dirty="0">
                <a:solidFill>
                  <a:schemeClr val="bg1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28473853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EF5C401D-D495-C84C-8192-8451F904CA69}"/>
              </a:ext>
            </a:extLst>
          </p:cNvPr>
          <p:cNvSpPr/>
          <p:nvPr userDrawn="1"/>
        </p:nvSpPr>
        <p:spPr>
          <a:xfrm>
            <a:off x="29" y="1887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E83D2062-1F62-B047-9ACD-C7A19EA4503C}"/>
              </a:ext>
            </a:extLst>
          </p:cNvPr>
          <p:cNvCxnSpPr>
            <a:cxnSpLocks/>
            <a:endCxn id="10" idx="3"/>
          </p:cNvCxnSpPr>
          <p:nvPr userDrawn="1"/>
        </p:nvCxnSpPr>
        <p:spPr>
          <a:xfrm flipH="1">
            <a:off x="4285479" y="320041"/>
            <a:ext cx="6563004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2CF4A110-2773-6F48-8537-96624C7635BE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3278201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29" y="1887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" y="5056916"/>
            <a:ext cx="11161335" cy="1801145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2681" y="4843226"/>
            <a:ext cx="1853970" cy="20147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" y="1730463"/>
            <a:ext cx="12192000" cy="2337202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9DC61A-7A51-0445-8F43-E7BEF019A5FB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36"/>
            <a:ext cx="877385" cy="318052"/>
          </a:xfrm>
          <a:prstGeom prst="rect">
            <a:avLst/>
          </a:prstGeom>
        </p:spPr>
      </p:pic>
      <p:cxnSp>
        <p:nvCxnSpPr>
          <p:cNvPr id="12" name="Conector reto 10">
            <a:extLst>
              <a:ext uri="{FF2B5EF4-FFF2-40B4-BE49-F238E27FC236}">
                <a16:creationId xmlns:a16="http://schemas.microsoft.com/office/drawing/2014/main" id="{5BC2B065-AC5F-F445-BF50-A59A5A0C6692}"/>
              </a:ext>
            </a:extLst>
          </p:cNvPr>
          <p:cNvCxnSpPr>
            <a:cxnSpLocks/>
            <a:endCxn id="14" idx="3"/>
          </p:cNvCxnSpPr>
          <p:nvPr userDrawn="1"/>
        </p:nvCxnSpPr>
        <p:spPr>
          <a:xfrm flipH="1">
            <a:off x="4285479" y="320041"/>
            <a:ext cx="6563004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8873E67D-DED0-C047-9145-0CDEFA255501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21555539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48667" y="4843226"/>
            <a:ext cx="1861996" cy="2014774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EC7F0F9-A728-BE41-806B-BBC34DBD857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51BEB7B2-4F27-BB4D-A3B8-EAD19B75B3C9}"/>
              </a:ext>
            </a:extLst>
          </p:cNvPr>
          <p:cNvCxnSpPr>
            <a:cxnSpLocks/>
            <a:endCxn id="10" idx="3"/>
          </p:cNvCxnSpPr>
          <p:nvPr userDrawn="1"/>
        </p:nvCxnSpPr>
        <p:spPr>
          <a:xfrm flipH="1">
            <a:off x="4285479" y="320041"/>
            <a:ext cx="6563004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289F6657-D6C6-2449-B25D-F4B86CF9E752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41976211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0" y="1887"/>
            <a:ext cx="12216680" cy="6856121"/>
          </a:xfrm>
          <a:prstGeom prst="rect">
            <a:avLst/>
          </a:prstGeom>
          <a:solidFill>
            <a:srgbClr val="C1C0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F42E567C-863D-7049-B54D-FEE3D54AFDF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97"/>
            <a:ext cx="875065" cy="317211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330006" y="4843226"/>
            <a:ext cx="1861996" cy="2014774"/>
          </a:xfrm>
          <a:prstGeom prst="rect">
            <a:avLst/>
          </a:prstGeom>
        </p:spPr>
      </p:pic>
      <p:cxnSp>
        <p:nvCxnSpPr>
          <p:cNvPr id="12" name="Conector reto 10">
            <a:extLst>
              <a:ext uri="{FF2B5EF4-FFF2-40B4-BE49-F238E27FC236}">
                <a16:creationId xmlns:a16="http://schemas.microsoft.com/office/drawing/2014/main" id="{D6AB1C14-E561-F040-BB2E-EBA03696D5EE}"/>
              </a:ext>
            </a:extLst>
          </p:cNvPr>
          <p:cNvCxnSpPr>
            <a:cxnSpLocks/>
            <a:endCxn id="13" idx="3"/>
          </p:cNvCxnSpPr>
          <p:nvPr userDrawn="1"/>
        </p:nvCxnSpPr>
        <p:spPr>
          <a:xfrm flipH="1">
            <a:off x="4285479" y="320041"/>
            <a:ext cx="6563004" cy="151"/>
          </a:xfrm>
          <a:prstGeom prst="line">
            <a:avLst/>
          </a:prstGeom>
          <a:ln>
            <a:solidFill>
              <a:srgbClr val="72092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95359EE3-9DD4-2842-A53D-E4D9E44DB8C6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720928"/>
                </a:solidFill>
              </a:rPr>
              <a:t>FORMAÇÃO CLARO EMPRESAS </a:t>
            </a:r>
            <a:r>
              <a:rPr lang="pt-BR" sz="1400" dirty="0">
                <a:solidFill>
                  <a:srgbClr val="720928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24675869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8A21D85E-D207-4144-A9AC-D86A7DD60B4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930" y="2172"/>
            <a:ext cx="12214779" cy="6855828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353E198B-2C21-4AE6-A7D1-86F5958804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99" y="1036"/>
            <a:ext cx="794126" cy="862565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42CAA076-19D7-6849-9DD4-8A9CB4D0F62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97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943D2516-0CAF-114E-A0F1-F34BF04F7944}"/>
              </a:ext>
            </a:extLst>
          </p:cNvPr>
          <p:cNvCxnSpPr>
            <a:cxnSpLocks/>
            <a:endCxn id="13" idx="3"/>
          </p:cNvCxnSpPr>
          <p:nvPr userDrawn="1"/>
        </p:nvCxnSpPr>
        <p:spPr>
          <a:xfrm flipH="1">
            <a:off x="4285479" y="320041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C3B1371D-7EFD-7644-9A1A-188E201EE797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FORMAÇÃO CLARO EMPRESAS </a:t>
            </a:r>
            <a:r>
              <a:rPr lang="pt-BR" sz="1400" dirty="0">
                <a:solidFill>
                  <a:schemeClr val="bg1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31407274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BC9A0E3C-CD47-A54B-ABC9-4757312DC09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9" y="0"/>
            <a:ext cx="12192000" cy="68580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60F8559B-4025-1C4E-A766-3C1AB9DFBD4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97"/>
            <a:ext cx="875065" cy="317211"/>
          </a:xfrm>
          <a:prstGeom prst="rect">
            <a:avLst/>
          </a:prstGeom>
        </p:spPr>
      </p:pic>
      <p:cxnSp>
        <p:nvCxnSpPr>
          <p:cNvPr id="8" name="Conector reto 10">
            <a:extLst>
              <a:ext uri="{FF2B5EF4-FFF2-40B4-BE49-F238E27FC236}">
                <a16:creationId xmlns:a16="http://schemas.microsoft.com/office/drawing/2014/main" id="{21641B8A-B266-174F-B05B-4FE1C71ED61D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285479" y="320041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DEEE022D-E30A-DE4B-AFF5-088F08A75CFB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FORMAÇÃO CLARO EMPRESAS </a:t>
            </a:r>
            <a:r>
              <a:rPr lang="pt-BR" sz="1400" dirty="0">
                <a:solidFill>
                  <a:schemeClr val="bg1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3753329424"/>
      </p:ext>
    </p:extLst>
  </p:cSld>
  <p:clrMapOvr>
    <a:masterClrMapping/>
  </p:clrMapOvr>
  <p:transition spd="slow">
    <p:cover/>
  </p:transition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695F5EB9-2F95-5F48-A670-C05DC4F8F7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9" y="0"/>
            <a:ext cx="12192000" cy="68580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16E64A73-5EB6-B846-B5DB-09FB95695D2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97"/>
            <a:ext cx="875065" cy="317211"/>
          </a:xfrm>
          <a:prstGeom prst="rect">
            <a:avLst/>
          </a:prstGeom>
        </p:spPr>
      </p:pic>
      <p:cxnSp>
        <p:nvCxnSpPr>
          <p:cNvPr id="8" name="Conector reto 10">
            <a:extLst>
              <a:ext uri="{FF2B5EF4-FFF2-40B4-BE49-F238E27FC236}">
                <a16:creationId xmlns:a16="http://schemas.microsoft.com/office/drawing/2014/main" id="{39D62042-3B5E-8842-A076-E9BB664554AC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285479" y="320041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D7AF2144-3CBB-3E4C-803F-A2A16546BFCB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FORMAÇÃO CLARO EMPRESAS </a:t>
            </a:r>
            <a:r>
              <a:rPr lang="pt-BR" sz="1400" dirty="0">
                <a:solidFill>
                  <a:schemeClr val="bg1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568915148"/>
      </p:ext>
    </p:extLst>
  </p:cSld>
  <p:clrMapOvr>
    <a:masterClrMapping/>
  </p:clrMapOvr>
  <p:transition spd="slow">
    <p:cover/>
  </p:transition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29" y="1887"/>
            <a:ext cx="12192000" cy="6856121"/>
          </a:xfrm>
          <a:prstGeom prst="rect">
            <a:avLst/>
          </a:prstGeom>
          <a:solidFill>
            <a:srgbClr val="3C3C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F9FF498-8632-0C4A-8A88-D9C9AC075C1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97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98124929-4B7D-7547-93C7-638471F77C42}"/>
              </a:ext>
            </a:extLst>
          </p:cNvPr>
          <p:cNvCxnSpPr>
            <a:cxnSpLocks/>
            <a:endCxn id="12" idx="3"/>
          </p:cNvCxnSpPr>
          <p:nvPr userDrawn="1"/>
        </p:nvCxnSpPr>
        <p:spPr>
          <a:xfrm flipH="1">
            <a:off x="4285479" y="320041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836D79C6-FDC1-3848-AAEA-9C5A5DDB4EF0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FORMAÇÃO CLARO EMPRESAS </a:t>
            </a:r>
            <a:r>
              <a:rPr lang="pt-BR" sz="1400" dirty="0">
                <a:solidFill>
                  <a:schemeClr val="bg1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36683505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29" y="1887"/>
            <a:ext cx="12192000" cy="6856121"/>
          </a:xfrm>
          <a:prstGeom prst="rect">
            <a:avLst/>
          </a:prstGeom>
          <a:solidFill>
            <a:srgbClr val="8686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A3A30EF-B231-B04C-8963-EAEC3E1434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9272" y="1041366"/>
            <a:ext cx="3630707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2075756-1E6E-F746-9D5E-371048653FC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97"/>
            <a:ext cx="875065" cy="317211"/>
          </a:xfrm>
          <a:prstGeom prst="rect">
            <a:avLst/>
          </a:prstGeom>
        </p:spPr>
      </p:pic>
      <p:cxnSp>
        <p:nvCxnSpPr>
          <p:cNvPr id="12" name="Conector reto 10">
            <a:extLst>
              <a:ext uri="{FF2B5EF4-FFF2-40B4-BE49-F238E27FC236}">
                <a16:creationId xmlns:a16="http://schemas.microsoft.com/office/drawing/2014/main" id="{F724C192-F89C-CD4D-B371-63363F7F4385}"/>
              </a:ext>
            </a:extLst>
          </p:cNvPr>
          <p:cNvCxnSpPr>
            <a:cxnSpLocks/>
            <a:endCxn id="13" idx="3"/>
          </p:cNvCxnSpPr>
          <p:nvPr userDrawn="1"/>
        </p:nvCxnSpPr>
        <p:spPr>
          <a:xfrm flipH="1">
            <a:off x="4285479" y="320041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2CCF3D8E-29BB-5B4C-84EB-20D238087060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FORMAÇÃO CLARO EMPRESAS </a:t>
            </a:r>
            <a:r>
              <a:rPr lang="pt-BR" sz="1400" dirty="0">
                <a:solidFill>
                  <a:schemeClr val="bg1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26171681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148E987D-F866-4205-8927-D45604071C6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b="3775"/>
          <a:stretch/>
        </p:blipFill>
        <p:spPr>
          <a:xfrm>
            <a:off x="2175" y="2734"/>
            <a:ext cx="12235079" cy="6855266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29B85A81-584D-B44A-A7C2-48B33FF6F40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90" y="112156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6601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48666" y="4843226"/>
            <a:ext cx="1861996" cy="2014774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EC7F0F9-A728-BE41-806B-BBC34DBD857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04A89CA1-D70D-824E-B07D-895D3156459D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284921" y="320042"/>
            <a:ext cx="6562150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E43F0DB9-1F0D-D24D-AA83-7CE756B69BB8}"/>
              </a:ext>
            </a:extLst>
          </p:cNvPr>
          <p:cNvSpPr txBox="1"/>
          <p:nvPr userDrawn="1"/>
        </p:nvSpPr>
        <p:spPr>
          <a:xfrm>
            <a:off x="573325" y="166304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27327420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5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1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88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47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786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7" y="1432403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1" y="1418942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5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68" y="1868923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4000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4000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1" y="3500907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1" y="6186020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134881"/>
      </p:ext>
    </p:extLst>
  </p:cSld>
  <p:clrMapOvr>
    <a:masterClrMapping/>
  </p:clrMapOvr>
  <p:transition>
    <p:wipe dir="r"/>
  </p:transition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64348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4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1722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4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8234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4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2996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68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0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88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40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3" y="265115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6" y="1872434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78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25946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9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88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79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48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3" y="4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2" y="118867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78" y="1584402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4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4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78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2985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4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3551350"/>
      </p:ext>
    </p:extLst>
  </p:cSld>
  <p:clrMapOvr>
    <a:masterClrMapping/>
  </p:clrMapOvr>
  <p:transition>
    <p:wipe dir="r"/>
  </p:transition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1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88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47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786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7" y="1432403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1" y="1418942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5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68" y="1868923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4000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4000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1" y="3500907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1" y="6186020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3165959"/>
      </p:ext>
    </p:extLst>
  </p:cSld>
  <p:clrMapOvr>
    <a:masterClrMapping/>
  </p:clrMapOvr>
  <p:transition>
    <p:wipe dir="r"/>
  </p:transition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8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65289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4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5393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4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2543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4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1299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0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68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0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88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40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3" y="265115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6" y="1872434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78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19337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9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88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79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48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3" y="4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2" y="118867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78" y="1584402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4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4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78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0383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4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1378420"/>
      </p:ext>
    </p:extLst>
  </p:cSld>
  <p:clrMapOvr>
    <a:masterClrMapping/>
  </p:clrMapOvr>
  <p:transition>
    <p:wipe dir="r"/>
  </p:transition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1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88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47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786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7" y="1432403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1" y="1418942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5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68" y="1868923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4000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4000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1" y="3500907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1" y="6186020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446896"/>
      </p:ext>
    </p:extLst>
  </p:cSld>
  <p:clrMapOvr>
    <a:masterClrMapping/>
  </p:clrMapOvr>
  <p:transition>
    <p:wipe dir="r"/>
  </p:transition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3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36620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4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7002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4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4520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4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2945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6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68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0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88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40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3" y="265115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6" y="1872434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78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7654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7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9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88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79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48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3" y="4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2" y="118867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78" y="1584402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4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4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78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2437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4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9743180"/>
      </p:ext>
    </p:extLst>
  </p:cSld>
  <p:clrMapOvr>
    <a:masterClrMapping/>
  </p:clrMapOvr>
  <p:transition>
    <p:wipe dir="r"/>
  </p:transition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Slide de Título">
    <p:bg>
      <p:bgPr>
        <a:solidFill>
          <a:srgbClr val="C727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600218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1_Cabeçalho da Seção">
    <p:bg>
      <p:bgPr>
        <a:solidFill>
          <a:srgbClr val="7209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0" y="4843226"/>
            <a:ext cx="1853970" cy="2014774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  <p:cxnSp>
        <p:nvCxnSpPr>
          <p:cNvPr id="8" name="Conector reto 10">
            <a:extLst>
              <a:ext uri="{FF2B5EF4-FFF2-40B4-BE49-F238E27FC236}">
                <a16:creationId xmlns:a16="http://schemas.microsoft.com/office/drawing/2014/main" id="{65B25931-BC95-5F42-9B66-B63EAAB48C0C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125432" y="321169"/>
            <a:ext cx="672163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801878CC-37BB-ED40-BFF9-9AD1B8C28CF1}"/>
              </a:ext>
            </a:extLst>
          </p:cNvPr>
          <p:cNvSpPr txBox="1"/>
          <p:nvPr userDrawn="1"/>
        </p:nvSpPr>
        <p:spPr>
          <a:xfrm>
            <a:off x="573327" y="167483"/>
            <a:ext cx="3552107" cy="307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FORMAÇÃO CLARO EMPRESAS </a:t>
            </a:r>
            <a:r>
              <a:rPr lang="pt-BR" sz="1400" dirty="0">
                <a:solidFill>
                  <a:schemeClr val="bg1"/>
                </a:solidFill>
              </a:rPr>
              <a:t>| FIXO | DIA 4</a:t>
            </a:r>
          </a:p>
        </p:txBody>
      </p:sp>
    </p:spTree>
    <p:extLst>
      <p:ext uri="{BB962C8B-B14F-4D97-AF65-F5344CB8AC3E}">
        <p14:creationId xmlns:p14="http://schemas.microsoft.com/office/powerpoint/2010/main" val="37294392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2_Cabeçalho da Seção">
    <p:bg>
      <p:bgPr>
        <a:solidFill>
          <a:srgbClr val="7209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  <p:cxnSp>
        <p:nvCxnSpPr>
          <p:cNvPr id="6" name="Conector reto 10">
            <a:extLst>
              <a:ext uri="{FF2B5EF4-FFF2-40B4-BE49-F238E27FC236}">
                <a16:creationId xmlns:a16="http://schemas.microsoft.com/office/drawing/2014/main" id="{9D5FAD31-ABD6-A246-8F78-9F1CE7F65FD3}"/>
              </a:ext>
            </a:extLst>
          </p:cNvPr>
          <p:cNvCxnSpPr>
            <a:cxnSpLocks/>
            <a:endCxn id="7" idx="3"/>
          </p:cNvCxnSpPr>
          <p:nvPr userDrawn="1"/>
        </p:nvCxnSpPr>
        <p:spPr>
          <a:xfrm flipH="1">
            <a:off x="4125432" y="321169"/>
            <a:ext cx="672163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aixaDeTexto 6">
            <a:extLst>
              <a:ext uri="{FF2B5EF4-FFF2-40B4-BE49-F238E27FC236}">
                <a16:creationId xmlns:a16="http://schemas.microsoft.com/office/drawing/2014/main" id="{567650E0-B045-644C-AE1C-196ACDA1F4EA}"/>
              </a:ext>
            </a:extLst>
          </p:cNvPr>
          <p:cNvSpPr txBox="1"/>
          <p:nvPr userDrawn="1"/>
        </p:nvSpPr>
        <p:spPr>
          <a:xfrm>
            <a:off x="573327" y="167483"/>
            <a:ext cx="3552107" cy="307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FORMAÇÃO CLARO EMPRESAS </a:t>
            </a:r>
            <a:r>
              <a:rPr lang="pt-BR" sz="1400" dirty="0">
                <a:solidFill>
                  <a:schemeClr val="bg1"/>
                </a:solidFill>
              </a:rPr>
              <a:t>| FIXO | DIA 4</a:t>
            </a:r>
          </a:p>
        </p:txBody>
      </p:sp>
    </p:spTree>
    <p:extLst>
      <p:ext uri="{BB962C8B-B14F-4D97-AF65-F5344CB8AC3E}">
        <p14:creationId xmlns:p14="http://schemas.microsoft.com/office/powerpoint/2010/main" val="19901626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3_Cabeçalho da Seção">
    <p:bg>
      <p:bgPr>
        <a:solidFill>
          <a:srgbClr val="FCE7C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  <p:cxnSp>
        <p:nvCxnSpPr>
          <p:cNvPr id="6" name="Conector reto 10">
            <a:extLst>
              <a:ext uri="{FF2B5EF4-FFF2-40B4-BE49-F238E27FC236}">
                <a16:creationId xmlns:a16="http://schemas.microsoft.com/office/drawing/2014/main" id="{8AB801C9-00A9-784F-8648-FBB6AE5CC2B3}"/>
              </a:ext>
            </a:extLst>
          </p:cNvPr>
          <p:cNvCxnSpPr>
            <a:cxnSpLocks/>
            <a:endCxn id="7" idx="3"/>
          </p:cNvCxnSpPr>
          <p:nvPr userDrawn="1"/>
        </p:nvCxnSpPr>
        <p:spPr>
          <a:xfrm flipH="1">
            <a:off x="4125432" y="321169"/>
            <a:ext cx="672163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aixaDeTexto 6">
            <a:extLst>
              <a:ext uri="{FF2B5EF4-FFF2-40B4-BE49-F238E27FC236}">
                <a16:creationId xmlns:a16="http://schemas.microsoft.com/office/drawing/2014/main" id="{857C4595-4B2B-9844-92EA-A8EFDDF480FD}"/>
              </a:ext>
            </a:extLst>
          </p:cNvPr>
          <p:cNvSpPr txBox="1"/>
          <p:nvPr userDrawn="1"/>
        </p:nvSpPr>
        <p:spPr>
          <a:xfrm>
            <a:off x="573327" y="167483"/>
            <a:ext cx="3552107" cy="307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FIXO | DIA 4</a:t>
            </a:r>
          </a:p>
        </p:txBody>
      </p:sp>
    </p:spTree>
    <p:extLst>
      <p:ext uri="{BB962C8B-B14F-4D97-AF65-F5344CB8AC3E}">
        <p14:creationId xmlns:p14="http://schemas.microsoft.com/office/powerpoint/2010/main" val="14132876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4_Cabeçalho da Seção">
    <p:bg>
      <p:bgPr>
        <a:solidFill>
          <a:srgbClr val="FCE7C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1EE8461B-D744-41C5-9077-FDFB5D4647D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85753" y="501774"/>
            <a:ext cx="11620500" cy="5854459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31D5AD8F-98C1-CF44-BCED-5642E531D82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F885D201-38E2-8247-86F5-238860AF5EB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  <p:cxnSp>
        <p:nvCxnSpPr>
          <p:cNvPr id="6" name="Conector reto 10">
            <a:extLst>
              <a:ext uri="{FF2B5EF4-FFF2-40B4-BE49-F238E27FC236}">
                <a16:creationId xmlns:a16="http://schemas.microsoft.com/office/drawing/2014/main" id="{BBA00A80-3AEA-624B-8287-57F0E7E2F28F}"/>
              </a:ext>
            </a:extLst>
          </p:cNvPr>
          <p:cNvCxnSpPr>
            <a:cxnSpLocks/>
            <a:endCxn id="7" idx="3"/>
          </p:cNvCxnSpPr>
          <p:nvPr userDrawn="1"/>
        </p:nvCxnSpPr>
        <p:spPr>
          <a:xfrm flipH="1">
            <a:off x="4125432" y="321169"/>
            <a:ext cx="672163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aixaDeTexto 6">
            <a:extLst>
              <a:ext uri="{FF2B5EF4-FFF2-40B4-BE49-F238E27FC236}">
                <a16:creationId xmlns:a16="http://schemas.microsoft.com/office/drawing/2014/main" id="{AFE283E3-27C8-8F41-B97B-C24E0E1B2AC8}"/>
              </a:ext>
            </a:extLst>
          </p:cNvPr>
          <p:cNvSpPr txBox="1"/>
          <p:nvPr userDrawn="1"/>
        </p:nvSpPr>
        <p:spPr>
          <a:xfrm>
            <a:off x="573327" y="167483"/>
            <a:ext cx="3552107" cy="307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FIXO | DIA 4</a:t>
            </a:r>
          </a:p>
        </p:txBody>
      </p:sp>
    </p:spTree>
    <p:extLst>
      <p:ext uri="{BB962C8B-B14F-4D97-AF65-F5344CB8AC3E}">
        <p14:creationId xmlns:p14="http://schemas.microsoft.com/office/powerpoint/2010/main" val="28580296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5_Cabeçalho da Seção">
    <p:bg>
      <p:bgPr>
        <a:solidFill>
          <a:srgbClr val="FCE7C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1">
            <a:extLst>
              <a:ext uri="{FF2B5EF4-FFF2-40B4-BE49-F238E27FC236}">
                <a16:creationId xmlns:a16="http://schemas.microsoft.com/office/drawing/2014/main" id="{166F63A3-D5C1-4C90-932E-86B1D61F7182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b="2268"/>
          <a:stretch/>
        </p:blipFill>
        <p:spPr>
          <a:xfrm>
            <a:off x="542925" y="3429000"/>
            <a:ext cx="2785533" cy="34290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06E54077-8787-6A43-8F57-1A15A8E61EC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B8C4EC22-8337-3B46-9FF4-DF38C8347CA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  <p:cxnSp>
        <p:nvCxnSpPr>
          <p:cNvPr id="5" name="Conector reto 10">
            <a:extLst>
              <a:ext uri="{FF2B5EF4-FFF2-40B4-BE49-F238E27FC236}">
                <a16:creationId xmlns:a16="http://schemas.microsoft.com/office/drawing/2014/main" id="{AFE5DBD3-63A0-4E4C-BE76-F23B4D01EA2E}"/>
              </a:ext>
            </a:extLst>
          </p:cNvPr>
          <p:cNvCxnSpPr>
            <a:cxnSpLocks/>
            <a:endCxn id="6" idx="3"/>
          </p:cNvCxnSpPr>
          <p:nvPr userDrawn="1"/>
        </p:nvCxnSpPr>
        <p:spPr>
          <a:xfrm flipH="1">
            <a:off x="4125432" y="321169"/>
            <a:ext cx="672163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aixaDeTexto 5">
            <a:extLst>
              <a:ext uri="{FF2B5EF4-FFF2-40B4-BE49-F238E27FC236}">
                <a16:creationId xmlns:a16="http://schemas.microsoft.com/office/drawing/2014/main" id="{83060019-01BE-5849-8215-61D1C6557DEF}"/>
              </a:ext>
            </a:extLst>
          </p:cNvPr>
          <p:cNvSpPr txBox="1"/>
          <p:nvPr userDrawn="1"/>
        </p:nvSpPr>
        <p:spPr>
          <a:xfrm>
            <a:off x="573327" y="167483"/>
            <a:ext cx="3552107" cy="307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FIXO | DIA 4</a:t>
            </a:r>
          </a:p>
        </p:txBody>
      </p:sp>
    </p:spTree>
    <p:extLst>
      <p:ext uri="{BB962C8B-B14F-4D97-AF65-F5344CB8AC3E}">
        <p14:creationId xmlns:p14="http://schemas.microsoft.com/office/powerpoint/2010/main" val="30103866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6_Cabeçalho da Seção">
    <p:bg>
      <p:bgPr>
        <a:solidFill>
          <a:srgbClr val="FCE7C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27175A66-9412-B24F-AC8E-14994EC1394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50B39ED4-C00D-524A-B879-76843E7F95F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  <p:cxnSp>
        <p:nvCxnSpPr>
          <p:cNvPr id="4" name="Conector reto 10">
            <a:extLst>
              <a:ext uri="{FF2B5EF4-FFF2-40B4-BE49-F238E27FC236}">
                <a16:creationId xmlns:a16="http://schemas.microsoft.com/office/drawing/2014/main" id="{3E06604D-D983-6A4D-BAC7-91346775248E}"/>
              </a:ext>
            </a:extLst>
          </p:cNvPr>
          <p:cNvCxnSpPr>
            <a:cxnSpLocks/>
            <a:endCxn id="5" idx="3"/>
          </p:cNvCxnSpPr>
          <p:nvPr userDrawn="1"/>
        </p:nvCxnSpPr>
        <p:spPr>
          <a:xfrm flipH="1">
            <a:off x="4125432" y="321169"/>
            <a:ext cx="672163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aixaDeTexto 4">
            <a:extLst>
              <a:ext uri="{FF2B5EF4-FFF2-40B4-BE49-F238E27FC236}">
                <a16:creationId xmlns:a16="http://schemas.microsoft.com/office/drawing/2014/main" id="{E4B939FB-DA0E-FA43-8674-59855D250628}"/>
              </a:ext>
            </a:extLst>
          </p:cNvPr>
          <p:cNvSpPr txBox="1"/>
          <p:nvPr userDrawn="1"/>
        </p:nvSpPr>
        <p:spPr>
          <a:xfrm>
            <a:off x="573327" y="167483"/>
            <a:ext cx="3552107" cy="307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FIXO | DIA 4</a:t>
            </a:r>
          </a:p>
        </p:txBody>
      </p:sp>
    </p:spTree>
    <p:extLst>
      <p:ext uri="{BB962C8B-B14F-4D97-AF65-F5344CB8AC3E}">
        <p14:creationId xmlns:p14="http://schemas.microsoft.com/office/powerpoint/2010/main" val="29900357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7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áfico 6">
            <a:extLst>
              <a:ext uri="{FF2B5EF4-FFF2-40B4-BE49-F238E27FC236}">
                <a16:creationId xmlns:a16="http://schemas.microsoft.com/office/drawing/2014/main" id="{F6FDD82D-2171-9F40-BDC0-28B7CE060A40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1445" b="1460"/>
          <a:stretch/>
        </p:blipFill>
        <p:spPr>
          <a:xfrm>
            <a:off x="1761" y="0"/>
            <a:ext cx="12190239" cy="6858000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  <p:cxnSp>
        <p:nvCxnSpPr>
          <p:cNvPr id="8" name="Conector reto 10">
            <a:extLst>
              <a:ext uri="{FF2B5EF4-FFF2-40B4-BE49-F238E27FC236}">
                <a16:creationId xmlns:a16="http://schemas.microsoft.com/office/drawing/2014/main" id="{AD60039E-49E2-B644-88DA-D9B5D56E96DB}"/>
              </a:ext>
            </a:extLst>
          </p:cNvPr>
          <p:cNvCxnSpPr>
            <a:cxnSpLocks/>
            <a:endCxn id="10" idx="3"/>
          </p:cNvCxnSpPr>
          <p:nvPr userDrawn="1"/>
        </p:nvCxnSpPr>
        <p:spPr>
          <a:xfrm flipH="1">
            <a:off x="4125432" y="321169"/>
            <a:ext cx="672163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B9CBECFA-B9F8-FB48-8FAF-9923E2092EAD}"/>
              </a:ext>
            </a:extLst>
          </p:cNvPr>
          <p:cNvSpPr txBox="1"/>
          <p:nvPr userDrawn="1"/>
        </p:nvSpPr>
        <p:spPr>
          <a:xfrm>
            <a:off x="573327" y="167483"/>
            <a:ext cx="3552107" cy="307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FIXO | DIA 4</a:t>
            </a:r>
          </a:p>
        </p:txBody>
      </p:sp>
    </p:spTree>
    <p:extLst>
      <p:ext uri="{BB962C8B-B14F-4D97-AF65-F5344CB8AC3E}">
        <p14:creationId xmlns:p14="http://schemas.microsoft.com/office/powerpoint/2010/main" val="22357619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8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EF5C401D-D495-C84C-8192-8451F904CA69}"/>
              </a:ext>
            </a:extLst>
          </p:cNvPr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solidFill>
            <a:srgbClr val="DCED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93585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9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EF5C401D-D495-C84C-8192-8451F904CA69}"/>
              </a:ext>
            </a:extLst>
          </p:cNvPr>
          <p:cNvSpPr/>
          <p:nvPr userDrawn="1"/>
        </p:nvSpPr>
        <p:spPr>
          <a:xfrm>
            <a:off x="3" y="944"/>
            <a:ext cx="12191777" cy="6855181"/>
          </a:xfrm>
          <a:prstGeom prst="rect">
            <a:avLst/>
          </a:prstGeom>
          <a:solidFill>
            <a:srgbClr val="DCED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6F6DB7EB-8910-4534-83FC-22F879C6699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FF83E49F-C618-4FC7-9DBA-B847AFC080F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625746B1-D43F-0541-9678-EC4D2CDEFCD5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125432" y="321169"/>
            <a:ext cx="672163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8CD9DB17-C0B6-6A4E-938F-02F4AB037F57}"/>
              </a:ext>
            </a:extLst>
          </p:cNvPr>
          <p:cNvSpPr txBox="1"/>
          <p:nvPr userDrawn="1"/>
        </p:nvSpPr>
        <p:spPr>
          <a:xfrm>
            <a:off x="573327" y="167483"/>
            <a:ext cx="3552107" cy="307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FIXO | DIA 4</a:t>
            </a:r>
          </a:p>
        </p:txBody>
      </p:sp>
    </p:spTree>
    <p:extLst>
      <p:ext uri="{BB962C8B-B14F-4D97-AF65-F5344CB8AC3E}">
        <p14:creationId xmlns:p14="http://schemas.microsoft.com/office/powerpoint/2010/main" val="17158516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24D50486-D411-2C4E-A2BD-4D27A1B91A6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1" y="0"/>
            <a:ext cx="12182140" cy="6858000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1FB6A0FE-B6AA-4141-8F48-64EFE4F454E5}"/>
              </a:ext>
            </a:extLst>
          </p:cNvPr>
          <p:cNvCxnSpPr>
            <a:cxnSpLocks/>
            <a:endCxn id="8" idx="3"/>
          </p:cNvCxnSpPr>
          <p:nvPr userDrawn="1"/>
        </p:nvCxnSpPr>
        <p:spPr>
          <a:xfrm flipH="1">
            <a:off x="4125432" y="321169"/>
            <a:ext cx="672163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aixaDeTexto 7">
            <a:extLst>
              <a:ext uri="{FF2B5EF4-FFF2-40B4-BE49-F238E27FC236}">
                <a16:creationId xmlns:a16="http://schemas.microsoft.com/office/drawing/2014/main" id="{58036F8F-5896-5847-A19D-71B5933F37D5}"/>
              </a:ext>
            </a:extLst>
          </p:cNvPr>
          <p:cNvSpPr txBox="1"/>
          <p:nvPr userDrawn="1"/>
        </p:nvSpPr>
        <p:spPr>
          <a:xfrm>
            <a:off x="573327" y="167483"/>
            <a:ext cx="3552107" cy="307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FIXO | DIA 4</a:t>
            </a:r>
          </a:p>
        </p:txBody>
      </p:sp>
    </p:spTree>
    <p:extLst>
      <p:ext uri="{BB962C8B-B14F-4D97-AF65-F5344CB8AC3E}">
        <p14:creationId xmlns:p14="http://schemas.microsoft.com/office/powerpoint/2010/main" val="39245716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1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3" y="1884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56859"/>
            <a:ext cx="11161334" cy="1801145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1" y="4843226"/>
            <a:ext cx="1853970" cy="20147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" y="1730464"/>
            <a:ext cx="12192000" cy="2337202"/>
          </a:xfrm>
          <a:prstGeom prst="rect">
            <a:avLst/>
          </a:prstGeom>
        </p:spPr>
      </p:pic>
      <p:pic>
        <p:nvPicPr>
          <p:cNvPr id="15" name="Imagem 14">
            <a:extLst>
              <a:ext uri="{FF2B5EF4-FFF2-40B4-BE49-F238E27FC236}">
                <a16:creationId xmlns:a16="http://schemas.microsoft.com/office/drawing/2014/main" id="{02F55D8A-2D53-EC4B-940A-1BDFCE1814D3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C744D463-8344-4649-9DB5-3805F4D1C9E5}"/>
              </a:ext>
            </a:extLst>
          </p:cNvPr>
          <p:cNvCxnSpPr>
            <a:cxnSpLocks/>
            <a:endCxn id="13" idx="3"/>
          </p:cNvCxnSpPr>
          <p:nvPr userDrawn="1"/>
        </p:nvCxnSpPr>
        <p:spPr>
          <a:xfrm flipH="1">
            <a:off x="4125432" y="321169"/>
            <a:ext cx="672163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2E0A03AA-FB5C-F24F-85D9-BE74E69D0CF1}"/>
              </a:ext>
            </a:extLst>
          </p:cNvPr>
          <p:cNvSpPr txBox="1"/>
          <p:nvPr userDrawn="1"/>
        </p:nvSpPr>
        <p:spPr>
          <a:xfrm>
            <a:off x="573327" y="167483"/>
            <a:ext cx="3552107" cy="307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FIXO | DIA 4</a:t>
            </a:r>
          </a:p>
        </p:txBody>
      </p:sp>
    </p:spTree>
    <p:extLst>
      <p:ext uri="{BB962C8B-B14F-4D97-AF65-F5344CB8AC3E}">
        <p14:creationId xmlns:p14="http://schemas.microsoft.com/office/powerpoint/2010/main" val="35047823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2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3" y="1884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56859"/>
            <a:ext cx="11161334" cy="1801145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" y="1730464"/>
            <a:ext cx="12192000" cy="2337202"/>
          </a:xfrm>
          <a:prstGeom prst="rect">
            <a:avLst/>
          </a:prstGeom>
        </p:spPr>
      </p:pic>
      <p:pic>
        <p:nvPicPr>
          <p:cNvPr id="15" name="Imagem 14">
            <a:extLst>
              <a:ext uri="{FF2B5EF4-FFF2-40B4-BE49-F238E27FC236}">
                <a16:creationId xmlns:a16="http://schemas.microsoft.com/office/drawing/2014/main" id="{02F55D8A-2D53-EC4B-940A-1BDFCE1814D3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  <p:cxnSp>
        <p:nvCxnSpPr>
          <p:cNvPr id="9" name="Conector reto 10">
            <a:extLst>
              <a:ext uri="{FF2B5EF4-FFF2-40B4-BE49-F238E27FC236}">
                <a16:creationId xmlns:a16="http://schemas.microsoft.com/office/drawing/2014/main" id="{6874F3CF-7780-C346-8377-1646C483BF88}"/>
              </a:ext>
            </a:extLst>
          </p:cNvPr>
          <p:cNvCxnSpPr>
            <a:cxnSpLocks/>
            <a:endCxn id="11" idx="3"/>
          </p:cNvCxnSpPr>
          <p:nvPr userDrawn="1"/>
        </p:nvCxnSpPr>
        <p:spPr>
          <a:xfrm flipH="1">
            <a:off x="4125432" y="321169"/>
            <a:ext cx="672163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BE7ADFF8-261B-F646-BC96-9714BD6058F7}"/>
              </a:ext>
            </a:extLst>
          </p:cNvPr>
          <p:cNvSpPr txBox="1"/>
          <p:nvPr userDrawn="1"/>
        </p:nvSpPr>
        <p:spPr>
          <a:xfrm>
            <a:off x="573327" y="167483"/>
            <a:ext cx="3552107" cy="307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FIXO | DIA 4</a:t>
            </a:r>
          </a:p>
        </p:txBody>
      </p:sp>
    </p:spTree>
    <p:extLst>
      <p:ext uri="{BB962C8B-B14F-4D97-AF65-F5344CB8AC3E}">
        <p14:creationId xmlns:p14="http://schemas.microsoft.com/office/powerpoint/2010/main" val="23137704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3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EC7F0F9-A728-BE41-806B-BBC34DBD857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AAD4D8E6-252A-46F8-8754-CF33336C8F41}"/>
              </a:ext>
            </a:extLst>
          </p:cNvPr>
          <p:cNvGrpSpPr/>
          <p:nvPr userDrawn="1"/>
        </p:nvGrpSpPr>
        <p:grpSpPr>
          <a:xfrm>
            <a:off x="10357720" y="4838704"/>
            <a:ext cx="1858963" cy="2019301"/>
            <a:chOff x="10357717" y="4838699"/>
            <a:chExt cx="1858963" cy="2019301"/>
          </a:xfrm>
        </p:grpSpPr>
        <p:sp>
          <p:nvSpPr>
            <p:cNvPr id="7" name="AutoShape 3">
              <a:extLst>
                <a:ext uri="{FF2B5EF4-FFF2-40B4-BE49-F238E27FC236}">
                  <a16:creationId xmlns:a16="http://schemas.microsoft.com/office/drawing/2014/main" id="{3003DAF6-6A7A-4404-B4C1-6C8BF764F8FB}"/>
                </a:ext>
              </a:extLst>
            </p:cNvPr>
            <p:cNvSpPr>
              <a:spLocks noChangeAspect="1" noChangeArrowheads="1" noTextEdit="1"/>
            </p:cNvSpPr>
            <p:nvPr userDrawn="1"/>
          </p:nvSpPr>
          <p:spPr bwMode="auto">
            <a:xfrm>
              <a:off x="10357717" y="4838699"/>
              <a:ext cx="1854200" cy="1987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035"/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633C72A6-57D3-4F0E-8BE2-60A792AA3239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0575205" y="5218112"/>
              <a:ext cx="1641475" cy="1639888"/>
            </a:xfrm>
            <a:custGeom>
              <a:avLst/>
              <a:gdLst>
                <a:gd name="T0" fmla="*/ 0 w 1034"/>
                <a:gd name="T1" fmla="*/ 1033 h 1033"/>
                <a:gd name="T2" fmla="*/ 1034 w 1034"/>
                <a:gd name="T3" fmla="*/ 0 h 1033"/>
                <a:gd name="T4" fmla="*/ 1034 w 1034"/>
                <a:gd name="T5" fmla="*/ 1033 h 1033"/>
                <a:gd name="T6" fmla="*/ 0 w 1034"/>
                <a:gd name="T7" fmla="*/ 1033 h 10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34" h="1033">
                  <a:moveTo>
                    <a:pt x="0" y="1033"/>
                  </a:moveTo>
                  <a:lnTo>
                    <a:pt x="1034" y="0"/>
                  </a:lnTo>
                  <a:lnTo>
                    <a:pt x="1034" y="1033"/>
                  </a:lnTo>
                  <a:lnTo>
                    <a:pt x="0" y="1033"/>
                  </a:lnTo>
                  <a:close/>
                </a:path>
              </a:pathLst>
            </a:custGeom>
            <a:solidFill>
              <a:srgbClr val="C727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035"/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FE550AAC-DA0B-4DC9-A2C7-2EC5B10CE20C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0357717" y="5360987"/>
              <a:ext cx="1622425" cy="1497013"/>
            </a:xfrm>
            <a:custGeom>
              <a:avLst/>
              <a:gdLst>
                <a:gd name="T0" fmla="*/ 1022 w 1022"/>
                <a:gd name="T1" fmla="*/ 18 h 943"/>
                <a:gd name="T2" fmla="*/ 1003 w 1022"/>
                <a:gd name="T3" fmla="*/ 0 h 943"/>
                <a:gd name="T4" fmla="*/ 340 w 1022"/>
                <a:gd name="T5" fmla="*/ 662 h 943"/>
                <a:gd name="T6" fmla="*/ 310 w 1022"/>
                <a:gd name="T7" fmla="*/ 633 h 943"/>
                <a:gd name="T8" fmla="*/ 0 w 1022"/>
                <a:gd name="T9" fmla="*/ 943 h 943"/>
                <a:gd name="T10" fmla="*/ 97 w 1022"/>
                <a:gd name="T11" fmla="*/ 943 h 943"/>
                <a:gd name="T12" fmla="*/ 1022 w 1022"/>
                <a:gd name="T13" fmla="*/ 18 h 9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22" h="943">
                  <a:moveTo>
                    <a:pt x="1022" y="18"/>
                  </a:moveTo>
                  <a:lnTo>
                    <a:pt x="1003" y="0"/>
                  </a:lnTo>
                  <a:lnTo>
                    <a:pt x="340" y="662"/>
                  </a:lnTo>
                  <a:lnTo>
                    <a:pt x="310" y="633"/>
                  </a:lnTo>
                  <a:lnTo>
                    <a:pt x="0" y="943"/>
                  </a:lnTo>
                  <a:lnTo>
                    <a:pt x="97" y="943"/>
                  </a:lnTo>
                  <a:lnTo>
                    <a:pt x="1022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035"/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1727658-6AC3-40FB-ADB5-E135E6B012AF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0805392" y="4911724"/>
              <a:ext cx="1411288" cy="1454150"/>
            </a:xfrm>
            <a:custGeom>
              <a:avLst/>
              <a:gdLst>
                <a:gd name="T0" fmla="*/ 28 w 889"/>
                <a:gd name="T1" fmla="*/ 916 h 916"/>
                <a:gd name="T2" fmla="*/ 691 w 889"/>
                <a:gd name="T3" fmla="*/ 254 h 916"/>
                <a:gd name="T4" fmla="*/ 721 w 889"/>
                <a:gd name="T5" fmla="*/ 283 h 916"/>
                <a:gd name="T6" fmla="*/ 889 w 889"/>
                <a:gd name="T7" fmla="*/ 115 h 916"/>
                <a:gd name="T8" fmla="*/ 889 w 889"/>
                <a:gd name="T9" fmla="*/ 0 h 916"/>
                <a:gd name="T10" fmla="*/ 0 w 889"/>
                <a:gd name="T11" fmla="*/ 887 h 916"/>
                <a:gd name="T12" fmla="*/ 28 w 889"/>
                <a:gd name="T13" fmla="*/ 916 h 9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89" h="916">
                  <a:moveTo>
                    <a:pt x="28" y="916"/>
                  </a:moveTo>
                  <a:lnTo>
                    <a:pt x="691" y="254"/>
                  </a:lnTo>
                  <a:lnTo>
                    <a:pt x="721" y="283"/>
                  </a:lnTo>
                  <a:lnTo>
                    <a:pt x="889" y="115"/>
                  </a:lnTo>
                  <a:lnTo>
                    <a:pt x="889" y="0"/>
                  </a:lnTo>
                  <a:lnTo>
                    <a:pt x="0" y="887"/>
                  </a:lnTo>
                  <a:lnTo>
                    <a:pt x="28" y="9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035"/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3AA5C260-84C1-4C1B-9C4A-C4C9D87989AF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0849842" y="5314949"/>
              <a:ext cx="1100138" cy="1096963"/>
            </a:xfrm>
            <a:custGeom>
              <a:avLst/>
              <a:gdLst>
                <a:gd name="T0" fmla="*/ 0 w 693"/>
                <a:gd name="T1" fmla="*/ 662 h 691"/>
                <a:gd name="T2" fmla="*/ 30 w 693"/>
                <a:gd name="T3" fmla="*/ 691 h 691"/>
                <a:gd name="T4" fmla="*/ 693 w 693"/>
                <a:gd name="T5" fmla="*/ 29 h 691"/>
                <a:gd name="T6" fmla="*/ 663 w 693"/>
                <a:gd name="T7" fmla="*/ 0 h 691"/>
                <a:gd name="T8" fmla="*/ 0 w 693"/>
                <a:gd name="T9" fmla="*/ 662 h 6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3" h="691">
                  <a:moveTo>
                    <a:pt x="0" y="662"/>
                  </a:moveTo>
                  <a:lnTo>
                    <a:pt x="30" y="691"/>
                  </a:lnTo>
                  <a:lnTo>
                    <a:pt x="693" y="29"/>
                  </a:lnTo>
                  <a:lnTo>
                    <a:pt x="663" y="0"/>
                  </a:lnTo>
                  <a:lnTo>
                    <a:pt x="0" y="662"/>
                  </a:lnTo>
                  <a:close/>
                </a:path>
              </a:pathLst>
            </a:custGeom>
            <a:solidFill>
              <a:srgbClr val="720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035"/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A775512B-B0E3-4C09-97C9-1AE5EA6384E1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1568980" y="4838699"/>
              <a:ext cx="647700" cy="660400"/>
            </a:xfrm>
            <a:custGeom>
              <a:avLst/>
              <a:gdLst>
                <a:gd name="T0" fmla="*/ 9 w 408"/>
                <a:gd name="T1" fmla="*/ 416 h 416"/>
                <a:gd name="T2" fmla="*/ 408 w 408"/>
                <a:gd name="T3" fmla="*/ 19 h 416"/>
                <a:gd name="T4" fmla="*/ 408 w 408"/>
                <a:gd name="T5" fmla="*/ 0 h 416"/>
                <a:gd name="T6" fmla="*/ 0 w 408"/>
                <a:gd name="T7" fmla="*/ 407 h 416"/>
                <a:gd name="T8" fmla="*/ 9 w 408"/>
                <a:gd name="T9" fmla="*/ 416 h 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8" h="416">
                  <a:moveTo>
                    <a:pt x="9" y="416"/>
                  </a:moveTo>
                  <a:lnTo>
                    <a:pt x="408" y="19"/>
                  </a:lnTo>
                  <a:lnTo>
                    <a:pt x="408" y="0"/>
                  </a:lnTo>
                  <a:lnTo>
                    <a:pt x="0" y="407"/>
                  </a:lnTo>
                  <a:lnTo>
                    <a:pt x="9" y="416"/>
                  </a:lnTo>
                  <a:close/>
                </a:path>
              </a:pathLst>
            </a:custGeom>
            <a:solidFill>
              <a:srgbClr val="C727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035"/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79D02228-0B65-45FB-AB21-C8B64DAB65F9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1195917" y="6038849"/>
              <a:ext cx="822325" cy="819150"/>
            </a:xfrm>
            <a:custGeom>
              <a:avLst/>
              <a:gdLst>
                <a:gd name="T0" fmla="*/ 57 w 518"/>
                <a:gd name="T1" fmla="*/ 516 h 516"/>
                <a:gd name="T2" fmla="*/ 320 w 518"/>
                <a:gd name="T3" fmla="*/ 252 h 516"/>
                <a:gd name="T4" fmla="*/ 350 w 518"/>
                <a:gd name="T5" fmla="*/ 282 h 516"/>
                <a:gd name="T6" fmla="*/ 518 w 518"/>
                <a:gd name="T7" fmla="*/ 115 h 516"/>
                <a:gd name="T8" fmla="*/ 518 w 518"/>
                <a:gd name="T9" fmla="*/ 0 h 516"/>
                <a:gd name="T10" fmla="*/ 0 w 518"/>
                <a:gd name="T11" fmla="*/ 516 h 516"/>
                <a:gd name="T12" fmla="*/ 57 w 518"/>
                <a:gd name="T13" fmla="*/ 516 h 5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18" h="516">
                  <a:moveTo>
                    <a:pt x="57" y="516"/>
                  </a:moveTo>
                  <a:lnTo>
                    <a:pt x="320" y="252"/>
                  </a:lnTo>
                  <a:lnTo>
                    <a:pt x="350" y="282"/>
                  </a:lnTo>
                  <a:lnTo>
                    <a:pt x="518" y="115"/>
                  </a:lnTo>
                  <a:lnTo>
                    <a:pt x="518" y="0"/>
                  </a:lnTo>
                  <a:lnTo>
                    <a:pt x="0" y="516"/>
                  </a:lnTo>
                  <a:lnTo>
                    <a:pt x="57" y="5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035"/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8C637B0-BB44-4EE6-9860-B770DA75E686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1286405" y="6438899"/>
              <a:ext cx="495300" cy="419100"/>
            </a:xfrm>
            <a:custGeom>
              <a:avLst/>
              <a:gdLst>
                <a:gd name="T0" fmla="*/ 97 w 312"/>
                <a:gd name="T1" fmla="*/ 264 h 264"/>
                <a:gd name="T2" fmla="*/ 312 w 312"/>
                <a:gd name="T3" fmla="*/ 49 h 264"/>
                <a:gd name="T4" fmla="*/ 293 w 312"/>
                <a:gd name="T5" fmla="*/ 30 h 264"/>
                <a:gd name="T6" fmla="*/ 263 w 312"/>
                <a:gd name="T7" fmla="*/ 0 h 264"/>
                <a:gd name="T8" fmla="*/ 0 w 312"/>
                <a:gd name="T9" fmla="*/ 264 h 264"/>
                <a:gd name="T10" fmla="*/ 97 w 312"/>
                <a:gd name="T11" fmla="*/ 264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12" h="264">
                  <a:moveTo>
                    <a:pt x="97" y="264"/>
                  </a:moveTo>
                  <a:lnTo>
                    <a:pt x="312" y="49"/>
                  </a:lnTo>
                  <a:lnTo>
                    <a:pt x="293" y="30"/>
                  </a:lnTo>
                  <a:lnTo>
                    <a:pt x="263" y="0"/>
                  </a:lnTo>
                  <a:lnTo>
                    <a:pt x="0" y="264"/>
                  </a:lnTo>
                  <a:lnTo>
                    <a:pt x="97" y="264"/>
                  </a:lnTo>
                  <a:close/>
                </a:path>
              </a:pathLst>
            </a:custGeom>
            <a:solidFill>
              <a:srgbClr val="720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035"/>
              <a:endParaRPr lang="pt-BR" sz="1800">
                <a:solidFill>
                  <a:prstClr val="black"/>
                </a:solidFill>
              </a:endParaRPr>
            </a:p>
          </p:txBody>
        </p:sp>
      </p:grpSp>
      <p:cxnSp>
        <p:nvCxnSpPr>
          <p:cNvPr id="22" name="Conector reto 10">
            <a:extLst>
              <a:ext uri="{FF2B5EF4-FFF2-40B4-BE49-F238E27FC236}">
                <a16:creationId xmlns:a16="http://schemas.microsoft.com/office/drawing/2014/main" id="{9B5D3BDF-E8AB-A44B-AFED-87EB1AEB9DA1}"/>
              </a:ext>
            </a:extLst>
          </p:cNvPr>
          <p:cNvCxnSpPr>
            <a:cxnSpLocks/>
            <a:endCxn id="23" idx="3"/>
          </p:cNvCxnSpPr>
          <p:nvPr userDrawn="1"/>
        </p:nvCxnSpPr>
        <p:spPr>
          <a:xfrm flipH="1">
            <a:off x="4125432" y="321169"/>
            <a:ext cx="672163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083108C7-A50D-B64B-8AB4-285A1B8EA2AC}"/>
              </a:ext>
            </a:extLst>
          </p:cNvPr>
          <p:cNvSpPr txBox="1"/>
          <p:nvPr userDrawn="1"/>
        </p:nvSpPr>
        <p:spPr>
          <a:xfrm>
            <a:off x="573327" y="167483"/>
            <a:ext cx="3552107" cy="307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FIXO | DIA 4</a:t>
            </a:r>
          </a:p>
        </p:txBody>
      </p:sp>
    </p:spTree>
    <p:extLst>
      <p:ext uri="{BB962C8B-B14F-4D97-AF65-F5344CB8AC3E}">
        <p14:creationId xmlns:p14="http://schemas.microsoft.com/office/powerpoint/2010/main" val="39429423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4_Cabeçalho da Seção">
    <p:bg>
      <p:bgPr>
        <a:solidFill>
          <a:srgbClr val="C1C0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agem 13">
            <a:extLst>
              <a:ext uri="{FF2B5EF4-FFF2-40B4-BE49-F238E27FC236}">
                <a16:creationId xmlns:a16="http://schemas.microsoft.com/office/drawing/2014/main" id="{F42E567C-863D-7049-B54D-FEE3D54AFDF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5D0CA4FC-AEAF-4B4D-B4BB-F093E009AA5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0" y="4843226"/>
            <a:ext cx="1853970" cy="2014774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3DF7AC9F-B7E4-2643-8E1A-199B2C09B101}"/>
              </a:ext>
            </a:extLst>
          </p:cNvPr>
          <p:cNvCxnSpPr>
            <a:cxnSpLocks/>
            <a:endCxn id="8" idx="3"/>
          </p:cNvCxnSpPr>
          <p:nvPr userDrawn="1"/>
        </p:nvCxnSpPr>
        <p:spPr>
          <a:xfrm flipH="1">
            <a:off x="4125432" y="321169"/>
            <a:ext cx="6721638" cy="151"/>
          </a:xfrm>
          <a:prstGeom prst="line">
            <a:avLst/>
          </a:prstGeom>
          <a:ln>
            <a:solidFill>
              <a:srgbClr val="72092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aixaDeTexto 7">
            <a:extLst>
              <a:ext uri="{FF2B5EF4-FFF2-40B4-BE49-F238E27FC236}">
                <a16:creationId xmlns:a16="http://schemas.microsoft.com/office/drawing/2014/main" id="{B6AA3DDD-6180-EB4D-B7E1-68A23635FD23}"/>
              </a:ext>
            </a:extLst>
          </p:cNvPr>
          <p:cNvSpPr txBox="1"/>
          <p:nvPr userDrawn="1"/>
        </p:nvSpPr>
        <p:spPr>
          <a:xfrm>
            <a:off x="573327" y="167483"/>
            <a:ext cx="3552107" cy="307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720928"/>
                </a:solidFill>
              </a:rPr>
              <a:t>FORMAÇÃO CLARO EMPRESAS </a:t>
            </a:r>
            <a:r>
              <a:rPr lang="pt-BR" sz="1400" dirty="0">
                <a:solidFill>
                  <a:srgbClr val="720928"/>
                </a:solidFill>
              </a:rPr>
              <a:t>| FIXO | DIA 4</a:t>
            </a:r>
          </a:p>
        </p:txBody>
      </p:sp>
    </p:spTree>
    <p:extLst>
      <p:ext uri="{BB962C8B-B14F-4D97-AF65-F5344CB8AC3E}">
        <p14:creationId xmlns:p14="http://schemas.microsoft.com/office/powerpoint/2010/main" val="10498996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omente Título">
    <p:bg>
      <p:bgPr>
        <a:solidFill>
          <a:srgbClr val="7209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3">
            <a:extLst>
              <a:ext uri="{FF2B5EF4-FFF2-40B4-BE49-F238E27FC236}">
                <a16:creationId xmlns:a16="http://schemas.microsoft.com/office/drawing/2014/main" id="{5BC0FB34-0720-487F-A684-6A6802FD810C}"/>
              </a:ext>
            </a:extLst>
          </p:cNvPr>
          <p:cNvSpPr>
            <a:spLocks noChangeAspect="1" noChangeArrowheads="1" noTextEdit="1"/>
          </p:cNvSpPr>
          <p:nvPr userDrawn="1"/>
        </p:nvSpPr>
        <p:spPr bwMode="auto">
          <a:xfrm>
            <a:off x="-521440" y="-292099"/>
            <a:ext cx="13233294" cy="7453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395" tIns="45697" rIns="91395" bIns="45697" numCol="1" anchor="t" anchorCtr="0" compatLnSpc="1">
            <a:prstTxWarp prst="textNoShape">
              <a:avLst/>
            </a:prstTxWarp>
          </a:bodyPr>
          <a:lstStyle/>
          <a:p>
            <a:pPr defTabSz="914035"/>
            <a:endParaRPr lang="pt-BR" sz="1800">
              <a:solidFill>
                <a:prstClr val="black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353E198B-2C21-4AE6-A7D1-86F5958804E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7" y="1036"/>
            <a:ext cx="794127" cy="862565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42CAA076-19D7-6849-9DD4-8A9CB4D0F62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8CD44E68-A165-174D-9490-FD8B50E309D4}"/>
              </a:ext>
            </a:extLst>
          </p:cNvPr>
          <p:cNvCxnSpPr>
            <a:cxnSpLocks/>
            <a:endCxn id="12" idx="3"/>
          </p:cNvCxnSpPr>
          <p:nvPr userDrawn="1"/>
        </p:nvCxnSpPr>
        <p:spPr>
          <a:xfrm flipH="1">
            <a:off x="4125432" y="321169"/>
            <a:ext cx="672163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3CEEACAB-B968-B64E-92CD-07457049EC46}"/>
              </a:ext>
            </a:extLst>
          </p:cNvPr>
          <p:cNvSpPr txBox="1"/>
          <p:nvPr userDrawn="1"/>
        </p:nvSpPr>
        <p:spPr>
          <a:xfrm>
            <a:off x="573327" y="167483"/>
            <a:ext cx="3552107" cy="307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FORMAÇÃO CLARO EMPRESAS </a:t>
            </a:r>
            <a:r>
              <a:rPr lang="pt-BR" sz="1400" dirty="0">
                <a:solidFill>
                  <a:schemeClr val="bg1"/>
                </a:solidFill>
              </a:rPr>
              <a:t>| FIXO | DIA 4</a:t>
            </a:r>
          </a:p>
        </p:txBody>
      </p:sp>
    </p:spTree>
    <p:extLst>
      <p:ext uri="{BB962C8B-B14F-4D97-AF65-F5344CB8AC3E}">
        <p14:creationId xmlns:p14="http://schemas.microsoft.com/office/powerpoint/2010/main" val="15130934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BC9A0E3C-CD47-A54B-ABC9-4757312DC09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" y="0"/>
            <a:ext cx="12192000" cy="68580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60F8559B-4025-1C4E-A766-3C1AB9DFBD4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  <p:cxnSp>
        <p:nvCxnSpPr>
          <p:cNvPr id="8" name="Conector reto 10">
            <a:extLst>
              <a:ext uri="{FF2B5EF4-FFF2-40B4-BE49-F238E27FC236}">
                <a16:creationId xmlns:a16="http://schemas.microsoft.com/office/drawing/2014/main" id="{7AD8DF30-AE26-5141-B94F-8C7459F7003C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125432" y="321169"/>
            <a:ext cx="672163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6A862947-AAF6-D24C-ADD1-9F8DA6106851}"/>
              </a:ext>
            </a:extLst>
          </p:cNvPr>
          <p:cNvSpPr txBox="1"/>
          <p:nvPr userDrawn="1"/>
        </p:nvSpPr>
        <p:spPr>
          <a:xfrm>
            <a:off x="573327" y="167483"/>
            <a:ext cx="3552107" cy="307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FORMAÇÃO CLARO EMPRESAS </a:t>
            </a:r>
            <a:r>
              <a:rPr lang="pt-BR" sz="1400" dirty="0">
                <a:solidFill>
                  <a:schemeClr val="bg1"/>
                </a:solidFill>
              </a:rPr>
              <a:t>| FIXO | DIA 4</a:t>
            </a:r>
          </a:p>
        </p:txBody>
      </p:sp>
    </p:spTree>
    <p:extLst>
      <p:ext uri="{BB962C8B-B14F-4D97-AF65-F5344CB8AC3E}">
        <p14:creationId xmlns:p14="http://schemas.microsoft.com/office/powerpoint/2010/main" val="272593663"/>
      </p:ext>
    </p:extLst>
  </p:cSld>
  <p:clrMapOvr>
    <a:masterClrMapping/>
  </p:clrMapOvr>
  <p:transition spd="slow">
    <p:cover/>
  </p:transition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5_Cabeçalho da Seção">
    <p:bg>
      <p:bgPr>
        <a:solidFill>
          <a:srgbClr val="3C3C3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F9FF498-8632-0C4A-8A88-D9C9AC075C1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  <p:cxnSp>
        <p:nvCxnSpPr>
          <p:cNvPr id="6" name="Conector reto 10">
            <a:extLst>
              <a:ext uri="{FF2B5EF4-FFF2-40B4-BE49-F238E27FC236}">
                <a16:creationId xmlns:a16="http://schemas.microsoft.com/office/drawing/2014/main" id="{5D6482FA-04D7-D249-AD4A-44A4F762F864}"/>
              </a:ext>
            </a:extLst>
          </p:cNvPr>
          <p:cNvCxnSpPr>
            <a:cxnSpLocks/>
            <a:endCxn id="7" idx="3"/>
          </p:cNvCxnSpPr>
          <p:nvPr userDrawn="1"/>
        </p:nvCxnSpPr>
        <p:spPr>
          <a:xfrm flipH="1">
            <a:off x="4125432" y="321169"/>
            <a:ext cx="672163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aixaDeTexto 6">
            <a:extLst>
              <a:ext uri="{FF2B5EF4-FFF2-40B4-BE49-F238E27FC236}">
                <a16:creationId xmlns:a16="http://schemas.microsoft.com/office/drawing/2014/main" id="{D3EDF2D0-CC30-804D-8FFA-065FF8F326E2}"/>
              </a:ext>
            </a:extLst>
          </p:cNvPr>
          <p:cNvSpPr txBox="1"/>
          <p:nvPr userDrawn="1"/>
        </p:nvSpPr>
        <p:spPr>
          <a:xfrm>
            <a:off x="573327" y="167483"/>
            <a:ext cx="3552107" cy="307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FORMAÇÃO CLARO EMPRESAS </a:t>
            </a:r>
            <a:r>
              <a:rPr lang="pt-BR" sz="1400" dirty="0">
                <a:solidFill>
                  <a:schemeClr val="bg1"/>
                </a:solidFill>
              </a:rPr>
              <a:t>| FIXO | DIA 4</a:t>
            </a:r>
          </a:p>
        </p:txBody>
      </p:sp>
    </p:spTree>
    <p:extLst>
      <p:ext uri="{BB962C8B-B14F-4D97-AF65-F5344CB8AC3E}">
        <p14:creationId xmlns:p14="http://schemas.microsoft.com/office/powerpoint/2010/main" val="31665992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6_Cabeçalho da Seção">
    <p:bg>
      <p:bgPr>
        <a:solidFill>
          <a:srgbClr val="86868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A3A30EF-B231-B04C-8963-EAEC3E1434A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470" b="15185"/>
          <a:stretch/>
        </p:blipFill>
        <p:spPr>
          <a:xfrm>
            <a:off x="9159271" y="1041366"/>
            <a:ext cx="3032729" cy="581663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2075756-1E6E-F746-9D5E-371048653FC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0030108E-B313-1341-88B6-638654710BD6}"/>
              </a:ext>
            </a:extLst>
          </p:cNvPr>
          <p:cNvCxnSpPr>
            <a:cxnSpLocks/>
            <a:endCxn id="10" idx="3"/>
          </p:cNvCxnSpPr>
          <p:nvPr userDrawn="1"/>
        </p:nvCxnSpPr>
        <p:spPr>
          <a:xfrm flipH="1">
            <a:off x="4125432" y="321169"/>
            <a:ext cx="672163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F618CE04-6BD2-D44E-B740-B40796328BBD}"/>
              </a:ext>
            </a:extLst>
          </p:cNvPr>
          <p:cNvSpPr txBox="1"/>
          <p:nvPr userDrawn="1"/>
        </p:nvSpPr>
        <p:spPr>
          <a:xfrm>
            <a:off x="573327" y="167483"/>
            <a:ext cx="3552107" cy="307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FORMAÇÃO CLARO EMPRESAS </a:t>
            </a:r>
            <a:r>
              <a:rPr lang="pt-BR" sz="1400" dirty="0">
                <a:solidFill>
                  <a:schemeClr val="bg1"/>
                </a:solidFill>
              </a:rPr>
              <a:t>| FIXO | DIA 4</a:t>
            </a:r>
          </a:p>
        </p:txBody>
      </p:sp>
    </p:spTree>
    <p:extLst>
      <p:ext uri="{BB962C8B-B14F-4D97-AF65-F5344CB8AC3E}">
        <p14:creationId xmlns:p14="http://schemas.microsoft.com/office/powerpoint/2010/main" val="36696660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7_Cabeçalho da Seção">
    <p:bg>
      <p:bgPr>
        <a:solidFill>
          <a:srgbClr val="7209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1" y="4843226"/>
            <a:ext cx="1853970" cy="2014774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93" y="112151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C48B4552-7370-094C-A526-C20E3891E71A}"/>
              </a:ext>
            </a:extLst>
          </p:cNvPr>
          <p:cNvCxnSpPr>
            <a:cxnSpLocks/>
            <a:endCxn id="8" idx="3"/>
          </p:cNvCxnSpPr>
          <p:nvPr userDrawn="1"/>
        </p:nvCxnSpPr>
        <p:spPr>
          <a:xfrm flipH="1">
            <a:off x="4125434" y="320046"/>
            <a:ext cx="672163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aixaDeTexto 7">
            <a:extLst>
              <a:ext uri="{FF2B5EF4-FFF2-40B4-BE49-F238E27FC236}">
                <a16:creationId xmlns:a16="http://schemas.microsoft.com/office/drawing/2014/main" id="{45BA0323-29E5-F749-BE26-F5D33D874F59}"/>
              </a:ext>
            </a:extLst>
          </p:cNvPr>
          <p:cNvSpPr txBox="1"/>
          <p:nvPr userDrawn="1"/>
        </p:nvSpPr>
        <p:spPr>
          <a:xfrm>
            <a:off x="573325" y="166307"/>
            <a:ext cx="35521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FIXO | DIA 3</a:t>
            </a:r>
          </a:p>
        </p:txBody>
      </p:sp>
    </p:spTree>
    <p:extLst>
      <p:ext uri="{BB962C8B-B14F-4D97-AF65-F5344CB8AC3E}">
        <p14:creationId xmlns:p14="http://schemas.microsoft.com/office/powerpoint/2010/main" val="40264539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8_Cabeçalho da Seção">
    <p:bg>
      <p:bgPr>
        <a:solidFill>
          <a:srgbClr val="7209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93" y="112151"/>
            <a:ext cx="875065" cy="317211"/>
          </a:xfrm>
          <a:prstGeom prst="rect">
            <a:avLst/>
          </a:prstGeom>
        </p:spPr>
      </p:pic>
      <p:cxnSp>
        <p:nvCxnSpPr>
          <p:cNvPr id="6" name="Conector reto 10">
            <a:extLst>
              <a:ext uri="{FF2B5EF4-FFF2-40B4-BE49-F238E27FC236}">
                <a16:creationId xmlns:a16="http://schemas.microsoft.com/office/drawing/2014/main" id="{49F52704-C0AA-2E47-96D2-6AA399BCFF98}"/>
              </a:ext>
            </a:extLst>
          </p:cNvPr>
          <p:cNvCxnSpPr>
            <a:cxnSpLocks/>
            <a:endCxn id="7" idx="3"/>
          </p:cNvCxnSpPr>
          <p:nvPr userDrawn="1"/>
        </p:nvCxnSpPr>
        <p:spPr>
          <a:xfrm flipH="1">
            <a:off x="4125434" y="320046"/>
            <a:ext cx="672163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aixaDeTexto 6">
            <a:extLst>
              <a:ext uri="{FF2B5EF4-FFF2-40B4-BE49-F238E27FC236}">
                <a16:creationId xmlns:a16="http://schemas.microsoft.com/office/drawing/2014/main" id="{82326456-5EA9-9D48-9838-D9E430053855}"/>
              </a:ext>
            </a:extLst>
          </p:cNvPr>
          <p:cNvSpPr txBox="1"/>
          <p:nvPr userDrawn="1"/>
        </p:nvSpPr>
        <p:spPr>
          <a:xfrm>
            <a:off x="573325" y="166307"/>
            <a:ext cx="35521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FIXO | DIA 3</a:t>
            </a:r>
          </a:p>
        </p:txBody>
      </p:sp>
    </p:spTree>
    <p:extLst>
      <p:ext uri="{BB962C8B-B14F-4D97-AF65-F5344CB8AC3E}">
        <p14:creationId xmlns:p14="http://schemas.microsoft.com/office/powerpoint/2010/main" val="11879626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9_Cabeçalho da Seção">
    <p:bg>
      <p:bgPr>
        <a:solidFill>
          <a:srgbClr val="FCE7C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93" y="112136"/>
            <a:ext cx="877385" cy="318052"/>
          </a:xfrm>
          <a:prstGeom prst="rect">
            <a:avLst/>
          </a:prstGeom>
        </p:spPr>
      </p:pic>
      <p:cxnSp>
        <p:nvCxnSpPr>
          <p:cNvPr id="6" name="Conector reto 10">
            <a:extLst>
              <a:ext uri="{FF2B5EF4-FFF2-40B4-BE49-F238E27FC236}">
                <a16:creationId xmlns:a16="http://schemas.microsoft.com/office/drawing/2014/main" id="{5ABB142C-EB0A-834B-B24F-8A44A4BDBC9E}"/>
              </a:ext>
            </a:extLst>
          </p:cNvPr>
          <p:cNvCxnSpPr>
            <a:cxnSpLocks/>
            <a:endCxn id="7" idx="3"/>
          </p:cNvCxnSpPr>
          <p:nvPr userDrawn="1"/>
        </p:nvCxnSpPr>
        <p:spPr>
          <a:xfrm flipH="1">
            <a:off x="4125434" y="320046"/>
            <a:ext cx="672163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aixaDeTexto 6">
            <a:extLst>
              <a:ext uri="{FF2B5EF4-FFF2-40B4-BE49-F238E27FC236}">
                <a16:creationId xmlns:a16="http://schemas.microsoft.com/office/drawing/2014/main" id="{6913EB66-B23C-484D-AE92-3FF5CCC175E8}"/>
              </a:ext>
            </a:extLst>
          </p:cNvPr>
          <p:cNvSpPr txBox="1"/>
          <p:nvPr userDrawn="1"/>
        </p:nvSpPr>
        <p:spPr>
          <a:xfrm>
            <a:off x="573325" y="166307"/>
            <a:ext cx="35521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FIXO | DIA 3</a:t>
            </a:r>
          </a:p>
        </p:txBody>
      </p:sp>
    </p:spTree>
    <p:extLst>
      <p:ext uri="{BB962C8B-B14F-4D97-AF65-F5344CB8AC3E}">
        <p14:creationId xmlns:p14="http://schemas.microsoft.com/office/powerpoint/2010/main" val="23245518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0_Cabeçalho da Seção">
    <p:bg>
      <p:bgPr>
        <a:solidFill>
          <a:srgbClr val="FCE7C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1EE8461B-D744-41C5-9077-FDFB5D4647D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85763" y="501783"/>
            <a:ext cx="11620500" cy="5854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6608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1_Cabeçalho da Seção">
    <p:bg>
      <p:bgPr>
        <a:solidFill>
          <a:srgbClr val="FCE7C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1">
            <a:extLst>
              <a:ext uri="{FF2B5EF4-FFF2-40B4-BE49-F238E27FC236}">
                <a16:creationId xmlns:a16="http://schemas.microsoft.com/office/drawing/2014/main" id="{166F63A3-D5C1-4C90-932E-86B1D61F7182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b="2268"/>
          <a:stretch/>
        </p:blipFill>
        <p:spPr>
          <a:xfrm>
            <a:off x="542925" y="3429000"/>
            <a:ext cx="2785533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9747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2_Cabeçalho da Seção">
    <p:bg>
      <p:bgPr>
        <a:solidFill>
          <a:srgbClr val="FCE7C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054487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4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áfico 6">
            <a:extLst>
              <a:ext uri="{FF2B5EF4-FFF2-40B4-BE49-F238E27FC236}">
                <a16:creationId xmlns:a16="http://schemas.microsoft.com/office/drawing/2014/main" id="{F6FDD82D-2171-9F40-BDC0-28B7CE060A40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1445" b="1460"/>
          <a:stretch/>
        </p:blipFill>
        <p:spPr>
          <a:xfrm>
            <a:off x="1761" y="0"/>
            <a:ext cx="12190239" cy="6858000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93" y="112136"/>
            <a:ext cx="877385" cy="318052"/>
          </a:xfrm>
          <a:prstGeom prst="rect">
            <a:avLst/>
          </a:prstGeom>
        </p:spPr>
      </p:pic>
      <p:cxnSp>
        <p:nvCxnSpPr>
          <p:cNvPr id="8" name="Conector reto 10">
            <a:extLst>
              <a:ext uri="{FF2B5EF4-FFF2-40B4-BE49-F238E27FC236}">
                <a16:creationId xmlns:a16="http://schemas.microsoft.com/office/drawing/2014/main" id="{52A77E00-67A6-3742-A44A-ED9388A0FDE1}"/>
              </a:ext>
            </a:extLst>
          </p:cNvPr>
          <p:cNvCxnSpPr>
            <a:cxnSpLocks/>
            <a:endCxn id="10" idx="3"/>
          </p:cNvCxnSpPr>
          <p:nvPr userDrawn="1"/>
        </p:nvCxnSpPr>
        <p:spPr>
          <a:xfrm flipH="1">
            <a:off x="4125434" y="320046"/>
            <a:ext cx="672163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7ABC40FC-8505-B341-837C-650C3FE4DE2D}"/>
              </a:ext>
            </a:extLst>
          </p:cNvPr>
          <p:cNvSpPr txBox="1"/>
          <p:nvPr userDrawn="1"/>
        </p:nvSpPr>
        <p:spPr>
          <a:xfrm>
            <a:off x="573325" y="166307"/>
            <a:ext cx="35521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FIXO | DIA 3</a:t>
            </a:r>
          </a:p>
        </p:txBody>
      </p:sp>
    </p:spTree>
    <p:extLst>
      <p:ext uri="{BB962C8B-B14F-4D97-AF65-F5344CB8AC3E}">
        <p14:creationId xmlns:p14="http://schemas.microsoft.com/office/powerpoint/2010/main" val="37288090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5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EF5C401D-D495-C84C-8192-8451F904CA69}"/>
              </a:ext>
            </a:extLst>
          </p:cNvPr>
          <p:cNvSpPr/>
          <p:nvPr userDrawn="1"/>
        </p:nvSpPr>
        <p:spPr>
          <a:xfrm>
            <a:off x="12" y="954"/>
            <a:ext cx="12191777" cy="6855181"/>
          </a:xfrm>
          <a:prstGeom prst="rect">
            <a:avLst/>
          </a:prstGeom>
          <a:solidFill>
            <a:srgbClr val="DCED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6F6DB7EB-8910-4534-83FC-22F879C6699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FF83E49F-C618-4FC7-9DBA-B847AFC080F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93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1AF0193A-0727-E040-8316-260CB4DAF6B4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125434" y="320046"/>
            <a:ext cx="672163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197C5511-F7DC-AC4C-BF3F-5828912E6122}"/>
              </a:ext>
            </a:extLst>
          </p:cNvPr>
          <p:cNvSpPr txBox="1"/>
          <p:nvPr userDrawn="1"/>
        </p:nvSpPr>
        <p:spPr>
          <a:xfrm>
            <a:off x="573325" y="166307"/>
            <a:ext cx="35521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FIXO | DIA 3</a:t>
            </a:r>
          </a:p>
        </p:txBody>
      </p:sp>
    </p:spTree>
    <p:extLst>
      <p:ext uri="{BB962C8B-B14F-4D97-AF65-F5344CB8AC3E}">
        <p14:creationId xmlns:p14="http://schemas.microsoft.com/office/powerpoint/2010/main" val="11194149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6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24D50486-D411-2C4E-A2BD-4D27A1B91A6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1" y="0"/>
            <a:ext cx="12182140" cy="6858000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93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B23CF557-6207-CD42-9FD1-4017A9ACA9E5}"/>
              </a:ext>
            </a:extLst>
          </p:cNvPr>
          <p:cNvCxnSpPr>
            <a:cxnSpLocks/>
            <a:endCxn id="8" idx="3"/>
          </p:cNvCxnSpPr>
          <p:nvPr userDrawn="1"/>
        </p:nvCxnSpPr>
        <p:spPr>
          <a:xfrm flipH="1">
            <a:off x="4125434" y="320046"/>
            <a:ext cx="672163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aixaDeTexto 7">
            <a:extLst>
              <a:ext uri="{FF2B5EF4-FFF2-40B4-BE49-F238E27FC236}">
                <a16:creationId xmlns:a16="http://schemas.microsoft.com/office/drawing/2014/main" id="{D523A35F-5830-AB42-8F21-226900A3758A}"/>
              </a:ext>
            </a:extLst>
          </p:cNvPr>
          <p:cNvSpPr txBox="1"/>
          <p:nvPr userDrawn="1"/>
        </p:nvSpPr>
        <p:spPr>
          <a:xfrm>
            <a:off x="573325" y="166307"/>
            <a:ext cx="35521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FIXO | DIA 3</a:t>
            </a:r>
          </a:p>
        </p:txBody>
      </p:sp>
    </p:spTree>
    <p:extLst>
      <p:ext uri="{BB962C8B-B14F-4D97-AF65-F5344CB8AC3E}">
        <p14:creationId xmlns:p14="http://schemas.microsoft.com/office/powerpoint/2010/main" val="42695607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8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13" y="1893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5056860"/>
            <a:ext cx="11161334" cy="1801145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2" y="4843226"/>
            <a:ext cx="1853970" cy="20147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" y="1730473"/>
            <a:ext cx="12192000" cy="2337202"/>
          </a:xfrm>
          <a:prstGeom prst="rect">
            <a:avLst/>
          </a:prstGeom>
        </p:spPr>
      </p:pic>
      <p:pic>
        <p:nvPicPr>
          <p:cNvPr id="15" name="Imagem 14">
            <a:extLst>
              <a:ext uri="{FF2B5EF4-FFF2-40B4-BE49-F238E27FC236}">
                <a16:creationId xmlns:a16="http://schemas.microsoft.com/office/drawing/2014/main" id="{02F55D8A-2D53-EC4B-940A-1BDFCE1814D3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93" y="112136"/>
            <a:ext cx="877385" cy="318052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E82C647A-C7EC-E04A-8092-C7EC9C97F25C}"/>
              </a:ext>
            </a:extLst>
          </p:cNvPr>
          <p:cNvCxnSpPr>
            <a:cxnSpLocks/>
            <a:endCxn id="13" idx="3"/>
          </p:cNvCxnSpPr>
          <p:nvPr userDrawn="1"/>
        </p:nvCxnSpPr>
        <p:spPr>
          <a:xfrm flipH="1">
            <a:off x="4125434" y="320046"/>
            <a:ext cx="672163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CA38DD0A-10DD-404D-AA49-E8E50B8A75F0}"/>
              </a:ext>
            </a:extLst>
          </p:cNvPr>
          <p:cNvSpPr txBox="1"/>
          <p:nvPr userDrawn="1"/>
        </p:nvSpPr>
        <p:spPr>
          <a:xfrm>
            <a:off x="573325" y="166307"/>
            <a:ext cx="35521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FIXO | DIA 3</a:t>
            </a:r>
          </a:p>
        </p:txBody>
      </p:sp>
    </p:spTree>
    <p:extLst>
      <p:ext uri="{BB962C8B-B14F-4D97-AF65-F5344CB8AC3E}">
        <p14:creationId xmlns:p14="http://schemas.microsoft.com/office/powerpoint/2010/main" val="37557890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9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13" y="1893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5056860"/>
            <a:ext cx="11161334" cy="1801145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" y="1730473"/>
            <a:ext cx="12192000" cy="2337202"/>
          </a:xfrm>
          <a:prstGeom prst="rect">
            <a:avLst/>
          </a:prstGeom>
        </p:spPr>
      </p:pic>
      <p:pic>
        <p:nvPicPr>
          <p:cNvPr id="15" name="Imagem 14">
            <a:extLst>
              <a:ext uri="{FF2B5EF4-FFF2-40B4-BE49-F238E27FC236}">
                <a16:creationId xmlns:a16="http://schemas.microsoft.com/office/drawing/2014/main" id="{02F55D8A-2D53-EC4B-940A-1BDFCE1814D3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93" y="112136"/>
            <a:ext cx="877385" cy="318052"/>
          </a:xfrm>
          <a:prstGeom prst="rect">
            <a:avLst/>
          </a:prstGeom>
        </p:spPr>
      </p:pic>
      <p:cxnSp>
        <p:nvCxnSpPr>
          <p:cNvPr id="9" name="Conector reto 10">
            <a:extLst>
              <a:ext uri="{FF2B5EF4-FFF2-40B4-BE49-F238E27FC236}">
                <a16:creationId xmlns:a16="http://schemas.microsoft.com/office/drawing/2014/main" id="{5B6060F7-A589-634D-8B65-525B085242F0}"/>
              </a:ext>
            </a:extLst>
          </p:cNvPr>
          <p:cNvCxnSpPr>
            <a:cxnSpLocks/>
            <a:endCxn id="11" idx="3"/>
          </p:cNvCxnSpPr>
          <p:nvPr userDrawn="1"/>
        </p:nvCxnSpPr>
        <p:spPr>
          <a:xfrm flipH="1">
            <a:off x="4125434" y="320046"/>
            <a:ext cx="672163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06B98405-7A24-0949-B1F0-65E93B62A775}"/>
              </a:ext>
            </a:extLst>
          </p:cNvPr>
          <p:cNvSpPr txBox="1"/>
          <p:nvPr userDrawn="1"/>
        </p:nvSpPr>
        <p:spPr>
          <a:xfrm>
            <a:off x="573325" y="166307"/>
            <a:ext cx="35521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FIXO | DIA 3</a:t>
            </a:r>
          </a:p>
        </p:txBody>
      </p:sp>
    </p:spTree>
    <p:extLst>
      <p:ext uri="{BB962C8B-B14F-4D97-AF65-F5344CB8AC3E}">
        <p14:creationId xmlns:p14="http://schemas.microsoft.com/office/powerpoint/2010/main" val="27335198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0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EC7F0F9-A728-BE41-806B-BBC34DBD857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93" y="112136"/>
            <a:ext cx="877385" cy="318052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AAD4D8E6-252A-46F8-8754-CF33336C8F41}"/>
              </a:ext>
            </a:extLst>
          </p:cNvPr>
          <p:cNvGrpSpPr/>
          <p:nvPr userDrawn="1"/>
        </p:nvGrpSpPr>
        <p:grpSpPr>
          <a:xfrm>
            <a:off x="10357730" y="4838714"/>
            <a:ext cx="1858963" cy="2019301"/>
            <a:chOff x="10357717" y="4838699"/>
            <a:chExt cx="1858963" cy="2019301"/>
          </a:xfrm>
        </p:grpSpPr>
        <p:sp>
          <p:nvSpPr>
            <p:cNvPr id="7" name="AutoShape 3">
              <a:extLst>
                <a:ext uri="{FF2B5EF4-FFF2-40B4-BE49-F238E27FC236}">
                  <a16:creationId xmlns:a16="http://schemas.microsoft.com/office/drawing/2014/main" id="{3003DAF6-6A7A-4404-B4C1-6C8BF764F8FB}"/>
                </a:ext>
              </a:extLst>
            </p:cNvPr>
            <p:cNvSpPr>
              <a:spLocks noChangeAspect="1" noChangeArrowheads="1" noTextEdit="1"/>
            </p:cNvSpPr>
            <p:nvPr userDrawn="1"/>
          </p:nvSpPr>
          <p:spPr bwMode="auto">
            <a:xfrm>
              <a:off x="10357717" y="4838699"/>
              <a:ext cx="1854200" cy="1987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035"/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633C72A6-57D3-4F0E-8BE2-60A792AA3239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0575205" y="5218112"/>
              <a:ext cx="1641475" cy="1639888"/>
            </a:xfrm>
            <a:custGeom>
              <a:avLst/>
              <a:gdLst>
                <a:gd name="T0" fmla="*/ 0 w 1034"/>
                <a:gd name="T1" fmla="*/ 1033 h 1033"/>
                <a:gd name="T2" fmla="*/ 1034 w 1034"/>
                <a:gd name="T3" fmla="*/ 0 h 1033"/>
                <a:gd name="T4" fmla="*/ 1034 w 1034"/>
                <a:gd name="T5" fmla="*/ 1033 h 1033"/>
                <a:gd name="T6" fmla="*/ 0 w 1034"/>
                <a:gd name="T7" fmla="*/ 1033 h 10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34" h="1033">
                  <a:moveTo>
                    <a:pt x="0" y="1033"/>
                  </a:moveTo>
                  <a:lnTo>
                    <a:pt x="1034" y="0"/>
                  </a:lnTo>
                  <a:lnTo>
                    <a:pt x="1034" y="1033"/>
                  </a:lnTo>
                  <a:lnTo>
                    <a:pt x="0" y="1033"/>
                  </a:lnTo>
                  <a:close/>
                </a:path>
              </a:pathLst>
            </a:custGeom>
            <a:solidFill>
              <a:srgbClr val="C727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035"/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FE550AAC-DA0B-4DC9-A2C7-2EC5B10CE20C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0357717" y="5360987"/>
              <a:ext cx="1622425" cy="1497013"/>
            </a:xfrm>
            <a:custGeom>
              <a:avLst/>
              <a:gdLst>
                <a:gd name="T0" fmla="*/ 1022 w 1022"/>
                <a:gd name="T1" fmla="*/ 18 h 943"/>
                <a:gd name="T2" fmla="*/ 1003 w 1022"/>
                <a:gd name="T3" fmla="*/ 0 h 943"/>
                <a:gd name="T4" fmla="*/ 340 w 1022"/>
                <a:gd name="T5" fmla="*/ 662 h 943"/>
                <a:gd name="T6" fmla="*/ 310 w 1022"/>
                <a:gd name="T7" fmla="*/ 633 h 943"/>
                <a:gd name="T8" fmla="*/ 0 w 1022"/>
                <a:gd name="T9" fmla="*/ 943 h 943"/>
                <a:gd name="T10" fmla="*/ 97 w 1022"/>
                <a:gd name="T11" fmla="*/ 943 h 943"/>
                <a:gd name="T12" fmla="*/ 1022 w 1022"/>
                <a:gd name="T13" fmla="*/ 18 h 9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22" h="943">
                  <a:moveTo>
                    <a:pt x="1022" y="18"/>
                  </a:moveTo>
                  <a:lnTo>
                    <a:pt x="1003" y="0"/>
                  </a:lnTo>
                  <a:lnTo>
                    <a:pt x="340" y="662"/>
                  </a:lnTo>
                  <a:lnTo>
                    <a:pt x="310" y="633"/>
                  </a:lnTo>
                  <a:lnTo>
                    <a:pt x="0" y="943"/>
                  </a:lnTo>
                  <a:lnTo>
                    <a:pt x="97" y="943"/>
                  </a:lnTo>
                  <a:lnTo>
                    <a:pt x="1022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035"/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1727658-6AC3-40FB-ADB5-E135E6B012AF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0805392" y="4911724"/>
              <a:ext cx="1411288" cy="1454150"/>
            </a:xfrm>
            <a:custGeom>
              <a:avLst/>
              <a:gdLst>
                <a:gd name="T0" fmla="*/ 28 w 889"/>
                <a:gd name="T1" fmla="*/ 916 h 916"/>
                <a:gd name="T2" fmla="*/ 691 w 889"/>
                <a:gd name="T3" fmla="*/ 254 h 916"/>
                <a:gd name="T4" fmla="*/ 721 w 889"/>
                <a:gd name="T5" fmla="*/ 283 h 916"/>
                <a:gd name="T6" fmla="*/ 889 w 889"/>
                <a:gd name="T7" fmla="*/ 115 h 916"/>
                <a:gd name="T8" fmla="*/ 889 w 889"/>
                <a:gd name="T9" fmla="*/ 0 h 916"/>
                <a:gd name="T10" fmla="*/ 0 w 889"/>
                <a:gd name="T11" fmla="*/ 887 h 916"/>
                <a:gd name="T12" fmla="*/ 28 w 889"/>
                <a:gd name="T13" fmla="*/ 916 h 9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89" h="916">
                  <a:moveTo>
                    <a:pt x="28" y="916"/>
                  </a:moveTo>
                  <a:lnTo>
                    <a:pt x="691" y="254"/>
                  </a:lnTo>
                  <a:lnTo>
                    <a:pt x="721" y="283"/>
                  </a:lnTo>
                  <a:lnTo>
                    <a:pt x="889" y="115"/>
                  </a:lnTo>
                  <a:lnTo>
                    <a:pt x="889" y="0"/>
                  </a:lnTo>
                  <a:lnTo>
                    <a:pt x="0" y="887"/>
                  </a:lnTo>
                  <a:lnTo>
                    <a:pt x="28" y="9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035"/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3AA5C260-84C1-4C1B-9C4A-C4C9D87989AF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0849842" y="5314949"/>
              <a:ext cx="1100138" cy="1096963"/>
            </a:xfrm>
            <a:custGeom>
              <a:avLst/>
              <a:gdLst>
                <a:gd name="T0" fmla="*/ 0 w 693"/>
                <a:gd name="T1" fmla="*/ 662 h 691"/>
                <a:gd name="T2" fmla="*/ 30 w 693"/>
                <a:gd name="T3" fmla="*/ 691 h 691"/>
                <a:gd name="T4" fmla="*/ 693 w 693"/>
                <a:gd name="T5" fmla="*/ 29 h 691"/>
                <a:gd name="T6" fmla="*/ 663 w 693"/>
                <a:gd name="T7" fmla="*/ 0 h 691"/>
                <a:gd name="T8" fmla="*/ 0 w 693"/>
                <a:gd name="T9" fmla="*/ 662 h 6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3" h="691">
                  <a:moveTo>
                    <a:pt x="0" y="662"/>
                  </a:moveTo>
                  <a:lnTo>
                    <a:pt x="30" y="691"/>
                  </a:lnTo>
                  <a:lnTo>
                    <a:pt x="693" y="29"/>
                  </a:lnTo>
                  <a:lnTo>
                    <a:pt x="663" y="0"/>
                  </a:lnTo>
                  <a:lnTo>
                    <a:pt x="0" y="662"/>
                  </a:lnTo>
                  <a:close/>
                </a:path>
              </a:pathLst>
            </a:custGeom>
            <a:solidFill>
              <a:srgbClr val="720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035"/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A775512B-B0E3-4C09-97C9-1AE5EA6384E1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1568980" y="4838699"/>
              <a:ext cx="647700" cy="660400"/>
            </a:xfrm>
            <a:custGeom>
              <a:avLst/>
              <a:gdLst>
                <a:gd name="T0" fmla="*/ 9 w 408"/>
                <a:gd name="T1" fmla="*/ 416 h 416"/>
                <a:gd name="T2" fmla="*/ 408 w 408"/>
                <a:gd name="T3" fmla="*/ 19 h 416"/>
                <a:gd name="T4" fmla="*/ 408 w 408"/>
                <a:gd name="T5" fmla="*/ 0 h 416"/>
                <a:gd name="T6" fmla="*/ 0 w 408"/>
                <a:gd name="T7" fmla="*/ 407 h 416"/>
                <a:gd name="T8" fmla="*/ 9 w 408"/>
                <a:gd name="T9" fmla="*/ 416 h 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8" h="416">
                  <a:moveTo>
                    <a:pt x="9" y="416"/>
                  </a:moveTo>
                  <a:lnTo>
                    <a:pt x="408" y="19"/>
                  </a:lnTo>
                  <a:lnTo>
                    <a:pt x="408" y="0"/>
                  </a:lnTo>
                  <a:lnTo>
                    <a:pt x="0" y="407"/>
                  </a:lnTo>
                  <a:lnTo>
                    <a:pt x="9" y="416"/>
                  </a:lnTo>
                  <a:close/>
                </a:path>
              </a:pathLst>
            </a:custGeom>
            <a:solidFill>
              <a:srgbClr val="C727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035"/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79D02228-0B65-45FB-AB21-C8B64DAB65F9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1195917" y="6038849"/>
              <a:ext cx="822325" cy="819150"/>
            </a:xfrm>
            <a:custGeom>
              <a:avLst/>
              <a:gdLst>
                <a:gd name="T0" fmla="*/ 57 w 518"/>
                <a:gd name="T1" fmla="*/ 516 h 516"/>
                <a:gd name="T2" fmla="*/ 320 w 518"/>
                <a:gd name="T3" fmla="*/ 252 h 516"/>
                <a:gd name="T4" fmla="*/ 350 w 518"/>
                <a:gd name="T5" fmla="*/ 282 h 516"/>
                <a:gd name="T6" fmla="*/ 518 w 518"/>
                <a:gd name="T7" fmla="*/ 115 h 516"/>
                <a:gd name="T8" fmla="*/ 518 w 518"/>
                <a:gd name="T9" fmla="*/ 0 h 516"/>
                <a:gd name="T10" fmla="*/ 0 w 518"/>
                <a:gd name="T11" fmla="*/ 516 h 516"/>
                <a:gd name="T12" fmla="*/ 57 w 518"/>
                <a:gd name="T13" fmla="*/ 516 h 5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18" h="516">
                  <a:moveTo>
                    <a:pt x="57" y="516"/>
                  </a:moveTo>
                  <a:lnTo>
                    <a:pt x="320" y="252"/>
                  </a:lnTo>
                  <a:lnTo>
                    <a:pt x="350" y="282"/>
                  </a:lnTo>
                  <a:lnTo>
                    <a:pt x="518" y="115"/>
                  </a:lnTo>
                  <a:lnTo>
                    <a:pt x="518" y="0"/>
                  </a:lnTo>
                  <a:lnTo>
                    <a:pt x="0" y="516"/>
                  </a:lnTo>
                  <a:lnTo>
                    <a:pt x="57" y="5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035"/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8C637B0-BB44-4EE6-9860-B770DA75E686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1286405" y="6438899"/>
              <a:ext cx="495300" cy="419100"/>
            </a:xfrm>
            <a:custGeom>
              <a:avLst/>
              <a:gdLst>
                <a:gd name="T0" fmla="*/ 97 w 312"/>
                <a:gd name="T1" fmla="*/ 264 h 264"/>
                <a:gd name="T2" fmla="*/ 312 w 312"/>
                <a:gd name="T3" fmla="*/ 49 h 264"/>
                <a:gd name="T4" fmla="*/ 293 w 312"/>
                <a:gd name="T5" fmla="*/ 30 h 264"/>
                <a:gd name="T6" fmla="*/ 263 w 312"/>
                <a:gd name="T7" fmla="*/ 0 h 264"/>
                <a:gd name="T8" fmla="*/ 0 w 312"/>
                <a:gd name="T9" fmla="*/ 264 h 264"/>
                <a:gd name="T10" fmla="*/ 97 w 312"/>
                <a:gd name="T11" fmla="*/ 264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12" h="264">
                  <a:moveTo>
                    <a:pt x="97" y="264"/>
                  </a:moveTo>
                  <a:lnTo>
                    <a:pt x="312" y="49"/>
                  </a:lnTo>
                  <a:lnTo>
                    <a:pt x="293" y="30"/>
                  </a:lnTo>
                  <a:lnTo>
                    <a:pt x="263" y="0"/>
                  </a:lnTo>
                  <a:lnTo>
                    <a:pt x="0" y="264"/>
                  </a:lnTo>
                  <a:lnTo>
                    <a:pt x="97" y="264"/>
                  </a:lnTo>
                  <a:close/>
                </a:path>
              </a:pathLst>
            </a:custGeom>
            <a:solidFill>
              <a:srgbClr val="720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035"/>
              <a:endParaRPr lang="pt-BR" sz="1800">
                <a:solidFill>
                  <a:prstClr val="black"/>
                </a:solidFill>
              </a:endParaRPr>
            </a:p>
          </p:txBody>
        </p:sp>
      </p:grpSp>
      <p:cxnSp>
        <p:nvCxnSpPr>
          <p:cNvPr id="19" name="Conector reto 10">
            <a:extLst>
              <a:ext uri="{FF2B5EF4-FFF2-40B4-BE49-F238E27FC236}">
                <a16:creationId xmlns:a16="http://schemas.microsoft.com/office/drawing/2014/main" id="{8200E4C6-E368-F34A-BB4C-497B57F2B903}"/>
              </a:ext>
            </a:extLst>
          </p:cNvPr>
          <p:cNvCxnSpPr>
            <a:cxnSpLocks/>
            <a:endCxn id="21" idx="3"/>
          </p:cNvCxnSpPr>
          <p:nvPr userDrawn="1"/>
        </p:nvCxnSpPr>
        <p:spPr>
          <a:xfrm flipH="1">
            <a:off x="4125434" y="320046"/>
            <a:ext cx="672163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5A808A73-B17D-7F4D-9FFE-6348C4B6C5A4}"/>
              </a:ext>
            </a:extLst>
          </p:cNvPr>
          <p:cNvSpPr txBox="1"/>
          <p:nvPr userDrawn="1"/>
        </p:nvSpPr>
        <p:spPr>
          <a:xfrm>
            <a:off x="573325" y="166307"/>
            <a:ext cx="35521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FIXO | DIA 3</a:t>
            </a:r>
          </a:p>
        </p:txBody>
      </p:sp>
    </p:spTree>
    <p:extLst>
      <p:ext uri="{BB962C8B-B14F-4D97-AF65-F5344CB8AC3E}">
        <p14:creationId xmlns:p14="http://schemas.microsoft.com/office/powerpoint/2010/main" val="15096991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1_Cabeçalho da Seção">
    <p:bg>
      <p:bgPr>
        <a:solidFill>
          <a:srgbClr val="C1C0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agem 13">
            <a:extLst>
              <a:ext uri="{FF2B5EF4-FFF2-40B4-BE49-F238E27FC236}">
                <a16:creationId xmlns:a16="http://schemas.microsoft.com/office/drawing/2014/main" id="{F42E567C-863D-7049-B54D-FEE3D54AFDF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93" y="112151"/>
            <a:ext cx="875065" cy="317211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5D0CA4FC-AEAF-4B4D-B4BB-F093E009AA5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1" y="4843226"/>
            <a:ext cx="1853970" cy="2014774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4AC75506-730F-6A47-9FC8-53900111D867}"/>
              </a:ext>
            </a:extLst>
          </p:cNvPr>
          <p:cNvCxnSpPr>
            <a:cxnSpLocks/>
            <a:endCxn id="8" idx="3"/>
          </p:cNvCxnSpPr>
          <p:nvPr userDrawn="1"/>
        </p:nvCxnSpPr>
        <p:spPr>
          <a:xfrm flipH="1">
            <a:off x="4125434" y="320046"/>
            <a:ext cx="6721638" cy="151"/>
          </a:xfrm>
          <a:prstGeom prst="line">
            <a:avLst/>
          </a:prstGeom>
          <a:ln>
            <a:solidFill>
              <a:srgbClr val="72092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aixaDeTexto 7">
            <a:extLst>
              <a:ext uri="{FF2B5EF4-FFF2-40B4-BE49-F238E27FC236}">
                <a16:creationId xmlns:a16="http://schemas.microsoft.com/office/drawing/2014/main" id="{B1048511-9065-6347-BBB2-78F4EE6702CA}"/>
              </a:ext>
            </a:extLst>
          </p:cNvPr>
          <p:cNvSpPr txBox="1"/>
          <p:nvPr userDrawn="1"/>
        </p:nvSpPr>
        <p:spPr>
          <a:xfrm>
            <a:off x="573325" y="166307"/>
            <a:ext cx="35521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srgbClr val="720928"/>
                </a:solidFill>
              </a:rPr>
              <a:t>FORMAÇÃO CLARO EMPRESAS </a:t>
            </a:r>
            <a:r>
              <a:rPr lang="pt-BR" sz="1400" dirty="0">
                <a:solidFill>
                  <a:srgbClr val="720928"/>
                </a:solidFill>
              </a:rPr>
              <a:t>| FIXO | DIA 3</a:t>
            </a:r>
          </a:p>
        </p:txBody>
      </p:sp>
    </p:spTree>
    <p:extLst>
      <p:ext uri="{BB962C8B-B14F-4D97-AF65-F5344CB8AC3E}">
        <p14:creationId xmlns:p14="http://schemas.microsoft.com/office/powerpoint/2010/main" val="2881884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Somente Título">
    <p:bg>
      <p:bgPr>
        <a:solidFill>
          <a:srgbClr val="7209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3">
            <a:extLst>
              <a:ext uri="{FF2B5EF4-FFF2-40B4-BE49-F238E27FC236}">
                <a16:creationId xmlns:a16="http://schemas.microsoft.com/office/drawing/2014/main" id="{5BC0FB34-0720-487F-A684-6A6802FD810C}"/>
              </a:ext>
            </a:extLst>
          </p:cNvPr>
          <p:cNvSpPr>
            <a:spLocks noChangeAspect="1" noChangeArrowheads="1" noTextEdit="1"/>
          </p:cNvSpPr>
          <p:nvPr userDrawn="1"/>
        </p:nvSpPr>
        <p:spPr bwMode="auto">
          <a:xfrm>
            <a:off x="-521440" y="-292099"/>
            <a:ext cx="13233294" cy="7453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383" tIns="45691" rIns="91383" bIns="45691" numCol="1" anchor="t" anchorCtr="0" compatLnSpc="1">
            <a:prstTxWarp prst="textNoShape">
              <a:avLst/>
            </a:prstTxWarp>
          </a:bodyPr>
          <a:lstStyle/>
          <a:p>
            <a:pPr defTabSz="914035"/>
            <a:endParaRPr lang="pt-BR" sz="1800">
              <a:solidFill>
                <a:prstClr val="black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353E198B-2C21-4AE6-A7D1-86F5958804E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7" y="1047"/>
            <a:ext cx="794127" cy="862565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42CAA076-19D7-6849-9DD4-8A9CB4D0F62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93" y="112151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83662018-AD4C-F84D-8E16-1BA78243A420}"/>
              </a:ext>
            </a:extLst>
          </p:cNvPr>
          <p:cNvCxnSpPr>
            <a:cxnSpLocks/>
            <a:endCxn id="12" idx="3"/>
          </p:cNvCxnSpPr>
          <p:nvPr userDrawn="1"/>
        </p:nvCxnSpPr>
        <p:spPr>
          <a:xfrm flipH="1">
            <a:off x="4125434" y="320046"/>
            <a:ext cx="672163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E20B510D-E390-7D41-952E-055A54802E56}"/>
              </a:ext>
            </a:extLst>
          </p:cNvPr>
          <p:cNvSpPr txBox="1"/>
          <p:nvPr userDrawn="1"/>
        </p:nvSpPr>
        <p:spPr>
          <a:xfrm>
            <a:off x="573325" y="166307"/>
            <a:ext cx="35521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FIXO | DIA 3</a:t>
            </a:r>
          </a:p>
        </p:txBody>
      </p:sp>
    </p:spTree>
    <p:extLst>
      <p:ext uri="{BB962C8B-B14F-4D97-AF65-F5344CB8AC3E}">
        <p14:creationId xmlns:p14="http://schemas.microsoft.com/office/powerpoint/2010/main" val="36086680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BC9A0E3C-CD47-A54B-ABC9-4757312DC09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3" y="0"/>
            <a:ext cx="12192000" cy="68580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60F8559B-4025-1C4E-A766-3C1AB9DFBD4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93" y="112151"/>
            <a:ext cx="875065" cy="317211"/>
          </a:xfrm>
          <a:prstGeom prst="rect">
            <a:avLst/>
          </a:prstGeom>
        </p:spPr>
      </p:pic>
      <p:cxnSp>
        <p:nvCxnSpPr>
          <p:cNvPr id="8" name="Conector reto 10">
            <a:extLst>
              <a:ext uri="{FF2B5EF4-FFF2-40B4-BE49-F238E27FC236}">
                <a16:creationId xmlns:a16="http://schemas.microsoft.com/office/drawing/2014/main" id="{1C919AEF-0057-9843-8273-C0F1DF57F0FE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125434" y="320046"/>
            <a:ext cx="672163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2CF1AE2B-E0DA-614F-88D5-090E3E8FE387}"/>
              </a:ext>
            </a:extLst>
          </p:cNvPr>
          <p:cNvSpPr txBox="1"/>
          <p:nvPr userDrawn="1"/>
        </p:nvSpPr>
        <p:spPr>
          <a:xfrm>
            <a:off x="573325" y="166307"/>
            <a:ext cx="35521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FIXO | DIA 3</a:t>
            </a:r>
          </a:p>
        </p:txBody>
      </p:sp>
    </p:spTree>
    <p:extLst>
      <p:ext uri="{BB962C8B-B14F-4D97-AF65-F5344CB8AC3E}">
        <p14:creationId xmlns:p14="http://schemas.microsoft.com/office/powerpoint/2010/main" val="3907518045"/>
      </p:ext>
    </p:extLst>
  </p:cSld>
  <p:clrMapOvr>
    <a:masterClrMapping/>
  </p:clrMapOvr>
  <p:transition spd="slow">
    <p:cover/>
  </p:transition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2_Cabeçalho da Seção">
    <p:bg>
      <p:bgPr>
        <a:solidFill>
          <a:srgbClr val="3C3C3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F9FF498-8632-0C4A-8A88-D9C9AC075C1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93" y="112151"/>
            <a:ext cx="875065" cy="317211"/>
          </a:xfrm>
          <a:prstGeom prst="rect">
            <a:avLst/>
          </a:prstGeom>
        </p:spPr>
      </p:pic>
      <p:cxnSp>
        <p:nvCxnSpPr>
          <p:cNvPr id="6" name="Conector reto 10">
            <a:extLst>
              <a:ext uri="{FF2B5EF4-FFF2-40B4-BE49-F238E27FC236}">
                <a16:creationId xmlns:a16="http://schemas.microsoft.com/office/drawing/2014/main" id="{6E3C2E33-8663-9B47-9F2E-FF1CA723A09B}"/>
              </a:ext>
            </a:extLst>
          </p:cNvPr>
          <p:cNvCxnSpPr>
            <a:cxnSpLocks/>
            <a:endCxn id="7" idx="3"/>
          </p:cNvCxnSpPr>
          <p:nvPr userDrawn="1"/>
        </p:nvCxnSpPr>
        <p:spPr>
          <a:xfrm flipH="1">
            <a:off x="4125434" y="320046"/>
            <a:ext cx="672163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aixaDeTexto 6">
            <a:extLst>
              <a:ext uri="{FF2B5EF4-FFF2-40B4-BE49-F238E27FC236}">
                <a16:creationId xmlns:a16="http://schemas.microsoft.com/office/drawing/2014/main" id="{12817743-A413-3C46-A45A-5DBF08178A7B}"/>
              </a:ext>
            </a:extLst>
          </p:cNvPr>
          <p:cNvSpPr txBox="1"/>
          <p:nvPr userDrawn="1"/>
        </p:nvSpPr>
        <p:spPr>
          <a:xfrm>
            <a:off x="573325" y="166307"/>
            <a:ext cx="35521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FIXO | DIA 3</a:t>
            </a:r>
          </a:p>
        </p:txBody>
      </p:sp>
    </p:spTree>
    <p:extLst>
      <p:ext uri="{BB962C8B-B14F-4D97-AF65-F5344CB8AC3E}">
        <p14:creationId xmlns:p14="http://schemas.microsoft.com/office/powerpoint/2010/main" val="17675829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3_Cabeçalho da Seção">
    <p:bg>
      <p:bgPr>
        <a:solidFill>
          <a:srgbClr val="86868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A3A30EF-B231-B04C-8963-EAEC3E1434A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470" b="15185"/>
          <a:stretch/>
        </p:blipFill>
        <p:spPr>
          <a:xfrm>
            <a:off x="9159271" y="1041366"/>
            <a:ext cx="3032729" cy="581663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2075756-1E6E-F746-9D5E-371048653FC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93" y="112151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3D75A328-8A1D-6841-BCAB-53F9FA1AC73B}"/>
              </a:ext>
            </a:extLst>
          </p:cNvPr>
          <p:cNvCxnSpPr>
            <a:cxnSpLocks/>
            <a:endCxn id="10" idx="3"/>
          </p:cNvCxnSpPr>
          <p:nvPr userDrawn="1"/>
        </p:nvCxnSpPr>
        <p:spPr>
          <a:xfrm flipH="1">
            <a:off x="4125434" y="320046"/>
            <a:ext cx="672163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5815654A-9C8B-0F43-9CDB-E0C34A0AE932}"/>
              </a:ext>
            </a:extLst>
          </p:cNvPr>
          <p:cNvSpPr txBox="1"/>
          <p:nvPr userDrawn="1"/>
        </p:nvSpPr>
        <p:spPr>
          <a:xfrm>
            <a:off x="573325" y="166307"/>
            <a:ext cx="35521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FIXO | DIA 3</a:t>
            </a:r>
          </a:p>
        </p:txBody>
      </p:sp>
    </p:spTree>
    <p:extLst>
      <p:ext uri="{BB962C8B-B14F-4D97-AF65-F5344CB8AC3E}">
        <p14:creationId xmlns:p14="http://schemas.microsoft.com/office/powerpoint/2010/main" val="2170996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áfico 4">
            <a:extLst>
              <a:ext uri="{FF2B5EF4-FFF2-40B4-BE49-F238E27FC236}">
                <a16:creationId xmlns:a16="http://schemas.microsoft.com/office/drawing/2014/main" id="{1DCD445E-920A-4190-B1B2-7B55653B2C1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3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8111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4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ADA00866-F6B9-4009-8193-1DD4664E6A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r="1019" b="819"/>
          <a:stretch/>
        </p:blipFill>
        <p:spPr>
          <a:xfrm>
            <a:off x="1901" y="2171"/>
            <a:ext cx="12190099" cy="6855829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1" y="4843226"/>
            <a:ext cx="1853970" cy="2014774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4" y="112201"/>
            <a:ext cx="875065" cy="317211"/>
          </a:xfrm>
          <a:prstGeom prst="rect">
            <a:avLst/>
          </a:prstGeom>
        </p:spPr>
      </p:pic>
      <p:cxnSp>
        <p:nvCxnSpPr>
          <p:cNvPr id="8" name="Conector reto 10">
            <a:extLst>
              <a:ext uri="{FF2B5EF4-FFF2-40B4-BE49-F238E27FC236}">
                <a16:creationId xmlns:a16="http://schemas.microsoft.com/office/drawing/2014/main" id="{5367E9DA-B65C-314A-B433-C18F79744009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285479" y="320045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AF5B043E-10CB-0D48-B6CA-58638110DD66}"/>
              </a:ext>
            </a:extLst>
          </p:cNvPr>
          <p:cNvSpPr txBox="1"/>
          <p:nvPr userDrawn="1"/>
        </p:nvSpPr>
        <p:spPr>
          <a:xfrm>
            <a:off x="573402" y="166306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8912008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5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EF5C401D-D495-C84C-8192-8451F904CA69}"/>
              </a:ext>
            </a:extLst>
          </p:cNvPr>
          <p:cNvSpPr/>
          <p:nvPr userDrawn="1"/>
        </p:nvSpPr>
        <p:spPr>
          <a:xfrm>
            <a:off x="32" y="1888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4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E83D2062-1F62-B047-9ACD-C7A19EA4503C}"/>
              </a:ext>
            </a:extLst>
          </p:cNvPr>
          <p:cNvCxnSpPr>
            <a:cxnSpLocks/>
            <a:endCxn id="10" idx="3"/>
          </p:cNvCxnSpPr>
          <p:nvPr userDrawn="1"/>
        </p:nvCxnSpPr>
        <p:spPr>
          <a:xfrm flipH="1">
            <a:off x="4285479" y="320045"/>
            <a:ext cx="6563004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2CF4A110-2773-6F48-8537-96624C7635BE}"/>
              </a:ext>
            </a:extLst>
          </p:cNvPr>
          <p:cNvSpPr txBox="1"/>
          <p:nvPr userDrawn="1"/>
        </p:nvSpPr>
        <p:spPr>
          <a:xfrm>
            <a:off x="573402" y="166306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2789750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6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32" y="1888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" y="5056919"/>
            <a:ext cx="11161335" cy="1801145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2682" y="4843226"/>
            <a:ext cx="1853970" cy="20147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" y="1730464"/>
            <a:ext cx="12192000" cy="2337202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9DC61A-7A51-0445-8F43-E7BEF019A5FB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4" y="112136"/>
            <a:ext cx="877385" cy="318052"/>
          </a:xfrm>
          <a:prstGeom prst="rect">
            <a:avLst/>
          </a:prstGeom>
        </p:spPr>
      </p:pic>
      <p:cxnSp>
        <p:nvCxnSpPr>
          <p:cNvPr id="12" name="Conector reto 10">
            <a:extLst>
              <a:ext uri="{FF2B5EF4-FFF2-40B4-BE49-F238E27FC236}">
                <a16:creationId xmlns:a16="http://schemas.microsoft.com/office/drawing/2014/main" id="{5BC2B065-AC5F-F445-BF50-A59A5A0C6692}"/>
              </a:ext>
            </a:extLst>
          </p:cNvPr>
          <p:cNvCxnSpPr>
            <a:cxnSpLocks/>
            <a:endCxn id="14" idx="3"/>
          </p:cNvCxnSpPr>
          <p:nvPr userDrawn="1"/>
        </p:nvCxnSpPr>
        <p:spPr>
          <a:xfrm flipH="1">
            <a:off x="4285479" y="320045"/>
            <a:ext cx="6563004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8873E67D-DED0-C047-9145-0CDEFA255501}"/>
              </a:ext>
            </a:extLst>
          </p:cNvPr>
          <p:cNvSpPr txBox="1"/>
          <p:nvPr userDrawn="1"/>
        </p:nvSpPr>
        <p:spPr>
          <a:xfrm>
            <a:off x="573402" y="166306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35008425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7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48667" y="4843226"/>
            <a:ext cx="1861996" cy="2014774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EC7F0F9-A728-BE41-806B-BBC34DBD857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4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51BEB7B2-4F27-BB4D-A3B8-EAD19B75B3C9}"/>
              </a:ext>
            </a:extLst>
          </p:cNvPr>
          <p:cNvCxnSpPr>
            <a:cxnSpLocks/>
            <a:endCxn id="10" idx="3"/>
          </p:cNvCxnSpPr>
          <p:nvPr userDrawn="1"/>
        </p:nvCxnSpPr>
        <p:spPr>
          <a:xfrm flipH="1">
            <a:off x="4285479" y="320045"/>
            <a:ext cx="6563004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289F6657-D6C6-2449-B25D-F4B86CF9E752}"/>
              </a:ext>
            </a:extLst>
          </p:cNvPr>
          <p:cNvSpPr txBox="1"/>
          <p:nvPr userDrawn="1"/>
        </p:nvSpPr>
        <p:spPr>
          <a:xfrm>
            <a:off x="573402" y="166306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29669204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8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0" y="1888"/>
            <a:ext cx="12216680" cy="6856121"/>
          </a:xfrm>
          <a:prstGeom prst="rect">
            <a:avLst/>
          </a:prstGeom>
          <a:solidFill>
            <a:srgbClr val="C1C0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F42E567C-863D-7049-B54D-FEE3D54AFDF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4" y="112201"/>
            <a:ext cx="875065" cy="317211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330006" y="4843226"/>
            <a:ext cx="1861996" cy="2014774"/>
          </a:xfrm>
          <a:prstGeom prst="rect">
            <a:avLst/>
          </a:prstGeom>
        </p:spPr>
      </p:pic>
      <p:cxnSp>
        <p:nvCxnSpPr>
          <p:cNvPr id="12" name="Conector reto 10">
            <a:extLst>
              <a:ext uri="{FF2B5EF4-FFF2-40B4-BE49-F238E27FC236}">
                <a16:creationId xmlns:a16="http://schemas.microsoft.com/office/drawing/2014/main" id="{D6AB1C14-E561-F040-BB2E-EBA03696D5EE}"/>
              </a:ext>
            </a:extLst>
          </p:cNvPr>
          <p:cNvCxnSpPr>
            <a:cxnSpLocks/>
            <a:endCxn id="13" idx="3"/>
          </p:cNvCxnSpPr>
          <p:nvPr userDrawn="1"/>
        </p:nvCxnSpPr>
        <p:spPr>
          <a:xfrm flipH="1">
            <a:off x="4285479" y="320045"/>
            <a:ext cx="6563004" cy="151"/>
          </a:xfrm>
          <a:prstGeom prst="line">
            <a:avLst/>
          </a:prstGeom>
          <a:ln>
            <a:solidFill>
              <a:srgbClr val="72092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95359EE3-9DD4-2842-A53D-E4D9E44DB8C6}"/>
              </a:ext>
            </a:extLst>
          </p:cNvPr>
          <p:cNvSpPr txBox="1"/>
          <p:nvPr userDrawn="1"/>
        </p:nvSpPr>
        <p:spPr>
          <a:xfrm>
            <a:off x="573402" y="166306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srgbClr val="720928"/>
                </a:solidFill>
              </a:rPr>
              <a:t>FORMAÇÃO CLARO EMPRESAS </a:t>
            </a:r>
            <a:r>
              <a:rPr lang="pt-BR" sz="1400" dirty="0">
                <a:solidFill>
                  <a:srgbClr val="720928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24148308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8A21D85E-D207-4144-A9AC-D86A7DD60B4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933" y="2173"/>
            <a:ext cx="12214779" cy="6855828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353E198B-2C21-4AE6-A7D1-86F5958804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02" y="1041"/>
            <a:ext cx="794126" cy="862565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42CAA076-19D7-6849-9DD4-8A9CB4D0F62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4" y="112201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943D2516-0CAF-114E-A0F1-F34BF04F7944}"/>
              </a:ext>
            </a:extLst>
          </p:cNvPr>
          <p:cNvCxnSpPr>
            <a:cxnSpLocks/>
            <a:endCxn id="13" idx="3"/>
          </p:cNvCxnSpPr>
          <p:nvPr userDrawn="1"/>
        </p:nvCxnSpPr>
        <p:spPr>
          <a:xfrm flipH="1">
            <a:off x="4285479" y="320045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C3B1371D-7EFD-7644-9A1A-188E201EE797}"/>
              </a:ext>
            </a:extLst>
          </p:cNvPr>
          <p:cNvSpPr txBox="1"/>
          <p:nvPr userDrawn="1"/>
        </p:nvSpPr>
        <p:spPr>
          <a:xfrm>
            <a:off x="573402" y="166306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33504891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BC9A0E3C-CD47-A54B-ABC9-4757312DC09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2" y="0"/>
            <a:ext cx="12192000" cy="68580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60F8559B-4025-1C4E-A766-3C1AB9DFBD4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4" y="112201"/>
            <a:ext cx="875065" cy="317211"/>
          </a:xfrm>
          <a:prstGeom prst="rect">
            <a:avLst/>
          </a:prstGeom>
        </p:spPr>
      </p:pic>
      <p:cxnSp>
        <p:nvCxnSpPr>
          <p:cNvPr id="8" name="Conector reto 10">
            <a:extLst>
              <a:ext uri="{FF2B5EF4-FFF2-40B4-BE49-F238E27FC236}">
                <a16:creationId xmlns:a16="http://schemas.microsoft.com/office/drawing/2014/main" id="{21641B8A-B266-174F-B05B-4FE1C71ED61D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285479" y="320045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DEEE022D-E30A-DE4B-AFF5-088F08A75CFB}"/>
              </a:ext>
            </a:extLst>
          </p:cNvPr>
          <p:cNvSpPr txBox="1"/>
          <p:nvPr userDrawn="1"/>
        </p:nvSpPr>
        <p:spPr>
          <a:xfrm>
            <a:off x="573402" y="166306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3413405187"/>
      </p:ext>
    </p:extLst>
  </p:cSld>
  <p:clrMapOvr>
    <a:masterClrMapping/>
  </p:clrMapOvr>
  <p:transition spd="slow">
    <p:cover/>
  </p:transition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695F5EB9-2F95-5F48-A670-C05DC4F8F7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2" y="0"/>
            <a:ext cx="12192000" cy="68580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16E64A73-5EB6-B846-B5DB-09FB95695D2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4" y="112201"/>
            <a:ext cx="875065" cy="317211"/>
          </a:xfrm>
          <a:prstGeom prst="rect">
            <a:avLst/>
          </a:prstGeom>
        </p:spPr>
      </p:pic>
      <p:cxnSp>
        <p:nvCxnSpPr>
          <p:cNvPr id="8" name="Conector reto 10">
            <a:extLst>
              <a:ext uri="{FF2B5EF4-FFF2-40B4-BE49-F238E27FC236}">
                <a16:creationId xmlns:a16="http://schemas.microsoft.com/office/drawing/2014/main" id="{39D62042-3B5E-8842-A076-E9BB664554AC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285479" y="320045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D7AF2144-3CBB-3E4C-803F-A2A16546BFCB}"/>
              </a:ext>
            </a:extLst>
          </p:cNvPr>
          <p:cNvSpPr txBox="1"/>
          <p:nvPr userDrawn="1"/>
        </p:nvSpPr>
        <p:spPr>
          <a:xfrm>
            <a:off x="573402" y="166306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2261673910"/>
      </p:ext>
    </p:extLst>
  </p:cSld>
  <p:clrMapOvr>
    <a:masterClrMapping/>
  </p:clrMapOvr>
  <p:transition spd="slow">
    <p:cover/>
  </p:transition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9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32" y="1888"/>
            <a:ext cx="12192000" cy="6856121"/>
          </a:xfrm>
          <a:prstGeom prst="rect">
            <a:avLst/>
          </a:prstGeom>
          <a:solidFill>
            <a:srgbClr val="3C3C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F9FF498-8632-0C4A-8A88-D9C9AC075C1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4" y="112201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98124929-4B7D-7547-93C7-638471F77C42}"/>
              </a:ext>
            </a:extLst>
          </p:cNvPr>
          <p:cNvCxnSpPr>
            <a:cxnSpLocks/>
            <a:endCxn id="12" idx="3"/>
          </p:cNvCxnSpPr>
          <p:nvPr userDrawn="1"/>
        </p:nvCxnSpPr>
        <p:spPr>
          <a:xfrm flipH="1">
            <a:off x="4285479" y="320045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836D79C6-FDC1-3848-AAEA-9C5A5DDB4EF0}"/>
              </a:ext>
            </a:extLst>
          </p:cNvPr>
          <p:cNvSpPr txBox="1"/>
          <p:nvPr userDrawn="1"/>
        </p:nvSpPr>
        <p:spPr>
          <a:xfrm>
            <a:off x="573402" y="166306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15440827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0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32" y="1888"/>
            <a:ext cx="12192000" cy="6856121"/>
          </a:xfrm>
          <a:prstGeom prst="rect">
            <a:avLst/>
          </a:prstGeom>
          <a:solidFill>
            <a:srgbClr val="8686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A3A30EF-B231-B04C-8963-EAEC3E1434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9272" y="1041366"/>
            <a:ext cx="3630707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2075756-1E6E-F746-9D5E-371048653FC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4" y="112201"/>
            <a:ext cx="875065" cy="317211"/>
          </a:xfrm>
          <a:prstGeom prst="rect">
            <a:avLst/>
          </a:prstGeom>
        </p:spPr>
      </p:pic>
      <p:cxnSp>
        <p:nvCxnSpPr>
          <p:cNvPr id="12" name="Conector reto 10">
            <a:extLst>
              <a:ext uri="{FF2B5EF4-FFF2-40B4-BE49-F238E27FC236}">
                <a16:creationId xmlns:a16="http://schemas.microsoft.com/office/drawing/2014/main" id="{F724C192-F89C-CD4D-B371-63363F7F4385}"/>
              </a:ext>
            </a:extLst>
          </p:cNvPr>
          <p:cNvCxnSpPr>
            <a:cxnSpLocks/>
            <a:endCxn id="13" idx="3"/>
          </p:cNvCxnSpPr>
          <p:nvPr userDrawn="1"/>
        </p:nvCxnSpPr>
        <p:spPr>
          <a:xfrm flipH="1">
            <a:off x="4285479" y="320045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2CCF3D8E-29BB-5B4C-84EB-20D238087060}"/>
              </a:ext>
            </a:extLst>
          </p:cNvPr>
          <p:cNvSpPr txBox="1"/>
          <p:nvPr userDrawn="1"/>
        </p:nvSpPr>
        <p:spPr>
          <a:xfrm>
            <a:off x="573402" y="166306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38923557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1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ADA00866-F6B9-4009-8193-1DD4664E6A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r="1019" b="819"/>
          <a:stretch/>
        </p:blipFill>
        <p:spPr>
          <a:xfrm>
            <a:off x="1901" y="2171"/>
            <a:ext cx="12190099" cy="6855829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1" y="4843226"/>
            <a:ext cx="1853970" cy="2014774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4" y="112142"/>
            <a:ext cx="875065" cy="317211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CFF8E68D-E324-4A10-B1C9-56EFE6F7D725}"/>
              </a:ext>
            </a:extLst>
          </p:cNvPr>
          <p:cNvCxnSpPr>
            <a:cxnSpLocks/>
            <a:endCxn id="12" idx="3"/>
          </p:cNvCxnSpPr>
          <p:nvPr userDrawn="1"/>
        </p:nvCxnSpPr>
        <p:spPr>
          <a:xfrm flipH="1">
            <a:off x="4284921" y="320046"/>
            <a:ext cx="6562150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1F4DF071-4518-4927-B303-C71BB3D01F4B}"/>
              </a:ext>
            </a:extLst>
          </p:cNvPr>
          <p:cNvSpPr txBox="1"/>
          <p:nvPr userDrawn="1"/>
        </p:nvSpPr>
        <p:spPr>
          <a:xfrm>
            <a:off x="573326" y="166307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18985258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2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EF5C401D-D495-C84C-8192-8451F904CA69}"/>
              </a:ext>
            </a:extLst>
          </p:cNvPr>
          <p:cNvSpPr/>
          <p:nvPr userDrawn="1"/>
        </p:nvSpPr>
        <p:spPr>
          <a:xfrm>
            <a:off x="4" y="1885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4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6FF5FC04-DE54-4143-8C64-1F0193F5A2B8}"/>
              </a:ext>
            </a:extLst>
          </p:cNvPr>
          <p:cNvCxnSpPr>
            <a:cxnSpLocks/>
            <a:endCxn id="10" idx="3"/>
          </p:cNvCxnSpPr>
          <p:nvPr userDrawn="1"/>
        </p:nvCxnSpPr>
        <p:spPr>
          <a:xfrm flipH="1">
            <a:off x="4284921" y="320046"/>
            <a:ext cx="6562150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ED0EC16F-712F-3441-BBA2-692FB793F0B6}"/>
              </a:ext>
            </a:extLst>
          </p:cNvPr>
          <p:cNvSpPr txBox="1"/>
          <p:nvPr userDrawn="1"/>
        </p:nvSpPr>
        <p:spPr>
          <a:xfrm>
            <a:off x="573326" y="166307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39991542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3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4" y="1885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5056860"/>
            <a:ext cx="11161334" cy="1801145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2680" y="4843226"/>
            <a:ext cx="1853970" cy="20147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" y="1730464"/>
            <a:ext cx="12192000" cy="2337202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9DC61A-7A51-0445-8F43-E7BEF019A5FB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4" y="112136"/>
            <a:ext cx="877385" cy="318052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90F05128-87B3-0A4C-A193-00DD6D49A417}"/>
              </a:ext>
            </a:extLst>
          </p:cNvPr>
          <p:cNvCxnSpPr>
            <a:cxnSpLocks/>
            <a:endCxn id="12" idx="3"/>
          </p:cNvCxnSpPr>
          <p:nvPr userDrawn="1"/>
        </p:nvCxnSpPr>
        <p:spPr>
          <a:xfrm flipH="1">
            <a:off x="4284921" y="320046"/>
            <a:ext cx="6562150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BDCA1EEB-155E-A047-BCB6-A4840F30F2B8}"/>
              </a:ext>
            </a:extLst>
          </p:cNvPr>
          <p:cNvSpPr txBox="1"/>
          <p:nvPr userDrawn="1"/>
        </p:nvSpPr>
        <p:spPr>
          <a:xfrm>
            <a:off x="573326" y="166307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9496551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4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48666" y="4843226"/>
            <a:ext cx="1861996" cy="2014774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EC7F0F9-A728-BE41-806B-BBC34DBD857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4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04A89CA1-D70D-824E-B07D-895D3156459D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284921" y="320046"/>
            <a:ext cx="6562150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E43F0DB9-1F0D-D24D-AA83-7CE756B69BB8}"/>
              </a:ext>
            </a:extLst>
          </p:cNvPr>
          <p:cNvSpPr txBox="1"/>
          <p:nvPr userDrawn="1"/>
        </p:nvSpPr>
        <p:spPr>
          <a:xfrm>
            <a:off x="573326" y="166307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41481141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5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0" y="1885"/>
            <a:ext cx="12216680" cy="6856121"/>
          </a:xfrm>
          <a:prstGeom prst="rect">
            <a:avLst/>
          </a:prstGeom>
          <a:solidFill>
            <a:srgbClr val="C1C0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F42E567C-863D-7049-B54D-FEE3D54AFDF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4" y="112142"/>
            <a:ext cx="875065" cy="317211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330004" y="4843226"/>
            <a:ext cx="1861996" cy="2014774"/>
          </a:xfrm>
          <a:prstGeom prst="rect">
            <a:avLst/>
          </a:prstGeom>
        </p:spPr>
      </p:pic>
      <p:cxnSp>
        <p:nvCxnSpPr>
          <p:cNvPr id="9" name="Conector reto 10">
            <a:extLst>
              <a:ext uri="{FF2B5EF4-FFF2-40B4-BE49-F238E27FC236}">
                <a16:creationId xmlns:a16="http://schemas.microsoft.com/office/drawing/2014/main" id="{FFD16E8E-DF41-F54A-A260-56514FC27312}"/>
              </a:ext>
            </a:extLst>
          </p:cNvPr>
          <p:cNvCxnSpPr>
            <a:cxnSpLocks/>
            <a:endCxn id="11" idx="3"/>
          </p:cNvCxnSpPr>
          <p:nvPr userDrawn="1"/>
        </p:nvCxnSpPr>
        <p:spPr>
          <a:xfrm flipH="1">
            <a:off x="4284921" y="320046"/>
            <a:ext cx="6562150" cy="151"/>
          </a:xfrm>
          <a:prstGeom prst="line">
            <a:avLst/>
          </a:prstGeom>
          <a:ln>
            <a:solidFill>
              <a:srgbClr val="72092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FC2A871D-C6C7-794B-B43C-5BA9A14D1C0C}"/>
              </a:ext>
            </a:extLst>
          </p:cNvPr>
          <p:cNvSpPr txBox="1"/>
          <p:nvPr userDrawn="1"/>
        </p:nvSpPr>
        <p:spPr>
          <a:xfrm>
            <a:off x="573326" y="166307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srgbClr val="720928"/>
                </a:solidFill>
              </a:rPr>
              <a:t>FORMAÇÃO CLARO EMPRESAS </a:t>
            </a:r>
            <a:r>
              <a:rPr lang="pt-BR" sz="1400" dirty="0">
                <a:solidFill>
                  <a:srgbClr val="720928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27813537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8A21D85E-D207-4144-A9AC-D86A7DD60B4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904" y="2173"/>
            <a:ext cx="12214779" cy="6855828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353E198B-2C21-4AE6-A7D1-86F5958804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67" y="1041"/>
            <a:ext cx="794127" cy="862565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42CAA076-19D7-6849-9DD4-8A9CB4D0F62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4" y="112142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9CC896CB-C5A3-B949-B6CB-7D0DEBD6B818}"/>
              </a:ext>
            </a:extLst>
          </p:cNvPr>
          <p:cNvCxnSpPr>
            <a:cxnSpLocks/>
            <a:endCxn id="8" idx="3"/>
          </p:cNvCxnSpPr>
          <p:nvPr userDrawn="1"/>
        </p:nvCxnSpPr>
        <p:spPr>
          <a:xfrm flipH="1">
            <a:off x="4284921" y="320046"/>
            <a:ext cx="6562150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aixaDeTexto 7">
            <a:extLst>
              <a:ext uri="{FF2B5EF4-FFF2-40B4-BE49-F238E27FC236}">
                <a16:creationId xmlns:a16="http://schemas.microsoft.com/office/drawing/2014/main" id="{9C5A0101-578C-3F41-8CF8-DF5682F57D88}"/>
              </a:ext>
            </a:extLst>
          </p:cNvPr>
          <p:cNvSpPr txBox="1"/>
          <p:nvPr userDrawn="1"/>
        </p:nvSpPr>
        <p:spPr>
          <a:xfrm>
            <a:off x="573326" y="166307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4467932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BC9A0E3C-CD47-A54B-ABC9-4757312DC09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" y="0"/>
            <a:ext cx="12192000" cy="68580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60F8559B-4025-1C4E-A766-3C1AB9DFBD4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4" y="112142"/>
            <a:ext cx="875065" cy="317211"/>
          </a:xfrm>
          <a:prstGeom prst="rect">
            <a:avLst/>
          </a:prstGeom>
        </p:spPr>
      </p:pic>
      <p:cxnSp>
        <p:nvCxnSpPr>
          <p:cNvPr id="6" name="Conector reto 10">
            <a:extLst>
              <a:ext uri="{FF2B5EF4-FFF2-40B4-BE49-F238E27FC236}">
                <a16:creationId xmlns:a16="http://schemas.microsoft.com/office/drawing/2014/main" id="{052438FC-0A58-ED49-876C-94CEB1C24BA7}"/>
              </a:ext>
            </a:extLst>
          </p:cNvPr>
          <p:cNvCxnSpPr>
            <a:cxnSpLocks/>
            <a:endCxn id="7" idx="3"/>
          </p:cNvCxnSpPr>
          <p:nvPr userDrawn="1"/>
        </p:nvCxnSpPr>
        <p:spPr>
          <a:xfrm flipH="1">
            <a:off x="4284921" y="320046"/>
            <a:ext cx="6562150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aixaDeTexto 6">
            <a:extLst>
              <a:ext uri="{FF2B5EF4-FFF2-40B4-BE49-F238E27FC236}">
                <a16:creationId xmlns:a16="http://schemas.microsoft.com/office/drawing/2014/main" id="{2BB0F6F6-8AD6-884D-9D15-2048F38068C3}"/>
              </a:ext>
            </a:extLst>
          </p:cNvPr>
          <p:cNvSpPr txBox="1"/>
          <p:nvPr userDrawn="1"/>
        </p:nvSpPr>
        <p:spPr>
          <a:xfrm>
            <a:off x="573326" y="166307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4121744099"/>
      </p:ext>
    </p:extLst>
  </p:cSld>
  <p:clrMapOvr>
    <a:masterClrMapping/>
  </p:clrMapOvr>
  <p:transition spd="slow">
    <p:cover/>
  </p:transition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6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4" y="1885"/>
            <a:ext cx="12192000" cy="6856121"/>
          </a:xfrm>
          <a:prstGeom prst="rect">
            <a:avLst/>
          </a:prstGeom>
          <a:solidFill>
            <a:srgbClr val="3C3C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F9FF498-8632-0C4A-8A88-D9C9AC075C1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4" y="112142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D2F235CC-64F1-434A-89B7-9E54CAD79783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284921" y="320046"/>
            <a:ext cx="6562150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389D0C07-DD41-5344-A0DF-B87E082416DD}"/>
              </a:ext>
            </a:extLst>
          </p:cNvPr>
          <p:cNvSpPr txBox="1"/>
          <p:nvPr userDrawn="1"/>
        </p:nvSpPr>
        <p:spPr>
          <a:xfrm>
            <a:off x="573326" y="166307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31137262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7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4" y="1885"/>
            <a:ext cx="12192000" cy="6856121"/>
          </a:xfrm>
          <a:prstGeom prst="rect">
            <a:avLst/>
          </a:prstGeom>
          <a:solidFill>
            <a:srgbClr val="8686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A3A30EF-B231-B04C-8963-EAEC3E1434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9275" y="1041366"/>
            <a:ext cx="3630706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2075756-1E6E-F746-9D5E-371048653FC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4" y="112142"/>
            <a:ext cx="875065" cy="317211"/>
          </a:xfrm>
          <a:prstGeom prst="rect">
            <a:avLst/>
          </a:prstGeom>
        </p:spPr>
      </p:pic>
      <p:cxnSp>
        <p:nvCxnSpPr>
          <p:cNvPr id="9" name="Conector reto 10">
            <a:extLst>
              <a:ext uri="{FF2B5EF4-FFF2-40B4-BE49-F238E27FC236}">
                <a16:creationId xmlns:a16="http://schemas.microsoft.com/office/drawing/2014/main" id="{E3EFFAC5-10EF-B747-8763-C024FD09F2A4}"/>
              </a:ext>
            </a:extLst>
          </p:cNvPr>
          <p:cNvCxnSpPr>
            <a:cxnSpLocks/>
            <a:endCxn id="11" idx="3"/>
          </p:cNvCxnSpPr>
          <p:nvPr userDrawn="1"/>
        </p:nvCxnSpPr>
        <p:spPr>
          <a:xfrm flipH="1">
            <a:off x="4284921" y="320046"/>
            <a:ext cx="6562150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2A482844-A30B-444F-B574-7EF8DE5B0016}"/>
              </a:ext>
            </a:extLst>
          </p:cNvPr>
          <p:cNvSpPr txBox="1"/>
          <p:nvPr userDrawn="1"/>
        </p:nvSpPr>
        <p:spPr>
          <a:xfrm>
            <a:off x="573326" y="166307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7400502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4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100000">
                <a:srgbClr val="C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51825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4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100000">
                <a:srgbClr val="C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>
              <a:solidFill>
                <a:prstClr val="white"/>
              </a:solidFill>
            </a:endParaRPr>
          </a:p>
        </p:txBody>
      </p:sp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2069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0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4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51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570" defTabSz="914035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5" y="1432406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4" y="1418946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8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71" y="1868926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3999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3999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4" y="3500911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4" y="6186021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615682"/>
      </p:ext>
    </p:extLst>
  </p:cSld>
  <p:clrMapOvr>
    <a:masterClrMapping/>
  </p:clrMapOvr>
  <p:transition>
    <p:wipe dir="r"/>
  </p:transition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4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2671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4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3798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4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4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4066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4350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71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2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38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4" y="265119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8" y="1872435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1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1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82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2878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7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3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52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6" y="8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5" y="118870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80" y="1584403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39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39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82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4161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" y="5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0934359"/>
      </p:ext>
    </p:extLst>
  </p:cSld>
  <p:clrMapOvr>
    <a:masterClrMapping/>
  </p:clrMapOvr>
  <p:transition>
    <p:wipe dir="r"/>
  </p:transition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INSTITUCIONAL 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583499" y="143293"/>
            <a:ext cx="9217024" cy="501405"/>
          </a:xfrm>
          <a:prstGeom prst="rect">
            <a:avLst/>
          </a:prstGeom>
        </p:spPr>
        <p:txBody>
          <a:bodyPr/>
          <a:lstStyle>
            <a:lvl1pPr>
              <a:defRPr sz="2666" b="1">
                <a:solidFill>
                  <a:schemeClr val="tx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27486555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4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100000">
                <a:srgbClr val="C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42659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4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1" y="251891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51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583" defTabSz="914035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sp>
        <p:nvSpPr>
          <p:cNvPr id="9" name="Rectangle 1"/>
          <p:cNvSpPr/>
          <p:nvPr userDrawn="1"/>
        </p:nvSpPr>
        <p:spPr>
          <a:xfrm>
            <a:off x="4" y="1418945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70" y="1868925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3999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3999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4" y="3500911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4" y="6186021"/>
            <a:ext cx="1346200" cy="412224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E97F1AA3-6CF2-4322-9D6C-80EF87299CA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3520" y="938974"/>
            <a:ext cx="2724968" cy="100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0234938"/>
      </p:ext>
    </p:extLst>
  </p:cSld>
  <p:clrMapOvr>
    <a:masterClrMapping/>
  </p:clrMapOvr>
  <p:transition>
    <p:wipe dir="r"/>
  </p:transition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9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77B27279-4A63-4536-AB4A-82984E8F5112}"/>
              </a:ext>
            </a:extLst>
          </p:cNvPr>
          <p:cNvSpPr/>
          <p:nvPr userDrawn="1"/>
        </p:nvSpPr>
        <p:spPr>
          <a:xfrm>
            <a:off x="4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98000">
                <a:srgbClr val="4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81741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564885C8-3BE4-4B35-B31F-CD33F469DF6A}"/>
              </a:ext>
            </a:extLst>
          </p:cNvPr>
          <p:cNvSpPr/>
          <p:nvPr userDrawn="1"/>
        </p:nvSpPr>
        <p:spPr>
          <a:xfrm>
            <a:off x="4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5F5F5"/>
              </a:gs>
              <a:gs pos="98000">
                <a:srgbClr val="D7D6D6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6" y="176044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0164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E0352845-0171-498A-BC9E-0AE1EA41D7BF}"/>
              </a:ext>
            </a:extLst>
          </p:cNvPr>
          <p:cNvSpPr/>
          <p:nvPr userDrawn="1"/>
        </p:nvSpPr>
        <p:spPr>
          <a:xfrm>
            <a:off x="4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9B9B9B"/>
              </a:gs>
              <a:gs pos="98000">
                <a:srgbClr val="80808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6" y="176044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488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4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tângulo 14">
            <a:extLst>
              <a:ext uri="{FF2B5EF4-FFF2-40B4-BE49-F238E27FC236}">
                <a16:creationId xmlns:a16="http://schemas.microsoft.com/office/drawing/2014/main" id="{E6375031-B999-4056-AF5D-890A70EFE9BF}"/>
              </a:ext>
            </a:extLst>
          </p:cNvPr>
          <p:cNvSpPr/>
          <p:nvPr userDrawn="1"/>
        </p:nvSpPr>
        <p:spPr>
          <a:xfrm>
            <a:off x="8592277" y="-1"/>
            <a:ext cx="3599723" cy="6858001"/>
          </a:xfrm>
          <a:prstGeom prst="rect">
            <a:avLst/>
          </a:prstGeom>
          <a:gradFill flip="none" rotWithShape="0">
            <a:gsLst>
              <a:gs pos="0">
                <a:srgbClr val="FF0000"/>
              </a:gs>
              <a:gs pos="98000">
                <a:srgbClr val="4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0D13C509-F921-49E6-A9EC-98A7B5E628EF}"/>
              </a:ext>
            </a:extLst>
          </p:cNvPr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168D1628-FE68-4E85-9633-BC8E29D3FC3B}"/>
              </a:ext>
            </a:extLst>
          </p:cNvPr>
          <p:cNvSpPr txBox="1">
            <a:spLocks/>
          </p:cNvSpPr>
          <p:nvPr userDrawn="1"/>
        </p:nvSpPr>
        <p:spPr>
          <a:xfrm>
            <a:off x="6769101" y="251891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2" name="Picture 2" descr="I:\Spin\imagens\1065252_16172266_baixa.png">
            <a:extLst>
              <a:ext uri="{FF2B5EF4-FFF2-40B4-BE49-F238E27FC236}">
                <a16:creationId xmlns:a16="http://schemas.microsoft.com/office/drawing/2014/main" id="{C154E1DF-9C06-4661-B405-B30A4A4993F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2" y="2274213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3D44E09D-ECEA-47B6-8314-8EE38DB0B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7398588" y="1872435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1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1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5" name="Imagem 24">
            <a:extLst>
              <a:ext uri="{FF2B5EF4-FFF2-40B4-BE49-F238E27FC236}">
                <a16:creationId xmlns:a16="http://schemas.microsoft.com/office/drawing/2014/main" id="{09F7680B-FE8B-4A82-9BE1-B19505EE8E3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6070622"/>
            <a:ext cx="1800664" cy="551387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B4276BCB-516E-4534-9893-08D4EA51E0C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1147" y="226720"/>
            <a:ext cx="2560329" cy="940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01177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5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>
            <a:extLst>
              <a:ext uri="{FF2B5EF4-FFF2-40B4-BE49-F238E27FC236}">
                <a16:creationId xmlns:a16="http://schemas.microsoft.com/office/drawing/2014/main" id="{CE6E4D79-39B0-4E71-AFBB-3C50945B85E9}"/>
              </a:ext>
            </a:extLst>
          </p:cNvPr>
          <p:cNvSpPr/>
          <p:nvPr userDrawn="1"/>
        </p:nvSpPr>
        <p:spPr>
          <a:xfrm>
            <a:off x="-1061577" y="-1"/>
            <a:ext cx="3983765" cy="6858001"/>
          </a:xfrm>
          <a:prstGeom prst="rect">
            <a:avLst/>
          </a:prstGeom>
          <a:gradFill flip="none" rotWithShape="0">
            <a:gsLst>
              <a:gs pos="0">
                <a:srgbClr val="FF0000"/>
              </a:gs>
              <a:gs pos="98000">
                <a:srgbClr val="4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516448AB-5534-4112-B129-03BFF1CEFD0B}"/>
              </a:ext>
            </a:extLst>
          </p:cNvPr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21" name="Picture 4" descr="C:\Users\User\Desktop\Spin\insumos\Marca Claro-02.png">
            <a:extLst>
              <a:ext uri="{FF2B5EF4-FFF2-40B4-BE49-F238E27FC236}">
                <a16:creationId xmlns:a16="http://schemas.microsoft.com/office/drawing/2014/main" id="{4A637F70-C5B5-4D3C-B67B-657E1C7504C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2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I:\Spin\imagens\shutterstock_85841311 cópia.png">
            <a:extLst>
              <a:ext uri="{FF2B5EF4-FFF2-40B4-BE49-F238E27FC236}">
                <a16:creationId xmlns:a16="http://schemas.microsoft.com/office/drawing/2014/main" id="{2E0D2C00-EF15-42B5-8BAF-A88FDB723710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52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CC2CE829-5C68-4F32-A8A3-2491B8081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1925980" y="1584403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39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39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5" name="Imagem 24">
            <a:extLst>
              <a:ext uri="{FF2B5EF4-FFF2-40B4-BE49-F238E27FC236}">
                <a16:creationId xmlns:a16="http://schemas.microsoft.com/office/drawing/2014/main" id="{59174BBE-4CE7-49F9-858B-00311203E6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12272" y="5909919"/>
            <a:ext cx="1800664" cy="551387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E583FD2A-851F-4999-A7ED-EBC594E81980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921" y="124592"/>
            <a:ext cx="2560329" cy="940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53305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9F23CD6A-D46A-4285-94BF-7382D5B7808D}"/>
              </a:ext>
            </a:extLst>
          </p:cNvPr>
          <p:cNvSpPr/>
          <p:nvPr userDrawn="1"/>
        </p:nvSpPr>
        <p:spPr>
          <a:xfrm>
            <a:off x="4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5F5F5"/>
              </a:gs>
              <a:gs pos="98000">
                <a:srgbClr val="D7D6D6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B213541E-9A9F-4540-A860-EBD896A9897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6" y="176044"/>
            <a:ext cx="780527" cy="239007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84580976-0FC2-4F08-A381-0F4F69ADEC3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560" r="8330"/>
          <a:stretch/>
        </p:blipFill>
        <p:spPr>
          <a:xfrm flipH="1">
            <a:off x="3" y="0"/>
            <a:ext cx="3802219" cy="68580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06AF58DA-BAC0-4C18-8E59-D6377E05322E}"/>
              </a:ext>
            </a:extLst>
          </p:cNvPr>
          <p:cNvSpPr txBox="1"/>
          <p:nvPr userDrawn="1"/>
        </p:nvSpPr>
        <p:spPr>
          <a:xfrm rot="16200000">
            <a:off x="619447" y="3198176"/>
            <a:ext cx="6857997" cy="461665"/>
          </a:xfrm>
          <a:prstGeom prst="rect">
            <a:avLst/>
          </a:prstGeom>
          <a:solidFill>
            <a:srgbClr val="DA2F10"/>
          </a:solidFill>
        </p:spPr>
        <p:txBody>
          <a:bodyPr wrap="square" rtlCol="0" anchor="ctr">
            <a:spAutoFit/>
          </a:bodyPr>
          <a:lstStyle/>
          <a:p>
            <a:pPr algn="ctr" defTabSz="914035"/>
            <a:r>
              <a:rPr lang="pt-BR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INFORMAÇÕES IMPORTANTES</a:t>
            </a:r>
          </a:p>
        </p:txBody>
      </p:sp>
    </p:spTree>
    <p:extLst>
      <p:ext uri="{BB962C8B-B14F-4D97-AF65-F5344CB8AC3E}">
        <p14:creationId xmlns:p14="http://schemas.microsoft.com/office/powerpoint/2010/main" val="35122670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>
            <a:extLst>
              <a:ext uri="{FF2B5EF4-FFF2-40B4-BE49-F238E27FC236}">
                <a16:creationId xmlns:a16="http://schemas.microsoft.com/office/drawing/2014/main" id="{DED0F6FC-69B1-4AFF-87DB-086A1B203607}"/>
              </a:ext>
            </a:extLst>
          </p:cNvPr>
          <p:cNvSpPr/>
          <p:nvPr userDrawn="1"/>
        </p:nvSpPr>
        <p:spPr>
          <a:xfrm>
            <a:off x="4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5F5F5"/>
              </a:gs>
              <a:gs pos="98000">
                <a:srgbClr val="D7D6D6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F11C0187-6D7E-421E-A6DD-818C0CCA0F1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6" y="6300829"/>
            <a:ext cx="780527" cy="239007"/>
          </a:xfrm>
          <a:prstGeom prst="rect">
            <a:avLst/>
          </a:prstGeom>
        </p:spPr>
      </p:pic>
      <p:sp>
        <p:nvSpPr>
          <p:cNvPr id="8" name="Rectangle 4">
            <a:extLst>
              <a:ext uri="{FF2B5EF4-FFF2-40B4-BE49-F238E27FC236}">
                <a16:creationId xmlns:a16="http://schemas.microsoft.com/office/drawing/2014/main" id="{351B778E-8344-4BDD-8821-2CD228193C36}"/>
              </a:ext>
            </a:extLst>
          </p:cNvPr>
          <p:cNvSpPr/>
          <p:nvPr userDrawn="1"/>
        </p:nvSpPr>
        <p:spPr>
          <a:xfrm>
            <a:off x="2" y="7"/>
            <a:ext cx="12190548" cy="223853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583" defTabSz="914035">
              <a:defRPr/>
            </a:pPr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BC3423CB-41FF-494F-AF7D-6B63B7B0185E}"/>
              </a:ext>
            </a:extLst>
          </p:cNvPr>
          <p:cNvSpPr/>
          <p:nvPr userDrawn="1"/>
        </p:nvSpPr>
        <p:spPr>
          <a:xfrm>
            <a:off x="4" y="2147755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>
              <a:defRPr/>
            </a:pPr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1" name="Imagem 10">
            <a:extLst>
              <a:ext uri="{FF2B5EF4-FFF2-40B4-BE49-F238E27FC236}">
                <a16:creationId xmlns:a16="http://schemas.microsoft.com/office/drawing/2014/main" id="{DC2847B8-42F1-4E97-A08A-ADE51F5AD27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8203" y="1711882"/>
            <a:ext cx="2560329" cy="940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4213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4" y="5445224"/>
            <a:ext cx="978620" cy="99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0" y="252249"/>
            <a:ext cx="11742444" cy="6345104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9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8433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2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4" y="5445224"/>
            <a:ext cx="978620" cy="99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0" y="252249"/>
            <a:ext cx="11742444" cy="6345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9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5725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8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335364" y="260654"/>
            <a:ext cx="5376597" cy="6267727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257226" y="3420161"/>
            <a:ext cx="470192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035"/>
            <a:r>
              <a:rPr lang="pt-BR" sz="8795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DIGA</a:t>
            </a:r>
            <a:r>
              <a:rPr lang="pt-BR" sz="8795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L</a:t>
            </a:r>
            <a:r>
              <a:rPr lang="en-US" sz="8795" dirty="0" err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Á</a:t>
            </a:r>
            <a:endParaRPr lang="pt-BR" sz="8795" dirty="0">
              <a:solidFill>
                <a:prstClr val="white">
                  <a:lumMod val="65000"/>
                </a:prstClr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9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158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2386119" y="2849390"/>
            <a:ext cx="6866097" cy="11592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035"/>
            <a:r>
              <a:rPr lang="en-US" sz="6929" dirty="0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6929" b="1" dirty="0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6929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08" y="262597"/>
            <a:ext cx="4953935" cy="6415640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9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132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8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4" y="7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035"/>
            <a:r>
              <a:rPr lang="en-US" sz="1200" dirty="0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5"/>
            <a:ext cx="12223751" cy="6980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99891" y="194414"/>
            <a:ext cx="9892240" cy="6521180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85058" y="3013505"/>
            <a:ext cx="63627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4035"/>
            <a:r>
              <a:rPr lang="pt-BR" sz="4799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99" b="1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9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7873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4" y="12"/>
            <a:ext cx="12192000" cy="25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035"/>
            <a:r>
              <a:rPr lang="en-US" sz="1080" dirty="0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858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/>
          <p:cNvSpPr/>
          <p:nvPr userDrawn="1"/>
        </p:nvSpPr>
        <p:spPr>
          <a:xfrm>
            <a:off x="4" y="0"/>
            <a:ext cx="12192000" cy="6858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09" t="-943" r="-284" b="816"/>
          <a:stretch/>
        </p:blipFill>
        <p:spPr>
          <a:xfrm>
            <a:off x="189191" y="131694"/>
            <a:ext cx="11880541" cy="6528725"/>
          </a:xfrm>
          <a:prstGeom prst="rect">
            <a:avLst/>
          </a:prstGeom>
          <a:ln w="57150">
            <a:noFill/>
          </a:ln>
          <a:effectLst/>
        </p:spPr>
      </p:pic>
      <p:sp>
        <p:nvSpPr>
          <p:cNvPr id="21" name="Retângulo 20"/>
          <p:cNvSpPr/>
          <p:nvPr userDrawn="1"/>
        </p:nvSpPr>
        <p:spPr>
          <a:xfrm>
            <a:off x="189188" y="196795"/>
            <a:ext cx="11855668" cy="6471227"/>
          </a:xfrm>
          <a:prstGeom prst="rect">
            <a:avLst/>
          </a:prstGeom>
          <a:solidFill>
            <a:schemeClr val="bg1">
              <a:lumMod val="95000"/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Imagem 5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9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5953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2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9350" y="260654"/>
            <a:ext cx="11713301" cy="3168351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43606" y="3545018"/>
            <a:ext cx="71047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035"/>
            <a:r>
              <a:rPr lang="pt-BR" sz="2400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400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19540" y="4153467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19540" y="5401605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magem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6570" y="5733263"/>
            <a:ext cx="2138871" cy="649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3707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7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9350" y="260654"/>
            <a:ext cx="11713301" cy="3168351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43606" y="3621025"/>
            <a:ext cx="7104789" cy="461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217828"/>
            <a:r>
              <a:rPr lang="pt-BR" sz="2399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399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19540" y="4153467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19540" y="5401605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magem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1093" y="5701500"/>
            <a:ext cx="2289820" cy="695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4801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0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2379652" y="2808903"/>
            <a:ext cx="6853158" cy="11996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1217828"/>
            <a:r>
              <a:rPr lang="en-US" sz="7192" dirty="0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7192" b="1" dirty="0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7192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10" y="262597"/>
            <a:ext cx="4953935" cy="6415640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9" y="5928944"/>
            <a:ext cx="1297405" cy="393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2734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4" y="1"/>
            <a:ext cx="12192000" cy="6858000"/>
          </a:xfrm>
          <a:prstGeom prst="rect">
            <a:avLst/>
          </a:prstGeom>
          <a:solidFill>
            <a:srgbClr val="E922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772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77908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9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ADA00866-F6B9-4009-8193-1DD4664E6A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r="1019" b="819"/>
          <a:stretch/>
        </p:blipFill>
        <p:spPr>
          <a:xfrm>
            <a:off x="1901" y="2171"/>
            <a:ext cx="12190099" cy="6855829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1" y="4843226"/>
            <a:ext cx="1853970" cy="2014774"/>
          </a:xfrm>
          <a:prstGeom prst="rect">
            <a:avLst/>
          </a:prstGeom>
        </p:spPr>
      </p:pic>
      <p:sp>
        <p:nvSpPr>
          <p:cNvPr id="27" name="CaixaDeTexto 26">
            <a:extLst>
              <a:ext uri="{FF2B5EF4-FFF2-40B4-BE49-F238E27FC236}">
                <a16:creationId xmlns:a16="http://schemas.microsoft.com/office/drawing/2014/main" id="{CE139058-B8D1-4F55-8A54-F6F3248764FB}"/>
              </a:ext>
            </a:extLst>
          </p:cNvPr>
          <p:cNvSpPr txBox="1"/>
          <p:nvPr userDrawn="1"/>
        </p:nvSpPr>
        <p:spPr>
          <a:xfrm>
            <a:off x="573325" y="166307"/>
            <a:ext cx="2966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53BED3D8-1844-4B1D-A29E-A87F6D019D9C}"/>
              </a:ext>
            </a:extLst>
          </p:cNvPr>
          <p:cNvCxnSpPr>
            <a:cxnSpLocks/>
          </p:cNvCxnSpPr>
          <p:nvPr userDrawn="1"/>
        </p:nvCxnSpPr>
        <p:spPr>
          <a:xfrm flipH="1">
            <a:off x="3539613" y="320046"/>
            <a:ext cx="730745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4" y="112142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3541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0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EF5C401D-D495-C84C-8192-8451F904CA69}"/>
              </a:ext>
            </a:extLst>
          </p:cNvPr>
          <p:cNvSpPr/>
          <p:nvPr userDrawn="1"/>
        </p:nvSpPr>
        <p:spPr>
          <a:xfrm>
            <a:off x="4" y="1885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8" y="166307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6"/>
            <a:ext cx="730745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4" y="112136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1224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1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4" y="1885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5056860"/>
            <a:ext cx="11161334" cy="1801145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8" y="166307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6"/>
            <a:ext cx="730745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2680" y="4843226"/>
            <a:ext cx="1853970" cy="20147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" y="1730464"/>
            <a:ext cx="12192000" cy="2337202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9DC61A-7A51-0445-8F43-E7BEF019A5FB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4" y="112136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3646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2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8" y="166307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6"/>
            <a:ext cx="730745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48666" y="4843226"/>
            <a:ext cx="1861996" cy="2014774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EC7F0F9-A728-BE41-806B-BBC34DBD857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4" y="112136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9871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3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0" y="1885"/>
            <a:ext cx="12216680" cy="6856121"/>
          </a:xfrm>
          <a:prstGeom prst="rect">
            <a:avLst/>
          </a:prstGeom>
          <a:solidFill>
            <a:srgbClr val="C1C0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F42E567C-863D-7049-B54D-FEE3D54AFDF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4" y="112142"/>
            <a:ext cx="875065" cy="317211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8" y="166307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srgbClr val="720928"/>
                </a:solidFill>
              </a:rPr>
              <a:t>NOVA FORMAÇÃO PME </a:t>
            </a:r>
            <a:r>
              <a:rPr lang="pt-BR" sz="1400" dirty="0">
                <a:solidFill>
                  <a:srgbClr val="720928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6"/>
            <a:ext cx="7307458" cy="151"/>
          </a:xfrm>
          <a:prstGeom prst="line">
            <a:avLst/>
          </a:prstGeom>
          <a:ln>
            <a:solidFill>
              <a:srgbClr val="72092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330004" y="4843226"/>
            <a:ext cx="1861996" cy="2014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2885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8A21D85E-D207-4144-A9AC-D86A7DD60B4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904" y="2173"/>
            <a:ext cx="12214779" cy="6855828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71249A34-0DA6-45B3-83E9-C0E11084A81C}"/>
              </a:ext>
            </a:extLst>
          </p:cNvPr>
          <p:cNvSpPr txBox="1"/>
          <p:nvPr userDrawn="1"/>
        </p:nvSpPr>
        <p:spPr>
          <a:xfrm>
            <a:off x="573325" y="166307"/>
            <a:ext cx="2966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</a:t>
            </a: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353E198B-2C21-4AE6-A7D1-86F5958804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67" y="1041"/>
            <a:ext cx="794127" cy="862565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2F0337FC-1D6B-6F45-B33F-541172EEC84C}"/>
              </a:ext>
            </a:extLst>
          </p:cNvPr>
          <p:cNvCxnSpPr>
            <a:cxnSpLocks/>
          </p:cNvCxnSpPr>
          <p:nvPr userDrawn="1"/>
        </p:nvCxnSpPr>
        <p:spPr>
          <a:xfrm flipH="1">
            <a:off x="3539613" y="320046"/>
            <a:ext cx="730745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Imagem 8">
            <a:extLst>
              <a:ext uri="{FF2B5EF4-FFF2-40B4-BE49-F238E27FC236}">
                <a16:creationId xmlns:a16="http://schemas.microsoft.com/office/drawing/2014/main" id="{42CAA076-19D7-6849-9DD4-8A9CB4D0F62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4" y="112142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157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BC9A0E3C-CD47-A54B-ABC9-4757312DC09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" y="0"/>
            <a:ext cx="12192000" cy="6858000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524A5AFA-1BDA-5E4B-910D-BD07EC64B8F1}"/>
              </a:ext>
            </a:extLst>
          </p:cNvPr>
          <p:cNvSpPr txBox="1"/>
          <p:nvPr userDrawn="1"/>
        </p:nvSpPr>
        <p:spPr>
          <a:xfrm>
            <a:off x="573325" y="166307"/>
            <a:ext cx="2966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0113ACE8-C787-D243-A35D-89ABED630A9B}"/>
              </a:ext>
            </a:extLst>
          </p:cNvPr>
          <p:cNvCxnSpPr>
            <a:cxnSpLocks/>
          </p:cNvCxnSpPr>
          <p:nvPr userDrawn="1"/>
        </p:nvCxnSpPr>
        <p:spPr>
          <a:xfrm flipH="1">
            <a:off x="3539614" y="320191"/>
            <a:ext cx="656794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Imagem 12">
            <a:extLst>
              <a:ext uri="{FF2B5EF4-FFF2-40B4-BE49-F238E27FC236}">
                <a16:creationId xmlns:a16="http://schemas.microsoft.com/office/drawing/2014/main" id="{60F8559B-4025-1C4E-A766-3C1AB9DFBD4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4" y="112142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519127"/>
      </p:ext>
    </p:extLst>
  </p:cSld>
  <p:clrMapOvr>
    <a:masterClrMapping/>
  </p:clrMapOvr>
  <p:transition spd="slow">
    <p:cover/>
  </p:transition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695F5EB9-2F95-5F48-A670-C05DC4F8F7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" y="0"/>
            <a:ext cx="12192000" cy="68580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16E64A73-5EB6-B846-B5DB-09FB95695D2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4" y="112142"/>
            <a:ext cx="875065" cy="317211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524A5AFA-1BDA-5E4B-910D-BD07EC64B8F1}"/>
              </a:ext>
            </a:extLst>
          </p:cNvPr>
          <p:cNvSpPr txBox="1"/>
          <p:nvPr userDrawn="1"/>
        </p:nvSpPr>
        <p:spPr>
          <a:xfrm>
            <a:off x="573325" y="166307"/>
            <a:ext cx="2966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0113ACE8-C787-D243-A35D-89ABED630A9B}"/>
              </a:ext>
            </a:extLst>
          </p:cNvPr>
          <p:cNvCxnSpPr>
            <a:cxnSpLocks/>
          </p:cNvCxnSpPr>
          <p:nvPr userDrawn="1"/>
        </p:nvCxnSpPr>
        <p:spPr>
          <a:xfrm flipH="1">
            <a:off x="3539614" y="320191"/>
            <a:ext cx="656794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3980388"/>
      </p:ext>
    </p:extLst>
  </p:cSld>
  <p:clrMapOvr>
    <a:masterClrMapping/>
  </p:clrMapOvr>
  <p:transition spd="slow">
    <p:cover/>
  </p:transition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4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4" y="1885"/>
            <a:ext cx="12192000" cy="6856121"/>
          </a:xfrm>
          <a:prstGeom prst="rect">
            <a:avLst/>
          </a:prstGeom>
          <a:solidFill>
            <a:srgbClr val="3C3C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8" y="166307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6"/>
            <a:ext cx="730745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F9FF498-8632-0C4A-8A88-D9C9AC075C1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4" y="112142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97057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5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4" y="1885"/>
            <a:ext cx="12192000" cy="6856121"/>
          </a:xfrm>
          <a:prstGeom prst="rect">
            <a:avLst/>
          </a:prstGeom>
          <a:solidFill>
            <a:srgbClr val="8686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8" y="166307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6"/>
            <a:ext cx="730745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A3A30EF-B231-B04C-8963-EAEC3E1434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9275" y="1041366"/>
            <a:ext cx="3630706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2075756-1E6E-F746-9D5E-371048653FC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4" y="112142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2628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2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4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51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570" defTabSz="914035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5" y="1432406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4" y="1418946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8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71" y="1868926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3999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3999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4" y="3500911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4" y="6186021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645486"/>
      </p:ext>
    </p:extLst>
  </p:cSld>
  <p:clrMapOvr>
    <a:masterClrMapping/>
  </p:clrMapOvr>
  <p:transition>
    <p:wipe dir="r"/>
  </p:transition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8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15880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4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3679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4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4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6531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9240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71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2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38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4" y="265119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8" y="1872435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1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1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82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9769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7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3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52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6" y="8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5" y="118870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80" y="1584403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39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39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82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1942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" y="5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3798462"/>
      </p:ext>
    </p:extLst>
  </p:cSld>
  <p:clrMapOvr>
    <a:masterClrMapping/>
  </p:clrMapOvr>
  <p:transition>
    <p:wipe dir="r"/>
  </p:transition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4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51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570" defTabSz="914035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5" y="1432406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4" y="1418946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8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71" y="1868926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3999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3999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4" y="3500911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4" y="6186021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997952"/>
      </p:ext>
    </p:extLst>
  </p:cSld>
  <p:clrMapOvr>
    <a:masterClrMapping/>
  </p:clrMapOvr>
  <p:transition>
    <p:wipe dir="r"/>
  </p:transition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2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72300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4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8900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4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4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6517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3631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71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2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38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4" y="265119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8" y="1872435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1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1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82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2532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4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7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3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52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6" y="8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5" y="118870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80" y="1584403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39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39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82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6551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" y="5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0566988"/>
      </p:ext>
    </p:extLst>
  </p:cSld>
  <p:clrMapOvr>
    <a:masterClrMapping/>
  </p:clrMapOvr>
  <p:transition>
    <p:wipe dir="r"/>
  </p:transition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6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4" y="1887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" y="5056862"/>
            <a:ext cx="11161335" cy="1801145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9" y="166306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7" y="320042"/>
            <a:ext cx="7307459" cy="148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5" y="1885"/>
            <a:ext cx="822737" cy="785675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2682" y="4843232"/>
            <a:ext cx="1853971" cy="2014775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" y="1730468"/>
            <a:ext cx="12192000" cy="2337203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9DC61A-7A51-0445-8F43-E7BEF019A5FB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5" y="112137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570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9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4" y="1887"/>
            <a:ext cx="12192000" cy="6856121"/>
          </a:xfrm>
          <a:prstGeom prst="rect">
            <a:avLst/>
          </a:prstGeom>
          <a:solidFill>
            <a:srgbClr val="8686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9" y="166306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35"/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7" y="320042"/>
            <a:ext cx="7307459" cy="14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5" y="1885"/>
            <a:ext cx="822737" cy="785675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A3A30EF-B231-B04C-8963-EAEC3E1434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9271" y="1041367"/>
            <a:ext cx="3630707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2075756-1E6E-F746-9D5E-371048653FC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5" y="112143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8685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EB830C7B-8E37-4522-8EC4-77124C99834D}"/>
              </a:ext>
            </a:extLst>
          </p:cNvPr>
          <p:cNvSpPr/>
          <p:nvPr userDrawn="1"/>
        </p:nvSpPr>
        <p:spPr>
          <a:xfrm rot="10800000">
            <a:off x="2133601" y="6187447"/>
            <a:ext cx="7924800" cy="670559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312"/>
            <a:endParaRPr lang="pt-BR" sz="1799">
              <a:solidFill>
                <a:prstClr val="white"/>
              </a:solidFill>
            </a:endParaRPr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id="{70F697C9-209A-43BA-9D10-BC4E191C3BA0}"/>
              </a:ext>
            </a:extLst>
          </p:cNvPr>
          <p:cNvGrpSpPr/>
          <p:nvPr userDrawn="1"/>
        </p:nvGrpSpPr>
        <p:grpSpPr>
          <a:xfrm>
            <a:off x="5900068" y="6474795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5" name="Shape 18">
              <a:extLst>
                <a:ext uri="{FF2B5EF4-FFF2-40B4-BE49-F238E27FC236}">
                  <a16:creationId xmlns:a16="http://schemas.microsoft.com/office/drawing/2014/main" id="{CC2A0787-D69E-482A-9952-2DCE6F2039A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312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  <p:sp>
          <p:nvSpPr>
            <p:cNvPr id="6" name="Shape 19">
              <a:extLst>
                <a:ext uri="{FF2B5EF4-FFF2-40B4-BE49-F238E27FC236}">
                  <a16:creationId xmlns:a16="http://schemas.microsoft.com/office/drawing/2014/main" id="{A7B4D387-A84F-460C-B015-AFC5B6656E78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312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  <p:sp>
          <p:nvSpPr>
            <p:cNvPr id="7" name="Shape 20">
              <a:extLst>
                <a:ext uri="{FF2B5EF4-FFF2-40B4-BE49-F238E27FC236}">
                  <a16:creationId xmlns:a16="http://schemas.microsoft.com/office/drawing/2014/main" id="{0DC9D6F5-5703-4487-9B28-B60C581845E9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312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</p:grpSp>
      <p:sp>
        <p:nvSpPr>
          <p:cNvPr id="8" name="Título 1">
            <a:extLst>
              <a:ext uri="{FF2B5EF4-FFF2-40B4-BE49-F238E27FC236}">
                <a16:creationId xmlns:a16="http://schemas.microsoft.com/office/drawing/2014/main" id="{6E078637-47D1-4E47-BDFF-E5F47C8176F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286001" y="529431"/>
            <a:ext cx="7620000" cy="411163"/>
          </a:xfrm>
          <a:prstGeom prst="rect">
            <a:avLst/>
          </a:prstGeom>
        </p:spPr>
        <p:txBody>
          <a:bodyPr anchor="b"/>
          <a:lstStyle>
            <a:lvl1pPr marL="0" algn="ctr" defTabSz="913312" rtl="0" eaLnBrk="1" latinLnBrk="0" hangingPunct="1">
              <a:defRPr lang="pt-BR" sz="3196" kern="1200" spc="20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0" name="Espaço Reservado para Texto 5">
            <a:extLst>
              <a:ext uri="{FF2B5EF4-FFF2-40B4-BE49-F238E27FC236}">
                <a16:creationId xmlns:a16="http://schemas.microsoft.com/office/drawing/2014/main" id="{5B736190-DDAD-467E-B4A5-1A89B956676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86001" y="972831"/>
            <a:ext cx="76200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99" spc="2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254702349"/>
      </p:ext>
    </p:extLst>
  </p:cSld>
  <p:clrMapOvr>
    <a:masterClrMapping/>
  </p:clrMapOvr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4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51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570" defTabSz="914035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5" y="1432406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4" y="1418946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8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71" y="1868926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3999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3999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4" y="3500911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4" y="6186021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226777"/>
      </p:ext>
    </p:extLst>
  </p:cSld>
  <p:clrMapOvr>
    <a:masterClrMapping/>
  </p:clrMapOvr>
  <p:transition>
    <p:wipe dir="r"/>
  </p:transition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5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23484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4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2061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4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4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1661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6329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7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71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2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38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4" y="265119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8" y="1872435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1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1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82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3938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8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7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3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52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6" y="8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5" y="118870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80" y="1584403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39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39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82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9505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" y="5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9535779"/>
      </p:ext>
    </p:extLst>
  </p:cSld>
  <p:clrMapOvr>
    <a:masterClrMapping/>
  </p:clrMapOvr>
  <p:transition>
    <p:wipe dir="r"/>
  </p:transition>
</p:sldLayout>
</file>

<file path=ppt/slideLayouts/slideLayout2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4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51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570" defTabSz="914035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5" y="1432406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4" y="1418946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8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71" y="1868926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3999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3999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4" y="3500911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4" y="6186021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8649"/>
      </p:ext>
    </p:extLst>
  </p:cSld>
  <p:clrMapOvr>
    <a:masterClrMapping/>
  </p:clrMapOvr>
  <p:transition>
    <p:wipe dir="r"/>
  </p:transition>
</p:sldLayout>
</file>

<file path=ppt/slideLayouts/slideLayout2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7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9556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4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7733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4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4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40327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9666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8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71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2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38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4" y="265119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8" y="1872435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1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1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82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5343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9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7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3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52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6" y="8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5" y="118870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80" y="1584403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39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39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82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5917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" y="5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2254396"/>
      </p:ext>
    </p:extLst>
  </p:cSld>
  <p:clrMapOvr>
    <a:masterClrMapping/>
  </p:clrMapOvr>
  <p:transition>
    <p:wipe dir="r"/>
  </p:transition>
</p:sldLayout>
</file>

<file path=ppt/slideLayouts/slideLayout2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8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4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51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570" defTabSz="914035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5" y="1432406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4" y="1418946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8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71" y="1868926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3999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3999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4" y="3500911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4" y="6186021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606057"/>
      </p:ext>
    </p:extLst>
  </p:cSld>
  <p:clrMapOvr>
    <a:masterClrMapping/>
  </p:clrMapOvr>
  <p:transition>
    <p:wipe dir="r"/>
  </p:transition>
</p:sldLayout>
</file>

<file path=ppt/slideLayouts/slideLayout2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9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28661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4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0789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4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4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2820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0662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5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9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71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2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38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4" y="265119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8" y="1872435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1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1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82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2765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0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7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3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52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6" y="8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5" y="118870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80" y="1584403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39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39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82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2200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5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" y="5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5572621"/>
      </p:ext>
    </p:extLst>
  </p:cSld>
  <p:clrMapOvr>
    <a:masterClrMapping/>
  </p:clrMapOvr>
  <p:transition>
    <p:wipe dir="r"/>
  </p:transition>
</p:sldLayout>
</file>

<file path=ppt/slideLayouts/slideLayout2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7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ADA00866-F6B9-4009-8193-1DD4664E6A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r="1019" b="819"/>
          <a:stretch/>
        </p:blipFill>
        <p:spPr>
          <a:xfrm>
            <a:off x="1901" y="2171"/>
            <a:ext cx="12190099" cy="6855829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0" y="4843226"/>
            <a:ext cx="1853970" cy="2014774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CFF8E68D-E324-4A10-B1C9-56EFE6F7D725}"/>
              </a:ext>
            </a:extLst>
          </p:cNvPr>
          <p:cNvCxnSpPr>
            <a:cxnSpLocks/>
            <a:endCxn id="12" idx="3"/>
          </p:cNvCxnSpPr>
          <p:nvPr userDrawn="1"/>
        </p:nvCxnSpPr>
        <p:spPr>
          <a:xfrm flipH="1">
            <a:off x="4284921" y="320045"/>
            <a:ext cx="6562150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1F4DF071-4518-4927-B303-C71BB3D01F4B}"/>
              </a:ext>
            </a:extLst>
          </p:cNvPr>
          <p:cNvSpPr txBox="1"/>
          <p:nvPr userDrawn="1"/>
        </p:nvSpPr>
        <p:spPr>
          <a:xfrm>
            <a:off x="573325" y="166306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36050401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8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EF5C401D-D495-C84C-8192-8451F904CA69}"/>
              </a:ext>
            </a:extLst>
          </p:cNvPr>
          <p:cNvSpPr/>
          <p:nvPr userDrawn="1"/>
        </p:nvSpPr>
        <p:spPr>
          <a:xfrm>
            <a:off x="3" y="1884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6FF5FC04-DE54-4143-8C64-1F0193F5A2B8}"/>
              </a:ext>
            </a:extLst>
          </p:cNvPr>
          <p:cNvCxnSpPr>
            <a:cxnSpLocks/>
            <a:endCxn id="10" idx="3"/>
          </p:cNvCxnSpPr>
          <p:nvPr userDrawn="1"/>
        </p:nvCxnSpPr>
        <p:spPr>
          <a:xfrm flipH="1">
            <a:off x="4284921" y="320045"/>
            <a:ext cx="6562150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ED0EC16F-712F-3441-BBA2-692FB793F0B6}"/>
              </a:ext>
            </a:extLst>
          </p:cNvPr>
          <p:cNvSpPr txBox="1"/>
          <p:nvPr userDrawn="1"/>
        </p:nvSpPr>
        <p:spPr>
          <a:xfrm>
            <a:off x="573325" y="166306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27180457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0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3" y="1884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56859"/>
            <a:ext cx="11161334" cy="1801145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2679" y="4843226"/>
            <a:ext cx="1853970" cy="20147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" y="1730464"/>
            <a:ext cx="12192000" cy="2337202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9DC61A-7A51-0445-8F43-E7BEF019A5FB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90F05128-87B3-0A4C-A193-00DD6D49A417}"/>
              </a:ext>
            </a:extLst>
          </p:cNvPr>
          <p:cNvCxnSpPr>
            <a:cxnSpLocks/>
            <a:endCxn id="12" idx="3"/>
          </p:cNvCxnSpPr>
          <p:nvPr userDrawn="1"/>
        </p:nvCxnSpPr>
        <p:spPr>
          <a:xfrm flipH="1">
            <a:off x="4284921" y="320045"/>
            <a:ext cx="6562150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BDCA1EEB-155E-A047-BCB6-A4840F30F2B8}"/>
              </a:ext>
            </a:extLst>
          </p:cNvPr>
          <p:cNvSpPr txBox="1"/>
          <p:nvPr userDrawn="1"/>
        </p:nvSpPr>
        <p:spPr>
          <a:xfrm>
            <a:off x="573325" y="166306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26340933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1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48666" y="4843226"/>
            <a:ext cx="1861996" cy="2014774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EC7F0F9-A728-BE41-806B-BBC34DBD857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04A89CA1-D70D-824E-B07D-895D3156459D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284921" y="320045"/>
            <a:ext cx="6562150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E43F0DB9-1F0D-D24D-AA83-7CE756B69BB8}"/>
              </a:ext>
            </a:extLst>
          </p:cNvPr>
          <p:cNvSpPr txBox="1"/>
          <p:nvPr userDrawn="1"/>
        </p:nvSpPr>
        <p:spPr>
          <a:xfrm>
            <a:off x="573325" y="166306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38486026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2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0" y="1884"/>
            <a:ext cx="12216680" cy="6856121"/>
          </a:xfrm>
          <a:prstGeom prst="rect">
            <a:avLst/>
          </a:prstGeom>
          <a:solidFill>
            <a:srgbClr val="C1C0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F42E567C-863D-7049-B54D-FEE3D54AFDF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330004" y="4843226"/>
            <a:ext cx="1861996" cy="2014774"/>
          </a:xfrm>
          <a:prstGeom prst="rect">
            <a:avLst/>
          </a:prstGeom>
        </p:spPr>
      </p:pic>
      <p:cxnSp>
        <p:nvCxnSpPr>
          <p:cNvPr id="9" name="Conector reto 10">
            <a:extLst>
              <a:ext uri="{FF2B5EF4-FFF2-40B4-BE49-F238E27FC236}">
                <a16:creationId xmlns:a16="http://schemas.microsoft.com/office/drawing/2014/main" id="{FFD16E8E-DF41-F54A-A260-56514FC27312}"/>
              </a:ext>
            </a:extLst>
          </p:cNvPr>
          <p:cNvCxnSpPr>
            <a:cxnSpLocks/>
            <a:endCxn id="11" idx="3"/>
          </p:cNvCxnSpPr>
          <p:nvPr userDrawn="1"/>
        </p:nvCxnSpPr>
        <p:spPr>
          <a:xfrm flipH="1">
            <a:off x="4284921" y="320045"/>
            <a:ext cx="6562150" cy="151"/>
          </a:xfrm>
          <a:prstGeom prst="line">
            <a:avLst/>
          </a:prstGeom>
          <a:ln>
            <a:solidFill>
              <a:srgbClr val="72092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FC2A871D-C6C7-794B-B43C-5BA9A14D1C0C}"/>
              </a:ext>
            </a:extLst>
          </p:cNvPr>
          <p:cNvSpPr txBox="1"/>
          <p:nvPr userDrawn="1"/>
        </p:nvSpPr>
        <p:spPr>
          <a:xfrm>
            <a:off x="573325" y="166306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srgbClr val="720928"/>
                </a:solidFill>
              </a:rPr>
              <a:t>FORMAÇÃO CLARO EMPRESAS </a:t>
            </a:r>
            <a:r>
              <a:rPr lang="pt-BR" sz="1400" dirty="0">
                <a:solidFill>
                  <a:srgbClr val="720928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10167306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8A21D85E-D207-4144-A9AC-D86A7DD60B4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904" y="2173"/>
            <a:ext cx="12214779" cy="6855828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353E198B-2C21-4AE6-A7D1-86F5958804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67" y="1036"/>
            <a:ext cx="794127" cy="862565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42CAA076-19D7-6849-9DD4-8A9CB4D0F62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9CC896CB-C5A3-B949-B6CB-7D0DEBD6B818}"/>
              </a:ext>
            </a:extLst>
          </p:cNvPr>
          <p:cNvCxnSpPr>
            <a:cxnSpLocks/>
            <a:endCxn id="8" idx="3"/>
          </p:cNvCxnSpPr>
          <p:nvPr userDrawn="1"/>
        </p:nvCxnSpPr>
        <p:spPr>
          <a:xfrm flipH="1">
            <a:off x="4284921" y="320045"/>
            <a:ext cx="6562150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aixaDeTexto 7">
            <a:extLst>
              <a:ext uri="{FF2B5EF4-FFF2-40B4-BE49-F238E27FC236}">
                <a16:creationId xmlns:a16="http://schemas.microsoft.com/office/drawing/2014/main" id="{9C5A0101-578C-3F41-8CF8-DF5682F57D88}"/>
              </a:ext>
            </a:extLst>
          </p:cNvPr>
          <p:cNvSpPr txBox="1"/>
          <p:nvPr userDrawn="1"/>
        </p:nvSpPr>
        <p:spPr>
          <a:xfrm>
            <a:off x="573325" y="166306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20088288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BC9A0E3C-CD47-A54B-ABC9-4757312DC09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" y="0"/>
            <a:ext cx="12192000" cy="68580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60F8559B-4025-1C4E-A766-3C1AB9DFBD4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  <p:cxnSp>
        <p:nvCxnSpPr>
          <p:cNvPr id="6" name="Conector reto 10">
            <a:extLst>
              <a:ext uri="{FF2B5EF4-FFF2-40B4-BE49-F238E27FC236}">
                <a16:creationId xmlns:a16="http://schemas.microsoft.com/office/drawing/2014/main" id="{052438FC-0A58-ED49-876C-94CEB1C24BA7}"/>
              </a:ext>
            </a:extLst>
          </p:cNvPr>
          <p:cNvCxnSpPr>
            <a:cxnSpLocks/>
            <a:endCxn id="7" idx="3"/>
          </p:cNvCxnSpPr>
          <p:nvPr userDrawn="1"/>
        </p:nvCxnSpPr>
        <p:spPr>
          <a:xfrm flipH="1">
            <a:off x="4284921" y="320045"/>
            <a:ext cx="6562150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aixaDeTexto 6">
            <a:extLst>
              <a:ext uri="{FF2B5EF4-FFF2-40B4-BE49-F238E27FC236}">
                <a16:creationId xmlns:a16="http://schemas.microsoft.com/office/drawing/2014/main" id="{2BB0F6F6-8AD6-884D-9D15-2048F38068C3}"/>
              </a:ext>
            </a:extLst>
          </p:cNvPr>
          <p:cNvSpPr txBox="1"/>
          <p:nvPr userDrawn="1"/>
        </p:nvSpPr>
        <p:spPr>
          <a:xfrm>
            <a:off x="573325" y="166306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1818314000"/>
      </p:ext>
    </p:extLst>
  </p:cSld>
  <p:clrMapOvr>
    <a:masterClrMapping/>
  </p:clrMapOvr>
  <p:transition spd="slow">
    <p:cover/>
  </p:transition>
</p:sldLayout>
</file>

<file path=ppt/slideLayouts/slideLayout2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3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3" y="1884"/>
            <a:ext cx="12192000" cy="6856121"/>
          </a:xfrm>
          <a:prstGeom prst="rect">
            <a:avLst/>
          </a:prstGeom>
          <a:solidFill>
            <a:srgbClr val="3C3C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F9FF498-8632-0C4A-8A88-D9C9AC075C1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D2F235CC-64F1-434A-89B7-9E54CAD79783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284921" y="320045"/>
            <a:ext cx="6562150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389D0C07-DD41-5344-A0DF-B87E082416DD}"/>
              </a:ext>
            </a:extLst>
          </p:cNvPr>
          <p:cNvSpPr txBox="1"/>
          <p:nvPr userDrawn="1"/>
        </p:nvSpPr>
        <p:spPr>
          <a:xfrm>
            <a:off x="573325" y="166306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40784994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4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3" y="1884"/>
            <a:ext cx="12192000" cy="6856121"/>
          </a:xfrm>
          <a:prstGeom prst="rect">
            <a:avLst/>
          </a:prstGeom>
          <a:solidFill>
            <a:srgbClr val="8686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A3A30EF-B231-B04C-8963-EAEC3E1434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9274" y="1041366"/>
            <a:ext cx="3630706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2075756-1E6E-F746-9D5E-371048653FC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  <p:cxnSp>
        <p:nvCxnSpPr>
          <p:cNvPr id="9" name="Conector reto 10">
            <a:extLst>
              <a:ext uri="{FF2B5EF4-FFF2-40B4-BE49-F238E27FC236}">
                <a16:creationId xmlns:a16="http://schemas.microsoft.com/office/drawing/2014/main" id="{E3EFFAC5-10EF-B747-8763-C024FD09F2A4}"/>
              </a:ext>
            </a:extLst>
          </p:cNvPr>
          <p:cNvCxnSpPr>
            <a:cxnSpLocks/>
            <a:endCxn id="11" idx="3"/>
          </p:cNvCxnSpPr>
          <p:nvPr userDrawn="1"/>
        </p:nvCxnSpPr>
        <p:spPr>
          <a:xfrm flipH="1">
            <a:off x="4284921" y="320045"/>
            <a:ext cx="6562150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2A482844-A30B-444F-B574-7EF8DE5B0016}"/>
              </a:ext>
            </a:extLst>
          </p:cNvPr>
          <p:cNvSpPr txBox="1"/>
          <p:nvPr userDrawn="1"/>
        </p:nvSpPr>
        <p:spPr>
          <a:xfrm>
            <a:off x="573325" y="166306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11310354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100000">
                <a:srgbClr val="C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en-US" sz="24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00591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100000">
                <a:srgbClr val="C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en-US" sz="2400">
              <a:solidFill>
                <a:prstClr val="white"/>
              </a:solidFill>
            </a:endParaRPr>
          </a:p>
        </p:txBody>
      </p:sp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6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0408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6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3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91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3944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50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570" defTabSz="913944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5" y="1432405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3" y="1418945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7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70" y="1868925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3999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3999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3" y="3500910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3" y="6186021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489402"/>
      </p:ext>
    </p:extLst>
  </p:cSld>
  <p:clrMapOvr>
    <a:masterClrMapping/>
  </p:clrMapOvr>
  <p:transition>
    <p:wipe dir="r"/>
  </p:transition>
</p:sldLayout>
</file>

<file path=ppt/slideLayouts/slideLayout2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8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18624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3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6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7495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3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6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7964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6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8352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5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70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2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91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3944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38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3" y="265118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8" y="1872435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1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1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81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1730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6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7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91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3944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2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51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5" y="7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4" y="118869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80" y="1584403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39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39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81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51555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7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5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8589255"/>
      </p:ext>
    </p:extLst>
  </p:cSld>
  <p:clrMapOvr>
    <a:masterClrMapping/>
  </p:clrMapOvr>
  <p:transition>
    <p:wipe dir="r"/>
  </p:transition>
</p:sldLayout>
</file>

<file path=ppt/slideLayouts/slideLayout2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100000">
                <a:srgbClr val="C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en-US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88488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8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7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3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1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3944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50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583" defTabSz="913944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sp>
        <p:nvSpPr>
          <p:cNvPr id="9" name="Rectangle 1"/>
          <p:cNvSpPr/>
          <p:nvPr userDrawn="1"/>
        </p:nvSpPr>
        <p:spPr>
          <a:xfrm>
            <a:off x="3" y="1418944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69" y="1868924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3999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3999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3" y="3500910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3" y="6186021"/>
            <a:ext cx="1346200" cy="412224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E97F1AA3-6CF2-4322-9D6C-80EF87299CA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3519" y="938973"/>
            <a:ext cx="2724968" cy="100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935413"/>
      </p:ext>
    </p:extLst>
  </p:cSld>
  <p:clrMapOvr>
    <a:masterClrMapping/>
  </p:clrMapOvr>
  <p:transition>
    <p:wipe dir="r"/>
  </p:transition>
</p:sldLayout>
</file>

<file path=ppt/slideLayouts/slideLayout2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3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77B27279-4A63-4536-AB4A-82984E8F5112}"/>
              </a:ext>
            </a:extLst>
          </p:cNvPr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98000">
                <a:srgbClr val="4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76368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564885C8-3BE4-4B35-B31F-CD33F469DF6A}"/>
              </a:ext>
            </a:extLst>
          </p:cNvPr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5F5F5"/>
              </a:gs>
              <a:gs pos="98000">
                <a:srgbClr val="D7D6D6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1003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E0352845-0171-498A-BC9E-0AE1EA41D7BF}"/>
              </a:ext>
            </a:extLst>
          </p:cNvPr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9B9B9B"/>
              </a:gs>
              <a:gs pos="98000">
                <a:srgbClr val="80808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4807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8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9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tângulo 14">
            <a:extLst>
              <a:ext uri="{FF2B5EF4-FFF2-40B4-BE49-F238E27FC236}">
                <a16:creationId xmlns:a16="http://schemas.microsoft.com/office/drawing/2014/main" id="{E6375031-B999-4056-AF5D-890A70EFE9BF}"/>
              </a:ext>
            </a:extLst>
          </p:cNvPr>
          <p:cNvSpPr/>
          <p:nvPr userDrawn="1"/>
        </p:nvSpPr>
        <p:spPr>
          <a:xfrm>
            <a:off x="8592277" y="-1"/>
            <a:ext cx="3599723" cy="6858001"/>
          </a:xfrm>
          <a:prstGeom prst="rect">
            <a:avLst/>
          </a:prstGeom>
          <a:gradFill flip="none" rotWithShape="0">
            <a:gsLst>
              <a:gs pos="0">
                <a:srgbClr val="FF0000"/>
              </a:gs>
              <a:gs pos="98000">
                <a:srgbClr val="4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0D13C509-F921-49E6-A9EC-98A7B5E628EF}"/>
              </a:ext>
            </a:extLst>
          </p:cNvPr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168D1628-FE68-4E85-9633-BC8E29D3FC3B}"/>
              </a:ext>
            </a:extLst>
          </p:cNvPr>
          <p:cNvSpPr txBox="1">
            <a:spLocks/>
          </p:cNvSpPr>
          <p:nvPr userDrawn="1"/>
        </p:nvSpPr>
        <p:spPr>
          <a:xfrm>
            <a:off x="6769101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3944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2" name="Picture 2" descr="I:\Spin\imagens\1065252_16172266_baixa.png">
            <a:extLst>
              <a:ext uri="{FF2B5EF4-FFF2-40B4-BE49-F238E27FC236}">
                <a16:creationId xmlns:a16="http://schemas.microsoft.com/office/drawing/2014/main" id="{C154E1DF-9C06-4661-B405-B30A4A4993F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2" y="2274213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3D44E09D-ECEA-47B6-8314-8EE38DB0B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7398588" y="1872435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1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1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5" name="Imagem 24">
            <a:extLst>
              <a:ext uri="{FF2B5EF4-FFF2-40B4-BE49-F238E27FC236}">
                <a16:creationId xmlns:a16="http://schemas.microsoft.com/office/drawing/2014/main" id="{09F7680B-FE8B-4A82-9BE1-B19505EE8E3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6070621"/>
            <a:ext cx="1800664" cy="551387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B4276BCB-516E-4534-9893-08D4EA51E0C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1147" y="226719"/>
            <a:ext cx="2560329" cy="940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4190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>
            <a:extLst>
              <a:ext uri="{FF2B5EF4-FFF2-40B4-BE49-F238E27FC236}">
                <a16:creationId xmlns:a16="http://schemas.microsoft.com/office/drawing/2014/main" id="{CE6E4D79-39B0-4E71-AFBB-3C50945B85E9}"/>
              </a:ext>
            </a:extLst>
          </p:cNvPr>
          <p:cNvSpPr/>
          <p:nvPr userDrawn="1"/>
        </p:nvSpPr>
        <p:spPr>
          <a:xfrm>
            <a:off x="-1061577" y="-1"/>
            <a:ext cx="3983765" cy="6858001"/>
          </a:xfrm>
          <a:prstGeom prst="rect">
            <a:avLst/>
          </a:prstGeom>
          <a:gradFill flip="none" rotWithShape="0">
            <a:gsLst>
              <a:gs pos="0">
                <a:srgbClr val="FF0000"/>
              </a:gs>
              <a:gs pos="98000">
                <a:srgbClr val="4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516448AB-5534-4112-B129-03BFF1CEFD0B}"/>
              </a:ext>
            </a:extLst>
          </p:cNvPr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21" name="Picture 4" descr="C:\Users\User\Desktop\Spin\insumos\Marca Claro-02.png">
            <a:extLst>
              <a:ext uri="{FF2B5EF4-FFF2-40B4-BE49-F238E27FC236}">
                <a16:creationId xmlns:a16="http://schemas.microsoft.com/office/drawing/2014/main" id="{4A637F70-C5B5-4D3C-B67B-657E1C7504C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1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I:\Spin\imagens\shutterstock_85841311 cópia.png">
            <a:extLst>
              <a:ext uri="{FF2B5EF4-FFF2-40B4-BE49-F238E27FC236}">
                <a16:creationId xmlns:a16="http://schemas.microsoft.com/office/drawing/2014/main" id="{2E0D2C00-EF15-42B5-8BAF-A88FDB723710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51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CC2CE829-5C68-4F32-A8A3-2491B8081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1925980" y="1584403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39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39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5" name="Imagem 24">
            <a:extLst>
              <a:ext uri="{FF2B5EF4-FFF2-40B4-BE49-F238E27FC236}">
                <a16:creationId xmlns:a16="http://schemas.microsoft.com/office/drawing/2014/main" id="{59174BBE-4CE7-49F9-858B-00311203E6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12272" y="5909918"/>
            <a:ext cx="1800664" cy="551387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E583FD2A-851F-4999-A7ED-EBC594E81980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921" y="124591"/>
            <a:ext cx="2560329" cy="940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4779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9F23CD6A-D46A-4285-94BF-7382D5B7808D}"/>
              </a:ext>
            </a:extLst>
          </p:cNvPr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5F5F5"/>
              </a:gs>
              <a:gs pos="98000">
                <a:srgbClr val="D7D6D6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B213541E-9A9F-4540-A860-EBD896A9897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3"/>
            <a:ext cx="780527" cy="239007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84580976-0FC2-4F08-A381-0F4F69ADEC3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560" r="8330"/>
          <a:stretch/>
        </p:blipFill>
        <p:spPr>
          <a:xfrm flipH="1">
            <a:off x="3" y="0"/>
            <a:ext cx="3802219" cy="68580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06AF58DA-BAC0-4C18-8E59-D6377E05322E}"/>
              </a:ext>
            </a:extLst>
          </p:cNvPr>
          <p:cNvSpPr txBox="1"/>
          <p:nvPr userDrawn="1"/>
        </p:nvSpPr>
        <p:spPr>
          <a:xfrm rot="16200000">
            <a:off x="619446" y="3198171"/>
            <a:ext cx="6857997" cy="461665"/>
          </a:xfrm>
          <a:prstGeom prst="rect">
            <a:avLst/>
          </a:prstGeom>
          <a:solidFill>
            <a:srgbClr val="DA2F10"/>
          </a:solidFill>
        </p:spPr>
        <p:txBody>
          <a:bodyPr wrap="square" rtlCol="0" anchor="ctr">
            <a:spAutoFit/>
          </a:bodyPr>
          <a:lstStyle/>
          <a:p>
            <a:pPr algn="ctr" defTabSz="913944"/>
            <a:r>
              <a:rPr lang="pt-BR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INFORMAÇÕES IMPORTANTES</a:t>
            </a:r>
          </a:p>
        </p:txBody>
      </p:sp>
    </p:spTree>
    <p:extLst>
      <p:ext uri="{BB962C8B-B14F-4D97-AF65-F5344CB8AC3E}">
        <p14:creationId xmlns:p14="http://schemas.microsoft.com/office/powerpoint/2010/main" val="41197783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5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>
            <a:extLst>
              <a:ext uri="{FF2B5EF4-FFF2-40B4-BE49-F238E27FC236}">
                <a16:creationId xmlns:a16="http://schemas.microsoft.com/office/drawing/2014/main" id="{DED0F6FC-69B1-4AFF-87DB-086A1B203607}"/>
              </a:ext>
            </a:extLst>
          </p:cNvPr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5F5F5"/>
              </a:gs>
              <a:gs pos="98000">
                <a:srgbClr val="D7D6D6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F11C0187-6D7E-421E-A6DD-818C0CCA0F1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6300828"/>
            <a:ext cx="780527" cy="239007"/>
          </a:xfrm>
          <a:prstGeom prst="rect">
            <a:avLst/>
          </a:prstGeom>
        </p:spPr>
      </p:pic>
      <p:sp>
        <p:nvSpPr>
          <p:cNvPr id="8" name="Rectangle 4">
            <a:extLst>
              <a:ext uri="{FF2B5EF4-FFF2-40B4-BE49-F238E27FC236}">
                <a16:creationId xmlns:a16="http://schemas.microsoft.com/office/drawing/2014/main" id="{351B778E-8344-4BDD-8821-2CD228193C36}"/>
              </a:ext>
            </a:extLst>
          </p:cNvPr>
          <p:cNvSpPr/>
          <p:nvPr userDrawn="1"/>
        </p:nvSpPr>
        <p:spPr>
          <a:xfrm>
            <a:off x="1" y="6"/>
            <a:ext cx="12190548" cy="223853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583" defTabSz="913944">
              <a:defRPr/>
            </a:pPr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BC3423CB-41FF-494F-AF7D-6B63B7B0185E}"/>
              </a:ext>
            </a:extLst>
          </p:cNvPr>
          <p:cNvSpPr/>
          <p:nvPr userDrawn="1"/>
        </p:nvSpPr>
        <p:spPr>
          <a:xfrm>
            <a:off x="3" y="2147754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>
              <a:defRPr/>
            </a:pPr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1" name="Imagem 10">
            <a:extLst>
              <a:ext uri="{FF2B5EF4-FFF2-40B4-BE49-F238E27FC236}">
                <a16:creationId xmlns:a16="http://schemas.microsoft.com/office/drawing/2014/main" id="{DC2847B8-42F1-4E97-A08A-ADE51F5AD27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8203" y="1711881"/>
            <a:ext cx="2560329" cy="940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1258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6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3" y="5445224"/>
            <a:ext cx="978620" cy="99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0" y="252249"/>
            <a:ext cx="11742444" cy="6345104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9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8292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7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3" y="5445224"/>
            <a:ext cx="978620" cy="99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0" y="252249"/>
            <a:ext cx="11742444" cy="6345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9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8281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1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335363" y="260653"/>
            <a:ext cx="5376597" cy="6267727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257225" y="3420161"/>
            <a:ext cx="470192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3944"/>
            <a:r>
              <a:rPr lang="pt-BR" sz="8795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DIGA</a:t>
            </a:r>
            <a:r>
              <a:rPr lang="pt-BR" sz="8795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L</a:t>
            </a:r>
            <a:r>
              <a:rPr lang="en-US" sz="8795" dirty="0" err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Á</a:t>
            </a:r>
            <a:endParaRPr lang="pt-BR" sz="8795" dirty="0">
              <a:solidFill>
                <a:prstClr val="white">
                  <a:lumMod val="65000"/>
                </a:prstClr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9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7533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2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2386119" y="2849390"/>
            <a:ext cx="6866097" cy="11592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3944"/>
            <a:r>
              <a:rPr lang="en-US" sz="6929" dirty="0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6929" b="1" dirty="0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6929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08" y="262597"/>
            <a:ext cx="4953935" cy="6415640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9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3491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5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3" y="6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3944"/>
            <a:r>
              <a:rPr lang="en-US" sz="1200" dirty="0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5"/>
            <a:ext cx="12223751" cy="6980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99891" y="194414"/>
            <a:ext cx="9892240" cy="6521180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85059" y="3013505"/>
            <a:ext cx="63627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3944"/>
            <a:r>
              <a:rPr lang="pt-BR" sz="4799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99" b="1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9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91271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3" y="12"/>
            <a:ext cx="12192000" cy="25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3944"/>
            <a:r>
              <a:rPr lang="en-US" sz="1080" dirty="0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1992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9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/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09" t="-943" r="-284" b="816"/>
          <a:stretch/>
        </p:blipFill>
        <p:spPr>
          <a:xfrm>
            <a:off x="189190" y="131693"/>
            <a:ext cx="11880541" cy="6528725"/>
          </a:xfrm>
          <a:prstGeom prst="rect">
            <a:avLst/>
          </a:prstGeom>
          <a:ln w="57150">
            <a:noFill/>
          </a:ln>
          <a:effectLst/>
        </p:spPr>
      </p:pic>
      <p:sp>
        <p:nvSpPr>
          <p:cNvPr id="21" name="Retângulo 20"/>
          <p:cNvSpPr/>
          <p:nvPr userDrawn="1"/>
        </p:nvSpPr>
        <p:spPr>
          <a:xfrm>
            <a:off x="189187" y="196795"/>
            <a:ext cx="11855668" cy="6471227"/>
          </a:xfrm>
          <a:prstGeom prst="rect">
            <a:avLst/>
          </a:prstGeom>
          <a:solidFill>
            <a:schemeClr val="bg1">
              <a:lumMod val="95000"/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Imagem 5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9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8038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0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9350" y="260654"/>
            <a:ext cx="11713301" cy="3168351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43606" y="3545017"/>
            <a:ext cx="71047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3944"/>
            <a:r>
              <a:rPr lang="pt-BR" sz="2400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400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19539" y="4153467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19539" y="5401605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magem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6569" y="5733262"/>
            <a:ext cx="2138871" cy="649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2207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9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3" y="1"/>
            <a:ext cx="12192000" cy="6858000"/>
          </a:xfrm>
          <a:prstGeom prst="rect">
            <a:avLst/>
          </a:prstGeom>
          <a:solidFill>
            <a:srgbClr val="E922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1772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03457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6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ADA00866-F6B9-4009-8193-1DD4664E6A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r="1019" b="819"/>
          <a:stretch/>
        </p:blipFill>
        <p:spPr>
          <a:xfrm>
            <a:off x="1901" y="2171"/>
            <a:ext cx="12190099" cy="6855829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0" y="4843226"/>
            <a:ext cx="1853970" cy="2014774"/>
          </a:xfrm>
          <a:prstGeom prst="rect">
            <a:avLst/>
          </a:prstGeom>
        </p:spPr>
      </p:pic>
      <p:sp>
        <p:nvSpPr>
          <p:cNvPr id="27" name="CaixaDeTexto 26">
            <a:extLst>
              <a:ext uri="{FF2B5EF4-FFF2-40B4-BE49-F238E27FC236}">
                <a16:creationId xmlns:a16="http://schemas.microsoft.com/office/drawing/2014/main" id="{CE139058-B8D1-4F55-8A54-F6F3248764FB}"/>
              </a:ext>
            </a:extLst>
          </p:cNvPr>
          <p:cNvSpPr txBox="1"/>
          <p:nvPr userDrawn="1"/>
        </p:nvSpPr>
        <p:spPr>
          <a:xfrm>
            <a:off x="573325" y="166306"/>
            <a:ext cx="2966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53BED3D8-1844-4B1D-A29E-A87F6D019D9C}"/>
              </a:ext>
            </a:extLst>
          </p:cNvPr>
          <p:cNvCxnSpPr>
            <a:cxnSpLocks/>
          </p:cNvCxnSpPr>
          <p:nvPr userDrawn="1"/>
        </p:nvCxnSpPr>
        <p:spPr>
          <a:xfrm flipH="1">
            <a:off x="3539613" y="320045"/>
            <a:ext cx="730745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056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7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EF5C401D-D495-C84C-8192-8451F904CA69}"/>
              </a:ext>
            </a:extLst>
          </p:cNvPr>
          <p:cNvSpPr/>
          <p:nvPr userDrawn="1"/>
        </p:nvSpPr>
        <p:spPr>
          <a:xfrm>
            <a:off x="3" y="1884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7" y="166306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5"/>
            <a:ext cx="730745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9762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2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8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3" y="1884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56859"/>
            <a:ext cx="11161334" cy="1801145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7" y="166306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5"/>
            <a:ext cx="730745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2679" y="4843226"/>
            <a:ext cx="1853970" cy="20147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" y="1730464"/>
            <a:ext cx="12192000" cy="2337202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9DC61A-7A51-0445-8F43-E7BEF019A5FB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9134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9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7" y="166306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5"/>
            <a:ext cx="730745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48666" y="4843226"/>
            <a:ext cx="1861996" cy="2014774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EC7F0F9-A728-BE41-806B-BBC34DBD857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75624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0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0" y="1884"/>
            <a:ext cx="12216680" cy="6856121"/>
          </a:xfrm>
          <a:prstGeom prst="rect">
            <a:avLst/>
          </a:prstGeom>
          <a:solidFill>
            <a:srgbClr val="C1C0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F42E567C-863D-7049-B54D-FEE3D54AFDF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7" y="166306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srgbClr val="720928"/>
                </a:solidFill>
              </a:rPr>
              <a:t>NOVA FORMAÇÃO PME </a:t>
            </a:r>
            <a:r>
              <a:rPr lang="pt-BR" sz="1400" dirty="0">
                <a:solidFill>
                  <a:srgbClr val="720928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5"/>
            <a:ext cx="7307458" cy="151"/>
          </a:xfrm>
          <a:prstGeom prst="line">
            <a:avLst/>
          </a:prstGeom>
          <a:ln>
            <a:solidFill>
              <a:srgbClr val="72092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330004" y="4843226"/>
            <a:ext cx="1861996" cy="2014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7497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8A21D85E-D207-4144-A9AC-D86A7DD60B4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904" y="2173"/>
            <a:ext cx="12214779" cy="6855828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71249A34-0DA6-45B3-83E9-C0E11084A81C}"/>
              </a:ext>
            </a:extLst>
          </p:cNvPr>
          <p:cNvSpPr txBox="1"/>
          <p:nvPr userDrawn="1"/>
        </p:nvSpPr>
        <p:spPr>
          <a:xfrm>
            <a:off x="573325" y="166306"/>
            <a:ext cx="2966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</a:t>
            </a: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353E198B-2C21-4AE6-A7D1-86F5958804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67" y="1036"/>
            <a:ext cx="794127" cy="862565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2F0337FC-1D6B-6F45-B33F-541172EEC84C}"/>
              </a:ext>
            </a:extLst>
          </p:cNvPr>
          <p:cNvCxnSpPr>
            <a:cxnSpLocks/>
          </p:cNvCxnSpPr>
          <p:nvPr userDrawn="1"/>
        </p:nvCxnSpPr>
        <p:spPr>
          <a:xfrm flipH="1">
            <a:off x="3539613" y="320045"/>
            <a:ext cx="730745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Imagem 8">
            <a:extLst>
              <a:ext uri="{FF2B5EF4-FFF2-40B4-BE49-F238E27FC236}">
                <a16:creationId xmlns:a16="http://schemas.microsoft.com/office/drawing/2014/main" id="{42CAA076-19D7-6849-9DD4-8A9CB4D0F62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5731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BC9A0E3C-CD47-A54B-ABC9-4757312DC09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" y="0"/>
            <a:ext cx="12192000" cy="6858000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524A5AFA-1BDA-5E4B-910D-BD07EC64B8F1}"/>
              </a:ext>
            </a:extLst>
          </p:cNvPr>
          <p:cNvSpPr txBox="1"/>
          <p:nvPr userDrawn="1"/>
        </p:nvSpPr>
        <p:spPr>
          <a:xfrm>
            <a:off x="573325" y="166306"/>
            <a:ext cx="2966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0113ACE8-C787-D243-A35D-89ABED630A9B}"/>
              </a:ext>
            </a:extLst>
          </p:cNvPr>
          <p:cNvCxnSpPr>
            <a:cxnSpLocks/>
          </p:cNvCxnSpPr>
          <p:nvPr userDrawn="1"/>
        </p:nvCxnSpPr>
        <p:spPr>
          <a:xfrm flipH="1">
            <a:off x="3539613" y="320191"/>
            <a:ext cx="656794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Imagem 12">
            <a:extLst>
              <a:ext uri="{FF2B5EF4-FFF2-40B4-BE49-F238E27FC236}">
                <a16:creationId xmlns:a16="http://schemas.microsoft.com/office/drawing/2014/main" id="{60F8559B-4025-1C4E-A766-3C1AB9DFBD4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854641"/>
      </p:ext>
    </p:extLst>
  </p:cSld>
  <p:clrMapOvr>
    <a:masterClrMapping/>
  </p:clrMapOvr>
  <p:transition spd="slow">
    <p:cover/>
  </p:transition>
</p:sldLayout>
</file>

<file path=ppt/slideLayouts/slideLayout3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695F5EB9-2F95-5F48-A670-C05DC4F8F7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" y="0"/>
            <a:ext cx="12192000" cy="68580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16E64A73-5EB6-B846-B5DB-09FB95695D2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524A5AFA-1BDA-5E4B-910D-BD07EC64B8F1}"/>
              </a:ext>
            </a:extLst>
          </p:cNvPr>
          <p:cNvSpPr txBox="1"/>
          <p:nvPr userDrawn="1"/>
        </p:nvSpPr>
        <p:spPr>
          <a:xfrm>
            <a:off x="573325" y="166306"/>
            <a:ext cx="2966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0113ACE8-C787-D243-A35D-89ABED630A9B}"/>
              </a:ext>
            </a:extLst>
          </p:cNvPr>
          <p:cNvCxnSpPr>
            <a:cxnSpLocks/>
          </p:cNvCxnSpPr>
          <p:nvPr userDrawn="1"/>
        </p:nvCxnSpPr>
        <p:spPr>
          <a:xfrm flipH="1">
            <a:off x="3539613" y="320191"/>
            <a:ext cx="656794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3209182"/>
      </p:ext>
    </p:extLst>
  </p:cSld>
  <p:clrMapOvr>
    <a:masterClrMapping/>
  </p:clrMapOvr>
  <p:transition spd="slow">
    <p:cover/>
  </p:transition>
</p:sldLayout>
</file>

<file path=ppt/slideLayouts/slideLayout3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1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3" y="1884"/>
            <a:ext cx="12192000" cy="6856121"/>
          </a:xfrm>
          <a:prstGeom prst="rect">
            <a:avLst/>
          </a:prstGeom>
          <a:solidFill>
            <a:srgbClr val="3C3C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7" y="166306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5"/>
            <a:ext cx="730745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F9FF498-8632-0C4A-8A88-D9C9AC075C1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8012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2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3" y="1884"/>
            <a:ext cx="12192000" cy="6856121"/>
          </a:xfrm>
          <a:prstGeom prst="rect">
            <a:avLst/>
          </a:prstGeom>
          <a:solidFill>
            <a:srgbClr val="8686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7" y="166306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5"/>
            <a:ext cx="730745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A3A30EF-B231-B04C-8963-EAEC3E1434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9274" y="1041366"/>
            <a:ext cx="3630706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2075756-1E6E-F746-9D5E-371048653FC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8856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3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3" y="1886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" y="5056861"/>
            <a:ext cx="11161335" cy="1801145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8" y="166305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7" y="320042"/>
            <a:ext cx="7307459" cy="148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5" y="1884"/>
            <a:ext cx="822737" cy="785675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2682" y="4843231"/>
            <a:ext cx="1853971" cy="2014775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" y="1730467"/>
            <a:ext cx="12192000" cy="2337203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9DC61A-7A51-0445-8F43-E7BEF019A5FB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4" y="112137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1606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4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3" y="1886"/>
            <a:ext cx="12192000" cy="6856121"/>
          </a:xfrm>
          <a:prstGeom prst="rect">
            <a:avLst/>
          </a:prstGeom>
          <a:solidFill>
            <a:srgbClr val="8686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8" y="166305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7" y="320042"/>
            <a:ext cx="7307459" cy="14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5" y="1884"/>
            <a:ext cx="822737" cy="785675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A3A30EF-B231-B04C-8963-EAEC3E1434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9271" y="1041367"/>
            <a:ext cx="3630707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2075756-1E6E-F746-9D5E-371048653FC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4" y="112142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0577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rma Livre: Forma 6">
            <a:extLst>
              <a:ext uri="{FF2B5EF4-FFF2-40B4-BE49-F238E27FC236}">
                <a16:creationId xmlns:a16="http://schemas.microsoft.com/office/drawing/2014/main" id="{D36170ED-D75D-4725-97A5-2BEFDD357737}"/>
              </a:ext>
            </a:extLst>
          </p:cNvPr>
          <p:cNvSpPr/>
          <p:nvPr userDrawn="1"/>
        </p:nvSpPr>
        <p:spPr>
          <a:xfrm>
            <a:off x="2133601" y="4"/>
            <a:ext cx="7924800" cy="1152207"/>
          </a:xfrm>
          <a:custGeom>
            <a:avLst/>
            <a:gdLst>
              <a:gd name="connsiteX0" fmla="*/ 0 w 6449725"/>
              <a:gd name="connsiteY0" fmla="*/ 0 h 1163782"/>
              <a:gd name="connsiteX1" fmla="*/ 6449725 w 6449725"/>
              <a:gd name="connsiteY1" fmla="*/ 0 h 1163782"/>
              <a:gd name="connsiteX2" fmla="*/ 6449725 w 6449725"/>
              <a:gd name="connsiteY2" fmla="*/ 557188 h 1163782"/>
              <a:gd name="connsiteX3" fmla="*/ 5843131 w 6449725"/>
              <a:gd name="connsiteY3" fmla="*/ 1163782 h 1163782"/>
              <a:gd name="connsiteX4" fmla="*/ 606594 w 6449725"/>
              <a:gd name="connsiteY4" fmla="*/ 1163782 h 1163782"/>
              <a:gd name="connsiteX5" fmla="*/ 0 w 6449725"/>
              <a:gd name="connsiteY5" fmla="*/ 557188 h 1163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49725" h="1163782">
                <a:moveTo>
                  <a:pt x="0" y="0"/>
                </a:moveTo>
                <a:lnTo>
                  <a:pt x="6449725" y="0"/>
                </a:lnTo>
                <a:lnTo>
                  <a:pt x="6449725" y="557188"/>
                </a:lnTo>
                <a:cubicBezTo>
                  <a:pt x="6449725" y="892201"/>
                  <a:pt x="6178144" y="1163782"/>
                  <a:pt x="5843131" y="1163782"/>
                </a:cubicBezTo>
                <a:lnTo>
                  <a:pt x="606594" y="1163782"/>
                </a:lnTo>
                <a:cubicBezTo>
                  <a:pt x="271581" y="1163782"/>
                  <a:pt x="0" y="892201"/>
                  <a:pt x="0" y="55718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312"/>
            <a:endParaRPr lang="pt-BR" sz="1799">
              <a:solidFill>
                <a:prstClr val="white"/>
              </a:solidFill>
            </a:endParaRP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82E42AEC-9CA0-41E8-850D-DFE13CB10AC2}"/>
              </a:ext>
            </a:extLst>
          </p:cNvPr>
          <p:cNvGrpSpPr/>
          <p:nvPr userDrawn="1"/>
        </p:nvGrpSpPr>
        <p:grpSpPr>
          <a:xfrm>
            <a:off x="5900067" y="118291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1" name="Shape 18">
              <a:extLst>
                <a:ext uri="{FF2B5EF4-FFF2-40B4-BE49-F238E27FC236}">
                  <a16:creationId xmlns:a16="http://schemas.microsoft.com/office/drawing/2014/main" id="{9A448202-9995-4672-8E9C-5A3950D4F33B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312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  <p:sp>
          <p:nvSpPr>
            <p:cNvPr id="12" name="Shape 19">
              <a:extLst>
                <a:ext uri="{FF2B5EF4-FFF2-40B4-BE49-F238E27FC236}">
                  <a16:creationId xmlns:a16="http://schemas.microsoft.com/office/drawing/2014/main" id="{4F3BEC18-9C60-45F1-89DC-237495199F9F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312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  <p:sp>
          <p:nvSpPr>
            <p:cNvPr id="13" name="Shape 20">
              <a:extLst>
                <a:ext uri="{FF2B5EF4-FFF2-40B4-BE49-F238E27FC236}">
                  <a16:creationId xmlns:a16="http://schemas.microsoft.com/office/drawing/2014/main" id="{D46FDE2C-EA4B-4C0B-9BFA-60809218A337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312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B10804E5-2607-44A6-9425-A1F8E885904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435686" y="341238"/>
            <a:ext cx="7320636" cy="411163"/>
          </a:xfrm>
          <a:prstGeom prst="rect">
            <a:avLst/>
          </a:prstGeom>
        </p:spPr>
        <p:txBody>
          <a:bodyPr anchor="b"/>
          <a:lstStyle>
            <a:lvl1pPr marL="0" algn="ctr" defTabSz="913312" rtl="0" eaLnBrk="1" latinLnBrk="0" hangingPunct="1">
              <a:defRPr lang="pt-BR" sz="2798" b="1" kern="1200" spc="20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AQUI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F96342F5-3FB4-490F-9638-45CC41AEBB0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435685" y="705402"/>
            <a:ext cx="7320636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99" spc="2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pt-BR" dirty="0"/>
              <a:t>Colocar o subtítulo aqui</a:t>
            </a:r>
          </a:p>
        </p:txBody>
      </p:sp>
    </p:spTree>
    <p:extLst>
      <p:ext uri="{BB962C8B-B14F-4D97-AF65-F5344CB8AC3E}">
        <p14:creationId xmlns:p14="http://schemas.microsoft.com/office/powerpoint/2010/main" val="20627061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: Cantos Superiores Arredondados 3">
            <a:extLst>
              <a:ext uri="{FF2B5EF4-FFF2-40B4-BE49-F238E27FC236}">
                <a16:creationId xmlns:a16="http://schemas.microsoft.com/office/drawing/2014/main" id="{0E6843EE-5518-4FC5-8CF1-0BD53244452D}"/>
              </a:ext>
            </a:extLst>
          </p:cNvPr>
          <p:cNvSpPr/>
          <p:nvPr userDrawn="1"/>
        </p:nvSpPr>
        <p:spPr>
          <a:xfrm flipV="1">
            <a:off x="748059" y="0"/>
            <a:ext cx="9410007" cy="1163782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E232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312"/>
            <a:endParaRPr lang="pt-BR" sz="1799">
              <a:solidFill>
                <a:prstClr val="white"/>
              </a:solidFill>
            </a:endParaRP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82E42AEC-9CA0-41E8-850D-DFE13CB10AC2}"/>
              </a:ext>
            </a:extLst>
          </p:cNvPr>
          <p:cNvGrpSpPr/>
          <p:nvPr userDrawn="1"/>
        </p:nvGrpSpPr>
        <p:grpSpPr>
          <a:xfrm>
            <a:off x="5257130" y="118291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1" name="Shape 18">
              <a:extLst>
                <a:ext uri="{FF2B5EF4-FFF2-40B4-BE49-F238E27FC236}">
                  <a16:creationId xmlns:a16="http://schemas.microsoft.com/office/drawing/2014/main" id="{9A448202-9995-4672-8E9C-5A3950D4F33B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312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  <p:sp>
          <p:nvSpPr>
            <p:cNvPr id="12" name="Shape 19">
              <a:extLst>
                <a:ext uri="{FF2B5EF4-FFF2-40B4-BE49-F238E27FC236}">
                  <a16:creationId xmlns:a16="http://schemas.microsoft.com/office/drawing/2014/main" id="{4F3BEC18-9C60-45F1-89DC-237495199F9F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312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  <p:sp>
          <p:nvSpPr>
            <p:cNvPr id="13" name="Shape 20">
              <a:extLst>
                <a:ext uri="{FF2B5EF4-FFF2-40B4-BE49-F238E27FC236}">
                  <a16:creationId xmlns:a16="http://schemas.microsoft.com/office/drawing/2014/main" id="{D46FDE2C-EA4B-4C0B-9BFA-60809218A337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312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</p:grpSp>
      <p:sp>
        <p:nvSpPr>
          <p:cNvPr id="16" name="Título 1">
            <a:extLst>
              <a:ext uri="{FF2B5EF4-FFF2-40B4-BE49-F238E27FC236}">
                <a16:creationId xmlns:a16="http://schemas.microsoft.com/office/drawing/2014/main" id="{4946B340-CF36-4974-85ED-3AC8996203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8059" y="341238"/>
            <a:ext cx="9410007" cy="411163"/>
          </a:xfrm>
          <a:prstGeom prst="rect">
            <a:avLst/>
          </a:prstGeom>
        </p:spPr>
        <p:txBody>
          <a:bodyPr anchor="b"/>
          <a:lstStyle>
            <a:lvl1pPr marL="0" algn="ctr" defTabSz="913312" rtl="0" eaLnBrk="1" latinLnBrk="0" hangingPunct="1">
              <a:defRPr lang="pt-BR" sz="2798" b="1" kern="1200" spc="20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AQUI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7936E0F8-E954-43C7-B637-F9C319A0B6C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47717" y="705402"/>
            <a:ext cx="94107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99" spc="2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pt-BR" dirty="0"/>
              <a:t>Colocar o subtítulo aqui</a:t>
            </a:r>
          </a:p>
        </p:txBody>
      </p:sp>
    </p:spTree>
    <p:extLst>
      <p:ext uri="{BB962C8B-B14F-4D97-AF65-F5344CB8AC3E}">
        <p14:creationId xmlns:p14="http://schemas.microsoft.com/office/powerpoint/2010/main" val="31569901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rma Livre: Forma 8">
            <a:extLst>
              <a:ext uri="{FF2B5EF4-FFF2-40B4-BE49-F238E27FC236}">
                <a16:creationId xmlns:a16="http://schemas.microsoft.com/office/drawing/2014/main" id="{B067EBC8-0D81-478B-863A-F6E6F2618745}"/>
              </a:ext>
            </a:extLst>
          </p:cNvPr>
          <p:cNvSpPr/>
          <p:nvPr userDrawn="1"/>
        </p:nvSpPr>
        <p:spPr>
          <a:xfrm>
            <a:off x="2133601" y="-3570"/>
            <a:ext cx="7924800" cy="670559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312"/>
            <a:endParaRPr lang="pt-BR" sz="1799">
              <a:solidFill>
                <a:prstClr val="white"/>
              </a:solidFill>
            </a:endParaRPr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0067" y="114717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8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312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  <p:sp>
          <p:nvSpPr>
            <p:cNvPr id="19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312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  <p:sp>
          <p:nvSpPr>
            <p:cNvPr id="20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312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</p:grpSp>
      <p:sp>
        <p:nvSpPr>
          <p:cNvPr id="21" name="Título 1">
            <a:extLst>
              <a:ext uri="{FF2B5EF4-FFF2-40B4-BE49-F238E27FC236}">
                <a16:creationId xmlns:a16="http://schemas.microsoft.com/office/drawing/2014/main" id="{2062D2E3-8553-4996-ADEE-52E4D6DF25A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604743" y="172458"/>
            <a:ext cx="6982520" cy="411163"/>
          </a:xfrm>
          <a:prstGeom prst="rect">
            <a:avLst/>
          </a:prstGeom>
        </p:spPr>
        <p:txBody>
          <a:bodyPr anchor="b"/>
          <a:lstStyle>
            <a:lvl1pPr marL="0" algn="ctr" defTabSz="913312" rtl="0" eaLnBrk="1" latinLnBrk="0" hangingPunct="1">
              <a:defRPr lang="pt-BR" sz="1799" b="1" kern="1200" spc="20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35745531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/>
          <p:cNvSpPr/>
          <p:nvPr userDrawn="1"/>
        </p:nvSpPr>
        <p:spPr>
          <a:xfrm>
            <a:off x="239353" y="252021"/>
            <a:ext cx="11742444" cy="6339233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677"/>
            <a:endParaRPr lang="pt-BR" sz="2396">
              <a:solidFill>
                <a:prstClr val="white"/>
              </a:solidFill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14162745-ADA7-4B82-8B25-F0BFEACFB53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16481" y="5912785"/>
            <a:ext cx="1303524" cy="467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4096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9" y="5445227"/>
            <a:ext cx="978620" cy="99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7" y="252252"/>
            <a:ext cx="11742444" cy="6345103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677"/>
            <a:endParaRPr lang="pt-BR" sz="1799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7928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Slide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áfico 3">
            <a:extLst>
              <a:ext uri="{FF2B5EF4-FFF2-40B4-BE49-F238E27FC236}">
                <a16:creationId xmlns:a16="http://schemas.microsoft.com/office/drawing/2014/main" id="{80A07917-6C07-4E8E-8C18-F6D1330F680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16481" y="5912785"/>
            <a:ext cx="1303524" cy="467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9518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5_Slide de título">
    <p:bg>
      <p:bgPr>
        <a:solidFill>
          <a:srgbClr val="7F7F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544696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Slide de título"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áfico 3">
            <a:extLst>
              <a:ext uri="{FF2B5EF4-FFF2-40B4-BE49-F238E27FC236}">
                <a16:creationId xmlns:a16="http://schemas.microsoft.com/office/drawing/2014/main" id="{1D6E81DA-131F-40F9-9B64-E3FE7EEB893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16481" y="5912785"/>
            <a:ext cx="1303524" cy="467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9722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7" y="3"/>
            <a:ext cx="12190992" cy="6858000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F4E30067-4A5A-4DC3-B660-5CA23FC7F21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1" y="5909874"/>
            <a:ext cx="1303020" cy="467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6046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/>
          <p:cNvSpPr/>
          <p:nvPr userDrawn="1"/>
        </p:nvSpPr>
        <p:spPr>
          <a:xfrm>
            <a:off x="239357" y="228603"/>
            <a:ext cx="11742444" cy="6400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045"/>
            <a:endParaRPr lang="pt-BR" sz="1797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7A7342FC-3708-41A8-839E-C927F1EE14D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16481" y="5909874"/>
            <a:ext cx="1303020" cy="467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0472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21" y="5445230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8" y="252253"/>
            <a:ext cx="11742444" cy="63451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677"/>
            <a:endParaRPr lang="pt-BR" sz="1772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72900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7" y="1"/>
            <a:ext cx="12190992" cy="68580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83218CB2-8D4A-4E3C-93E5-9D36A3CCCF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/>
          </a:blip>
          <a:srcRect t="32107" b="42432"/>
          <a:stretch/>
        </p:blipFill>
        <p:spPr>
          <a:xfrm>
            <a:off x="3" y="4818736"/>
            <a:ext cx="12192000" cy="2039269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1" y="5485417"/>
            <a:ext cx="4923259" cy="766460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6554">
              <a:defRPr/>
            </a:pPr>
            <a:r>
              <a:rPr lang="en-US" sz="2292" b="1" dirty="0">
                <a:solidFill>
                  <a:srgbClr val="FFC000"/>
                </a:solidFill>
                <a:latin typeface="Arial" panose="020B0604020202020204" pitchFamily="34" charset="0"/>
              </a:rPr>
              <a:t>CLARO FLEX</a:t>
            </a: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DCDEA3AA-3829-49E5-BF7D-726D3460876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6482" y="5822865"/>
            <a:ext cx="1303524" cy="46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7593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/>
          <p:cNvSpPr/>
          <p:nvPr userDrawn="1"/>
        </p:nvSpPr>
        <p:spPr>
          <a:xfrm>
            <a:off x="3" y="3"/>
            <a:ext cx="12192000" cy="6858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7828"/>
            <a:endParaRPr lang="pt-BR" sz="2399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09" t="-943" r="-284" b="816"/>
          <a:stretch/>
        </p:blipFill>
        <p:spPr>
          <a:xfrm>
            <a:off x="189190" y="131695"/>
            <a:ext cx="11880541" cy="6528725"/>
          </a:xfrm>
          <a:prstGeom prst="rect">
            <a:avLst/>
          </a:prstGeom>
          <a:ln w="57150">
            <a:noFill/>
          </a:ln>
          <a:effectLst/>
        </p:spPr>
      </p:pic>
      <p:sp>
        <p:nvSpPr>
          <p:cNvPr id="21" name="Retângulo 20"/>
          <p:cNvSpPr/>
          <p:nvPr userDrawn="1"/>
        </p:nvSpPr>
        <p:spPr>
          <a:xfrm>
            <a:off x="189191" y="196800"/>
            <a:ext cx="11855668" cy="6471227"/>
          </a:xfrm>
          <a:prstGeom prst="rect">
            <a:avLst/>
          </a:prstGeom>
          <a:solidFill>
            <a:schemeClr val="bg1">
              <a:lumMod val="95000"/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7828"/>
            <a:endParaRPr lang="pt-BR" sz="2399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C68E0DA7-DAC5-4202-842F-597108C4CDF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6481" y="5909874"/>
            <a:ext cx="1303020" cy="467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36427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1539"/>
          <a:stretch/>
        </p:blipFill>
        <p:spPr>
          <a:xfrm flipH="1">
            <a:off x="200171" y="236708"/>
            <a:ext cx="5520000" cy="6434896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D50B1FBD-287B-47D8-A1FD-3E6B0BBC8F6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1" y="5912785"/>
            <a:ext cx="1303524" cy="467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408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335363" y="260652"/>
            <a:ext cx="5376597" cy="6267726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261236" y="3420610"/>
            <a:ext cx="4693914" cy="144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3677"/>
            <a:r>
              <a:rPr lang="pt-BR" sz="8789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DIGA</a:t>
            </a:r>
            <a:r>
              <a:rPr lang="pt-BR" sz="8789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L</a:t>
            </a:r>
            <a:r>
              <a:rPr lang="en-US" sz="8789" dirty="0" err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Á</a:t>
            </a:r>
            <a:endParaRPr lang="pt-BR" sz="8789" dirty="0">
              <a:solidFill>
                <a:prstClr val="white">
                  <a:lumMod val="65000"/>
                </a:prstClr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F682C181-AE84-4153-9935-774B1477DDE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1" y="5912785"/>
            <a:ext cx="1303524" cy="467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9948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9350" y="260653"/>
            <a:ext cx="11713301" cy="3168350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43606" y="3621025"/>
            <a:ext cx="7104789" cy="461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217828"/>
            <a:r>
              <a:rPr lang="pt-BR" sz="2399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399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19539" y="4153467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19539" y="5401605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Gráfico 10">
            <a:extLst>
              <a:ext uri="{FF2B5EF4-FFF2-40B4-BE49-F238E27FC236}">
                <a16:creationId xmlns:a16="http://schemas.microsoft.com/office/drawing/2014/main" id="{D6076F36-103A-496B-A419-AA31A32C218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44239" y="5912785"/>
            <a:ext cx="1303524" cy="46732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00743784"/>
      </p:ext>
    </p:extLst>
  </p:cSld>
  <p:clrMapOvr>
    <a:masterClrMapping/>
  </p:clrMapOvr>
  <p:transition spd="slow">
    <p:cover dir="u"/>
  </p:transition>
</p:sldLayout>
</file>

<file path=ppt/slideLayouts/slideLayout3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6"/>
            <a:ext cx="12223751" cy="6879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99891" y="216011"/>
            <a:ext cx="9892240" cy="6425980"/>
          </a:xfrm>
          <a:prstGeom prst="rect">
            <a:avLst/>
          </a:prstGeom>
        </p:spPr>
      </p:pic>
      <p:sp>
        <p:nvSpPr>
          <p:cNvPr id="2" name="CaixaDeTexto 1"/>
          <p:cNvSpPr txBox="1"/>
          <p:nvPr userDrawn="1"/>
        </p:nvSpPr>
        <p:spPr>
          <a:xfrm rot="16200000">
            <a:off x="-1816664" y="3019119"/>
            <a:ext cx="6425981" cy="819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3677"/>
            <a:r>
              <a:rPr lang="pt-BR" sz="4726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26" b="1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8" name="Gráfico 7">
            <a:extLst>
              <a:ext uri="{FF2B5EF4-FFF2-40B4-BE49-F238E27FC236}">
                <a16:creationId xmlns:a16="http://schemas.microsoft.com/office/drawing/2014/main" id="{A1F48513-2DD1-4032-82CA-62E7C527A3F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416481" y="5909874"/>
            <a:ext cx="1303020" cy="46714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0779033"/>
      </p:ext>
    </p:extLst>
  </p:cSld>
  <p:clrMapOvr>
    <a:masterClrMapping/>
  </p:clrMapOvr>
  <p:transition spd="slow">
    <p:cover/>
  </p:transition>
</p:sldLayout>
</file>

<file path=ppt/slideLayouts/slideLayout3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2386119" y="2849677"/>
            <a:ext cx="6866097" cy="1158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3677"/>
            <a:r>
              <a:rPr lang="en-US" sz="6925" dirty="0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6925" b="1" dirty="0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6925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14" y="262597"/>
            <a:ext cx="4953935" cy="6415640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4BB03B68-C6BF-4CCE-93D6-2EB7225EC15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1" y="5909874"/>
            <a:ext cx="1303020" cy="467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9342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E0DE65AC-B57F-4FCA-88FF-58B08F6FA7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7" y="7"/>
            <a:ext cx="12190992" cy="6963899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C1414A15-3240-4844-A7D9-809D304CBBC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7801" b="36771"/>
          <a:stretch/>
        </p:blipFill>
        <p:spPr>
          <a:xfrm flipH="1">
            <a:off x="-1" y="4893141"/>
            <a:ext cx="12192001" cy="2070760"/>
          </a:xfrm>
          <a:prstGeom prst="rect">
            <a:avLst/>
          </a:prstGeom>
        </p:spPr>
      </p:pic>
      <p:sp>
        <p:nvSpPr>
          <p:cNvPr id="6" name="Rectangle 30">
            <a:extLst>
              <a:ext uri="{FF2B5EF4-FFF2-40B4-BE49-F238E27FC236}">
                <a16:creationId xmlns:a16="http://schemas.microsoft.com/office/drawing/2014/main" id="{0B4A13C2-7665-4648-BE0F-1579A5FC0541}"/>
              </a:ext>
            </a:extLst>
          </p:cNvPr>
          <p:cNvSpPr/>
          <p:nvPr userDrawn="1"/>
        </p:nvSpPr>
        <p:spPr>
          <a:xfrm>
            <a:off x="-11" y="5570129"/>
            <a:ext cx="4923259" cy="778295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6554">
              <a:defRPr/>
            </a:pPr>
            <a:r>
              <a:rPr lang="en-US" sz="2292" b="1" dirty="0">
                <a:solidFill>
                  <a:srgbClr val="FFC000"/>
                </a:solidFill>
                <a:latin typeface="Arial" panose="020B0604020202020204" pitchFamily="34" charset="0"/>
              </a:rPr>
              <a:t>CLARO CONTROLE</a:t>
            </a:r>
          </a:p>
        </p:txBody>
      </p:sp>
      <p:pic>
        <p:nvPicPr>
          <p:cNvPr id="8" name="Gráfico 7">
            <a:extLst>
              <a:ext uri="{FF2B5EF4-FFF2-40B4-BE49-F238E27FC236}">
                <a16:creationId xmlns:a16="http://schemas.microsoft.com/office/drawing/2014/main" id="{B58B5FDA-C343-482D-A45A-020A373E9A7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6481" y="5912785"/>
            <a:ext cx="1303524" cy="467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592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6">
            <a:extLst>
              <a:ext uri="{FF2B5EF4-FFF2-40B4-BE49-F238E27FC236}">
                <a16:creationId xmlns:a16="http://schemas.microsoft.com/office/drawing/2014/main" id="{D7C6F8F3-A74B-4322-A1EF-39EE0DD5D21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5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agem 7">
            <a:extLst>
              <a:ext uri="{FF2B5EF4-FFF2-40B4-BE49-F238E27FC236}">
                <a16:creationId xmlns:a16="http://schemas.microsoft.com/office/drawing/2014/main" id="{E6943A6E-BF87-427A-ACAE-55422134114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4786631"/>
            <a:ext cx="12192000" cy="20713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0">
            <a:extLst>
              <a:ext uri="{FF2B5EF4-FFF2-40B4-BE49-F238E27FC236}">
                <a16:creationId xmlns:a16="http://schemas.microsoft.com/office/drawing/2014/main" id="{F2433160-E278-4D0F-B443-2AC4298B94F2}"/>
              </a:ext>
            </a:extLst>
          </p:cNvPr>
          <p:cNvSpPr/>
          <p:nvPr userDrawn="1"/>
        </p:nvSpPr>
        <p:spPr>
          <a:xfrm>
            <a:off x="12" y="5570282"/>
            <a:ext cx="4923367" cy="777297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36554">
              <a:defRPr/>
            </a:pPr>
            <a:r>
              <a:rPr lang="en-US" sz="2292" b="1" dirty="0">
                <a:solidFill>
                  <a:srgbClr val="FFC000"/>
                </a:solidFill>
                <a:latin typeface="Arial" panose="020B0604020202020204" pitchFamily="34" charset="0"/>
              </a:rPr>
              <a:t>CLARO PÓS</a:t>
            </a: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37F66FA7-E7CA-4ABE-BB02-30A9651B85C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6481" y="5912785"/>
            <a:ext cx="1303524" cy="467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1643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0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/>
          <p:cNvSpPr/>
          <p:nvPr userDrawn="1"/>
        </p:nvSpPr>
        <p:spPr>
          <a:xfrm>
            <a:off x="3" y="2"/>
            <a:ext cx="12192000" cy="6858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7097"/>
            <a:endParaRPr lang="pt-BR" sz="2397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09" t="-943" r="-284" b="816"/>
          <a:stretch/>
        </p:blipFill>
        <p:spPr>
          <a:xfrm>
            <a:off x="189190" y="131693"/>
            <a:ext cx="11880541" cy="6528725"/>
          </a:xfrm>
          <a:prstGeom prst="rect">
            <a:avLst/>
          </a:prstGeom>
          <a:ln w="57150">
            <a:noFill/>
          </a:ln>
          <a:effectLst/>
        </p:spPr>
      </p:pic>
      <p:sp>
        <p:nvSpPr>
          <p:cNvPr id="21" name="Retângulo 20"/>
          <p:cNvSpPr/>
          <p:nvPr userDrawn="1"/>
        </p:nvSpPr>
        <p:spPr>
          <a:xfrm>
            <a:off x="189191" y="196800"/>
            <a:ext cx="11855668" cy="6471227"/>
          </a:xfrm>
          <a:prstGeom prst="rect">
            <a:avLst/>
          </a:prstGeom>
          <a:solidFill>
            <a:schemeClr val="bg1">
              <a:lumMod val="95000"/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7097"/>
            <a:endParaRPr lang="pt-BR" sz="2397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34C60023-E611-491F-91B7-1C6ABDD534A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6481" y="5909874"/>
            <a:ext cx="1303020" cy="467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7315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5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3" y="6"/>
            <a:ext cx="12192000" cy="276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3677"/>
            <a:r>
              <a:rPr lang="en-US" sz="1199" dirty="0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6"/>
            <a:ext cx="12223751" cy="6980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99891" y="194413"/>
            <a:ext cx="9892240" cy="6521180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84353" y="3013728"/>
            <a:ext cx="6361357" cy="8305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3677"/>
            <a:r>
              <a:rPr lang="pt-BR" sz="4796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96" b="1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70D9D92F-ACAD-4131-A2D0-8F0E0B17EF8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416481" y="5909874"/>
            <a:ext cx="1303020" cy="467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2573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E0DE65AC-B57F-4FCA-88FF-58B08F6FA7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7" y="5"/>
            <a:ext cx="12190992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FDCACBD-6B42-433C-939A-F062F9B2FA9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84"/>
          <a:stretch/>
        </p:blipFill>
        <p:spPr>
          <a:xfrm>
            <a:off x="2" y="4787245"/>
            <a:ext cx="12191497" cy="2070760"/>
          </a:xfrm>
          <a:prstGeom prst="rect">
            <a:avLst/>
          </a:prstGeom>
        </p:spPr>
      </p:pic>
      <p:sp>
        <p:nvSpPr>
          <p:cNvPr id="6" name="Rectangle 30">
            <a:extLst>
              <a:ext uri="{FF2B5EF4-FFF2-40B4-BE49-F238E27FC236}">
                <a16:creationId xmlns:a16="http://schemas.microsoft.com/office/drawing/2014/main" id="{0B4A13C2-7665-4648-BE0F-1579A5FC0541}"/>
              </a:ext>
            </a:extLst>
          </p:cNvPr>
          <p:cNvSpPr/>
          <p:nvPr userDrawn="1"/>
        </p:nvSpPr>
        <p:spPr>
          <a:xfrm>
            <a:off x="-11" y="5570129"/>
            <a:ext cx="4923259" cy="778295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43027">
              <a:defRPr/>
            </a:pPr>
            <a:r>
              <a:rPr lang="en-US" sz="2327" b="1" dirty="0">
                <a:solidFill>
                  <a:srgbClr val="FFC000"/>
                </a:solidFill>
                <a:latin typeface="Arial" panose="020B0604020202020204" pitchFamily="34" charset="0"/>
              </a:rPr>
              <a:t>CLARO PRÉ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10D1C6F0-C097-4FAD-B5F7-BE52314577C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6481" y="5909874"/>
            <a:ext cx="1303020" cy="467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3142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4" y="5445225"/>
            <a:ext cx="978620" cy="99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1" y="252252"/>
            <a:ext cx="11742444" cy="6345103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677"/>
            <a:endParaRPr lang="pt-BR" sz="1799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66D5DAC2-0501-4C65-A06A-606B6783A5D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1" y="5912785"/>
            <a:ext cx="1303524" cy="467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86392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" y="4"/>
            <a:ext cx="12191976" cy="6857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Gráfico 7">
            <a:extLst>
              <a:ext uri="{FF2B5EF4-FFF2-40B4-BE49-F238E27FC236}">
                <a16:creationId xmlns:a16="http://schemas.microsoft.com/office/drawing/2014/main" id="{3F14ABA9-8897-4E51-A219-FEFE64801BD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1" y="5912785"/>
            <a:ext cx="1303524" cy="467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8122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3" y="1"/>
            <a:ext cx="12192000" cy="6858000"/>
          </a:xfrm>
          <a:prstGeom prst="rect">
            <a:avLst/>
          </a:prstGeom>
          <a:solidFill>
            <a:srgbClr val="E922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677"/>
            <a:endParaRPr lang="pt-BR" sz="1772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36277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0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9" y="5445227"/>
            <a:ext cx="978620" cy="99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7" y="252252"/>
            <a:ext cx="11742444" cy="63451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677"/>
            <a:endParaRPr lang="pt-BR" sz="1799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BA9D31B7-BCC3-4AE2-B85D-CA5DFD79D17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1" y="5909874"/>
            <a:ext cx="1303020" cy="467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31706"/>
      </p:ext>
    </p:extLst>
  </p:cSld>
  <p:clrMapOvr>
    <a:masterClrMapping/>
  </p:clrMapOvr>
</p:sldLayout>
</file>

<file path=ppt/slideLayouts/slideLayout3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6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3" y="6"/>
            <a:ext cx="12192000" cy="276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3677"/>
            <a:r>
              <a:rPr lang="en-US" sz="1199" dirty="0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6"/>
            <a:ext cx="12223751" cy="69809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99891" y="194413"/>
            <a:ext cx="9892240" cy="6521180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84353" y="3013728"/>
            <a:ext cx="6361357" cy="8305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3677"/>
            <a:r>
              <a:rPr lang="pt-BR" sz="4796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96" b="1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70D9D92F-ACAD-4131-A2D0-8F0E0B17EF8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416481" y="5909874"/>
            <a:ext cx="1303020" cy="467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2734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7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4" y="5445225"/>
            <a:ext cx="978620" cy="992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1" y="252252"/>
            <a:ext cx="11742444" cy="6345103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677"/>
            <a:endParaRPr lang="pt-BR" sz="1799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66D5DAC2-0501-4C65-A06A-606B6783A5D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1" y="5912785"/>
            <a:ext cx="1303524" cy="467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2356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7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3" y="6"/>
            <a:ext cx="12192000" cy="276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3677"/>
            <a:r>
              <a:rPr lang="en-US" sz="1199" dirty="0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6"/>
            <a:ext cx="12223751" cy="69809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99891" y="194413"/>
            <a:ext cx="9892240" cy="6521180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84353" y="3013728"/>
            <a:ext cx="6361357" cy="8305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3677"/>
            <a:r>
              <a:rPr lang="pt-BR" sz="4796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96" b="1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70D9D92F-ACAD-4131-A2D0-8F0E0B17EF8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416481" y="5909874"/>
            <a:ext cx="1303020" cy="467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6713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5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4" y="5445225"/>
            <a:ext cx="978620" cy="992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1" y="252252"/>
            <a:ext cx="11742444" cy="6345103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677"/>
            <a:endParaRPr lang="pt-BR" sz="1799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66D5DAC2-0501-4C65-A06A-606B6783A5D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1" y="5912785"/>
            <a:ext cx="1303524" cy="467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7354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4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51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570" defTabSz="914035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5" y="1432406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4" y="1418946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8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71" y="1868926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3999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3999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4" y="3500911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4" y="6186021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235330"/>
      </p:ext>
    </p:extLst>
  </p:cSld>
  <p:clrMapOvr>
    <a:masterClrMapping/>
  </p:clrMapOvr>
  <p:transition>
    <p:wipe dir="r"/>
  </p:transition>
</p:sldLayout>
</file>

<file path=ppt/slideLayouts/slideLayout3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2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21359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4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0112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4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4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576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5617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71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2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38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4" y="265119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8" y="1872435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1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1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82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83641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4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7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3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52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6" y="8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5" y="118870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80" y="1584403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39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39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82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8752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" y="5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4698960"/>
      </p:ext>
    </p:extLst>
  </p:cSld>
  <p:clrMapOvr>
    <a:masterClrMapping/>
  </p:clrMapOvr>
  <p:transition>
    <p:wipe dir="r"/>
  </p:transition>
</p:sldLayout>
</file>

<file path=ppt/slideLayouts/slideLayout3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0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4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51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570" defTabSz="914035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5" y="1432406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4" y="1418946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8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71" y="1868926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3999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3999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4" y="3500911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4" y="6186021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275235"/>
      </p:ext>
    </p:extLst>
  </p:cSld>
  <p:clrMapOvr>
    <a:masterClrMapping/>
  </p:clrMapOvr>
  <p:transition>
    <p:wipe dir="r"/>
  </p:transition>
</p:sldLayout>
</file>

<file path=ppt/slideLayouts/slideLayout3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9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50907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4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1469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4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4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1859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9784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5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71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2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38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4" y="265119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8" y="1872435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1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1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82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1673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6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7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3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52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6" y="8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5" y="118870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80" y="1584403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39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39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82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0468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5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" y="5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2310042"/>
      </p:ext>
    </p:extLst>
  </p:cSld>
  <p:clrMapOvr>
    <a:masterClrMapping/>
  </p:clrMapOvr>
  <p:transition>
    <p:wipe dir="r"/>
  </p:transition>
</p:sldLayout>
</file>

<file path=ppt/slideLayouts/slideLayout35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4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51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570" defTabSz="914035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5" y="1432406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4" y="1418946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8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71" y="1868926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3999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3999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4" y="3500911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4" y="6186021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373055"/>
      </p:ext>
    </p:extLst>
  </p:cSld>
  <p:clrMapOvr>
    <a:masterClrMapping/>
  </p:clrMapOvr>
  <p:transition>
    <p:wipe dir="r"/>
  </p:transition>
</p:sldLayout>
</file>

<file path=ppt/slideLayouts/slideLayout3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5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89982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4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0781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4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4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1862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7" y="176046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8581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71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2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38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4" y="265119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8" y="1872435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1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1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82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8930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7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035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92"/>
            <a:ext cx="5422900" cy="2880783"/>
          </a:xfrm>
          <a:prstGeom prst="rect">
            <a:avLst/>
          </a:prstGeom>
        </p:spPr>
        <p:txBody>
          <a:bodyPr/>
          <a:lstStyle/>
          <a:p>
            <a:pPr defTabSz="914035"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3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52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6" y="8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5" y="118870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80" y="1584403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39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39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82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6225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" y="5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9318238"/>
      </p:ext>
    </p:extLst>
  </p:cSld>
  <p:clrMapOvr>
    <a:masterClrMapping/>
  </p:clrMapOvr>
  <p:transition>
    <p:wipe dir="r"/>
  </p:transition>
</p:sldLayout>
</file>

<file path=ppt/slideLayouts/slideLayout3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6_Cabeçalho da Seção">
    <p:bg>
      <p:bgPr>
        <a:solidFill>
          <a:srgbClr val="7209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0" y="4843226"/>
            <a:ext cx="1853970" cy="2014774"/>
          </a:xfrm>
          <a:prstGeom prst="rect">
            <a:avLst/>
          </a:prstGeom>
        </p:spPr>
      </p:pic>
      <p:sp>
        <p:nvSpPr>
          <p:cNvPr id="27" name="CaixaDeTexto 26">
            <a:extLst>
              <a:ext uri="{FF2B5EF4-FFF2-40B4-BE49-F238E27FC236}">
                <a16:creationId xmlns:a16="http://schemas.microsoft.com/office/drawing/2014/main" id="{CE139058-B8D1-4F55-8A54-F6F3248764FB}"/>
              </a:ext>
            </a:extLst>
          </p:cNvPr>
          <p:cNvSpPr txBox="1"/>
          <p:nvPr userDrawn="1"/>
        </p:nvSpPr>
        <p:spPr>
          <a:xfrm>
            <a:off x="573327" y="166306"/>
            <a:ext cx="33647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 FIXOS</a:t>
            </a:r>
          </a:p>
        </p:txBody>
      </p: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53BED3D8-1844-4B1D-A29E-A87F6D019D9C}"/>
              </a:ext>
            </a:extLst>
          </p:cNvPr>
          <p:cNvCxnSpPr>
            <a:cxnSpLocks/>
            <a:endCxn id="27" idx="3"/>
          </p:cNvCxnSpPr>
          <p:nvPr userDrawn="1"/>
        </p:nvCxnSpPr>
        <p:spPr>
          <a:xfrm flipH="1">
            <a:off x="3938091" y="320045"/>
            <a:ext cx="6908980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2068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7_Cabeçalho da Seção">
    <p:bg>
      <p:bgPr>
        <a:solidFill>
          <a:srgbClr val="7209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sp>
        <p:nvSpPr>
          <p:cNvPr id="27" name="CaixaDeTexto 26">
            <a:extLst>
              <a:ext uri="{FF2B5EF4-FFF2-40B4-BE49-F238E27FC236}">
                <a16:creationId xmlns:a16="http://schemas.microsoft.com/office/drawing/2014/main" id="{CE139058-B8D1-4F55-8A54-F6F3248764FB}"/>
              </a:ext>
            </a:extLst>
          </p:cNvPr>
          <p:cNvSpPr txBox="1"/>
          <p:nvPr userDrawn="1"/>
        </p:nvSpPr>
        <p:spPr>
          <a:xfrm>
            <a:off x="573327" y="166306"/>
            <a:ext cx="33647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 FIXOS</a:t>
            </a:r>
          </a:p>
        </p:txBody>
      </p: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53BED3D8-1844-4B1D-A29E-A87F6D019D9C}"/>
              </a:ext>
            </a:extLst>
          </p:cNvPr>
          <p:cNvCxnSpPr>
            <a:cxnSpLocks/>
            <a:endCxn id="27" idx="3"/>
          </p:cNvCxnSpPr>
          <p:nvPr userDrawn="1"/>
        </p:nvCxnSpPr>
        <p:spPr>
          <a:xfrm flipH="1">
            <a:off x="3938091" y="320045"/>
            <a:ext cx="6908980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3558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8_Cabeçalho da Seção">
    <p:bg>
      <p:bgPr>
        <a:solidFill>
          <a:srgbClr val="FCE7C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7" y="166306"/>
            <a:ext cx="33613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 FIXOS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934691" y="320045"/>
            <a:ext cx="6912380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395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3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áfico 6">
            <a:extLst>
              <a:ext uri="{FF2B5EF4-FFF2-40B4-BE49-F238E27FC236}">
                <a16:creationId xmlns:a16="http://schemas.microsoft.com/office/drawing/2014/main" id="{F6FDD82D-2171-9F40-BDC0-28B7CE060A40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1445" b="1460"/>
          <a:stretch/>
        </p:blipFill>
        <p:spPr>
          <a:xfrm>
            <a:off x="1761" y="0"/>
            <a:ext cx="12190239" cy="6858000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7" y="166306"/>
            <a:ext cx="33613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 FIXOS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934691" y="320045"/>
            <a:ext cx="6912380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4296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4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EF5C401D-D495-C84C-8192-8451F904CA69}"/>
              </a:ext>
            </a:extLst>
          </p:cNvPr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solidFill>
            <a:srgbClr val="DCED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0843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5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EF5C401D-D495-C84C-8192-8451F904CA69}"/>
              </a:ext>
            </a:extLst>
          </p:cNvPr>
          <p:cNvSpPr/>
          <p:nvPr userDrawn="1"/>
        </p:nvSpPr>
        <p:spPr>
          <a:xfrm>
            <a:off x="3" y="944"/>
            <a:ext cx="12191777" cy="6855181"/>
          </a:xfrm>
          <a:prstGeom prst="rect">
            <a:avLst/>
          </a:prstGeom>
          <a:solidFill>
            <a:srgbClr val="DCED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8442C228-1A0A-49F7-B462-61F34E501CF3}"/>
              </a:ext>
            </a:extLst>
          </p:cNvPr>
          <p:cNvSpPr txBox="1"/>
          <p:nvPr userDrawn="1"/>
        </p:nvSpPr>
        <p:spPr>
          <a:xfrm>
            <a:off x="573327" y="166306"/>
            <a:ext cx="340293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 FIXOS</a:t>
            </a:r>
          </a:p>
        </p:txBody>
      </p:sp>
      <p:cxnSp>
        <p:nvCxnSpPr>
          <p:cNvPr id="4" name="Conector reto 3">
            <a:extLst>
              <a:ext uri="{FF2B5EF4-FFF2-40B4-BE49-F238E27FC236}">
                <a16:creationId xmlns:a16="http://schemas.microsoft.com/office/drawing/2014/main" id="{B2232E94-1F14-49B3-9655-5741B9C1A7D0}"/>
              </a:ext>
            </a:extLst>
          </p:cNvPr>
          <p:cNvCxnSpPr>
            <a:cxnSpLocks/>
            <a:endCxn id="3" idx="3"/>
          </p:cNvCxnSpPr>
          <p:nvPr userDrawn="1"/>
        </p:nvCxnSpPr>
        <p:spPr>
          <a:xfrm flipH="1">
            <a:off x="3976255" y="320045"/>
            <a:ext cx="6870816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Imagem 4">
            <a:extLst>
              <a:ext uri="{FF2B5EF4-FFF2-40B4-BE49-F238E27FC236}">
                <a16:creationId xmlns:a16="http://schemas.microsoft.com/office/drawing/2014/main" id="{6F6DB7EB-8910-4534-83FC-22F879C6699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FF83E49F-C618-4FC7-9DBA-B847AFC080F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6444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6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24D50486-D411-2C4E-A2BD-4D27A1B91A6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1" y="0"/>
            <a:ext cx="12182140" cy="6858000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7" y="166306"/>
            <a:ext cx="33613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 FIXOS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934691" y="320045"/>
            <a:ext cx="6912380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6215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7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3" y="1884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56859"/>
            <a:ext cx="11161334" cy="1801145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1" y="4843226"/>
            <a:ext cx="1853970" cy="20147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" y="1730464"/>
            <a:ext cx="12192000" cy="2337202"/>
          </a:xfrm>
          <a:prstGeom prst="rect">
            <a:avLst/>
          </a:prstGeom>
        </p:spPr>
      </p:pic>
      <p:sp>
        <p:nvSpPr>
          <p:cNvPr id="12" name="CaixaDeTexto 11">
            <a:extLst>
              <a:ext uri="{FF2B5EF4-FFF2-40B4-BE49-F238E27FC236}">
                <a16:creationId xmlns:a16="http://schemas.microsoft.com/office/drawing/2014/main" id="{4FABBE02-8093-8243-80AB-5268E097E511}"/>
              </a:ext>
            </a:extLst>
          </p:cNvPr>
          <p:cNvSpPr txBox="1"/>
          <p:nvPr userDrawn="1"/>
        </p:nvSpPr>
        <p:spPr>
          <a:xfrm>
            <a:off x="573327" y="166306"/>
            <a:ext cx="33613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 FIXOS</a:t>
            </a:r>
          </a:p>
        </p:txBody>
      </p:sp>
      <p:cxnSp>
        <p:nvCxnSpPr>
          <p:cNvPr id="14" name="Conector reto 10">
            <a:extLst>
              <a:ext uri="{FF2B5EF4-FFF2-40B4-BE49-F238E27FC236}">
                <a16:creationId xmlns:a16="http://schemas.microsoft.com/office/drawing/2014/main" id="{F47C3E15-7A47-DC43-A13F-63D3536F79CC}"/>
              </a:ext>
            </a:extLst>
          </p:cNvPr>
          <p:cNvCxnSpPr>
            <a:cxnSpLocks/>
            <a:endCxn id="12" idx="3"/>
          </p:cNvCxnSpPr>
          <p:nvPr userDrawn="1"/>
        </p:nvCxnSpPr>
        <p:spPr>
          <a:xfrm flipH="1">
            <a:off x="3934691" y="320045"/>
            <a:ext cx="6912380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Imagem 14">
            <a:extLst>
              <a:ext uri="{FF2B5EF4-FFF2-40B4-BE49-F238E27FC236}">
                <a16:creationId xmlns:a16="http://schemas.microsoft.com/office/drawing/2014/main" id="{02F55D8A-2D53-EC4B-940A-1BDFCE1814D3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0038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8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3" y="1884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944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56859"/>
            <a:ext cx="11161334" cy="1801145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" y="1730464"/>
            <a:ext cx="12192000" cy="2337202"/>
          </a:xfrm>
          <a:prstGeom prst="rect">
            <a:avLst/>
          </a:prstGeom>
        </p:spPr>
      </p:pic>
      <p:sp>
        <p:nvSpPr>
          <p:cNvPr id="12" name="CaixaDeTexto 11">
            <a:extLst>
              <a:ext uri="{FF2B5EF4-FFF2-40B4-BE49-F238E27FC236}">
                <a16:creationId xmlns:a16="http://schemas.microsoft.com/office/drawing/2014/main" id="{4FABBE02-8093-8243-80AB-5268E097E511}"/>
              </a:ext>
            </a:extLst>
          </p:cNvPr>
          <p:cNvSpPr txBox="1"/>
          <p:nvPr userDrawn="1"/>
        </p:nvSpPr>
        <p:spPr>
          <a:xfrm>
            <a:off x="573327" y="166306"/>
            <a:ext cx="33613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 FIXOS</a:t>
            </a:r>
          </a:p>
        </p:txBody>
      </p:sp>
      <p:cxnSp>
        <p:nvCxnSpPr>
          <p:cNvPr id="14" name="Conector reto 10">
            <a:extLst>
              <a:ext uri="{FF2B5EF4-FFF2-40B4-BE49-F238E27FC236}">
                <a16:creationId xmlns:a16="http://schemas.microsoft.com/office/drawing/2014/main" id="{F47C3E15-7A47-DC43-A13F-63D3536F79CC}"/>
              </a:ext>
            </a:extLst>
          </p:cNvPr>
          <p:cNvCxnSpPr>
            <a:cxnSpLocks/>
            <a:endCxn id="12" idx="3"/>
          </p:cNvCxnSpPr>
          <p:nvPr userDrawn="1"/>
        </p:nvCxnSpPr>
        <p:spPr>
          <a:xfrm flipH="1">
            <a:off x="3934691" y="320045"/>
            <a:ext cx="6912380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Imagem 14">
            <a:extLst>
              <a:ext uri="{FF2B5EF4-FFF2-40B4-BE49-F238E27FC236}">
                <a16:creationId xmlns:a16="http://schemas.microsoft.com/office/drawing/2014/main" id="{02F55D8A-2D53-EC4B-940A-1BDFCE1814D3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4320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9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7" y="166306"/>
            <a:ext cx="340293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 FIXOS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976255" y="320045"/>
            <a:ext cx="6870816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EC7F0F9-A728-BE41-806B-BBC34DBD857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36"/>
            <a:ext cx="877385" cy="318052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AAD4D8E6-252A-46F8-8754-CF33336C8F41}"/>
              </a:ext>
            </a:extLst>
          </p:cNvPr>
          <p:cNvGrpSpPr/>
          <p:nvPr userDrawn="1"/>
        </p:nvGrpSpPr>
        <p:grpSpPr>
          <a:xfrm>
            <a:off x="10357720" y="4838704"/>
            <a:ext cx="1858963" cy="2019301"/>
            <a:chOff x="10357717" y="4838699"/>
            <a:chExt cx="1858963" cy="2019301"/>
          </a:xfrm>
        </p:grpSpPr>
        <p:sp>
          <p:nvSpPr>
            <p:cNvPr id="7" name="AutoShape 3">
              <a:extLst>
                <a:ext uri="{FF2B5EF4-FFF2-40B4-BE49-F238E27FC236}">
                  <a16:creationId xmlns:a16="http://schemas.microsoft.com/office/drawing/2014/main" id="{3003DAF6-6A7A-4404-B4C1-6C8BF764F8FB}"/>
                </a:ext>
              </a:extLst>
            </p:cNvPr>
            <p:cNvSpPr>
              <a:spLocks noChangeAspect="1" noChangeArrowheads="1" noTextEdit="1"/>
            </p:cNvSpPr>
            <p:nvPr userDrawn="1"/>
          </p:nvSpPr>
          <p:spPr bwMode="auto">
            <a:xfrm>
              <a:off x="10357717" y="4838699"/>
              <a:ext cx="1854200" cy="1987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3944"/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633C72A6-57D3-4F0E-8BE2-60A792AA3239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0575205" y="5218112"/>
              <a:ext cx="1641475" cy="1639888"/>
            </a:xfrm>
            <a:custGeom>
              <a:avLst/>
              <a:gdLst>
                <a:gd name="T0" fmla="*/ 0 w 1034"/>
                <a:gd name="T1" fmla="*/ 1033 h 1033"/>
                <a:gd name="T2" fmla="*/ 1034 w 1034"/>
                <a:gd name="T3" fmla="*/ 0 h 1033"/>
                <a:gd name="T4" fmla="*/ 1034 w 1034"/>
                <a:gd name="T5" fmla="*/ 1033 h 1033"/>
                <a:gd name="T6" fmla="*/ 0 w 1034"/>
                <a:gd name="T7" fmla="*/ 1033 h 10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34" h="1033">
                  <a:moveTo>
                    <a:pt x="0" y="1033"/>
                  </a:moveTo>
                  <a:lnTo>
                    <a:pt x="1034" y="0"/>
                  </a:lnTo>
                  <a:lnTo>
                    <a:pt x="1034" y="1033"/>
                  </a:lnTo>
                  <a:lnTo>
                    <a:pt x="0" y="1033"/>
                  </a:lnTo>
                  <a:close/>
                </a:path>
              </a:pathLst>
            </a:custGeom>
            <a:solidFill>
              <a:srgbClr val="C727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3944"/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FE550AAC-DA0B-4DC9-A2C7-2EC5B10CE20C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0357717" y="5360987"/>
              <a:ext cx="1622425" cy="1497013"/>
            </a:xfrm>
            <a:custGeom>
              <a:avLst/>
              <a:gdLst>
                <a:gd name="T0" fmla="*/ 1022 w 1022"/>
                <a:gd name="T1" fmla="*/ 18 h 943"/>
                <a:gd name="T2" fmla="*/ 1003 w 1022"/>
                <a:gd name="T3" fmla="*/ 0 h 943"/>
                <a:gd name="T4" fmla="*/ 340 w 1022"/>
                <a:gd name="T5" fmla="*/ 662 h 943"/>
                <a:gd name="T6" fmla="*/ 310 w 1022"/>
                <a:gd name="T7" fmla="*/ 633 h 943"/>
                <a:gd name="T8" fmla="*/ 0 w 1022"/>
                <a:gd name="T9" fmla="*/ 943 h 943"/>
                <a:gd name="T10" fmla="*/ 97 w 1022"/>
                <a:gd name="T11" fmla="*/ 943 h 943"/>
                <a:gd name="T12" fmla="*/ 1022 w 1022"/>
                <a:gd name="T13" fmla="*/ 18 h 9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22" h="943">
                  <a:moveTo>
                    <a:pt x="1022" y="18"/>
                  </a:moveTo>
                  <a:lnTo>
                    <a:pt x="1003" y="0"/>
                  </a:lnTo>
                  <a:lnTo>
                    <a:pt x="340" y="662"/>
                  </a:lnTo>
                  <a:lnTo>
                    <a:pt x="310" y="633"/>
                  </a:lnTo>
                  <a:lnTo>
                    <a:pt x="0" y="943"/>
                  </a:lnTo>
                  <a:lnTo>
                    <a:pt x="97" y="943"/>
                  </a:lnTo>
                  <a:lnTo>
                    <a:pt x="1022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3944"/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1727658-6AC3-40FB-ADB5-E135E6B012AF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0805392" y="4911724"/>
              <a:ext cx="1411288" cy="1454150"/>
            </a:xfrm>
            <a:custGeom>
              <a:avLst/>
              <a:gdLst>
                <a:gd name="T0" fmla="*/ 28 w 889"/>
                <a:gd name="T1" fmla="*/ 916 h 916"/>
                <a:gd name="T2" fmla="*/ 691 w 889"/>
                <a:gd name="T3" fmla="*/ 254 h 916"/>
                <a:gd name="T4" fmla="*/ 721 w 889"/>
                <a:gd name="T5" fmla="*/ 283 h 916"/>
                <a:gd name="T6" fmla="*/ 889 w 889"/>
                <a:gd name="T7" fmla="*/ 115 h 916"/>
                <a:gd name="T8" fmla="*/ 889 w 889"/>
                <a:gd name="T9" fmla="*/ 0 h 916"/>
                <a:gd name="T10" fmla="*/ 0 w 889"/>
                <a:gd name="T11" fmla="*/ 887 h 916"/>
                <a:gd name="T12" fmla="*/ 28 w 889"/>
                <a:gd name="T13" fmla="*/ 916 h 9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89" h="916">
                  <a:moveTo>
                    <a:pt x="28" y="916"/>
                  </a:moveTo>
                  <a:lnTo>
                    <a:pt x="691" y="254"/>
                  </a:lnTo>
                  <a:lnTo>
                    <a:pt x="721" y="283"/>
                  </a:lnTo>
                  <a:lnTo>
                    <a:pt x="889" y="115"/>
                  </a:lnTo>
                  <a:lnTo>
                    <a:pt x="889" y="0"/>
                  </a:lnTo>
                  <a:lnTo>
                    <a:pt x="0" y="887"/>
                  </a:lnTo>
                  <a:lnTo>
                    <a:pt x="28" y="9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3944"/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3AA5C260-84C1-4C1B-9C4A-C4C9D87989AF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0849842" y="5314949"/>
              <a:ext cx="1100138" cy="1096963"/>
            </a:xfrm>
            <a:custGeom>
              <a:avLst/>
              <a:gdLst>
                <a:gd name="T0" fmla="*/ 0 w 693"/>
                <a:gd name="T1" fmla="*/ 662 h 691"/>
                <a:gd name="T2" fmla="*/ 30 w 693"/>
                <a:gd name="T3" fmla="*/ 691 h 691"/>
                <a:gd name="T4" fmla="*/ 693 w 693"/>
                <a:gd name="T5" fmla="*/ 29 h 691"/>
                <a:gd name="T6" fmla="*/ 663 w 693"/>
                <a:gd name="T7" fmla="*/ 0 h 691"/>
                <a:gd name="T8" fmla="*/ 0 w 693"/>
                <a:gd name="T9" fmla="*/ 662 h 6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3" h="691">
                  <a:moveTo>
                    <a:pt x="0" y="662"/>
                  </a:moveTo>
                  <a:lnTo>
                    <a:pt x="30" y="691"/>
                  </a:lnTo>
                  <a:lnTo>
                    <a:pt x="693" y="29"/>
                  </a:lnTo>
                  <a:lnTo>
                    <a:pt x="663" y="0"/>
                  </a:lnTo>
                  <a:lnTo>
                    <a:pt x="0" y="662"/>
                  </a:lnTo>
                  <a:close/>
                </a:path>
              </a:pathLst>
            </a:custGeom>
            <a:solidFill>
              <a:srgbClr val="720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3944"/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A775512B-B0E3-4C09-97C9-1AE5EA6384E1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1568980" y="4838699"/>
              <a:ext cx="647700" cy="660400"/>
            </a:xfrm>
            <a:custGeom>
              <a:avLst/>
              <a:gdLst>
                <a:gd name="T0" fmla="*/ 9 w 408"/>
                <a:gd name="T1" fmla="*/ 416 h 416"/>
                <a:gd name="T2" fmla="*/ 408 w 408"/>
                <a:gd name="T3" fmla="*/ 19 h 416"/>
                <a:gd name="T4" fmla="*/ 408 w 408"/>
                <a:gd name="T5" fmla="*/ 0 h 416"/>
                <a:gd name="T6" fmla="*/ 0 w 408"/>
                <a:gd name="T7" fmla="*/ 407 h 416"/>
                <a:gd name="T8" fmla="*/ 9 w 408"/>
                <a:gd name="T9" fmla="*/ 416 h 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8" h="416">
                  <a:moveTo>
                    <a:pt x="9" y="416"/>
                  </a:moveTo>
                  <a:lnTo>
                    <a:pt x="408" y="19"/>
                  </a:lnTo>
                  <a:lnTo>
                    <a:pt x="408" y="0"/>
                  </a:lnTo>
                  <a:lnTo>
                    <a:pt x="0" y="407"/>
                  </a:lnTo>
                  <a:lnTo>
                    <a:pt x="9" y="416"/>
                  </a:lnTo>
                  <a:close/>
                </a:path>
              </a:pathLst>
            </a:custGeom>
            <a:solidFill>
              <a:srgbClr val="C727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3944"/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79D02228-0B65-45FB-AB21-C8B64DAB65F9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1195917" y="6038849"/>
              <a:ext cx="822325" cy="819150"/>
            </a:xfrm>
            <a:custGeom>
              <a:avLst/>
              <a:gdLst>
                <a:gd name="T0" fmla="*/ 57 w 518"/>
                <a:gd name="T1" fmla="*/ 516 h 516"/>
                <a:gd name="T2" fmla="*/ 320 w 518"/>
                <a:gd name="T3" fmla="*/ 252 h 516"/>
                <a:gd name="T4" fmla="*/ 350 w 518"/>
                <a:gd name="T5" fmla="*/ 282 h 516"/>
                <a:gd name="T6" fmla="*/ 518 w 518"/>
                <a:gd name="T7" fmla="*/ 115 h 516"/>
                <a:gd name="T8" fmla="*/ 518 w 518"/>
                <a:gd name="T9" fmla="*/ 0 h 516"/>
                <a:gd name="T10" fmla="*/ 0 w 518"/>
                <a:gd name="T11" fmla="*/ 516 h 516"/>
                <a:gd name="T12" fmla="*/ 57 w 518"/>
                <a:gd name="T13" fmla="*/ 516 h 5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18" h="516">
                  <a:moveTo>
                    <a:pt x="57" y="516"/>
                  </a:moveTo>
                  <a:lnTo>
                    <a:pt x="320" y="252"/>
                  </a:lnTo>
                  <a:lnTo>
                    <a:pt x="350" y="282"/>
                  </a:lnTo>
                  <a:lnTo>
                    <a:pt x="518" y="115"/>
                  </a:lnTo>
                  <a:lnTo>
                    <a:pt x="518" y="0"/>
                  </a:lnTo>
                  <a:lnTo>
                    <a:pt x="0" y="516"/>
                  </a:lnTo>
                  <a:lnTo>
                    <a:pt x="57" y="5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3944"/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8C637B0-BB44-4EE6-9860-B770DA75E686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1286405" y="6438899"/>
              <a:ext cx="495300" cy="419100"/>
            </a:xfrm>
            <a:custGeom>
              <a:avLst/>
              <a:gdLst>
                <a:gd name="T0" fmla="*/ 97 w 312"/>
                <a:gd name="T1" fmla="*/ 264 h 264"/>
                <a:gd name="T2" fmla="*/ 312 w 312"/>
                <a:gd name="T3" fmla="*/ 49 h 264"/>
                <a:gd name="T4" fmla="*/ 293 w 312"/>
                <a:gd name="T5" fmla="*/ 30 h 264"/>
                <a:gd name="T6" fmla="*/ 263 w 312"/>
                <a:gd name="T7" fmla="*/ 0 h 264"/>
                <a:gd name="T8" fmla="*/ 0 w 312"/>
                <a:gd name="T9" fmla="*/ 264 h 264"/>
                <a:gd name="T10" fmla="*/ 97 w 312"/>
                <a:gd name="T11" fmla="*/ 264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12" h="264">
                  <a:moveTo>
                    <a:pt x="97" y="264"/>
                  </a:moveTo>
                  <a:lnTo>
                    <a:pt x="312" y="49"/>
                  </a:lnTo>
                  <a:lnTo>
                    <a:pt x="293" y="30"/>
                  </a:lnTo>
                  <a:lnTo>
                    <a:pt x="263" y="0"/>
                  </a:lnTo>
                  <a:lnTo>
                    <a:pt x="0" y="264"/>
                  </a:lnTo>
                  <a:lnTo>
                    <a:pt x="97" y="264"/>
                  </a:lnTo>
                  <a:close/>
                </a:path>
              </a:pathLst>
            </a:custGeom>
            <a:solidFill>
              <a:srgbClr val="720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3944"/>
              <a:endParaRPr lang="pt-BR" sz="1800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768946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0_Cabeçalho da Seção">
    <p:bg>
      <p:bgPr>
        <a:solidFill>
          <a:srgbClr val="C1C0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agem 13">
            <a:extLst>
              <a:ext uri="{FF2B5EF4-FFF2-40B4-BE49-F238E27FC236}">
                <a16:creationId xmlns:a16="http://schemas.microsoft.com/office/drawing/2014/main" id="{F42E567C-863D-7049-B54D-FEE3D54AFDF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7" y="166306"/>
            <a:ext cx="34306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srgbClr val="720928"/>
                </a:solidFill>
              </a:rPr>
              <a:t>NOVA FORMAÇÃO PME </a:t>
            </a:r>
            <a:r>
              <a:rPr lang="pt-BR" sz="1400" dirty="0">
                <a:solidFill>
                  <a:srgbClr val="720928"/>
                </a:solidFill>
              </a:rPr>
              <a:t>| PRODUTOS FIXOS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003967" y="320045"/>
            <a:ext cx="6843108" cy="151"/>
          </a:xfrm>
          <a:prstGeom prst="line">
            <a:avLst/>
          </a:prstGeom>
          <a:ln>
            <a:solidFill>
              <a:srgbClr val="72092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5D0CA4FC-AEAF-4B4D-B4BB-F093E009AA5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0" y="4843226"/>
            <a:ext cx="1853970" cy="2014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3599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7_Somente Título">
    <p:bg>
      <p:bgPr>
        <a:solidFill>
          <a:srgbClr val="7209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3">
            <a:extLst>
              <a:ext uri="{FF2B5EF4-FFF2-40B4-BE49-F238E27FC236}">
                <a16:creationId xmlns:a16="http://schemas.microsoft.com/office/drawing/2014/main" id="{5BC0FB34-0720-487F-A684-6A6802FD810C}"/>
              </a:ext>
            </a:extLst>
          </p:cNvPr>
          <p:cNvSpPr>
            <a:spLocks noChangeAspect="1" noChangeArrowheads="1" noTextEdit="1"/>
          </p:cNvSpPr>
          <p:nvPr userDrawn="1"/>
        </p:nvSpPr>
        <p:spPr bwMode="auto">
          <a:xfrm>
            <a:off x="-521440" y="-292099"/>
            <a:ext cx="13233294" cy="7453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383" tIns="45691" rIns="91383" bIns="45691" numCol="1" anchor="t" anchorCtr="0" compatLnSpc="1">
            <a:prstTxWarp prst="textNoShape">
              <a:avLst/>
            </a:prstTxWarp>
          </a:bodyPr>
          <a:lstStyle/>
          <a:p>
            <a:pPr defTabSz="913944"/>
            <a:endParaRPr lang="pt-BR" sz="1800">
              <a:solidFill>
                <a:prstClr val="black"/>
              </a:solidFill>
            </a:endParaRP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71249A34-0DA6-45B3-83E9-C0E11084A81C}"/>
              </a:ext>
            </a:extLst>
          </p:cNvPr>
          <p:cNvSpPr txBox="1"/>
          <p:nvPr userDrawn="1"/>
        </p:nvSpPr>
        <p:spPr>
          <a:xfrm>
            <a:off x="573328" y="166306"/>
            <a:ext cx="33580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 FIXOS</a:t>
            </a: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353E198B-2C21-4AE6-A7D1-86F5958804E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7" y="1036"/>
            <a:ext cx="794127" cy="862565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2F0337FC-1D6B-6F45-B33F-541172EEC84C}"/>
              </a:ext>
            </a:extLst>
          </p:cNvPr>
          <p:cNvCxnSpPr>
            <a:cxnSpLocks/>
            <a:endCxn id="8" idx="3"/>
          </p:cNvCxnSpPr>
          <p:nvPr userDrawn="1"/>
        </p:nvCxnSpPr>
        <p:spPr>
          <a:xfrm flipH="1">
            <a:off x="3931338" y="320045"/>
            <a:ext cx="691573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Imagem 8">
            <a:extLst>
              <a:ext uri="{FF2B5EF4-FFF2-40B4-BE49-F238E27FC236}">
                <a16:creationId xmlns:a16="http://schemas.microsoft.com/office/drawing/2014/main" id="{42CAA076-19D7-6849-9DD4-8A9CB4D0F62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369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BC9A0E3C-CD47-A54B-ABC9-4757312DC09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" y="0"/>
            <a:ext cx="12192000" cy="6858000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524A5AFA-1BDA-5E4B-910D-BD07EC64B8F1}"/>
              </a:ext>
            </a:extLst>
          </p:cNvPr>
          <p:cNvSpPr txBox="1"/>
          <p:nvPr userDrawn="1"/>
        </p:nvSpPr>
        <p:spPr>
          <a:xfrm>
            <a:off x="573325" y="166306"/>
            <a:ext cx="33493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 FIXOS</a:t>
            </a:r>
          </a:p>
        </p:txBody>
      </p:sp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0113ACE8-C787-D243-A35D-89ABED630A9B}"/>
              </a:ext>
            </a:extLst>
          </p:cNvPr>
          <p:cNvCxnSpPr>
            <a:cxnSpLocks/>
            <a:endCxn id="6" idx="3"/>
          </p:cNvCxnSpPr>
          <p:nvPr userDrawn="1"/>
        </p:nvCxnSpPr>
        <p:spPr>
          <a:xfrm flipH="1">
            <a:off x="3922643" y="320191"/>
            <a:ext cx="618491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Imagem 12">
            <a:extLst>
              <a:ext uri="{FF2B5EF4-FFF2-40B4-BE49-F238E27FC236}">
                <a16:creationId xmlns:a16="http://schemas.microsoft.com/office/drawing/2014/main" id="{60F8559B-4025-1C4E-A766-3C1AB9DFBD4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754074"/>
      </p:ext>
    </p:extLst>
  </p:cSld>
  <p:clrMapOvr>
    <a:masterClrMapping/>
  </p:clrMapOvr>
  <p:transition spd="slow">
    <p:cover/>
  </p:transition>
</p:sldLayout>
</file>

<file path=ppt/slideLayouts/slideLayout3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695F5EB9-2F95-5F48-A670-C05DC4F8F7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" y="0"/>
            <a:ext cx="12192000" cy="68580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16E64A73-5EB6-B846-B5DB-09FB95695D2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524A5AFA-1BDA-5E4B-910D-BD07EC64B8F1}"/>
              </a:ext>
            </a:extLst>
          </p:cNvPr>
          <p:cNvSpPr txBox="1"/>
          <p:nvPr userDrawn="1"/>
        </p:nvSpPr>
        <p:spPr>
          <a:xfrm>
            <a:off x="573325" y="166306"/>
            <a:ext cx="34288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 FIXOS</a:t>
            </a:r>
          </a:p>
        </p:txBody>
      </p:sp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0113ACE8-C787-D243-A35D-89ABED630A9B}"/>
              </a:ext>
            </a:extLst>
          </p:cNvPr>
          <p:cNvCxnSpPr>
            <a:cxnSpLocks/>
            <a:endCxn id="6" idx="3"/>
          </p:cNvCxnSpPr>
          <p:nvPr userDrawn="1"/>
        </p:nvCxnSpPr>
        <p:spPr>
          <a:xfrm flipH="1">
            <a:off x="4002157" y="320191"/>
            <a:ext cx="610540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7976610"/>
      </p:ext>
    </p:extLst>
  </p:cSld>
  <p:clrMapOvr>
    <a:masterClrMapping/>
  </p:clrMapOvr>
  <p:transition spd="slow">
    <p:cover/>
  </p:transition>
</p:sldLayout>
</file>

<file path=ppt/slideLayouts/slideLayout3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1_Cabeçalho da Seção">
    <p:bg>
      <p:bgPr>
        <a:solidFill>
          <a:srgbClr val="3C3C3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4" y="166306"/>
            <a:ext cx="33758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 FIXOS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949148" y="320045"/>
            <a:ext cx="689792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F9FF498-8632-0C4A-8A88-D9C9AC075C1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9236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2_Cabeçalho da Seção">
    <p:bg>
      <p:bgPr>
        <a:solidFill>
          <a:srgbClr val="86868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4" y="166306"/>
            <a:ext cx="33625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44"/>
            <a:r>
              <a:rPr lang="pt-BR" sz="1400" b="1" dirty="0">
                <a:solidFill>
                  <a:prstClr val="white"/>
                </a:solidFill>
              </a:rPr>
              <a:t>NOVA FORMAÇÃO PME </a:t>
            </a:r>
            <a:r>
              <a:rPr lang="pt-BR" sz="1400" dirty="0">
                <a:solidFill>
                  <a:prstClr val="white"/>
                </a:solidFill>
              </a:rPr>
              <a:t>| PRODUTOS FIXOS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935896" y="320045"/>
            <a:ext cx="6911176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A3A30EF-B231-B04C-8963-EAEC3E1434A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470" b="15185"/>
          <a:stretch/>
        </p:blipFill>
        <p:spPr>
          <a:xfrm>
            <a:off x="9159271" y="1041366"/>
            <a:ext cx="3032729" cy="581663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2075756-1E6E-F746-9D5E-371048653FC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3" y="112141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9892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" y="5"/>
            <a:ext cx="12191976" cy="6857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9" y="5838778"/>
            <a:ext cx="1297405" cy="38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2000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5"/>
            <a:ext cx="12223751" cy="6879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99891" y="216011"/>
            <a:ext cx="9892240" cy="6425980"/>
          </a:xfrm>
          <a:prstGeom prst="rect">
            <a:avLst/>
          </a:prstGeom>
        </p:spPr>
      </p:pic>
      <p:sp>
        <p:nvSpPr>
          <p:cNvPr id="2" name="CaixaDeTexto 1"/>
          <p:cNvSpPr txBox="1"/>
          <p:nvPr userDrawn="1"/>
        </p:nvSpPr>
        <p:spPr>
          <a:xfrm rot="16200000">
            <a:off x="-1816667" y="3018891"/>
            <a:ext cx="6425982" cy="8202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431"/>
            <a:r>
              <a:rPr lang="pt-BR" sz="4729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29" b="1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9" y="5838778"/>
            <a:ext cx="1297405" cy="38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0481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335363" y="260650"/>
            <a:ext cx="5376597" cy="6267726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474436" y="3607086"/>
            <a:ext cx="4267515" cy="15481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0431"/>
            <a:r>
              <a:rPr lang="pt-BR" sz="9455" b="1" dirty="0">
                <a:solidFill>
                  <a:prstClr val="white">
                    <a:lumMod val="65000"/>
                  </a:prstClr>
                </a:solidFill>
              </a:rPr>
              <a:t>DIGA</a:t>
            </a:r>
            <a:r>
              <a:rPr lang="pt-BR" sz="9455" dirty="0">
                <a:solidFill>
                  <a:prstClr val="white">
                    <a:lumMod val="65000"/>
                  </a:prstClr>
                </a:solidFill>
              </a:rPr>
              <a:t> L</a:t>
            </a:r>
            <a:r>
              <a:rPr lang="en-US" sz="9455" dirty="0" err="1">
                <a:solidFill>
                  <a:prstClr val="white">
                    <a:lumMod val="65000"/>
                  </a:prstClr>
                </a:solidFill>
              </a:rPr>
              <a:t>Á</a:t>
            </a:r>
            <a:endParaRPr lang="pt-BR" sz="9455" dirty="0">
              <a:solidFill>
                <a:prstClr val="white">
                  <a:lumMod val="65000"/>
                </a:prstClr>
              </a:solidFill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9" y="5838778"/>
            <a:ext cx="1297405" cy="38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5910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Freelancers\Spin\Lab\fundos_Lab-12.jpg"/>
          <p:cNvPicPr>
            <a:picLocks noChangeAspect="1" noChangeArrowheads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" y="5"/>
            <a:ext cx="12191999" cy="6852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911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6_Título e conteúdo"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038905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7_Título e conteúdo"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9" y="5838778"/>
            <a:ext cx="1297405" cy="38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9432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8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solidFill>
            <a:srgbClr val="E922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0431"/>
            <a:endParaRPr lang="pt-BR" sz="1774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1407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6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4" y="5445230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1" y="252250"/>
            <a:ext cx="11742444" cy="6345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0431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9" y="5838778"/>
            <a:ext cx="1297405" cy="38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6238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4" y="5445230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1" y="252250"/>
            <a:ext cx="11742444" cy="6345104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0431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9" y="5838778"/>
            <a:ext cx="1297405" cy="38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9089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8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0431"/>
            <a:endParaRPr lang="pt-BR" sz="1774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9184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0431"/>
            <a:endParaRPr lang="pt-BR" sz="1774">
              <a:solidFill>
                <a:prstClr val="white"/>
              </a:solidFill>
            </a:endParaRPr>
          </a:p>
        </p:txBody>
      </p:sp>
      <p:sp>
        <p:nvSpPr>
          <p:cNvPr id="3" name="CaixaDeTexto 2"/>
          <p:cNvSpPr txBox="1"/>
          <p:nvPr userDrawn="1"/>
        </p:nvSpPr>
        <p:spPr>
          <a:xfrm rot="16200000">
            <a:off x="-2336004" y="2807089"/>
            <a:ext cx="6765862" cy="1143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431"/>
            <a:r>
              <a:rPr lang="en-US" sz="6828" dirty="0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6828" b="1" dirty="0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6828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08" y="258769"/>
            <a:ext cx="4953935" cy="6321981"/>
          </a:xfrm>
          <a:prstGeom prst="rect">
            <a:avLst/>
          </a:prstGeom>
        </p:spPr>
      </p:pic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9" y="5838778"/>
            <a:ext cx="1297405" cy="38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2915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3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Uma imagem contendo monitor, verde, computador, rua&#10;&#10;Descrição gerada automaticamente">
            <a:extLst>
              <a:ext uri="{FF2B5EF4-FFF2-40B4-BE49-F238E27FC236}">
                <a16:creationId xmlns:a16="http://schemas.microsoft.com/office/drawing/2014/main" id="{0BE5012C-3E1C-4701-A34D-ED05472E2BC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445540"/>
      </p:ext>
    </p:extLst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pos="3364">
          <p15:clr>
            <a:srgbClr val="FBAE40"/>
          </p15:clr>
        </p15:guide>
      </p15:sldGuideLst>
    </p:ext>
  </p:extLst>
</p:sldLayout>
</file>

<file path=ppt/slideLayouts/slideLayout3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8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porta&#10;&#10;Descrição gerada automaticamente">
            <a:extLst>
              <a:ext uri="{FF2B5EF4-FFF2-40B4-BE49-F238E27FC236}">
                <a16:creationId xmlns:a16="http://schemas.microsoft.com/office/drawing/2014/main" id="{E4A4C2BA-FC6E-47D7-A3AA-DD4C595418E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402419"/>
      </p:ext>
    </p:extLst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pos="4339">
          <p15:clr>
            <a:srgbClr val="FBAE40"/>
          </p15:clr>
        </p15:guide>
      </p15:sldGuideLst>
    </p:ext>
  </p:extLst>
</p:sldLayout>
</file>

<file path=ppt/slideLayouts/slideLayout3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Uma imagem contendo computador&#10;&#10;Descrição gerada automaticamente">
            <a:extLst>
              <a:ext uri="{FF2B5EF4-FFF2-40B4-BE49-F238E27FC236}">
                <a16:creationId xmlns:a16="http://schemas.microsoft.com/office/drawing/2014/main" id="{05E811E5-19C6-4131-A1A9-C567AC3B68F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7157521"/>
      </p:ext>
    </p:extLst>
  </p:cSld>
  <p:clrMapOvr>
    <a:masterClrMapping/>
  </p:clrMapOvr>
  <p:transition spd="slow">
    <p:push dir="u"/>
  </p:transition>
</p:sldLayout>
</file>

<file path=ppt/slideLayouts/slideLayout3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2_Slide de título"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1ED7136A-212E-4FEA-8503-7C77FD99F120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9132"/>
            <a:ext cx="1303524" cy="467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3589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4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3" y="8"/>
            <a:ext cx="12192000" cy="274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200080"/>
            <a:r>
              <a:rPr lang="en-US" sz="1181" dirty="0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7"/>
            <a:ext cx="12223751" cy="6980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99891" y="194418"/>
            <a:ext cx="9892240" cy="6521181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37034" y="3019116"/>
            <a:ext cx="6266716" cy="819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1200080"/>
            <a:r>
              <a:rPr lang="pt-BR" sz="4726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26" b="1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09F69706-C74E-4ABE-97BD-4593D4EEBA90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6229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5106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9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335363" y="260652"/>
            <a:ext cx="5376597" cy="6267726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291690" y="3430492"/>
            <a:ext cx="4633000" cy="14259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1200080"/>
            <a:r>
              <a:rPr lang="pt-BR" sz="8661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DIGA</a:t>
            </a:r>
            <a:r>
              <a:rPr lang="pt-BR" sz="866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L</a:t>
            </a:r>
            <a:r>
              <a:rPr lang="en-US" sz="8661" dirty="0" err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Á</a:t>
            </a:r>
            <a:endParaRPr lang="pt-BR" sz="8661" dirty="0">
              <a:solidFill>
                <a:prstClr val="white">
                  <a:lumMod val="65000"/>
                </a:prstClr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7C145C4F-8BDB-43F6-B562-32D9C092584A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9132"/>
            <a:ext cx="1303524" cy="467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7771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E0DE65AC-B57F-4FCA-88FF-58B08F6FA7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7" y="5"/>
            <a:ext cx="12190992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FDCACBD-6B42-433C-939A-F062F9B2FA9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84"/>
          <a:stretch/>
        </p:blipFill>
        <p:spPr>
          <a:xfrm>
            <a:off x="2" y="4787249"/>
            <a:ext cx="12191497" cy="2070759"/>
          </a:xfrm>
          <a:prstGeom prst="rect">
            <a:avLst/>
          </a:prstGeom>
        </p:spPr>
      </p:pic>
      <p:sp>
        <p:nvSpPr>
          <p:cNvPr id="6" name="Rectangle 30">
            <a:extLst>
              <a:ext uri="{FF2B5EF4-FFF2-40B4-BE49-F238E27FC236}">
                <a16:creationId xmlns:a16="http://schemas.microsoft.com/office/drawing/2014/main" id="{0B4A13C2-7665-4648-BE0F-1579A5FC0541}"/>
              </a:ext>
            </a:extLst>
          </p:cNvPr>
          <p:cNvSpPr/>
          <p:nvPr userDrawn="1"/>
        </p:nvSpPr>
        <p:spPr>
          <a:xfrm>
            <a:off x="-11" y="5570132"/>
            <a:ext cx="4923259" cy="778295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6558">
              <a:defRPr/>
            </a:pPr>
            <a:r>
              <a:rPr lang="en-US" sz="2293" b="1" dirty="0">
                <a:solidFill>
                  <a:srgbClr val="FFC000"/>
                </a:solidFill>
                <a:latin typeface="Arial" panose="020B0604020202020204" pitchFamily="34" charset="0"/>
              </a:rPr>
              <a:t>CLARO PRÉ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B482AE36-7D02-4FFB-BFA9-B5F3BD19907A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6229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2333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0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2386118" y="2857468"/>
            <a:ext cx="6866097" cy="1143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200080"/>
            <a:r>
              <a:rPr lang="en-US" sz="6824" dirty="0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6824" b="1" dirty="0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6824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12" y="262597"/>
            <a:ext cx="4953935" cy="6415640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86DDC3F5-EFC1-4123-A6C8-68820B0C4C87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6229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4416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3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_Title Slide"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13" y="262357"/>
            <a:ext cx="4953935" cy="6409705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60894" y="2814278"/>
            <a:ext cx="5615640" cy="11826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1200080"/>
            <a:r>
              <a:rPr lang="en-US" sz="7081" dirty="0">
                <a:solidFill>
                  <a:prstClr val="white"/>
                </a:solidFill>
              </a:rPr>
              <a:t>FIQUE </a:t>
            </a:r>
            <a:r>
              <a:rPr lang="en-US" sz="7081" b="1" dirty="0">
                <a:solidFill>
                  <a:prstClr val="white"/>
                </a:solidFill>
              </a:rPr>
              <a:t>LIGADO</a:t>
            </a:r>
            <a:endParaRPr lang="pt-BR" sz="7081" dirty="0">
              <a:solidFill>
                <a:prstClr val="white"/>
              </a:solidFill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EC4D78C6-6355-4670-8771-D8C9123FED26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6229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3528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5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5" y="5445230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4" y="252250"/>
            <a:ext cx="11742444" cy="6345102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00080"/>
            <a:endParaRPr lang="pt-BR" sz="2364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E7665B64-6EEF-4F11-92F1-40A47C53B980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9132"/>
            <a:ext cx="1303524" cy="467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0266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/>
          <p:cNvSpPr/>
          <p:nvPr userDrawn="1"/>
        </p:nvSpPr>
        <p:spPr>
          <a:xfrm>
            <a:off x="239354" y="252023"/>
            <a:ext cx="11742444" cy="6339233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00080"/>
            <a:endParaRPr lang="pt-BR" sz="2361">
              <a:solidFill>
                <a:prstClr val="white"/>
              </a:solidFill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E831B94D-BB66-40F9-AA87-1B5874304101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9132"/>
            <a:ext cx="1303524" cy="467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3266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6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 8">
            <a:extLst>
              <a:ext uri="{FF2B5EF4-FFF2-40B4-BE49-F238E27FC236}">
                <a16:creationId xmlns:a16="http://schemas.microsoft.com/office/drawing/2014/main" id="{F32B07AB-74E3-455C-A6D5-F671D16166E5}"/>
              </a:ext>
            </a:extLst>
          </p:cNvPr>
          <p:cNvSpPr/>
          <p:nvPr userDrawn="1"/>
        </p:nvSpPr>
        <p:spPr>
          <a:xfrm>
            <a:off x="-61173" y="1"/>
            <a:ext cx="12253176" cy="6858000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00080"/>
            <a:endParaRPr lang="pt-BR" sz="1772">
              <a:solidFill>
                <a:prstClr val="white"/>
              </a:solidFill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5ED9B748-CE74-42B9-9726-35D46977DAE7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9132"/>
            <a:ext cx="1303524" cy="467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3432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1_Title Slide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áfico 3">
            <a:extLst>
              <a:ext uri="{FF2B5EF4-FFF2-40B4-BE49-F238E27FC236}">
                <a16:creationId xmlns:a16="http://schemas.microsoft.com/office/drawing/2014/main" id="{6A1A165C-6249-4251-94E7-74258823F459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9132"/>
            <a:ext cx="1303524" cy="467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05311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7_Slide de título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591648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0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8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23" y="5445235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62" y="252250"/>
            <a:ext cx="11742444" cy="634510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00080"/>
            <a:endParaRPr lang="pt-BR" sz="1771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76597510-8E5A-45BF-8DB5-6AF945057D95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6229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1651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9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26" y="5445230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63" y="252251"/>
            <a:ext cx="11742444" cy="634510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00080"/>
            <a:endParaRPr lang="pt-BR" sz="172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40BD5CA1-0750-443C-AED8-2768E053D2FD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6229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5090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0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0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Users\User\Desktop\Spin\insumos\Marca Claro-02.png">
            <a:extLst>
              <a:ext uri="{FF2B5EF4-FFF2-40B4-BE49-F238E27FC236}">
                <a16:creationId xmlns:a16="http://schemas.microsoft.com/office/drawing/2014/main" id="{F4FCAD6D-8338-4E5A-8F66-D4713DC07FC0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3984" y="5445322"/>
            <a:ext cx="980016" cy="991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463C3643-E791-4BFB-A603-155E04E14EBF}"/>
              </a:ext>
            </a:extLst>
          </p:cNvPr>
          <p:cNvSpPr/>
          <p:nvPr userDrawn="1"/>
        </p:nvSpPr>
        <p:spPr>
          <a:xfrm>
            <a:off x="239188" y="252045"/>
            <a:ext cx="11743267" cy="634545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873184">
              <a:defRPr/>
            </a:pPr>
            <a:endParaRPr lang="pt-BR" sz="1719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8B086424-8765-440A-86AB-67D6E738D885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6229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6549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1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Users\User\Desktop\Spin\insumos\Marca Claro-02.png">
            <a:extLst>
              <a:ext uri="{FF2B5EF4-FFF2-40B4-BE49-F238E27FC236}">
                <a16:creationId xmlns:a16="http://schemas.microsoft.com/office/drawing/2014/main" id="{CF2D2AA7-6527-41E7-B990-ADFBBB5F390E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3984" y="5445322"/>
            <a:ext cx="980016" cy="991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768110F0-985C-4A49-A0B3-2FF5D8AFB6BA}"/>
              </a:ext>
            </a:extLst>
          </p:cNvPr>
          <p:cNvSpPr/>
          <p:nvPr userDrawn="1"/>
        </p:nvSpPr>
        <p:spPr>
          <a:xfrm>
            <a:off x="239188" y="252045"/>
            <a:ext cx="11743267" cy="634545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163856">
              <a:defRPr/>
            </a:pPr>
            <a:endParaRPr lang="pt-BR" sz="2293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83930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Title and Content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/>
          <p:cNvSpPr/>
          <p:nvPr userDrawn="1"/>
        </p:nvSpPr>
        <p:spPr>
          <a:xfrm>
            <a:off x="239354" y="252023"/>
            <a:ext cx="11742444" cy="633923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00080"/>
            <a:endParaRPr lang="pt-BR" sz="2361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72564E38-176E-471E-8C17-AD15DEA82BD0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6229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3382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/>
          <p:cNvSpPr/>
          <p:nvPr userDrawn="1"/>
        </p:nvSpPr>
        <p:spPr>
          <a:xfrm>
            <a:off x="3" y="3"/>
            <a:ext cx="12192000" cy="6858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99359"/>
            <a:endParaRPr lang="pt-BR" sz="2362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09" t="-943" r="-284" b="816"/>
          <a:stretch/>
        </p:blipFill>
        <p:spPr>
          <a:xfrm>
            <a:off x="189190" y="131695"/>
            <a:ext cx="11880541" cy="6528725"/>
          </a:xfrm>
          <a:prstGeom prst="rect">
            <a:avLst/>
          </a:prstGeom>
          <a:ln w="57150">
            <a:noFill/>
          </a:ln>
          <a:effectLst/>
        </p:spPr>
      </p:pic>
      <p:sp>
        <p:nvSpPr>
          <p:cNvPr id="21" name="Retângulo 20"/>
          <p:cNvSpPr/>
          <p:nvPr userDrawn="1"/>
        </p:nvSpPr>
        <p:spPr>
          <a:xfrm>
            <a:off x="189191" y="196801"/>
            <a:ext cx="11855668" cy="6471227"/>
          </a:xfrm>
          <a:prstGeom prst="rect">
            <a:avLst/>
          </a:prstGeom>
          <a:solidFill>
            <a:schemeClr val="bg1">
              <a:lumMod val="95000"/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99359"/>
            <a:endParaRPr lang="pt-BR" sz="2362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D033D019-5A40-4970-A614-B85D9760E105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47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5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3" y="7"/>
            <a:ext cx="12192000" cy="274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200080"/>
            <a:r>
              <a:rPr lang="en-US" sz="1181" dirty="0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6"/>
            <a:ext cx="12223751" cy="69809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99891" y="194418"/>
            <a:ext cx="9892240" cy="6521181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37032" y="3019116"/>
            <a:ext cx="6266716" cy="819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1200080"/>
            <a:r>
              <a:rPr lang="pt-BR" sz="4726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26" b="1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09F69706-C74E-4ABE-97BD-4593D4EEBA90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3016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53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9351" y="260655"/>
            <a:ext cx="11713301" cy="3168349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43607" y="3621022"/>
            <a:ext cx="7104789" cy="455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199359"/>
            <a:r>
              <a:rPr lang="pt-BR" sz="2362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362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19539" y="4153467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19539" y="5401606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Gráfico 10">
            <a:extLst>
              <a:ext uri="{FF2B5EF4-FFF2-40B4-BE49-F238E27FC236}">
                <a16:creationId xmlns:a16="http://schemas.microsoft.com/office/drawing/2014/main" id="{B08E03F9-F9F2-4877-8725-EA5C682AD22D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5444242" y="5909131"/>
            <a:ext cx="1303524" cy="467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5912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E0DE65AC-B57F-4FCA-88FF-58B08F6FA7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7" y="5"/>
            <a:ext cx="12190992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FDCACBD-6B42-433C-939A-F062F9B2FA9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84"/>
          <a:stretch/>
        </p:blipFill>
        <p:spPr>
          <a:xfrm>
            <a:off x="2" y="4787249"/>
            <a:ext cx="12191497" cy="2070759"/>
          </a:xfrm>
          <a:prstGeom prst="rect">
            <a:avLst/>
          </a:prstGeom>
        </p:spPr>
      </p:pic>
      <p:sp>
        <p:nvSpPr>
          <p:cNvPr id="6" name="Rectangle 30">
            <a:extLst>
              <a:ext uri="{FF2B5EF4-FFF2-40B4-BE49-F238E27FC236}">
                <a16:creationId xmlns:a16="http://schemas.microsoft.com/office/drawing/2014/main" id="{0B4A13C2-7665-4648-BE0F-1579A5FC0541}"/>
              </a:ext>
            </a:extLst>
          </p:cNvPr>
          <p:cNvSpPr/>
          <p:nvPr userDrawn="1"/>
        </p:nvSpPr>
        <p:spPr>
          <a:xfrm>
            <a:off x="-11" y="5570131"/>
            <a:ext cx="4923259" cy="778295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6569">
              <a:defRPr/>
            </a:pPr>
            <a:r>
              <a:rPr lang="en-US" sz="2293" b="1" dirty="0">
                <a:solidFill>
                  <a:srgbClr val="FFC000"/>
                </a:solidFill>
                <a:latin typeface="Arial" panose="020B0604020202020204" pitchFamily="34" charset="0"/>
              </a:rPr>
              <a:t>CLARO PRÉ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B482AE36-7D02-4FFB-BFA9-B5F3BD19907A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16941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5" y="5445230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1" y="252250"/>
            <a:ext cx="11742444" cy="6345102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00080"/>
            <a:endParaRPr lang="pt-BR" sz="2364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E7665B64-6EEF-4F11-92F1-40A47C53B980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9131"/>
            <a:ext cx="1303524" cy="467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8712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6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5" y="5445230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1" y="252250"/>
            <a:ext cx="11742444" cy="634510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00080"/>
            <a:endParaRPr lang="pt-BR" sz="2364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4CEC98D9-8C50-4F52-97EF-E006B095033A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2415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7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23" y="5445235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9" y="252250"/>
            <a:ext cx="11742444" cy="634510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00080"/>
            <a:endParaRPr lang="pt-BR" sz="1771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76597510-8E5A-45BF-8DB5-6AF945057D95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6718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8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26" y="5445230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63" y="252251"/>
            <a:ext cx="11742444" cy="634510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00080"/>
            <a:endParaRPr lang="pt-BR" sz="172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40BD5CA1-0750-443C-AED8-2768E053D2FD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43450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9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Users\User\Desktop\Spin\insumos\Marca Claro-02.png">
            <a:extLst>
              <a:ext uri="{FF2B5EF4-FFF2-40B4-BE49-F238E27FC236}">
                <a16:creationId xmlns:a16="http://schemas.microsoft.com/office/drawing/2014/main" id="{F4FCAD6D-8338-4E5A-8F66-D4713DC07FC0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3984" y="5445321"/>
            <a:ext cx="980016" cy="991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463C3643-E791-4BFB-A603-155E04E14EBF}"/>
              </a:ext>
            </a:extLst>
          </p:cNvPr>
          <p:cNvSpPr/>
          <p:nvPr userDrawn="1"/>
        </p:nvSpPr>
        <p:spPr>
          <a:xfrm>
            <a:off x="239188" y="252045"/>
            <a:ext cx="11743267" cy="634545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873205">
              <a:defRPr/>
            </a:pPr>
            <a:endParaRPr lang="pt-BR" sz="1719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8B086424-8765-440A-86AB-67D6E738D885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46965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0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Users\User\Desktop\Spin\insumos\Marca Claro-02.png">
            <a:extLst>
              <a:ext uri="{FF2B5EF4-FFF2-40B4-BE49-F238E27FC236}">
                <a16:creationId xmlns:a16="http://schemas.microsoft.com/office/drawing/2014/main" id="{CF2D2AA7-6527-41E7-B990-ADFBBB5F390E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3984" y="5445321"/>
            <a:ext cx="980016" cy="991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768110F0-985C-4A49-A0B3-2FF5D8AFB6BA}"/>
              </a:ext>
            </a:extLst>
          </p:cNvPr>
          <p:cNvSpPr/>
          <p:nvPr userDrawn="1"/>
        </p:nvSpPr>
        <p:spPr>
          <a:xfrm>
            <a:off x="239188" y="252045"/>
            <a:ext cx="11743267" cy="634545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163885">
              <a:defRPr/>
            </a:pPr>
            <a:endParaRPr lang="pt-BR" sz="2293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25380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12"/>
            <a:ext cx="12223751" cy="6879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99891" y="216019"/>
            <a:ext cx="9892240" cy="6425980"/>
          </a:xfrm>
          <a:prstGeom prst="rect">
            <a:avLst/>
          </a:prstGeom>
        </p:spPr>
      </p:pic>
      <p:sp>
        <p:nvSpPr>
          <p:cNvPr id="2" name="CaixaDeTexto 1"/>
          <p:cNvSpPr txBox="1"/>
          <p:nvPr userDrawn="1"/>
        </p:nvSpPr>
        <p:spPr>
          <a:xfrm rot="16200000">
            <a:off x="-1816667" y="3054743"/>
            <a:ext cx="6425982" cy="748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824375"/>
            <a:r>
              <a:rPr lang="pt-BR" sz="4263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263" b="1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31" y="5838779"/>
            <a:ext cx="1297405" cy="38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86720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3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335363" y="260656"/>
            <a:ext cx="5376597" cy="6267726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326969" y="3678713"/>
            <a:ext cx="4562467" cy="1404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824375"/>
            <a:r>
              <a:rPr lang="pt-BR" sz="8524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DIGA</a:t>
            </a:r>
            <a:r>
              <a:rPr lang="pt-BR" sz="8524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L</a:t>
            </a:r>
            <a:r>
              <a:rPr lang="en-US" sz="8524" dirty="0" err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Á</a:t>
            </a:r>
            <a:endParaRPr lang="pt-BR" sz="8524" dirty="0">
              <a:solidFill>
                <a:prstClr val="white">
                  <a:lumMod val="65000"/>
                </a:prstClr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31" y="5838779"/>
            <a:ext cx="1297405" cy="38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6312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3" y="1"/>
            <a:ext cx="12192000" cy="6858000"/>
          </a:xfrm>
          <a:prstGeom prst="rect">
            <a:avLst/>
          </a:prstGeom>
          <a:solidFill>
            <a:srgbClr val="E922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24375"/>
            <a:endParaRPr lang="pt-BR" sz="1599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21405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1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27" y="5445230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66" y="252255"/>
            <a:ext cx="11742444" cy="6345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24375"/>
            <a:endParaRPr lang="pt-BR" sz="1599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31" y="5838779"/>
            <a:ext cx="1297405" cy="38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35162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2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27" y="5445230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66" y="252255"/>
            <a:ext cx="11742444" cy="6345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24375"/>
            <a:endParaRPr lang="pt-BR" sz="1599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52326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27" y="5445230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66" y="252255"/>
            <a:ext cx="11742444" cy="6345104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24375"/>
            <a:endParaRPr lang="pt-BR" sz="1599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31" y="5838779"/>
            <a:ext cx="1297405" cy="38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6196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3" y="1"/>
            <a:ext cx="12192000" cy="685800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24375"/>
            <a:endParaRPr lang="pt-BR" sz="1599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95558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3" y="1"/>
            <a:ext cx="12192000" cy="685800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24375"/>
            <a:endParaRPr lang="pt-BR" sz="1599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sp>
        <p:nvSpPr>
          <p:cNvPr id="3" name="CaixaDeTexto 2"/>
          <p:cNvSpPr txBox="1"/>
          <p:nvPr userDrawn="1"/>
        </p:nvSpPr>
        <p:spPr>
          <a:xfrm rot="16200000">
            <a:off x="-2336003" y="2858810"/>
            <a:ext cx="6765862" cy="10402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824375"/>
            <a:r>
              <a:rPr lang="en-US" sz="6156" dirty="0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6156" b="1" dirty="0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6156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24" y="258770"/>
            <a:ext cx="4953935" cy="6321981"/>
          </a:xfrm>
          <a:prstGeom prst="rect">
            <a:avLst/>
          </a:prstGeom>
        </p:spPr>
      </p:pic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31" y="5838779"/>
            <a:ext cx="1297405" cy="38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0369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6"/>
            <a:ext cx="12223751" cy="6879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99891" y="216011"/>
            <a:ext cx="9892240" cy="6425980"/>
          </a:xfrm>
          <a:prstGeom prst="rect">
            <a:avLst/>
          </a:prstGeom>
        </p:spPr>
      </p:pic>
      <p:sp>
        <p:nvSpPr>
          <p:cNvPr id="2" name="CaixaDeTexto 1"/>
          <p:cNvSpPr txBox="1"/>
          <p:nvPr userDrawn="1"/>
        </p:nvSpPr>
        <p:spPr>
          <a:xfrm rot="16200000">
            <a:off x="-1816667" y="3024117"/>
            <a:ext cx="6425982" cy="809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43867"/>
            <a:r>
              <a:rPr lang="pt-BR" sz="4661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661" b="1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30" y="5838779"/>
            <a:ext cx="1297405" cy="38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4504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4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335363" y="260650"/>
            <a:ext cx="5376597" cy="6267726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503292" y="3617700"/>
            <a:ext cx="4209807" cy="15268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43867"/>
            <a:r>
              <a:rPr lang="pt-BR" sz="9317" b="1" dirty="0">
                <a:solidFill>
                  <a:prstClr val="white">
                    <a:lumMod val="65000"/>
                  </a:prstClr>
                </a:solidFill>
              </a:rPr>
              <a:t>DIGA</a:t>
            </a:r>
            <a:r>
              <a:rPr lang="pt-BR" sz="9317" dirty="0">
                <a:solidFill>
                  <a:prstClr val="white">
                    <a:lumMod val="65000"/>
                  </a:prstClr>
                </a:solidFill>
              </a:rPr>
              <a:t> L</a:t>
            </a:r>
            <a:r>
              <a:rPr lang="en-US" sz="9317" dirty="0" err="1">
                <a:solidFill>
                  <a:prstClr val="white">
                    <a:lumMod val="65000"/>
                  </a:prstClr>
                </a:solidFill>
              </a:rPr>
              <a:t>Á</a:t>
            </a:r>
            <a:endParaRPr lang="pt-BR" sz="9317" dirty="0">
              <a:solidFill>
                <a:prstClr val="white">
                  <a:lumMod val="65000"/>
                </a:prstClr>
              </a:solidFill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30" y="5838779"/>
            <a:ext cx="1297405" cy="38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7609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solidFill>
            <a:srgbClr val="E922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43867"/>
            <a:endParaRPr lang="pt-BR" sz="1749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1697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4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5" y="5445230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1" y="252251"/>
            <a:ext cx="11742444" cy="6345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43867"/>
            <a:endParaRPr lang="pt-BR" sz="1749">
              <a:solidFill>
                <a:prstClr val="white"/>
              </a:solidFill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30" y="5838779"/>
            <a:ext cx="1297405" cy="38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5185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5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5" y="5445230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1" y="252251"/>
            <a:ext cx="11742444" cy="6345104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43867"/>
            <a:endParaRPr lang="pt-BR" sz="1749">
              <a:solidFill>
                <a:prstClr val="white"/>
              </a:solidFill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30" y="5838779"/>
            <a:ext cx="1297405" cy="38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4927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43867"/>
            <a:endParaRPr lang="pt-BR" sz="1749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05261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43867"/>
            <a:endParaRPr lang="pt-BR" sz="1749">
              <a:solidFill>
                <a:prstClr val="white"/>
              </a:solidFill>
            </a:endParaRPr>
          </a:p>
        </p:txBody>
      </p:sp>
      <p:sp>
        <p:nvSpPr>
          <p:cNvPr id="3" name="CaixaDeTexto 2"/>
          <p:cNvSpPr txBox="1"/>
          <p:nvPr userDrawn="1"/>
        </p:nvSpPr>
        <p:spPr>
          <a:xfrm rot="16200000">
            <a:off x="-2336003" y="2814783"/>
            <a:ext cx="6765862" cy="1128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43867"/>
            <a:r>
              <a:rPr lang="en-US" sz="6728" dirty="0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6728" b="1" dirty="0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6728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09" y="258770"/>
            <a:ext cx="4953935" cy="6321981"/>
          </a:xfrm>
          <a:prstGeom prst="rect">
            <a:avLst/>
          </a:prstGeom>
        </p:spPr>
      </p:pic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30" y="5838779"/>
            <a:ext cx="1297405" cy="38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1510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56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3984" y="5445125"/>
            <a:ext cx="980016" cy="992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239187" y="252415"/>
            <a:ext cx="11743267" cy="63452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50431">
              <a:defRPr/>
            </a:pPr>
            <a:endParaRPr lang="pt-BR" sz="1349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Gráfico 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6120" y="5819776"/>
            <a:ext cx="1303867" cy="460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5028089"/>
      </p:ext>
    </p:extLst>
  </p:cSld>
  <p:clrMapOvr>
    <a:masterClrMapping/>
  </p:clrMapOvr>
</p:sldLayout>
</file>

<file path=ppt/slideLayouts/slideLayout4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8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ADA00866-F6B9-4009-8193-1DD4664E6A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r="1019" b="819"/>
          <a:stretch/>
        </p:blipFill>
        <p:spPr>
          <a:xfrm>
            <a:off x="1901" y="2171"/>
            <a:ext cx="12190099" cy="6855829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0" y="4843226"/>
            <a:ext cx="1853970" cy="2014774"/>
          </a:xfrm>
          <a:prstGeom prst="rect">
            <a:avLst/>
          </a:prstGeom>
        </p:spPr>
      </p:pic>
      <p:sp>
        <p:nvSpPr>
          <p:cNvPr id="27" name="CaixaDeTexto 26">
            <a:extLst>
              <a:ext uri="{FF2B5EF4-FFF2-40B4-BE49-F238E27FC236}">
                <a16:creationId xmlns:a16="http://schemas.microsoft.com/office/drawing/2014/main" id="{CE139058-B8D1-4F55-8A54-F6F3248764FB}"/>
              </a:ext>
            </a:extLst>
          </p:cNvPr>
          <p:cNvSpPr txBox="1"/>
          <p:nvPr userDrawn="1"/>
        </p:nvSpPr>
        <p:spPr>
          <a:xfrm>
            <a:off x="573325" y="166304"/>
            <a:ext cx="2966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NOVA FORMAÇÃO PME </a:t>
            </a:r>
            <a:r>
              <a:rPr lang="pt-BR" sz="1400" dirty="0">
                <a:solidFill>
                  <a:schemeClr val="bg1"/>
                </a:solidFill>
              </a:rPr>
              <a:t>| PRODUTOS</a:t>
            </a:r>
          </a:p>
        </p:txBody>
      </p: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53BED3D8-1844-4B1D-A29E-A87F6D019D9C}"/>
              </a:ext>
            </a:extLst>
          </p:cNvPr>
          <p:cNvCxnSpPr>
            <a:cxnSpLocks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1622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9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EF5C401D-D495-C84C-8192-8451F904CA69}"/>
              </a:ext>
            </a:extLst>
          </p:cNvPr>
          <p:cNvSpPr/>
          <p:nvPr userDrawn="1"/>
        </p:nvSpPr>
        <p:spPr>
          <a:xfrm>
            <a:off x="1" y="1881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5" y="166304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6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9514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0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1" y="1881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56857"/>
            <a:ext cx="11161334" cy="1801145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5" y="166304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2679" y="4843226"/>
            <a:ext cx="1853970" cy="20147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730463"/>
            <a:ext cx="12192000" cy="2337202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9DC61A-7A51-0445-8F43-E7BEF019A5FB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6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1668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1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0" y="1881"/>
            <a:ext cx="12216680" cy="6856121"/>
          </a:xfrm>
          <a:prstGeom prst="rect">
            <a:avLst/>
          </a:prstGeom>
          <a:solidFill>
            <a:srgbClr val="C1C0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F42E567C-863D-7049-B54D-FEE3D54AFDF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5" y="166304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720928"/>
                </a:solidFill>
              </a:rPr>
              <a:t>NOVA FORMAÇÃO PME </a:t>
            </a:r>
            <a:r>
              <a:rPr lang="pt-BR" sz="1400" dirty="0">
                <a:solidFill>
                  <a:srgbClr val="720928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rgbClr val="72092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330004" y="4843226"/>
            <a:ext cx="1861996" cy="2014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1071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8A21D85E-D207-4144-A9AC-D86A7DD60B4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902" y="2172"/>
            <a:ext cx="12214779" cy="6855828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71249A34-0DA6-45B3-83E9-C0E11084A81C}"/>
              </a:ext>
            </a:extLst>
          </p:cNvPr>
          <p:cNvSpPr txBox="1"/>
          <p:nvPr userDrawn="1"/>
        </p:nvSpPr>
        <p:spPr>
          <a:xfrm>
            <a:off x="573325" y="166304"/>
            <a:ext cx="2966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NOVA FORMAÇÃO PME </a:t>
            </a:r>
            <a:r>
              <a:rPr lang="pt-BR" sz="1400" dirty="0">
                <a:solidFill>
                  <a:schemeClr val="bg1"/>
                </a:solidFill>
              </a:rPr>
              <a:t>| PRODUTOS</a:t>
            </a: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353E198B-2C21-4AE6-A7D1-86F5958804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67" y="1036"/>
            <a:ext cx="794127" cy="862565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2F0337FC-1D6B-6F45-B33F-541172EEC84C}"/>
              </a:ext>
            </a:extLst>
          </p:cNvPr>
          <p:cNvCxnSpPr>
            <a:cxnSpLocks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Imagem 8">
            <a:extLst>
              <a:ext uri="{FF2B5EF4-FFF2-40B4-BE49-F238E27FC236}">
                <a16:creationId xmlns:a16="http://schemas.microsoft.com/office/drawing/2014/main" id="{42CAA076-19D7-6849-9DD4-8A9CB4D0F62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7198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BC9A0E3C-CD47-A54B-ABC9-4757312DC09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524A5AFA-1BDA-5E4B-910D-BD07EC64B8F1}"/>
              </a:ext>
            </a:extLst>
          </p:cNvPr>
          <p:cNvSpPr txBox="1"/>
          <p:nvPr userDrawn="1"/>
        </p:nvSpPr>
        <p:spPr>
          <a:xfrm>
            <a:off x="573325" y="166304"/>
            <a:ext cx="2966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NOVA FORMAÇÃO PME </a:t>
            </a:r>
            <a:r>
              <a:rPr lang="pt-BR" sz="1400" dirty="0">
                <a:solidFill>
                  <a:schemeClr val="bg1"/>
                </a:solidFill>
              </a:rPr>
              <a:t>| PRODUTOS</a:t>
            </a:r>
          </a:p>
        </p:txBody>
      </p:sp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0113ACE8-C787-D243-A35D-89ABED630A9B}"/>
              </a:ext>
            </a:extLst>
          </p:cNvPr>
          <p:cNvCxnSpPr>
            <a:cxnSpLocks/>
          </p:cNvCxnSpPr>
          <p:nvPr userDrawn="1"/>
        </p:nvCxnSpPr>
        <p:spPr>
          <a:xfrm flipH="1">
            <a:off x="3539613" y="320191"/>
            <a:ext cx="656794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Imagem 12">
            <a:extLst>
              <a:ext uri="{FF2B5EF4-FFF2-40B4-BE49-F238E27FC236}">
                <a16:creationId xmlns:a16="http://schemas.microsoft.com/office/drawing/2014/main" id="{60F8559B-4025-1C4E-A766-3C1AB9DFBD4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905526"/>
      </p:ext>
    </p:extLst>
  </p:cSld>
  <p:clrMapOvr>
    <a:masterClrMapping/>
  </p:clrMapOvr>
  <p:transition spd="slow">
    <p:cover/>
  </p:transition>
</p:sldLayout>
</file>

<file path=ppt/slideLayouts/slideLayout4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695F5EB9-2F95-5F48-A670-C05DC4F8F7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16E64A73-5EB6-B846-B5DB-09FB95695D2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524A5AFA-1BDA-5E4B-910D-BD07EC64B8F1}"/>
              </a:ext>
            </a:extLst>
          </p:cNvPr>
          <p:cNvSpPr txBox="1"/>
          <p:nvPr userDrawn="1"/>
        </p:nvSpPr>
        <p:spPr>
          <a:xfrm>
            <a:off x="573325" y="166304"/>
            <a:ext cx="2966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NOVA FORMAÇÃO PME </a:t>
            </a:r>
            <a:r>
              <a:rPr lang="pt-BR" sz="1400" dirty="0">
                <a:solidFill>
                  <a:schemeClr val="bg1"/>
                </a:solidFill>
              </a:rPr>
              <a:t>| PRODUTOS</a:t>
            </a:r>
          </a:p>
        </p:txBody>
      </p:sp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0113ACE8-C787-D243-A35D-89ABED630A9B}"/>
              </a:ext>
            </a:extLst>
          </p:cNvPr>
          <p:cNvCxnSpPr>
            <a:cxnSpLocks/>
          </p:cNvCxnSpPr>
          <p:nvPr userDrawn="1"/>
        </p:nvCxnSpPr>
        <p:spPr>
          <a:xfrm flipH="1">
            <a:off x="3539613" y="320191"/>
            <a:ext cx="656794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0509871"/>
      </p:ext>
    </p:extLst>
  </p:cSld>
  <p:clrMapOvr>
    <a:masterClrMapping/>
  </p:clrMapOvr>
  <p:transition spd="slow">
    <p:cover/>
  </p:transition>
</p:sldLayout>
</file>

<file path=ppt/slideLayouts/slideLayout4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2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1" y="1881"/>
            <a:ext cx="12192000" cy="6856121"/>
          </a:xfrm>
          <a:prstGeom prst="rect">
            <a:avLst/>
          </a:prstGeom>
          <a:solidFill>
            <a:srgbClr val="3C3C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5" y="166304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NOVA FORMAÇÃO PME </a:t>
            </a:r>
            <a:r>
              <a:rPr lang="pt-BR" sz="1400" dirty="0">
                <a:solidFill>
                  <a:schemeClr val="bg1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F9FF498-8632-0C4A-8A88-D9C9AC075C1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80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3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1" y="1881"/>
            <a:ext cx="12192000" cy="6856121"/>
          </a:xfrm>
          <a:prstGeom prst="rect">
            <a:avLst/>
          </a:prstGeom>
          <a:solidFill>
            <a:srgbClr val="8686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5" y="166304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NOVA FORMAÇÃO PME </a:t>
            </a:r>
            <a:r>
              <a:rPr lang="pt-BR" sz="1400" dirty="0">
                <a:solidFill>
                  <a:schemeClr val="bg1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A3A30EF-B231-B04C-8963-EAEC3E1434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9272" y="1041366"/>
            <a:ext cx="3630706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2075756-1E6E-F746-9D5E-371048653FC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790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9350" y="260652"/>
            <a:ext cx="11713301" cy="3168350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43606" y="3621024"/>
            <a:ext cx="7104789" cy="461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217585"/>
            <a:r>
              <a:rPr lang="pt-BR" sz="2397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397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19537" y="4153467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19537" y="5401605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Gráfico 10">
            <a:extLst>
              <a:ext uri="{FF2B5EF4-FFF2-40B4-BE49-F238E27FC236}">
                <a16:creationId xmlns:a16="http://schemas.microsoft.com/office/drawing/2014/main" id="{B08E03F9-F9F2-4877-8725-EA5C682AD22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44241" y="5909133"/>
            <a:ext cx="1303524" cy="467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765206"/>
      </p:ext>
    </p:extLst>
  </p:cSld>
  <p:clrMapOvr>
    <a:masterClrMapping/>
  </p:clrMapOvr>
</p:sldLayout>
</file>

<file path=ppt/slideLayouts/slideLayout4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2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9" y="5445227"/>
            <a:ext cx="978620" cy="99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7" y="252250"/>
            <a:ext cx="11742444" cy="63451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799" dirty="0"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BA9D31B7-BCC3-4AE2-B85D-CA5DFD79D17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1" y="5909874"/>
            <a:ext cx="1303020" cy="467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5985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C:\Users\User\Desktop\Spin\insumos\Marca Claro-02.png">
            <a:extLst>
              <a:ext uri="{FF2B5EF4-FFF2-40B4-BE49-F238E27FC236}">
                <a16:creationId xmlns:a16="http://schemas.microsoft.com/office/drawing/2014/main" id="{5FCB042C-53B4-48C4-8B31-A816E300295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4" y="5445227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127BC2CD-392E-49E9-A4DB-FD26C655F7CA}"/>
              </a:ext>
            </a:extLst>
          </p:cNvPr>
          <p:cNvSpPr/>
          <p:nvPr userDrawn="1"/>
        </p:nvSpPr>
        <p:spPr>
          <a:xfrm>
            <a:off x="239351" y="252249"/>
            <a:ext cx="11742444" cy="6345104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774" dirty="0">
              <a:latin typeface="Arial" panose="020B0604020202020204" pitchFamily="34" charset="0"/>
            </a:endParaRPr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43329542-1784-4D42-994B-D1D6BD5C2C0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1" y="5822867"/>
            <a:ext cx="1303524" cy="460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582861"/>
      </p:ext>
    </p:extLst>
  </p:cSld>
  <p:clrMapOvr>
    <a:masterClrMapping/>
  </p:clrMapOvr>
</p:sldLayout>
</file>

<file path=ppt/slideLayouts/slideLayout4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365" dirty="0">
              <a:latin typeface="Arial" panose="020B0604020202020204" pitchFamily="34" charset="0"/>
            </a:endParaRPr>
          </a:p>
        </p:txBody>
      </p:sp>
      <p:sp>
        <p:nvSpPr>
          <p:cNvPr id="3" name="CaixaDeTexto 2"/>
          <p:cNvSpPr txBox="1"/>
          <p:nvPr userDrawn="1"/>
        </p:nvSpPr>
        <p:spPr>
          <a:xfrm rot="16200000">
            <a:off x="-2336004" y="2807088"/>
            <a:ext cx="6765862" cy="1143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831" b="0" dirty="0">
                <a:solidFill>
                  <a:schemeClr val="bg1"/>
                </a:solidFill>
                <a:latin typeface="Arial" panose="020B0604020202020204" pitchFamily="34" charset="0"/>
              </a:rPr>
              <a:t>FIQUE </a:t>
            </a:r>
            <a:r>
              <a:rPr lang="en-US" sz="6831" b="1" dirty="0">
                <a:solidFill>
                  <a:schemeClr val="bg1"/>
                </a:solidFill>
                <a:latin typeface="Arial" panose="020B0604020202020204" pitchFamily="34" charset="0"/>
              </a:rPr>
              <a:t>LIGADO</a:t>
            </a:r>
            <a:endParaRPr lang="pt-BR" sz="683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06" y="258766"/>
            <a:ext cx="4953935" cy="6321981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9939D237-99F8-42A0-B796-33BB60DFE9B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1" y="5820004"/>
            <a:ext cx="1303020" cy="460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276181"/>
      </p:ext>
    </p:extLst>
  </p:cSld>
  <p:clrMapOvr>
    <a:masterClrMapping/>
  </p:clrMapOvr>
  <p:transition spd="slow">
    <p:cover/>
  </p:transition>
</p:sldLayout>
</file>

<file path=ppt/slideLayouts/slideLayout4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5" y="1"/>
            <a:ext cx="12190992" cy="6858000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276851DF-B2A4-4F1A-A629-88BE9D9F38F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1" y="5820004"/>
            <a:ext cx="1303020" cy="460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7171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4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ADA00866-F6B9-4009-8193-1DD4664E6A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r="1019" b="819"/>
          <a:stretch/>
        </p:blipFill>
        <p:spPr>
          <a:xfrm>
            <a:off x="1901" y="2171"/>
            <a:ext cx="12190099" cy="6855829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0" y="4843226"/>
            <a:ext cx="1853970" cy="2014774"/>
          </a:xfrm>
          <a:prstGeom prst="rect">
            <a:avLst/>
          </a:prstGeom>
        </p:spPr>
      </p:pic>
      <p:sp>
        <p:nvSpPr>
          <p:cNvPr id="27" name="CaixaDeTexto 26">
            <a:extLst>
              <a:ext uri="{FF2B5EF4-FFF2-40B4-BE49-F238E27FC236}">
                <a16:creationId xmlns:a16="http://schemas.microsoft.com/office/drawing/2014/main" id="{CE139058-B8D1-4F55-8A54-F6F3248764FB}"/>
              </a:ext>
            </a:extLst>
          </p:cNvPr>
          <p:cNvSpPr txBox="1"/>
          <p:nvPr userDrawn="1"/>
        </p:nvSpPr>
        <p:spPr>
          <a:xfrm>
            <a:off x="573325" y="166304"/>
            <a:ext cx="2966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NOVA FORMAÇÃO PME </a:t>
            </a:r>
            <a:r>
              <a:rPr lang="pt-BR" sz="1400" dirty="0">
                <a:solidFill>
                  <a:schemeClr val="bg1"/>
                </a:solidFill>
              </a:rPr>
              <a:t>| PRODUTOS</a:t>
            </a:r>
          </a:p>
        </p:txBody>
      </p: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53BED3D8-1844-4B1D-A29E-A87F6D019D9C}"/>
              </a:ext>
            </a:extLst>
          </p:cNvPr>
          <p:cNvCxnSpPr>
            <a:cxnSpLocks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2062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5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EF5C401D-D495-C84C-8192-8451F904CA69}"/>
              </a:ext>
            </a:extLst>
          </p:cNvPr>
          <p:cNvSpPr/>
          <p:nvPr userDrawn="1"/>
        </p:nvSpPr>
        <p:spPr>
          <a:xfrm>
            <a:off x="1" y="1881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5" y="166304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6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2337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6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1" y="1881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56857"/>
            <a:ext cx="11161334" cy="1801145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5" y="166304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2679" y="4843226"/>
            <a:ext cx="1853970" cy="20147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730463"/>
            <a:ext cx="12192000" cy="2337202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9DC61A-7A51-0445-8F43-E7BEF019A5FB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6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5303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7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5" y="166304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NOVA FORMAÇÃO PME </a:t>
            </a:r>
            <a:r>
              <a:rPr lang="pt-BR" sz="1400" dirty="0">
                <a:solidFill>
                  <a:srgbClr val="C72736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48666" y="4843226"/>
            <a:ext cx="1861996" cy="2014774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EC7F0F9-A728-BE41-806B-BBC34DBD857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6"/>
            <a:ext cx="877385" cy="3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9867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8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0" y="1881"/>
            <a:ext cx="12216680" cy="6856121"/>
          </a:xfrm>
          <a:prstGeom prst="rect">
            <a:avLst/>
          </a:prstGeom>
          <a:solidFill>
            <a:srgbClr val="C1C0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F42E567C-863D-7049-B54D-FEE3D54AFDF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5" y="166304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720928"/>
                </a:solidFill>
              </a:rPr>
              <a:t>NOVA FORMAÇÃO PME </a:t>
            </a:r>
            <a:r>
              <a:rPr lang="pt-BR" sz="1400" dirty="0">
                <a:solidFill>
                  <a:srgbClr val="720928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rgbClr val="72092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330004" y="4843226"/>
            <a:ext cx="1861996" cy="2014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7492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8A21D85E-D207-4144-A9AC-D86A7DD60B4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902" y="2172"/>
            <a:ext cx="12214779" cy="6855828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71249A34-0DA6-45B3-83E9-C0E11084A81C}"/>
              </a:ext>
            </a:extLst>
          </p:cNvPr>
          <p:cNvSpPr txBox="1"/>
          <p:nvPr userDrawn="1"/>
        </p:nvSpPr>
        <p:spPr>
          <a:xfrm>
            <a:off x="573325" y="166304"/>
            <a:ext cx="2966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NOVA FORMAÇÃO PME </a:t>
            </a:r>
            <a:r>
              <a:rPr lang="pt-BR" sz="1400" dirty="0">
                <a:solidFill>
                  <a:schemeClr val="bg1"/>
                </a:solidFill>
              </a:rPr>
              <a:t>| PRODUTOS</a:t>
            </a: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353E198B-2C21-4AE6-A7D1-86F5958804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67" y="1036"/>
            <a:ext cx="794127" cy="862565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2F0337FC-1D6B-6F45-B33F-541172EEC84C}"/>
              </a:ext>
            </a:extLst>
          </p:cNvPr>
          <p:cNvCxnSpPr>
            <a:cxnSpLocks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Imagem 8">
            <a:extLst>
              <a:ext uri="{FF2B5EF4-FFF2-40B4-BE49-F238E27FC236}">
                <a16:creationId xmlns:a16="http://schemas.microsoft.com/office/drawing/2014/main" id="{42CAA076-19D7-6849-9DD4-8A9CB4D0F62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8913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BC9A0E3C-CD47-A54B-ABC9-4757312DC09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524A5AFA-1BDA-5E4B-910D-BD07EC64B8F1}"/>
              </a:ext>
            </a:extLst>
          </p:cNvPr>
          <p:cNvSpPr txBox="1"/>
          <p:nvPr userDrawn="1"/>
        </p:nvSpPr>
        <p:spPr>
          <a:xfrm>
            <a:off x="573325" y="166304"/>
            <a:ext cx="2966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NOVA FORMAÇÃO PME </a:t>
            </a:r>
            <a:r>
              <a:rPr lang="pt-BR" sz="1400" dirty="0">
                <a:solidFill>
                  <a:schemeClr val="bg1"/>
                </a:solidFill>
              </a:rPr>
              <a:t>| PRODUTOS</a:t>
            </a:r>
          </a:p>
        </p:txBody>
      </p:sp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0113ACE8-C787-D243-A35D-89ABED630A9B}"/>
              </a:ext>
            </a:extLst>
          </p:cNvPr>
          <p:cNvCxnSpPr>
            <a:cxnSpLocks/>
          </p:cNvCxnSpPr>
          <p:nvPr userDrawn="1"/>
        </p:nvCxnSpPr>
        <p:spPr>
          <a:xfrm flipH="1">
            <a:off x="3539613" y="320191"/>
            <a:ext cx="656794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Imagem 12">
            <a:extLst>
              <a:ext uri="{FF2B5EF4-FFF2-40B4-BE49-F238E27FC236}">
                <a16:creationId xmlns:a16="http://schemas.microsoft.com/office/drawing/2014/main" id="{60F8559B-4025-1C4E-A766-3C1AB9DFBD4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475931"/>
      </p:ext>
    </p:extLst>
  </p:cSld>
  <p:clrMapOvr>
    <a:masterClrMapping/>
  </p:clrMapOvr>
  <p:transition spd="slow">
    <p:cover/>
  </p:transition>
</p:sldLayout>
</file>

<file path=ppt/slideLayouts/slideLayout4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695F5EB9-2F95-5F48-A670-C05DC4F8F7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16E64A73-5EB6-B846-B5DB-09FB95695D2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524A5AFA-1BDA-5E4B-910D-BD07EC64B8F1}"/>
              </a:ext>
            </a:extLst>
          </p:cNvPr>
          <p:cNvSpPr txBox="1"/>
          <p:nvPr userDrawn="1"/>
        </p:nvSpPr>
        <p:spPr>
          <a:xfrm>
            <a:off x="573325" y="166304"/>
            <a:ext cx="2966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NOVA FORMAÇÃO PME </a:t>
            </a:r>
            <a:r>
              <a:rPr lang="pt-BR" sz="1400" dirty="0">
                <a:solidFill>
                  <a:schemeClr val="bg1"/>
                </a:solidFill>
              </a:rPr>
              <a:t>| PRODUTOS</a:t>
            </a:r>
          </a:p>
        </p:txBody>
      </p:sp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0113ACE8-C787-D243-A35D-89ABED630A9B}"/>
              </a:ext>
            </a:extLst>
          </p:cNvPr>
          <p:cNvCxnSpPr>
            <a:cxnSpLocks/>
          </p:cNvCxnSpPr>
          <p:nvPr userDrawn="1"/>
        </p:nvCxnSpPr>
        <p:spPr>
          <a:xfrm flipH="1">
            <a:off x="3539613" y="320191"/>
            <a:ext cx="656794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5436448"/>
      </p:ext>
    </p:extLst>
  </p:cSld>
  <p:clrMapOvr>
    <a:masterClrMapping/>
  </p:clrMapOvr>
  <p:transition spd="slow">
    <p:cover/>
  </p:transition>
</p:sldLayout>
</file>

<file path=ppt/slideLayouts/slideLayout4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9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1" y="1881"/>
            <a:ext cx="12192000" cy="6856121"/>
          </a:xfrm>
          <a:prstGeom prst="rect">
            <a:avLst/>
          </a:prstGeom>
          <a:solidFill>
            <a:srgbClr val="3C3C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5" y="166304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NOVA FORMAÇÃO PME </a:t>
            </a:r>
            <a:r>
              <a:rPr lang="pt-BR" sz="1400" dirty="0">
                <a:solidFill>
                  <a:schemeClr val="bg1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F9FF498-8632-0C4A-8A88-D9C9AC075C1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3995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0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1" y="1881"/>
            <a:ext cx="12192000" cy="6856121"/>
          </a:xfrm>
          <a:prstGeom prst="rect">
            <a:avLst/>
          </a:prstGeom>
          <a:solidFill>
            <a:srgbClr val="8686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3325" y="166304"/>
            <a:ext cx="2966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NOVA FORMAÇÃO PME </a:t>
            </a:r>
            <a:r>
              <a:rPr lang="pt-BR" sz="1400" dirty="0">
                <a:solidFill>
                  <a:schemeClr val="bg1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3539613" y="320042"/>
            <a:ext cx="7307458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A3A30EF-B231-B04C-8963-EAEC3E1434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9272" y="1041366"/>
            <a:ext cx="3630706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2075756-1E6E-F746-9D5E-371048653FC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6809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rma Livre: Forma 6">
            <a:extLst>
              <a:ext uri="{FF2B5EF4-FFF2-40B4-BE49-F238E27FC236}">
                <a16:creationId xmlns:a16="http://schemas.microsoft.com/office/drawing/2014/main" id="{D36170ED-D75D-4725-97A5-2BEFDD357737}"/>
              </a:ext>
            </a:extLst>
          </p:cNvPr>
          <p:cNvSpPr/>
          <p:nvPr userDrawn="1"/>
        </p:nvSpPr>
        <p:spPr>
          <a:xfrm>
            <a:off x="2133601" y="-1"/>
            <a:ext cx="7924800" cy="1152207"/>
          </a:xfrm>
          <a:custGeom>
            <a:avLst/>
            <a:gdLst>
              <a:gd name="connsiteX0" fmla="*/ 0 w 6449725"/>
              <a:gd name="connsiteY0" fmla="*/ 0 h 1163782"/>
              <a:gd name="connsiteX1" fmla="*/ 6449725 w 6449725"/>
              <a:gd name="connsiteY1" fmla="*/ 0 h 1163782"/>
              <a:gd name="connsiteX2" fmla="*/ 6449725 w 6449725"/>
              <a:gd name="connsiteY2" fmla="*/ 557188 h 1163782"/>
              <a:gd name="connsiteX3" fmla="*/ 5843131 w 6449725"/>
              <a:gd name="connsiteY3" fmla="*/ 1163782 h 1163782"/>
              <a:gd name="connsiteX4" fmla="*/ 606594 w 6449725"/>
              <a:gd name="connsiteY4" fmla="*/ 1163782 h 1163782"/>
              <a:gd name="connsiteX5" fmla="*/ 0 w 6449725"/>
              <a:gd name="connsiteY5" fmla="*/ 557188 h 1163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49725" h="1163782">
                <a:moveTo>
                  <a:pt x="0" y="0"/>
                </a:moveTo>
                <a:lnTo>
                  <a:pt x="6449725" y="0"/>
                </a:lnTo>
                <a:lnTo>
                  <a:pt x="6449725" y="557188"/>
                </a:lnTo>
                <a:cubicBezTo>
                  <a:pt x="6449725" y="892201"/>
                  <a:pt x="6178144" y="1163782"/>
                  <a:pt x="5843131" y="1163782"/>
                </a:cubicBezTo>
                <a:lnTo>
                  <a:pt x="606594" y="1163782"/>
                </a:lnTo>
                <a:cubicBezTo>
                  <a:pt x="271581" y="1163782"/>
                  <a:pt x="0" y="892201"/>
                  <a:pt x="0" y="55718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82E42AEC-9CA0-41E8-850D-DFE13CB10AC2}"/>
              </a:ext>
            </a:extLst>
          </p:cNvPr>
          <p:cNvGrpSpPr/>
          <p:nvPr userDrawn="1"/>
        </p:nvGrpSpPr>
        <p:grpSpPr>
          <a:xfrm>
            <a:off x="5900065" y="118290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1" name="Shape 18">
              <a:extLst>
                <a:ext uri="{FF2B5EF4-FFF2-40B4-BE49-F238E27FC236}">
                  <a16:creationId xmlns:a16="http://schemas.microsoft.com/office/drawing/2014/main" id="{9A448202-9995-4672-8E9C-5A3950D4F33B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/>
            </a:p>
          </p:txBody>
        </p:sp>
        <p:sp>
          <p:nvSpPr>
            <p:cNvPr id="12" name="Shape 19">
              <a:extLst>
                <a:ext uri="{FF2B5EF4-FFF2-40B4-BE49-F238E27FC236}">
                  <a16:creationId xmlns:a16="http://schemas.microsoft.com/office/drawing/2014/main" id="{4F3BEC18-9C60-45F1-89DC-237495199F9F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/>
            </a:p>
          </p:txBody>
        </p:sp>
        <p:sp>
          <p:nvSpPr>
            <p:cNvPr id="13" name="Shape 20">
              <a:extLst>
                <a:ext uri="{FF2B5EF4-FFF2-40B4-BE49-F238E27FC236}">
                  <a16:creationId xmlns:a16="http://schemas.microsoft.com/office/drawing/2014/main" id="{D46FDE2C-EA4B-4C0B-9BFA-60809218A337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/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B10804E5-2607-44A6-9425-A1F8E885904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435684" y="341235"/>
            <a:ext cx="7320636" cy="411163"/>
          </a:xfrm>
          <a:prstGeom prst="rect">
            <a:avLst/>
          </a:prstGeom>
        </p:spPr>
        <p:txBody>
          <a:bodyPr anchor="b"/>
          <a:lstStyle>
            <a:lvl1pPr marL="0" algn="ctr" defTabSz="914309" rtl="0" eaLnBrk="1" latinLnBrk="0" hangingPunct="1">
              <a:defRPr lang="pt-BR" sz="2800" b="1" kern="1200" spc="20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AQUI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F96342F5-3FB4-490F-9638-45CC41AEBB0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435681" y="705401"/>
            <a:ext cx="7320636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spc="2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pt-BR" dirty="0"/>
              <a:t>Colocar o subtítulo aqui</a:t>
            </a:r>
          </a:p>
        </p:txBody>
      </p:sp>
    </p:spTree>
    <p:extLst>
      <p:ext uri="{BB962C8B-B14F-4D97-AF65-F5344CB8AC3E}">
        <p14:creationId xmlns:p14="http://schemas.microsoft.com/office/powerpoint/2010/main" val="41457607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: Cantos Superiores Arredondados 3">
            <a:extLst>
              <a:ext uri="{FF2B5EF4-FFF2-40B4-BE49-F238E27FC236}">
                <a16:creationId xmlns:a16="http://schemas.microsoft.com/office/drawing/2014/main" id="{0E6843EE-5518-4FC5-8CF1-0BD53244452D}"/>
              </a:ext>
            </a:extLst>
          </p:cNvPr>
          <p:cNvSpPr/>
          <p:nvPr userDrawn="1"/>
        </p:nvSpPr>
        <p:spPr>
          <a:xfrm flipV="1">
            <a:off x="748060" y="0"/>
            <a:ext cx="9410006" cy="1163782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E232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82E42AEC-9CA0-41E8-850D-DFE13CB10AC2}"/>
              </a:ext>
            </a:extLst>
          </p:cNvPr>
          <p:cNvGrpSpPr/>
          <p:nvPr userDrawn="1"/>
        </p:nvGrpSpPr>
        <p:grpSpPr>
          <a:xfrm>
            <a:off x="5257127" y="118290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1" name="Shape 18">
              <a:extLst>
                <a:ext uri="{FF2B5EF4-FFF2-40B4-BE49-F238E27FC236}">
                  <a16:creationId xmlns:a16="http://schemas.microsoft.com/office/drawing/2014/main" id="{9A448202-9995-4672-8E9C-5A3950D4F33B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/>
            </a:p>
          </p:txBody>
        </p:sp>
        <p:sp>
          <p:nvSpPr>
            <p:cNvPr id="12" name="Shape 19">
              <a:extLst>
                <a:ext uri="{FF2B5EF4-FFF2-40B4-BE49-F238E27FC236}">
                  <a16:creationId xmlns:a16="http://schemas.microsoft.com/office/drawing/2014/main" id="{4F3BEC18-9C60-45F1-89DC-237495199F9F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/>
            </a:p>
          </p:txBody>
        </p:sp>
        <p:sp>
          <p:nvSpPr>
            <p:cNvPr id="13" name="Shape 20">
              <a:extLst>
                <a:ext uri="{FF2B5EF4-FFF2-40B4-BE49-F238E27FC236}">
                  <a16:creationId xmlns:a16="http://schemas.microsoft.com/office/drawing/2014/main" id="{D46FDE2C-EA4B-4C0B-9BFA-60809218A337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/>
            </a:p>
          </p:txBody>
        </p:sp>
      </p:grpSp>
      <p:sp>
        <p:nvSpPr>
          <p:cNvPr id="16" name="Título 1">
            <a:extLst>
              <a:ext uri="{FF2B5EF4-FFF2-40B4-BE49-F238E27FC236}">
                <a16:creationId xmlns:a16="http://schemas.microsoft.com/office/drawing/2014/main" id="{4946B340-CF36-4974-85ED-3AC8996203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8060" y="341235"/>
            <a:ext cx="9410006" cy="411163"/>
          </a:xfrm>
          <a:prstGeom prst="rect">
            <a:avLst/>
          </a:prstGeom>
        </p:spPr>
        <p:txBody>
          <a:bodyPr anchor="b"/>
          <a:lstStyle>
            <a:lvl1pPr marL="0" algn="ctr" defTabSz="914309" rtl="0" eaLnBrk="1" latinLnBrk="0" hangingPunct="1">
              <a:defRPr lang="pt-BR" sz="2800" b="1" kern="1200" spc="20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AQUI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7936E0F8-E954-43C7-B637-F9C319A0B6C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47714" y="705401"/>
            <a:ext cx="94107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spc="2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pt-BR" dirty="0"/>
              <a:t>Colocar o subtítulo aqui</a:t>
            </a:r>
          </a:p>
        </p:txBody>
      </p:sp>
    </p:spTree>
    <p:extLst>
      <p:ext uri="{BB962C8B-B14F-4D97-AF65-F5344CB8AC3E}">
        <p14:creationId xmlns:p14="http://schemas.microsoft.com/office/powerpoint/2010/main" val="8115156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5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rma Livre: Forma 8">
            <a:extLst>
              <a:ext uri="{FF2B5EF4-FFF2-40B4-BE49-F238E27FC236}">
                <a16:creationId xmlns:a16="http://schemas.microsoft.com/office/drawing/2014/main" id="{B067EBC8-0D81-478B-863A-F6E6F2618745}"/>
              </a:ext>
            </a:extLst>
          </p:cNvPr>
          <p:cNvSpPr/>
          <p:nvPr userDrawn="1"/>
        </p:nvSpPr>
        <p:spPr>
          <a:xfrm>
            <a:off x="2133601" y="-3572"/>
            <a:ext cx="7924800" cy="670559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0065" y="114716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8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/>
            </a:p>
          </p:txBody>
        </p:sp>
        <p:sp>
          <p:nvSpPr>
            <p:cNvPr id="19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/>
            </a:p>
          </p:txBody>
        </p:sp>
        <p:sp>
          <p:nvSpPr>
            <p:cNvPr id="20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/>
            </a:p>
          </p:txBody>
        </p:sp>
      </p:grpSp>
      <p:sp>
        <p:nvSpPr>
          <p:cNvPr id="21" name="Título 1">
            <a:extLst>
              <a:ext uri="{FF2B5EF4-FFF2-40B4-BE49-F238E27FC236}">
                <a16:creationId xmlns:a16="http://schemas.microsoft.com/office/drawing/2014/main" id="{2062D2E3-8553-4996-ADEE-52E4D6DF25A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604741" y="172455"/>
            <a:ext cx="6982520" cy="411163"/>
          </a:xfrm>
          <a:prstGeom prst="rect">
            <a:avLst/>
          </a:prstGeom>
        </p:spPr>
        <p:txBody>
          <a:bodyPr anchor="b"/>
          <a:lstStyle>
            <a:lvl1pPr marL="0" algn="ctr" defTabSz="914309" rtl="0" eaLnBrk="1" latinLnBrk="0" hangingPunct="1">
              <a:defRPr lang="pt-BR" sz="1800" b="1" kern="1200" spc="20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28990398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EB830C7B-8E37-4522-8EC4-77124C99834D}"/>
              </a:ext>
            </a:extLst>
          </p:cNvPr>
          <p:cNvSpPr/>
          <p:nvPr userDrawn="1"/>
        </p:nvSpPr>
        <p:spPr>
          <a:xfrm rot="10800000">
            <a:off x="2133601" y="6187442"/>
            <a:ext cx="7924800" cy="670559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id="{70F697C9-209A-43BA-9D10-BC4E191C3BA0}"/>
              </a:ext>
            </a:extLst>
          </p:cNvPr>
          <p:cNvGrpSpPr/>
          <p:nvPr userDrawn="1"/>
        </p:nvGrpSpPr>
        <p:grpSpPr>
          <a:xfrm>
            <a:off x="5900065" y="6474794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5" name="Shape 18">
              <a:extLst>
                <a:ext uri="{FF2B5EF4-FFF2-40B4-BE49-F238E27FC236}">
                  <a16:creationId xmlns:a16="http://schemas.microsoft.com/office/drawing/2014/main" id="{CC2A0787-D69E-482A-9952-2DCE6F2039A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/>
            </a:p>
          </p:txBody>
        </p:sp>
        <p:sp>
          <p:nvSpPr>
            <p:cNvPr id="6" name="Shape 19">
              <a:extLst>
                <a:ext uri="{FF2B5EF4-FFF2-40B4-BE49-F238E27FC236}">
                  <a16:creationId xmlns:a16="http://schemas.microsoft.com/office/drawing/2014/main" id="{A7B4D387-A84F-460C-B015-AFC5B6656E78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/>
            </a:p>
          </p:txBody>
        </p:sp>
        <p:sp>
          <p:nvSpPr>
            <p:cNvPr id="7" name="Shape 20">
              <a:extLst>
                <a:ext uri="{FF2B5EF4-FFF2-40B4-BE49-F238E27FC236}">
                  <a16:creationId xmlns:a16="http://schemas.microsoft.com/office/drawing/2014/main" id="{0DC9D6F5-5703-4487-9B28-B60C581845E9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/>
            </a:p>
          </p:txBody>
        </p:sp>
      </p:grpSp>
      <p:sp>
        <p:nvSpPr>
          <p:cNvPr id="8" name="Título 1">
            <a:extLst>
              <a:ext uri="{FF2B5EF4-FFF2-40B4-BE49-F238E27FC236}">
                <a16:creationId xmlns:a16="http://schemas.microsoft.com/office/drawing/2014/main" id="{6E078637-47D1-4E47-BDFF-E5F47C8176F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286001" y="529427"/>
            <a:ext cx="7620000" cy="411163"/>
          </a:xfrm>
          <a:prstGeom prst="rect">
            <a:avLst/>
          </a:prstGeom>
        </p:spPr>
        <p:txBody>
          <a:bodyPr anchor="b"/>
          <a:lstStyle>
            <a:lvl1pPr marL="0" algn="ctr" defTabSz="914309" rtl="0" eaLnBrk="1" latinLnBrk="0" hangingPunct="1">
              <a:defRPr lang="pt-BR" sz="3200" kern="1200" spc="20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0" name="Espaço Reservado para Texto 5">
            <a:extLst>
              <a:ext uri="{FF2B5EF4-FFF2-40B4-BE49-F238E27FC236}">
                <a16:creationId xmlns:a16="http://schemas.microsoft.com/office/drawing/2014/main" id="{5B736190-DDAD-467E-B4A5-1A89B956676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86001" y="972826"/>
            <a:ext cx="76200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spc="2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10530651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1_Cabeçalho da Seçã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C:\Users\User\Desktop\Spin\insumos\Marca Claro-02.png">
            <a:extLst>
              <a:ext uri="{FF2B5EF4-FFF2-40B4-BE49-F238E27FC236}">
                <a16:creationId xmlns:a16="http://schemas.microsoft.com/office/drawing/2014/main" id="{F4F998E6-A4B3-4071-BE21-5C4D6C2A3D7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8" y="5445227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9206C7B7-6B1A-4000-AA60-AE9B14403D39}"/>
              </a:ext>
            </a:extLst>
          </p:cNvPr>
          <p:cNvSpPr/>
          <p:nvPr userDrawn="1"/>
        </p:nvSpPr>
        <p:spPr>
          <a:xfrm>
            <a:off x="239354" y="252250"/>
            <a:ext cx="11742444" cy="6345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7280"/>
            <a:endParaRPr lang="pt-BR" sz="1721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73277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ítulo e conteúdo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E7964C55-D56C-4B14-8F40-A11D66A8E5E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98126E0D-93DA-49F0-A141-22502245A9F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8"/>
            <a:ext cx="1065475" cy="38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9844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tle and Content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/>
          <p:cNvSpPr/>
          <p:nvPr userDrawn="1"/>
        </p:nvSpPr>
        <p:spPr>
          <a:xfrm>
            <a:off x="239354" y="252020"/>
            <a:ext cx="11742444" cy="633923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00560"/>
            <a:endParaRPr lang="pt-BR" sz="2361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72564E38-176E-471E-8C17-AD15DEA82BD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16483" y="5906229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8590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6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2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2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49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732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6" y="1432405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2" y="1418944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6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69" y="1868925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4000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4000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2" y="3500909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2" y="6186020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927603"/>
      </p:ext>
    </p:extLst>
  </p:cSld>
  <p:clrMapOvr>
    <a:masterClrMapping/>
  </p:clrMapOvr>
  <p:transition>
    <p:wipe dir="r"/>
  </p:transition>
</p:sldLayout>
</file>

<file path=ppt/slideLayouts/slideLayout4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6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96160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2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9828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2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77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8213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7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69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1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39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3" y="265117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7" y="1872435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80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9380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0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8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1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50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4" y="6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3" y="118869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79" y="1584403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4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4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80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4151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5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795553"/>
      </p:ext>
    </p:extLst>
  </p:cSld>
  <p:clrMapOvr>
    <a:masterClrMapping/>
  </p:clrMapOvr>
  <p:transition>
    <p:wipe dir="r"/>
  </p:transition>
</p:sldLayout>
</file>

<file path=ppt/slideLayouts/slideLayout4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2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1" y="251889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49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745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sp>
        <p:nvSpPr>
          <p:cNvPr id="9" name="Rectangle 1"/>
          <p:cNvSpPr/>
          <p:nvPr userDrawn="1"/>
        </p:nvSpPr>
        <p:spPr>
          <a:xfrm>
            <a:off x="2" y="1418943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68" y="1868924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4000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4000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2" y="3500909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2" y="6186020"/>
            <a:ext cx="1346200" cy="412224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E97F1AA3-6CF2-4322-9D6C-80EF87299CA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3518" y="938972"/>
            <a:ext cx="2724968" cy="100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10553"/>
      </p:ext>
    </p:extLst>
  </p:cSld>
  <p:clrMapOvr>
    <a:masterClrMapping/>
  </p:clrMapOvr>
  <p:transition>
    <p:wipe dir="r"/>
  </p:transition>
</p:sldLayout>
</file>

<file path=ppt/slideLayouts/slideLayout4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6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>
            <a:extLst>
              <a:ext uri="{FF2B5EF4-FFF2-40B4-BE49-F238E27FC236}">
                <a16:creationId xmlns:a16="http://schemas.microsoft.com/office/drawing/2014/main" id="{DED0F6FC-69B1-4AFF-87DB-086A1B203607}"/>
              </a:ext>
            </a:extLst>
          </p:cNvPr>
          <p:cNvSpPr/>
          <p:nvPr userDrawn="1"/>
        </p:nvSpPr>
        <p:spPr>
          <a:xfrm>
            <a:off x="2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5F5F5"/>
              </a:gs>
              <a:gs pos="98000">
                <a:srgbClr val="D7D6D6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F11C0187-6D7E-421E-A6DD-818C0CCA0F1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4" y="6300827"/>
            <a:ext cx="780527" cy="239007"/>
          </a:xfrm>
          <a:prstGeom prst="rect">
            <a:avLst/>
          </a:prstGeom>
        </p:spPr>
      </p:pic>
      <p:sp>
        <p:nvSpPr>
          <p:cNvPr id="8" name="Rectangle 4">
            <a:extLst>
              <a:ext uri="{FF2B5EF4-FFF2-40B4-BE49-F238E27FC236}">
                <a16:creationId xmlns:a16="http://schemas.microsoft.com/office/drawing/2014/main" id="{351B778E-8344-4BDD-8821-2CD228193C36}"/>
              </a:ext>
            </a:extLst>
          </p:cNvPr>
          <p:cNvSpPr/>
          <p:nvPr userDrawn="1"/>
        </p:nvSpPr>
        <p:spPr>
          <a:xfrm>
            <a:off x="1" y="5"/>
            <a:ext cx="12190548" cy="223853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745">
              <a:defRPr/>
            </a:pPr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BC3423CB-41FF-494F-AF7D-6B63B7B0185E}"/>
              </a:ext>
            </a:extLst>
          </p:cNvPr>
          <p:cNvSpPr/>
          <p:nvPr userDrawn="1"/>
        </p:nvSpPr>
        <p:spPr>
          <a:xfrm>
            <a:off x="2" y="2147753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1" name="Imagem 10">
            <a:extLst>
              <a:ext uri="{FF2B5EF4-FFF2-40B4-BE49-F238E27FC236}">
                <a16:creationId xmlns:a16="http://schemas.microsoft.com/office/drawing/2014/main" id="{DC2847B8-42F1-4E97-A08A-ADE51F5AD27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8203" y="1711880"/>
            <a:ext cx="2560329" cy="940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6262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1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335362" y="260653"/>
            <a:ext cx="5376597" cy="6267727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257225" y="3420161"/>
            <a:ext cx="470192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8798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DIGA</a:t>
            </a:r>
            <a:r>
              <a:rPr lang="pt-BR" sz="8798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L</a:t>
            </a:r>
            <a:r>
              <a:rPr lang="en-US" sz="8798" dirty="0" err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Á</a:t>
            </a:r>
            <a:endParaRPr lang="pt-BR" sz="8798" dirty="0">
              <a:solidFill>
                <a:prstClr val="white">
                  <a:lumMod val="65000"/>
                </a:prstClr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8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6420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4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2386120" y="2849389"/>
            <a:ext cx="6866097" cy="11592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931" dirty="0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6931" b="1" dirty="0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6931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07" y="262597"/>
            <a:ext cx="4953935" cy="6415640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8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025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7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4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9350" y="260654"/>
            <a:ext cx="11713301" cy="3168351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43606" y="3621025"/>
            <a:ext cx="7104789" cy="461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218194"/>
            <a:r>
              <a:rPr lang="pt-BR" sz="2399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399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19538" y="4153467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19538" y="5401605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magem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1093" y="5701498"/>
            <a:ext cx="2289820" cy="695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8588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8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5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2379652" y="2808901"/>
            <a:ext cx="6853158" cy="11996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1218194"/>
            <a:r>
              <a:rPr lang="en-US" sz="7194" dirty="0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7194" b="1" dirty="0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7194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09" y="262597"/>
            <a:ext cx="4953935" cy="6415640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8" y="5928943"/>
            <a:ext cx="1297405" cy="393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3458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8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4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2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49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732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6" y="1432405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2" y="1418944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6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69" y="1868925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4000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4000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2" y="3500909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2" y="6186020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002100"/>
      </p:ext>
    </p:extLst>
  </p:cSld>
  <p:clrMapOvr>
    <a:masterClrMapping/>
  </p:clrMapOvr>
  <p:transition>
    <p:wipe dir="r"/>
  </p:transition>
</p:sldLayout>
</file>

<file path=ppt/slideLayouts/slideLayout4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5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26784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2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3712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2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3114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97442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8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6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69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1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39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3" y="265117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7" y="1872435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80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6839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7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8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1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50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4" y="6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3" y="118869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79" y="1584403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4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4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80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4692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8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5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6561926"/>
      </p:ext>
    </p:extLst>
  </p:cSld>
  <p:clrMapOvr>
    <a:masterClrMapping/>
  </p:clrMapOvr>
  <p:transition>
    <p:wipe dir="r"/>
  </p:transition>
</p:sldLayout>
</file>

<file path=ppt/slideLayouts/slideLayout48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5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2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49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732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6" y="1432405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2" y="1418944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6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69" y="1868925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4000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4000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2" y="3500909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2" y="6186020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3477274"/>
      </p:ext>
    </p:extLst>
  </p:cSld>
  <p:clrMapOvr>
    <a:masterClrMapping/>
  </p:clrMapOvr>
  <p:transition>
    <p:wipe dir="r"/>
  </p:transition>
</p:sldLayout>
</file>

<file path=ppt/slideLayouts/slideLayout4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3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7369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2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6073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2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307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3857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9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8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69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1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39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3" y="265117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7" y="1872435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80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1933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8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1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50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4" y="6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3" y="118869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79" y="1584403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4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4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80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8759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9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5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2411134"/>
      </p:ext>
    </p:extLst>
  </p:cSld>
  <p:clrMapOvr>
    <a:masterClrMapping/>
  </p:clrMapOvr>
  <p:transition>
    <p:wipe dir="r"/>
  </p:transition>
</p:sldLayout>
</file>

<file path=ppt/slideLayouts/slideLayout49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EB830C7B-8E37-4522-8EC4-77124C99834D}"/>
              </a:ext>
            </a:extLst>
          </p:cNvPr>
          <p:cNvSpPr/>
          <p:nvPr userDrawn="1"/>
        </p:nvSpPr>
        <p:spPr>
          <a:xfrm rot="10800000">
            <a:off x="2133601" y="6187446"/>
            <a:ext cx="7924800" cy="670559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586"/>
            <a:endParaRPr lang="pt-BR" sz="1799">
              <a:solidFill>
                <a:prstClr val="white"/>
              </a:solidFill>
            </a:endParaRPr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id="{70F697C9-209A-43BA-9D10-BC4E191C3BA0}"/>
              </a:ext>
            </a:extLst>
          </p:cNvPr>
          <p:cNvGrpSpPr/>
          <p:nvPr userDrawn="1"/>
        </p:nvGrpSpPr>
        <p:grpSpPr>
          <a:xfrm>
            <a:off x="5900066" y="6474795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5" name="Shape 18">
              <a:extLst>
                <a:ext uri="{FF2B5EF4-FFF2-40B4-BE49-F238E27FC236}">
                  <a16:creationId xmlns:a16="http://schemas.microsoft.com/office/drawing/2014/main" id="{CC2A0787-D69E-482A-9952-2DCE6F2039A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586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  <p:sp>
          <p:nvSpPr>
            <p:cNvPr id="6" name="Shape 19">
              <a:extLst>
                <a:ext uri="{FF2B5EF4-FFF2-40B4-BE49-F238E27FC236}">
                  <a16:creationId xmlns:a16="http://schemas.microsoft.com/office/drawing/2014/main" id="{A7B4D387-A84F-460C-B015-AFC5B6656E78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586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  <p:sp>
          <p:nvSpPr>
            <p:cNvPr id="7" name="Shape 20">
              <a:extLst>
                <a:ext uri="{FF2B5EF4-FFF2-40B4-BE49-F238E27FC236}">
                  <a16:creationId xmlns:a16="http://schemas.microsoft.com/office/drawing/2014/main" id="{0DC9D6F5-5703-4487-9B28-B60C581845E9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586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</p:grpSp>
      <p:sp>
        <p:nvSpPr>
          <p:cNvPr id="8" name="Título 1">
            <a:extLst>
              <a:ext uri="{FF2B5EF4-FFF2-40B4-BE49-F238E27FC236}">
                <a16:creationId xmlns:a16="http://schemas.microsoft.com/office/drawing/2014/main" id="{6E078637-47D1-4E47-BDFF-E5F47C8176F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286001" y="529430"/>
            <a:ext cx="7620000" cy="411163"/>
          </a:xfrm>
          <a:prstGeom prst="rect">
            <a:avLst/>
          </a:prstGeom>
        </p:spPr>
        <p:txBody>
          <a:bodyPr anchor="b"/>
          <a:lstStyle>
            <a:lvl1pPr marL="0" algn="ctr" defTabSz="913586" rtl="0" eaLnBrk="1" latinLnBrk="0" hangingPunct="1">
              <a:defRPr lang="pt-BR" sz="3197" kern="1200" spc="20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0" name="Espaço Reservado para Texto 5">
            <a:extLst>
              <a:ext uri="{FF2B5EF4-FFF2-40B4-BE49-F238E27FC236}">
                <a16:creationId xmlns:a16="http://schemas.microsoft.com/office/drawing/2014/main" id="{5B736190-DDAD-467E-B4A5-1A89B956676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86001" y="972829"/>
            <a:ext cx="76200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99" spc="2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28922543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rma Livre: Forma 6">
            <a:extLst>
              <a:ext uri="{FF2B5EF4-FFF2-40B4-BE49-F238E27FC236}">
                <a16:creationId xmlns:a16="http://schemas.microsoft.com/office/drawing/2014/main" id="{D36170ED-D75D-4725-97A5-2BEFDD357737}"/>
              </a:ext>
            </a:extLst>
          </p:cNvPr>
          <p:cNvSpPr/>
          <p:nvPr userDrawn="1"/>
        </p:nvSpPr>
        <p:spPr>
          <a:xfrm>
            <a:off x="2133601" y="4"/>
            <a:ext cx="7924800" cy="1152207"/>
          </a:xfrm>
          <a:custGeom>
            <a:avLst/>
            <a:gdLst>
              <a:gd name="connsiteX0" fmla="*/ 0 w 6449725"/>
              <a:gd name="connsiteY0" fmla="*/ 0 h 1163782"/>
              <a:gd name="connsiteX1" fmla="*/ 6449725 w 6449725"/>
              <a:gd name="connsiteY1" fmla="*/ 0 h 1163782"/>
              <a:gd name="connsiteX2" fmla="*/ 6449725 w 6449725"/>
              <a:gd name="connsiteY2" fmla="*/ 557188 h 1163782"/>
              <a:gd name="connsiteX3" fmla="*/ 5843131 w 6449725"/>
              <a:gd name="connsiteY3" fmla="*/ 1163782 h 1163782"/>
              <a:gd name="connsiteX4" fmla="*/ 606594 w 6449725"/>
              <a:gd name="connsiteY4" fmla="*/ 1163782 h 1163782"/>
              <a:gd name="connsiteX5" fmla="*/ 0 w 6449725"/>
              <a:gd name="connsiteY5" fmla="*/ 557188 h 1163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49725" h="1163782">
                <a:moveTo>
                  <a:pt x="0" y="0"/>
                </a:moveTo>
                <a:lnTo>
                  <a:pt x="6449725" y="0"/>
                </a:lnTo>
                <a:lnTo>
                  <a:pt x="6449725" y="557188"/>
                </a:lnTo>
                <a:cubicBezTo>
                  <a:pt x="6449725" y="892201"/>
                  <a:pt x="6178144" y="1163782"/>
                  <a:pt x="5843131" y="1163782"/>
                </a:cubicBezTo>
                <a:lnTo>
                  <a:pt x="606594" y="1163782"/>
                </a:lnTo>
                <a:cubicBezTo>
                  <a:pt x="271581" y="1163782"/>
                  <a:pt x="0" y="892201"/>
                  <a:pt x="0" y="55718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586"/>
            <a:endParaRPr lang="pt-BR" sz="1799">
              <a:solidFill>
                <a:prstClr val="white"/>
              </a:solidFill>
            </a:endParaRP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82E42AEC-9CA0-41E8-850D-DFE13CB10AC2}"/>
              </a:ext>
            </a:extLst>
          </p:cNvPr>
          <p:cNvGrpSpPr/>
          <p:nvPr userDrawn="1"/>
        </p:nvGrpSpPr>
        <p:grpSpPr>
          <a:xfrm>
            <a:off x="5900066" y="118291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1" name="Shape 18">
              <a:extLst>
                <a:ext uri="{FF2B5EF4-FFF2-40B4-BE49-F238E27FC236}">
                  <a16:creationId xmlns:a16="http://schemas.microsoft.com/office/drawing/2014/main" id="{9A448202-9995-4672-8E9C-5A3950D4F33B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586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  <p:sp>
          <p:nvSpPr>
            <p:cNvPr id="12" name="Shape 19">
              <a:extLst>
                <a:ext uri="{FF2B5EF4-FFF2-40B4-BE49-F238E27FC236}">
                  <a16:creationId xmlns:a16="http://schemas.microsoft.com/office/drawing/2014/main" id="{4F3BEC18-9C60-45F1-89DC-237495199F9F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586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  <p:sp>
          <p:nvSpPr>
            <p:cNvPr id="13" name="Shape 20">
              <a:extLst>
                <a:ext uri="{FF2B5EF4-FFF2-40B4-BE49-F238E27FC236}">
                  <a16:creationId xmlns:a16="http://schemas.microsoft.com/office/drawing/2014/main" id="{D46FDE2C-EA4B-4C0B-9BFA-60809218A337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586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B10804E5-2607-44A6-9425-A1F8E885904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435685" y="341237"/>
            <a:ext cx="7320636" cy="411163"/>
          </a:xfrm>
          <a:prstGeom prst="rect">
            <a:avLst/>
          </a:prstGeom>
        </p:spPr>
        <p:txBody>
          <a:bodyPr anchor="b"/>
          <a:lstStyle>
            <a:lvl1pPr marL="0" algn="ctr" defTabSz="913586" rtl="0" eaLnBrk="1" latinLnBrk="0" hangingPunct="1">
              <a:defRPr lang="pt-BR" sz="2799" b="1" kern="1200" spc="20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AQUI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F96342F5-3FB4-490F-9638-45CC41AEBB0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435684" y="705402"/>
            <a:ext cx="7320636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99" spc="2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pt-BR" dirty="0"/>
              <a:t>Colocar o subtítulo aqui</a:t>
            </a:r>
          </a:p>
        </p:txBody>
      </p:sp>
    </p:spTree>
    <p:extLst>
      <p:ext uri="{BB962C8B-B14F-4D97-AF65-F5344CB8AC3E}">
        <p14:creationId xmlns:p14="http://schemas.microsoft.com/office/powerpoint/2010/main" val="9838714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4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: Cantos Superiores Arredondados 3">
            <a:extLst>
              <a:ext uri="{FF2B5EF4-FFF2-40B4-BE49-F238E27FC236}">
                <a16:creationId xmlns:a16="http://schemas.microsoft.com/office/drawing/2014/main" id="{0E6843EE-5518-4FC5-8CF1-0BD53244452D}"/>
              </a:ext>
            </a:extLst>
          </p:cNvPr>
          <p:cNvSpPr/>
          <p:nvPr userDrawn="1"/>
        </p:nvSpPr>
        <p:spPr>
          <a:xfrm flipV="1">
            <a:off x="748059" y="0"/>
            <a:ext cx="9410007" cy="1163782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E232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586"/>
            <a:endParaRPr lang="pt-BR" sz="1799">
              <a:solidFill>
                <a:prstClr val="white"/>
              </a:solidFill>
            </a:endParaRP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82E42AEC-9CA0-41E8-850D-DFE13CB10AC2}"/>
              </a:ext>
            </a:extLst>
          </p:cNvPr>
          <p:cNvGrpSpPr/>
          <p:nvPr userDrawn="1"/>
        </p:nvGrpSpPr>
        <p:grpSpPr>
          <a:xfrm>
            <a:off x="5257129" y="118291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1" name="Shape 18">
              <a:extLst>
                <a:ext uri="{FF2B5EF4-FFF2-40B4-BE49-F238E27FC236}">
                  <a16:creationId xmlns:a16="http://schemas.microsoft.com/office/drawing/2014/main" id="{9A448202-9995-4672-8E9C-5A3950D4F33B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586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  <p:sp>
          <p:nvSpPr>
            <p:cNvPr id="12" name="Shape 19">
              <a:extLst>
                <a:ext uri="{FF2B5EF4-FFF2-40B4-BE49-F238E27FC236}">
                  <a16:creationId xmlns:a16="http://schemas.microsoft.com/office/drawing/2014/main" id="{4F3BEC18-9C60-45F1-89DC-237495199F9F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586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  <p:sp>
          <p:nvSpPr>
            <p:cNvPr id="13" name="Shape 20">
              <a:extLst>
                <a:ext uri="{FF2B5EF4-FFF2-40B4-BE49-F238E27FC236}">
                  <a16:creationId xmlns:a16="http://schemas.microsoft.com/office/drawing/2014/main" id="{D46FDE2C-EA4B-4C0B-9BFA-60809218A337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586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</p:grpSp>
      <p:sp>
        <p:nvSpPr>
          <p:cNvPr id="16" name="Título 1">
            <a:extLst>
              <a:ext uri="{FF2B5EF4-FFF2-40B4-BE49-F238E27FC236}">
                <a16:creationId xmlns:a16="http://schemas.microsoft.com/office/drawing/2014/main" id="{4946B340-CF36-4974-85ED-3AC8996203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8059" y="341237"/>
            <a:ext cx="9410007" cy="411163"/>
          </a:xfrm>
          <a:prstGeom prst="rect">
            <a:avLst/>
          </a:prstGeom>
        </p:spPr>
        <p:txBody>
          <a:bodyPr anchor="b"/>
          <a:lstStyle>
            <a:lvl1pPr marL="0" algn="ctr" defTabSz="913586" rtl="0" eaLnBrk="1" latinLnBrk="0" hangingPunct="1">
              <a:defRPr lang="pt-BR" sz="2799" b="1" kern="1200" spc="20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AQUI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7936E0F8-E954-43C7-B637-F9C319A0B6C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47716" y="705402"/>
            <a:ext cx="94107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99" spc="2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pt-BR" dirty="0"/>
              <a:t>Colocar o subtítulo aqui</a:t>
            </a:r>
          </a:p>
        </p:txBody>
      </p:sp>
    </p:spTree>
    <p:extLst>
      <p:ext uri="{BB962C8B-B14F-4D97-AF65-F5344CB8AC3E}">
        <p14:creationId xmlns:p14="http://schemas.microsoft.com/office/powerpoint/2010/main" val="1680213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0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rma Livre: Forma 8">
            <a:extLst>
              <a:ext uri="{FF2B5EF4-FFF2-40B4-BE49-F238E27FC236}">
                <a16:creationId xmlns:a16="http://schemas.microsoft.com/office/drawing/2014/main" id="{B067EBC8-0D81-478B-863A-F6E6F2618745}"/>
              </a:ext>
            </a:extLst>
          </p:cNvPr>
          <p:cNvSpPr/>
          <p:nvPr userDrawn="1"/>
        </p:nvSpPr>
        <p:spPr>
          <a:xfrm>
            <a:off x="2133601" y="-3571"/>
            <a:ext cx="7924800" cy="670559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586"/>
            <a:endParaRPr lang="pt-BR" sz="1799">
              <a:solidFill>
                <a:prstClr val="white"/>
              </a:solidFill>
            </a:endParaRPr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0066" y="114717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8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586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  <p:sp>
          <p:nvSpPr>
            <p:cNvPr id="19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586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  <p:sp>
          <p:nvSpPr>
            <p:cNvPr id="20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586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</p:grpSp>
      <p:sp>
        <p:nvSpPr>
          <p:cNvPr id="21" name="Título 1">
            <a:extLst>
              <a:ext uri="{FF2B5EF4-FFF2-40B4-BE49-F238E27FC236}">
                <a16:creationId xmlns:a16="http://schemas.microsoft.com/office/drawing/2014/main" id="{2062D2E3-8553-4996-ADEE-52E4D6DF25A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604742" y="172457"/>
            <a:ext cx="6982520" cy="411163"/>
          </a:xfrm>
          <a:prstGeom prst="rect">
            <a:avLst/>
          </a:prstGeom>
        </p:spPr>
        <p:txBody>
          <a:bodyPr anchor="b"/>
          <a:lstStyle>
            <a:lvl1pPr marL="0" algn="ctr" defTabSz="913586" rtl="0" eaLnBrk="1" latinLnBrk="0" hangingPunct="1">
              <a:defRPr lang="pt-BR" sz="1799" b="1" kern="1200" spc="20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8913934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0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03DDC0F9-CECA-498D-88A9-EC53B761449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b="5312"/>
          <a:stretch/>
        </p:blipFill>
        <p:spPr>
          <a:xfrm>
            <a:off x="2506" y="2543"/>
            <a:ext cx="12201236" cy="6855459"/>
          </a:xfrm>
          <a:prstGeom prst="rect">
            <a:avLst/>
          </a:prstGeom>
        </p:spPr>
      </p:pic>
      <p:pic>
        <p:nvPicPr>
          <p:cNvPr id="7" name="Gráfico 6">
            <a:extLst>
              <a:ext uri="{FF2B5EF4-FFF2-40B4-BE49-F238E27FC236}">
                <a16:creationId xmlns:a16="http://schemas.microsoft.com/office/drawing/2014/main" id="{01DD4C31-C538-4EC9-8427-A8A8C0D695DF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6231" t="35344" r="47524" b="37990"/>
          <a:stretch/>
        </p:blipFill>
        <p:spPr>
          <a:xfrm>
            <a:off x="10232574" y="4"/>
            <a:ext cx="1971169" cy="1828799"/>
          </a:xfrm>
          <a:prstGeom prst="rect">
            <a:avLst/>
          </a:prstGeom>
        </p:spPr>
      </p:pic>
      <p:pic>
        <p:nvPicPr>
          <p:cNvPr id="8" name="Gráfico 7">
            <a:extLst>
              <a:ext uri="{FF2B5EF4-FFF2-40B4-BE49-F238E27FC236}">
                <a16:creationId xmlns:a16="http://schemas.microsoft.com/office/drawing/2014/main" id="{1756CEC8-ACA1-4FC0-8EA5-C977279004E0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9639" t="24265" r="19100" b="13780"/>
          <a:stretch/>
        </p:blipFill>
        <p:spPr>
          <a:xfrm>
            <a:off x="9564466" y="4609418"/>
            <a:ext cx="2654057" cy="2263101"/>
          </a:xfrm>
          <a:prstGeom prst="rect">
            <a:avLst/>
          </a:prstGeom>
        </p:spPr>
      </p:pic>
      <p:pic>
        <p:nvPicPr>
          <p:cNvPr id="10" name="Gráfico 9">
            <a:extLst>
              <a:ext uri="{FF2B5EF4-FFF2-40B4-BE49-F238E27FC236}">
                <a16:creationId xmlns:a16="http://schemas.microsoft.com/office/drawing/2014/main" id="{6A089B83-60A1-49F7-A03C-466D9EA2A12B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29243" t="50880" r="6798" b="19508"/>
          <a:stretch/>
        </p:blipFill>
        <p:spPr>
          <a:xfrm>
            <a:off x="1" y="1"/>
            <a:ext cx="2400300" cy="1771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6012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0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10"/>
            <a:ext cx="12223751" cy="6879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97596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0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9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F0436F92-1EC0-CC9C-B456-AE72FDB297B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8138" b="8138"/>
          <a:stretch/>
        </p:blipFill>
        <p:spPr>
          <a:xfrm>
            <a:off x="0" y="0"/>
            <a:ext cx="12284765" cy="6858000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DACE37EA-BF1A-C16B-0D52-F506504F7CAD}"/>
              </a:ext>
            </a:extLst>
          </p:cNvPr>
          <p:cNvSpPr/>
          <p:nvPr userDrawn="1"/>
        </p:nvSpPr>
        <p:spPr>
          <a:xfrm>
            <a:off x="3" y="292"/>
            <a:ext cx="12284764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4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546350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9" name="Imagem 8" descr="Ícone&#10;&#10;Descrição gerada automaticamente">
            <a:extLst>
              <a:ext uri="{FF2B5EF4-FFF2-40B4-BE49-F238E27FC236}">
                <a16:creationId xmlns:a16="http://schemas.microsoft.com/office/drawing/2014/main" id="{2F39A194-3BA4-6B1D-29C8-8BE4CEFBDC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413657" y="381231"/>
            <a:ext cx="1250611" cy="431865"/>
          </a:xfrm>
          <a:prstGeom prst="rect">
            <a:avLst/>
          </a:prstGeom>
        </p:spPr>
      </p:pic>
      <p:sp>
        <p:nvSpPr>
          <p:cNvPr id="10" name="Retângulo 9">
            <a:extLst>
              <a:ext uri="{FF2B5EF4-FFF2-40B4-BE49-F238E27FC236}">
                <a16:creationId xmlns:a16="http://schemas.microsoft.com/office/drawing/2014/main" id="{C9BB5D31-5798-C049-656F-B09F753FAA3B}"/>
              </a:ext>
            </a:extLst>
          </p:cNvPr>
          <p:cNvSpPr/>
          <p:nvPr userDrawn="1"/>
        </p:nvSpPr>
        <p:spPr>
          <a:xfrm>
            <a:off x="413657" y="1033671"/>
            <a:ext cx="11533179" cy="5443102"/>
          </a:xfrm>
          <a:prstGeom prst="rect">
            <a:avLst/>
          </a:prstGeom>
          <a:solidFill>
            <a:srgbClr val="FF0000">
              <a:alpha val="73115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546350"/>
            <a:endParaRPr lang="pt-BR" sz="1774" dirty="0">
              <a:solidFill>
                <a:prstClr val="white"/>
              </a:solidFill>
            </a:endParaRPr>
          </a:p>
        </p:txBody>
      </p:sp>
      <p:pic>
        <p:nvPicPr>
          <p:cNvPr id="11" name="Imagem 10" descr="Desenho em preto e branco&#10;&#10;Descrição gerada automaticamente com confiança baixa">
            <a:extLst>
              <a:ext uri="{FF2B5EF4-FFF2-40B4-BE49-F238E27FC236}">
                <a16:creationId xmlns:a16="http://schemas.microsoft.com/office/drawing/2014/main" id="{483A8129-3E26-DA07-B8B1-7AD0C4DDD09D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527734" y="309514"/>
            <a:ext cx="1250611" cy="511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2260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Agrupar 6">
            <a:extLst>
              <a:ext uri="{FF2B5EF4-FFF2-40B4-BE49-F238E27FC236}">
                <a16:creationId xmlns:a16="http://schemas.microsoft.com/office/drawing/2014/main" id="{FBAB7FF3-39B2-EADB-D75A-9CF122DD0377}"/>
              </a:ext>
            </a:extLst>
          </p:cNvPr>
          <p:cNvGrpSpPr/>
          <p:nvPr userDrawn="1"/>
        </p:nvGrpSpPr>
        <p:grpSpPr>
          <a:xfrm>
            <a:off x="0" y="0"/>
            <a:ext cx="12284765" cy="6858000"/>
            <a:chOff x="0" y="0"/>
            <a:chExt cx="12284765" cy="6858000"/>
          </a:xfrm>
        </p:grpSpPr>
        <p:pic>
          <p:nvPicPr>
            <p:cNvPr id="8" name="Imagem 7" descr="Árvore de natal&#10;&#10;Descrição gerada automaticamente com confiança baixa">
              <a:extLst>
                <a:ext uri="{FF2B5EF4-FFF2-40B4-BE49-F238E27FC236}">
                  <a16:creationId xmlns:a16="http://schemas.microsoft.com/office/drawing/2014/main" id="{DA2515E2-4221-2665-B4C6-809C2E3BA79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426765" y="0"/>
              <a:ext cx="6858000" cy="6858000"/>
            </a:xfrm>
            <a:prstGeom prst="rect">
              <a:avLst/>
            </a:prstGeom>
          </p:spPr>
        </p:pic>
        <p:sp>
          <p:nvSpPr>
            <p:cNvPr id="9" name="Retângulo 8">
              <a:extLst>
                <a:ext uri="{FF2B5EF4-FFF2-40B4-BE49-F238E27FC236}">
                  <a16:creationId xmlns:a16="http://schemas.microsoft.com/office/drawing/2014/main" id="{6BD4C7F4-E30E-8914-3059-8124D9FE64D3}"/>
                </a:ext>
              </a:extLst>
            </p:cNvPr>
            <p:cNvSpPr/>
            <p:nvPr/>
          </p:nvSpPr>
          <p:spPr>
            <a:xfrm>
              <a:off x="0" y="0"/>
              <a:ext cx="7144085" cy="6858000"/>
            </a:xfrm>
            <a:prstGeom prst="rect">
              <a:avLst/>
            </a:prstGeom>
            <a:gradFill flip="none" rotWithShape="1">
              <a:gsLst>
                <a:gs pos="43000">
                  <a:srgbClr val="FF4A22"/>
                </a:gs>
                <a:gs pos="0">
                  <a:srgbClr val="FF4F33"/>
                </a:gs>
                <a:gs pos="100000">
                  <a:srgbClr val="E2370C"/>
                </a:gs>
              </a:gsLst>
              <a:lin ang="54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546350"/>
              <a:endParaRPr lang="pt-BR" sz="1774">
                <a:solidFill>
                  <a:prstClr val="white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798091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 descr="Mulher sentada no sofá&#10;&#10;Descrição gerada automaticamente">
            <a:extLst>
              <a:ext uri="{FF2B5EF4-FFF2-40B4-BE49-F238E27FC236}">
                <a16:creationId xmlns:a16="http://schemas.microsoft.com/office/drawing/2014/main" id="{F90E38CA-CEE8-F03A-E760-97C23CEBE4E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2015" r="9921" b="22015"/>
          <a:stretch/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9" name="Retângulo 8">
            <a:extLst>
              <a:ext uri="{FF2B5EF4-FFF2-40B4-BE49-F238E27FC236}">
                <a16:creationId xmlns:a16="http://schemas.microsoft.com/office/drawing/2014/main" id="{A9B4D31C-6AE2-63CB-77BB-06451E5DF146}"/>
              </a:ext>
            </a:extLst>
          </p:cNvPr>
          <p:cNvSpPr/>
          <p:nvPr userDrawn="1"/>
        </p:nvSpPr>
        <p:spPr>
          <a:xfrm>
            <a:off x="1" y="1"/>
            <a:ext cx="12192000" cy="6877879"/>
          </a:xfrm>
          <a:prstGeom prst="rect">
            <a:avLst/>
          </a:prstGeom>
          <a:solidFill>
            <a:schemeClr val="tx1">
              <a:lumMod val="85000"/>
              <a:lumOff val="15000"/>
              <a:alpha val="4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546350"/>
            <a:endParaRPr lang="pt-BR" sz="1774" dirty="0">
              <a:solidFill>
                <a:prstClr val="white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0" name="Imagem 9" descr="Ícone&#10;&#10;Descrição gerada automaticamente">
            <a:extLst>
              <a:ext uri="{FF2B5EF4-FFF2-40B4-BE49-F238E27FC236}">
                <a16:creationId xmlns:a16="http://schemas.microsoft.com/office/drawing/2014/main" id="{CD19C556-17DA-467D-1FA7-32C53D29A93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413657" y="381231"/>
            <a:ext cx="1250611" cy="431865"/>
          </a:xfrm>
          <a:prstGeom prst="rect">
            <a:avLst/>
          </a:prstGeom>
        </p:spPr>
      </p:pic>
      <p:pic>
        <p:nvPicPr>
          <p:cNvPr id="11" name="Imagem 10" descr="Desenho em preto e branco&#10;&#10;Descrição gerada automaticamente com confiança baixa">
            <a:extLst>
              <a:ext uri="{FF2B5EF4-FFF2-40B4-BE49-F238E27FC236}">
                <a16:creationId xmlns:a16="http://schemas.microsoft.com/office/drawing/2014/main" id="{6332F52B-7907-3C5F-46AB-4F959F9EF88E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527734" y="309514"/>
            <a:ext cx="1250611" cy="511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6892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0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6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2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49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732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6" y="1432405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2" y="1418944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6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69" y="1868925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4000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4000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2" y="3500909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2" y="6186020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093131"/>
      </p:ext>
    </p:extLst>
  </p:cSld>
  <p:clrMapOvr>
    <a:masterClrMapping/>
  </p:clrMapOvr>
  <p:transition>
    <p:wipe dir="r"/>
  </p:transition>
</p:sldLayout>
</file>

<file path=ppt/slideLayouts/slideLayout5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7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33389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2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512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2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9940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8423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69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1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39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3" y="265117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7" y="1872435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80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3848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8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1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50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4" y="6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3" y="118869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79" y="1584403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4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4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80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83664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5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8609053"/>
      </p:ext>
    </p:extLst>
  </p:cSld>
  <p:clrMapOvr>
    <a:masterClrMapping/>
  </p:clrMapOvr>
  <p:transition>
    <p:wipe dir="r"/>
  </p:transition>
</p:sldLayout>
</file>

<file path=ppt/slideLayouts/slideLayout5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7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2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49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732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6" y="1432405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2" y="1418944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6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69" y="1868925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4000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4000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2" y="3500909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2" y="6186020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149063"/>
      </p:ext>
    </p:extLst>
  </p:cSld>
  <p:clrMapOvr>
    <a:masterClrMapping/>
  </p:clrMapOvr>
  <p:transition>
    <p:wipe dir="r"/>
  </p:transition>
</p:sldLayout>
</file>

<file path=ppt/slideLayouts/slideLayout5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1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10911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2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8451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2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509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71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4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69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1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39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3" y="265117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7" y="1872435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80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4049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5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8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1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50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4" y="6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3" y="118869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79" y="1584403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4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4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80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5037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5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1277801"/>
      </p:ext>
    </p:extLst>
  </p:cSld>
  <p:clrMapOvr>
    <a:masterClrMapping/>
  </p:clrMapOvr>
  <p:transition>
    <p:wipe dir="r"/>
  </p:transition>
</p:sldLayout>
</file>

<file path=ppt/slideLayouts/slideLayout5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8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2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49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732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6" y="1432405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2" y="1418944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6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69" y="1868925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4000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4000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2" y="3500909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2" y="6186020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9263981"/>
      </p:ext>
    </p:extLst>
  </p:cSld>
  <p:clrMapOvr>
    <a:masterClrMapping/>
  </p:clrMapOvr>
  <p:transition>
    <p:wipe dir="r"/>
  </p:transition>
</p:sldLayout>
</file>

<file path=ppt/slideLayouts/slideLayout5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3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86672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2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4567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2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975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899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69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1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39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3" y="265117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7" y="1872435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80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8869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8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1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50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4" y="6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3" y="118869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79" y="1584403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4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4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80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736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5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6133902"/>
      </p:ext>
    </p:extLst>
  </p:cSld>
  <p:clrMapOvr>
    <a:masterClrMapping/>
  </p:clrMapOvr>
  <p:transition>
    <p:wipe dir="r"/>
  </p:transition>
</p:sldLayout>
</file>

<file path=ppt/slideLayouts/slideLayout5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 descr="Mulher sentada em uma mesa&#10;&#10;Descrição gerada automaticamente">
            <a:extLst>
              <a:ext uri="{FF2B5EF4-FFF2-40B4-BE49-F238E27FC236}">
                <a16:creationId xmlns:a16="http://schemas.microsoft.com/office/drawing/2014/main" id="{AC77B1E5-2A58-9F80-DE1A-E4AC4FBDCD2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6803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 descr="Pessoa com computador no colo&#10;&#10;Descrição gerada automaticamente">
            <a:extLst>
              <a:ext uri="{FF2B5EF4-FFF2-40B4-BE49-F238E27FC236}">
                <a16:creationId xmlns:a16="http://schemas.microsoft.com/office/drawing/2014/main" id="{8DA03DF2-49BC-8C8E-114A-3CB21EA6379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pic>
        <p:nvPicPr>
          <p:cNvPr id="9" name="Gráfico 8">
            <a:extLst>
              <a:ext uri="{FF2B5EF4-FFF2-40B4-BE49-F238E27FC236}">
                <a16:creationId xmlns:a16="http://schemas.microsoft.com/office/drawing/2014/main" id="{EAC19796-2576-93FD-65A7-E0210D48941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4650" y="6096000"/>
            <a:ext cx="2070100" cy="342900"/>
          </a:xfrm>
          <a:prstGeom prst="rect">
            <a:avLst/>
          </a:prstGeom>
        </p:spPr>
      </p:pic>
      <p:pic>
        <p:nvPicPr>
          <p:cNvPr id="4" name="Imagem 3" descr="Texto&#10;&#10;Descrição gerada automaticamente com confiança baixa">
            <a:extLst>
              <a:ext uri="{FF2B5EF4-FFF2-40B4-BE49-F238E27FC236}">
                <a16:creationId xmlns:a16="http://schemas.microsoft.com/office/drawing/2014/main" id="{5885C8C4-5055-A8F5-D47F-DD3BB5FE412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485463" y="6031239"/>
            <a:ext cx="1209713" cy="433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5097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7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 descr="Padrão do plano de fundo&#10;&#10;Descrição gerada automaticamente">
            <a:extLst>
              <a:ext uri="{FF2B5EF4-FFF2-40B4-BE49-F238E27FC236}">
                <a16:creationId xmlns:a16="http://schemas.microsoft.com/office/drawing/2014/main" id="{2C7943E3-1375-A60B-F8BB-D14D3C3DEFB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r="978"/>
          <a:stretch/>
        </p:blipFill>
        <p:spPr>
          <a:xfrm>
            <a:off x="1" y="-15499"/>
            <a:ext cx="12192000" cy="6977678"/>
          </a:xfrm>
          <a:prstGeom prst="rect">
            <a:avLst/>
          </a:prstGeom>
        </p:spPr>
      </p:pic>
      <p:pic>
        <p:nvPicPr>
          <p:cNvPr id="10" name="Gráfico 9">
            <a:extLst>
              <a:ext uri="{FF2B5EF4-FFF2-40B4-BE49-F238E27FC236}">
                <a16:creationId xmlns:a16="http://schemas.microsoft.com/office/drawing/2014/main" id="{5B92F02F-22FE-720E-F818-B34EBDE7AFA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4650" y="6096000"/>
            <a:ext cx="2070100" cy="342900"/>
          </a:xfrm>
          <a:prstGeom prst="rect">
            <a:avLst/>
          </a:prstGeom>
        </p:spPr>
      </p:pic>
      <p:pic>
        <p:nvPicPr>
          <p:cNvPr id="2" name="Imagem 1" descr="Texto&#10;&#10;Descrição gerada automaticamente com confiança baixa">
            <a:extLst>
              <a:ext uri="{FF2B5EF4-FFF2-40B4-BE49-F238E27FC236}">
                <a16:creationId xmlns:a16="http://schemas.microsoft.com/office/drawing/2014/main" id="{FEB38777-3A22-C134-8A3F-A3E7E2D183B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485463" y="6031239"/>
            <a:ext cx="1209713" cy="433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8153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6C658B47-96C2-21AC-DE7E-7B3EEFF9F135}"/>
              </a:ext>
            </a:extLst>
          </p:cNvPr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2D2D2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pic>
        <p:nvPicPr>
          <p:cNvPr id="19" name="Gráfico 18">
            <a:extLst>
              <a:ext uri="{FF2B5EF4-FFF2-40B4-BE49-F238E27FC236}">
                <a16:creationId xmlns:a16="http://schemas.microsoft.com/office/drawing/2014/main" id="{1D522D90-050F-29D8-2767-06C1B88240B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74650" y="6096000"/>
            <a:ext cx="2070100" cy="342900"/>
          </a:xfrm>
          <a:prstGeom prst="rect">
            <a:avLst/>
          </a:prstGeom>
        </p:spPr>
      </p:pic>
      <p:pic>
        <p:nvPicPr>
          <p:cNvPr id="2" name="Imagem 1" descr="Texto&#10;&#10;Descrição gerada automaticamente com confiança baixa">
            <a:extLst>
              <a:ext uri="{FF2B5EF4-FFF2-40B4-BE49-F238E27FC236}">
                <a16:creationId xmlns:a16="http://schemas.microsoft.com/office/drawing/2014/main" id="{67DA66CA-6518-F07B-F7A9-0B85DFF75B0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485463" y="6031239"/>
            <a:ext cx="1209713" cy="433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1743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 descr="Padrão do plano de fundo&#10;&#10;Descrição gerada automaticamente">
            <a:extLst>
              <a:ext uri="{FF2B5EF4-FFF2-40B4-BE49-F238E27FC236}">
                <a16:creationId xmlns:a16="http://schemas.microsoft.com/office/drawing/2014/main" id="{4C333A21-99C2-A499-E39E-9E5370B0F45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2656" r="972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pic>
        <p:nvPicPr>
          <p:cNvPr id="19" name="Gráfico 18">
            <a:extLst>
              <a:ext uri="{FF2B5EF4-FFF2-40B4-BE49-F238E27FC236}">
                <a16:creationId xmlns:a16="http://schemas.microsoft.com/office/drawing/2014/main" id="{080E651D-9291-64A7-2DA1-D4574E09889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64326" y="6110024"/>
            <a:ext cx="2086266" cy="324530"/>
          </a:xfrm>
          <a:prstGeom prst="rect">
            <a:avLst/>
          </a:prstGeom>
        </p:spPr>
      </p:pic>
      <p:pic>
        <p:nvPicPr>
          <p:cNvPr id="6" name="Imagem 5" descr="Interface gráfica do usuário&#10;&#10;Descrição gerada automaticamente com confiança média">
            <a:extLst>
              <a:ext uri="{FF2B5EF4-FFF2-40B4-BE49-F238E27FC236}">
                <a16:creationId xmlns:a16="http://schemas.microsoft.com/office/drawing/2014/main" id="{F4F3368A-B376-59D1-A049-EE1357D8335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461245" y="6022342"/>
            <a:ext cx="1279652" cy="458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3260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 descr="Homem em pé com camisa preta&#10;&#10;Descrição gerada automaticamente">
            <a:extLst>
              <a:ext uri="{FF2B5EF4-FFF2-40B4-BE49-F238E27FC236}">
                <a16:creationId xmlns:a16="http://schemas.microsoft.com/office/drawing/2014/main" id="{80AA7216-CCB7-BF77-E0EB-0B2DCEBF364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r="2348" b="1519"/>
          <a:stretch/>
        </p:blipFill>
        <p:spPr>
          <a:xfrm>
            <a:off x="1" y="2"/>
            <a:ext cx="12192000" cy="7001691"/>
          </a:xfrm>
          <a:prstGeom prst="rect">
            <a:avLst/>
          </a:prstGeom>
        </p:spPr>
      </p:pic>
      <p:pic>
        <p:nvPicPr>
          <p:cNvPr id="8" name="Gráfico 7">
            <a:extLst>
              <a:ext uri="{FF2B5EF4-FFF2-40B4-BE49-F238E27FC236}">
                <a16:creationId xmlns:a16="http://schemas.microsoft.com/office/drawing/2014/main" id="{407724C1-9EBC-2CF8-7461-EC5AEFED2E2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4650" y="6096000"/>
            <a:ext cx="2070100" cy="342900"/>
          </a:xfrm>
          <a:prstGeom prst="rect">
            <a:avLst/>
          </a:prstGeom>
        </p:spPr>
      </p:pic>
      <p:pic>
        <p:nvPicPr>
          <p:cNvPr id="9" name="Imagem 8" descr="Texto&#10;&#10;Descrição gerada automaticamente com confiança baixa">
            <a:extLst>
              <a:ext uri="{FF2B5EF4-FFF2-40B4-BE49-F238E27FC236}">
                <a16:creationId xmlns:a16="http://schemas.microsoft.com/office/drawing/2014/main" id="{32A770D3-8966-E742-DBA5-68D6FEA07589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485463" y="6031239"/>
            <a:ext cx="1209713" cy="433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5404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5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ADA00866-F6B9-4009-8193-1DD4664E6A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r="1019" b="819"/>
          <a:stretch/>
        </p:blipFill>
        <p:spPr>
          <a:xfrm>
            <a:off x="1901" y="2171"/>
            <a:ext cx="12190099" cy="6855829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2" y="4843226"/>
            <a:ext cx="1853970" cy="2014774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3" y="112198"/>
            <a:ext cx="875065" cy="317211"/>
          </a:xfrm>
          <a:prstGeom prst="rect">
            <a:avLst/>
          </a:prstGeom>
        </p:spPr>
      </p:pic>
      <p:cxnSp>
        <p:nvCxnSpPr>
          <p:cNvPr id="8" name="Conector reto 10">
            <a:extLst>
              <a:ext uri="{FF2B5EF4-FFF2-40B4-BE49-F238E27FC236}">
                <a16:creationId xmlns:a16="http://schemas.microsoft.com/office/drawing/2014/main" id="{5367E9DA-B65C-314A-B433-C18F79744009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285479" y="320042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AF5B043E-10CB-0D48-B6CA-58638110DD66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20892119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8A21D85E-D207-4144-A9AC-D86A7DD60B4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931" y="2173"/>
            <a:ext cx="12214779" cy="6855828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353E198B-2C21-4AE6-A7D1-86F5958804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01" y="1038"/>
            <a:ext cx="794126" cy="862565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42CAA076-19D7-6849-9DD4-8A9CB4D0F62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3" y="112198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943D2516-0CAF-114E-A0F1-F34BF04F7944}"/>
              </a:ext>
            </a:extLst>
          </p:cNvPr>
          <p:cNvCxnSpPr>
            <a:cxnSpLocks/>
            <a:endCxn id="13" idx="3"/>
          </p:cNvCxnSpPr>
          <p:nvPr userDrawn="1"/>
        </p:nvCxnSpPr>
        <p:spPr>
          <a:xfrm flipH="1">
            <a:off x="4285479" y="320042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C3B1371D-7EFD-7644-9A1A-188E201EE797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37962744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BC9A0E3C-CD47-A54B-ABC9-4757312DC09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1" y="0"/>
            <a:ext cx="12192000" cy="68580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60F8559B-4025-1C4E-A766-3C1AB9DFBD4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3" y="112198"/>
            <a:ext cx="875065" cy="317211"/>
          </a:xfrm>
          <a:prstGeom prst="rect">
            <a:avLst/>
          </a:prstGeom>
        </p:spPr>
      </p:pic>
      <p:cxnSp>
        <p:nvCxnSpPr>
          <p:cNvPr id="8" name="Conector reto 10">
            <a:extLst>
              <a:ext uri="{FF2B5EF4-FFF2-40B4-BE49-F238E27FC236}">
                <a16:creationId xmlns:a16="http://schemas.microsoft.com/office/drawing/2014/main" id="{21641B8A-B266-174F-B05B-4FE1C71ED61D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285479" y="320042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DEEE022D-E30A-DE4B-AFF5-088F08A75CFB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3820833964"/>
      </p:ext>
    </p:extLst>
  </p:cSld>
  <p:clrMapOvr>
    <a:masterClrMapping/>
  </p:clrMapOvr>
  <p:transition spd="slow">
    <p:cover/>
  </p:transition>
</p:sldLayout>
</file>

<file path=ppt/slideLayouts/slideLayout5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695F5EB9-2F95-5F48-A670-C05DC4F8F7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1" y="0"/>
            <a:ext cx="12192000" cy="68580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16E64A73-5EB6-B846-B5DB-09FB95695D2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3" y="112198"/>
            <a:ext cx="875065" cy="317211"/>
          </a:xfrm>
          <a:prstGeom prst="rect">
            <a:avLst/>
          </a:prstGeom>
        </p:spPr>
      </p:pic>
      <p:cxnSp>
        <p:nvCxnSpPr>
          <p:cNvPr id="8" name="Conector reto 10">
            <a:extLst>
              <a:ext uri="{FF2B5EF4-FFF2-40B4-BE49-F238E27FC236}">
                <a16:creationId xmlns:a16="http://schemas.microsoft.com/office/drawing/2014/main" id="{39D62042-3B5E-8842-A076-E9BB664554AC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285479" y="320042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D7AF2144-3CBB-3E4C-803F-A2A16546BFCB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2640968942"/>
      </p:ext>
    </p:extLst>
  </p:cSld>
  <p:clrMapOvr>
    <a:masterClrMapping/>
  </p:clrMapOvr>
  <p:transition spd="slow">
    <p:cover/>
  </p:transition>
</p:sldLayout>
</file>

<file path=ppt/slideLayouts/slideLayout5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0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31" y="1888"/>
            <a:ext cx="12192000" cy="6856121"/>
          </a:xfrm>
          <a:prstGeom prst="rect">
            <a:avLst/>
          </a:prstGeom>
          <a:solidFill>
            <a:srgbClr val="3C3C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F9FF498-8632-0C4A-8A88-D9C9AC075C1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3" y="112198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98124929-4B7D-7547-93C7-638471F77C42}"/>
              </a:ext>
            </a:extLst>
          </p:cNvPr>
          <p:cNvCxnSpPr>
            <a:cxnSpLocks/>
            <a:endCxn id="12" idx="3"/>
          </p:cNvCxnSpPr>
          <p:nvPr userDrawn="1"/>
        </p:nvCxnSpPr>
        <p:spPr>
          <a:xfrm flipH="1">
            <a:off x="4285479" y="320042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836D79C6-FDC1-3848-AAEA-9C5A5DDB4EF0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27306144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8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31" y="1888"/>
            <a:ext cx="12192000" cy="6856121"/>
          </a:xfrm>
          <a:prstGeom prst="rect">
            <a:avLst/>
          </a:prstGeom>
          <a:solidFill>
            <a:srgbClr val="8686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A3A30EF-B231-B04C-8963-EAEC3E1434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9272" y="1041366"/>
            <a:ext cx="3630707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2075756-1E6E-F746-9D5E-371048653FC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3" y="112198"/>
            <a:ext cx="875065" cy="317211"/>
          </a:xfrm>
          <a:prstGeom prst="rect">
            <a:avLst/>
          </a:prstGeom>
        </p:spPr>
      </p:pic>
      <p:cxnSp>
        <p:nvCxnSpPr>
          <p:cNvPr id="12" name="Conector reto 10">
            <a:extLst>
              <a:ext uri="{FF2B5EF4-FFF2-40B4-BE49-F238E27FC236}">
                <a16:creationId xmlns:a16="http://schemas.microsoft.com/office/drawing/2014/main" id="{F724C192-F89C-CD4D-B371-63363F7F4385}"/>
              </a:ext>
            </a:extLst>
          </p:cNvPr>
          <p:cNvCxnSpPr>
            <a:cxnSpLocks/>
            <a:endCxn id="13" idx="3"/>
          </p:cNvCxnSpPr>
          <p:nvPr userDrawn="1"/>
        </p:nvCxnSpPr>
        <p:spPr>
          <a:xfrm flipH="1">
            <a:off x="4285479" y="320042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2CCF3D8E-29BB-5B4C-84EB-20D238087060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11667135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9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3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89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48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678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7" y="1432403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3" y="1418943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7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70" y="1868923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3999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3999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3" y="3500908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3" y="6186021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373718"/>
      </p:ext>
    </p:extLst>
  </p:cSld>
  <p:clrMapOvr>
    <a:masterClrMapping/>
  </p:clrMapOvr>
  <p:transition>
    <p:wipe dir="r"/>
  </p:transition>
</p:sldLayout>
</file>

<file path=ppt/slideLayouts/slideLayout5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8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41601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3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6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8798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3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6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8607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6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4004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7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70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0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89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40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5" y="265116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7" y="1872434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1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1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79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6686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6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9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89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0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49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5" y="5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4" y="118867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79" y="1584402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39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39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79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3668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4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739913"/>
      </p:ext>
    </p:extLst>
  </p:cSld>
  <p:clrMapOvr>
    <a:masterClrMapping/>
  </p:clrMapOvr>
  <p:transition>
    <p:wipe dir="r"/>
  </p:transition>
</p:sldLayout>
</file>

<file path=ppt/slideLayouts/slideLayout5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0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3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1" y="251888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48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691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sp>
        <p:nvSpPr>
          <p:cNvPr id="9" name="Rectangle 1"/>
          <p:cNvSpPr/>
          <p:nvPr userDrawn="1"/>
        </p:nvSpPr>
        <p:spPr>
          <a:xfrm>
            <a:off x="3" y="1418942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69" y="1868922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3999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3999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3" y="3500908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3" y="6186021"/>
            <a:ext cx="1346200" cy="412224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E97F1AA3-6CF2-4322-9D6C-80EF87299CA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3519" y="938971"/>
            <a:ext cx="2724968" cy="100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29609"/>
      </p:ext>
    </p:extLst>
  </p:cSld>
  <p:clrMapOvr>
    <a:masterClrMapping/>
  </p:clrMapOvr>
  <p:transition>
    <p:wipe dir="r"/>
  </p:transition>
</p:sldLayout>
</file>

<file path=ppt/slideLayouts/slideLayout5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5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tângulo 14">
            <a:extLst>
              <a:ext uri="{FF2B5EF4-FFF2-40B4-BE49-F238E27FC236}">
                <a16:creationId xmlns:a16="http://schemas.microsoft.com/office/drawing/2014/main" id="{E6375031-B999-4056-AF5D-890A70EFE9BF}"/>
              </a:ext>
            </a:extLst>
          </p:cNvPr>
          <p:cNvSpPr/>
          <p:nvPr userDrawn="1"/>
        </p:nvSpPr>
        <p:spPr>
          <a:xfrm>
            <a:off x="8592277" y="-1"/>
            <a:ext cx="3599723" cy="6858001"/>
          </a:xfrm>
          <a:prstGeom prst="rect">
            <a:avLst/>
          </a:prstGeom>
          <a:gradFill flip="none" rotWithShape="0">
            <a:gsLst>
              <a:gs pos="0">
                <a:srgbClr val="FF0000"/>
              </a:gs>
              <a:gs pos="98000">
                <a:srgbClr val="4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0D13C509-F921-49E6-A9EC-98A7B5E628EF}"/>
              </a:ext>
            </a:extLst>
          </p:cNvPr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168D1628-FE68-4E85-9633-BC8E29D3FC3B}"/>
              </a:ext>
            </a:extLst>
          </p:cNvPr>
          <p:cNvSpPr txBox="1">
            <a:spLocks/>
          </p:cNvSpPr>
          <p:nvPr userDrawn="1"/>
        </p:nvSpPr>
        <p:spPr>
          <a:xfrm>
            <a:off x="6769101" y="251888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2" name="Picture 2" descr="I:\Spin\imagens\1065252_16172266_baixa.png">
            <a:extLst>
              <a:ext uri="{FF2B5EF4-FFF2-40B4-BE49-F238E27FC236}">
                <a16:creationId xmlns:a16="http://schemas.microsoft.com/office/drawing/2014/main" id="{C154E1DF-9C06-4661-B405-B30A4A4993F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2" y="2274213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3D44E09D-ECEA-47B6-8314-8EE38DB0B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7398587" y="1872434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1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1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5" name="Imagem 24">
            <a:extLst>
              <a:ext uri="{FF2B5EF4-FFF2-40B4-BE49-F238E27FC236}">
                <a16:creationId xmlns:a16="http://schemas.microsoft.com/office/drawing/2014/main" id="{09F7680B-FE8B-4A82-9BE1-B19505EE8E3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6070619"/>
            <a:ext cx="1800664" cy="551387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B4276BCB-516E-4534-9893-08D4EA51E0C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1145" y="226717"/>
            <a:ext cx="2560329" cy="940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5540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8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>
            <a:extLst>
              <a:ext uri="{FF2B5EF4-FFF2-40B4-BE49-F238E27FC236}">
                <a16:creationId xmlns:a16="http://schemas.microsoft.com/office/drawing/2014/main" id="{CE6E4D79-39B0-4E71-AFBB-3C50945B85E9}"/>
              </a:ext>
            </a:extLst>
          </p:cNvPr>
          <p:cNvSpPr/>
          <p:nvPr userDrawn="1"/>
        </p:nvSpPr>
        <p:spPr>
          <a:xfrm>
            <a:off x="-1061579" y="-1"/>
            <a:ext cx="3983765" cy="6858001"/>
          </a:xfrm>
          <a:prstGeom prst="rect">
            <a:avLst/>
          </a:prstGeom>
          <a:gradFill flip="none" rotWithShape="0">
            <a:gsLst>
              <a:gs pos="0">
                <a:srgbClr val="FF0000"/>
              </a:gs>
              <a:gs pos="98000">
                <a:srgbClr val="4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516448AB-5534-4112-B129-03BFF1CEFD0B}"/>
              </a:ext>
            </a:extLst>
          </p:cNvPr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21" name="Picture 4" descr="C:\Users\User\Desktop\Spin\insumos\Marca Claro-02.png">
            <a:extLst>
              <a:ext uri="{FF2B5EF4-FFF2-40B4-BE49-F238E27FC236}">
                <a16:creationId xmlns:a16="http://schemas.microsoft.com/office/drawing/2014/main" id="{4A637F70-C5B5-4D3C-B67B-657E1C7504C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79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I:\Spin\imagens\shutterstock_85841311 cópia.png">
            <a:extLst>
              <a:ext uri="{FF2B5EF4-FFF2-40B4-BE49-F238E27FC236}">
                <a16:creationId xmlns:a16="http://schemas.microsoft.com/office/drawing/2014/main" id="{2E0D2C00-EF15-42B5-8BAF-A88FDB723710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49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CC2CE829-5C68-4F32-A8A3-2491B8081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1925979" y="1584402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39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39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5" name="Imagem 24">
            <a:extLst>
              <a:ext uri="{FF2B5EF4-FFF2-40B4-BE49-F238E27FC236}">
                <a16:creationId xmlns:a16="http://schemas.microsoft.com/office/drawing/2014/main" id="{59174BBE-4CE7-49F9-858B-00311203E6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12272" y="5909916"/>
            <a:ext cx="1800664" cy="551387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E583FD2A-851F-4999-A7ED-EBC594E81980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921" y="124589"/>
            <a:ext cx="2560329" cy="940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655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>
            <a:extLst>
              <a:ext uri="{FF2B5EF4-FFF2-40B4-BE49-F238E27FC236}">
                <a16:creationId xmlns:a16="http://schemas.microsoft.com/office/drawing/2014/main" id="{DED0F6FC-69B1-4AFF-87DB-086A1B203607}"/>
              </a:ext>
            </a:extLst>
          </p:cNvPr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F5F5F5"/>
              </a:gs>
              <a:gs pos="98000">
                <a:srgbClr val="D7D6D6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F11C0187-6D7E-421E-A6DD-818C0CCA0F1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6300826"/>
            <a:ext cx="780527" cy="239007"/>
          </a:xfrm>
          <a:prstGeom prst="rect">
            <a:avLst/>
          </a:prstGeom>
        </p:spPr>
      </p:pic>
      <p:sp>
        <p:nvSpPr>
          <p:cNvPr id="8" name="Rectangle 4">
            <a:extLst>
              <a:ext uri="{FF2B5EF4-FFF2-40B4-BE49-F238E27FC236}">
                <a16:creationId xmlns:a16="http://schemas.microsoft.com/office/drawing/2014/main" id="{351B778E-8344-4BDD-8821-2CD228193C36}"/>
              </a:ext>
            </a:extLst>
          </p:cNvPr>
          <p:cNvSpPr/>
          <p:nvPr userDrawn="1"/>
        </p:nvSpPr>
        <p:spPr>
          <a:xfrm>
            <a:off x="3" y="4"/>
            <a:ext cx="12190548" cy="223853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691">
              <a:defRPr/>
            </a:pPr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BC3423CB-41FF-494F-AF7D-6B63B7B0185E}"/>
              </a:ext>
            </a:extLst>
          </p:cNvPr>
          <p:cNvSpPr/>
          <p:nvPr userDrawn="1"/>
        </p:nvSpPr>
        <p:spPr>
          <a:xfrm>
            <a:off x="3" y="2147752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1" name="Imagem 10">
            <a:extLst>
              <a:ext uri="{FF2B5EF4-FFF2-40B4-BE49-F238E27FC236}">
                <a16:creationId xmlns:a16="http://schemas.microsoft.com/office/drawing/2014/main" id="{DC2847B8-42F1-4E97-A08A-ADE51F5AD27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8203" y="1711879"/>
            <a:ext cx="2560329" cy="940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7441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9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335363" y="260651"/>
            <a:ext cx="5376597" cy="6267727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257226" y="3420161"/>
            <a:ext cx="470192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8797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DIGA</a:t>
            </a:r>
            <a:r>
              <a:rPr lang="pt-BR" sz="8797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L</a:t>
            </a:r>
            <a:r>
              <a:rPr lang="en-US" sz="8797" dirty="0" err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Á</a:t>
            </a:r>
            <a:endParaRPr lang="pt-BR" sz="8797" dirty="0">
              <a:solidFill>
                <a:prstClr val="white">
                  <a:lumMod val="65000"/>
                </a:prstClr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7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164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1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3" y="4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5"/>
            <a:ext cx="12223751" cy="6980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99891" y="194414"/>
            <a:ext cx="9892240" cy="6521180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85060" y="3013505"/>
            <a:ext cx="63627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4799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99" b="1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7" y="5925278"/>
            <a:ext cx="1297405" cy="39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8968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5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1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9350" y="260654"/>
            <a:ext cx="11713301" cy="3168351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43606" y="3621025"/>
            <a:ext cx="7104789" cy="461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218072"/>
            <a:r>
              <a:rPr lang="pt-BR" sz="2399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399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19539" y="4153467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19539" y="5401605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magem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1093" y="5701497"/>
            <a:ext cx="2289820" cy="695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3549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5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0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2379652" y="2808900"/>
            <a:ext cx="6853158" cy="11996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1218072"/>
            <a:r>
              <a:rPr lang="en-US" sz="7194" dirty="0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7194" b="1" dirty="0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7194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08" y="262597"/>
            <a:ext cx="4953935" cy="6415640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7" y="5928941"/>
            <a:ext cx="1297405" cy="393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7628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5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3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89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48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678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7" y="1432403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3" y="1418943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7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70" y="1868923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3999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3999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3" y="3500908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3" y="6186021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873616"/>
      </p:ext>
    </p:extLst>
  </p:cSld>
  <p:clrMapOvr>
    <a:masterClrMapping/>
  </p:clrMapOvr>
  <p:transition>
    <p:wipe dir="r"/>
  </p:transition>
</p:sldLayout>
</file>

<file path=ppt/slideLayouts/slideLayout5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2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79452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3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6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5214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3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6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0633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6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9354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70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0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89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40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5" y="265116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7" y="1872434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1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1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79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3504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9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89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0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49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5" y="5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4" y="118867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79" y="1584402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39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39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79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1875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4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7864052"/>
      </p:ext>
    </p:extLst>
  </p:cSld>
  <p:clrMapOvr>
    <a:masterClrMapping/>
  </p:clrMapOvr>
  <p:transition>
    <p:wipe dir="r"/>
  </p:transition>
</p:sldLayout>
</file>

<file path=ppt/slideLayouts/slideLayout5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2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3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89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48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678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7" y="1432403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3" y="1418943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7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70" y="1868923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3999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3999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3" y="3500908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3" y="6186021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70155"/>
      </p:ext>
    </p:extLst>
  </p:cSld>
  <p:clrMapOvr>
    <a:masterClrMapping/>
  </p:clrMapOvr>
  <p:transition>
    <p:wipe dir="r"/>
  </p:transition>
</p:sldLayout>
</file>

<file path=ppt/slideLayouts/slideLayout5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6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27221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3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6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5106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3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3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6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5033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6" y="176043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2189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70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0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89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40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5" y="265116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7" y="1872434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1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1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79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4879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4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9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89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799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0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49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5" y="5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4" y="118867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79" y="1584402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3999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3999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79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4941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7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4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87127"/>
      </p:ext>
    </p:extLst>
  </p:cSld>
  <p:clrMapOvr>
    <a:masterClrMapping/>
  </p:clrMapOvr>
  <p:transition>
    <p:wipe dir="r"/>
  </p:transition>
</p:sldLayout>
</file>

<file path=ppt/slideLayouts/slideLayout5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EB830C7B-8E37-4522-8EC4-77124C99834D}"/>
              </a:ext>
            </a:extLst>
          </p:cNvPr>
          <p:cNvSpPr/>
          <p:nvPr userDrawn="1"/>
        </p:nvSpPr>
        <p:spPr>
          <a:xfrm rot="10800000">
            <a:off x="2133601" y="6187444"/>
            <a:ext cx="7924800" cy="670559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494"/>
            <a:endParaRPr lang="pt-BR" sz="1799">
              <a:solidFill>
                <a:prstClr val="white"/>
              </a:solidFill>
            </a:endParaRPr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id="{70F697C9-209A-43BA-9D10-BC4E191C3BA0}"/>
              </a:ext>
            </a:extLst>
          </p:cNvPr>
          <p:cNvGrpSpPr/>
          <p:nvPr userDrawn="1"/>
        </p:nvGrpSpPr>
        <p:grpSpPr>
          <a:xfrm>
            <a:off x="5900067" y="6474795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5" name="Shape 18">
              <a:extLst>
                <a:ext uri="{FF2B5EF4-FFF2-40B4-BE49-F238E27FC236}">
                  <a16:creationId xmlns:a16="http://schemas.microsoft.com/office/drawing/2014/main" id="{CC2A0787-D69E-482A-9952-2DCE6F2039A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494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  <p:sp>
          <p:nvSpPr>
            <p:cNvPr id="6" name="Shape 19">
              <a:extLst>
                <a:ext uri="{FF2B5EF4-FFF2-40B4-BE49-F238E27FC236}">
                  <a16:creationId xmlns:a16="http://schemas.microsoft.com/office/drawing/2014/main" id="{A7B4D387-A84F-460C-B015-AFC5B6656E78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494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  <p:sp>
          <p:nvSpPr>
            <p:cNvPr id="7" name="Shape 20">
              <a:extLst>
                <a:ext uri="{FF2B5EF4-FFF2-40B4-BE49-F238E27FC236}">
                  <a16:creationId xmlns:a16="http://schemas.microsoft.com/office/drawing/2014/main" id="{0DC9D6F5-5703-4487-9B28-B60C581845E9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494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</p:grpSp>
      <p:sp>
        <p:nvSpPr>
          <p:cNvPr id="8" name="Título 1">
            <a:extLst>
              <a:ext uri="{FF2B5EF4-FFF2-40B4-BE49-F238E27FC236}">
                <a16:creationId xmlns:a16="http://schemas.microsoft.com/office/drawing/2014/main" id="{6E078637-47D1-4E47-BDFF-E5F47C8176F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286001" y="529428"/>
            <a:ext cx="7620000" cy="411163"/>
          </a:xfrm>
          <a:prstGeom prst="rect">
            <a:avLst/>
          </a:prstGeom>
        </p:spPr>
        <p:txBody>
          <a:bodyPr anchor="b"/>
          <a:lstStyle>
            <a:lvl1pPr marL="0" algn="ctr" defTabSz="913494" rtl="0" eaLnBrk="1" latinLnBrk="0" hangingPunct="1">
              <a:defRPr lang="pt-BR" sz="3196" kern="1200" spc="20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0" name="Espaço Reservado para Texto 5">
            <a:extLst>
              <a:ext uri="{FF2B5EF4-FFF2-40B4-BE49-F238E27FC236}">
                <a16:creationId xmlns:a16="http://schemas.microsoft.com/office/drawing/2014/main" id="{5B736190-DDAD-467E-B4A5-1A89B956676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86001" y="972828"/>
            <a:ext cx="76200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99" spc="2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1399854414"/>
      </p:ext>
    </p:extLst>
  </p:cSld>
  <p:clrMapOvr>
    <a:masterClrMapping/>
  </p:clrMapOvr>
</p:sldLayout>
</file>

<file path=ppt/slideLayouts/slideLayout5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rma Livre: Forma 6">
            <a:extLst>
              <a:ext uri="{FF2B5EF4-FFF2-40B4-BE49-F238E27FC236}">
                <a16:creationId xmlns:a16="http://schemas.microsoft.com/office/drawing/2014/main" id="{D36170ED-D75D-4725-97A5-2BEFDD357737}"/>
              </a:ext>
            </a:extLst>
          </p:cNvPr>
          <p:cNvSpPr/>
          <p:nvPr userDrawn="1"/>
        </p:nvSpPr>
        <p:spPr>
          <a:xfrm>
            <a:off x="2133601" y="2"/>
            <a:ext cx="7924800" cy="1152207"/>
          </a:xfrm>
          <a:custGeom>
            <a:avLst/>
            <a:gdLst>
              <a:gd name="connsiteX0" fmla="*/ 0 w 6449725"/>
              <a:gd name="connsiteY0" fmla="*/ 0 h 1163782"/>
              <a:gd name="connsiteX1" fmla="*/ 6449725 w 6449725"/>
              <a:gd name="connsiteY1" fmla="*/ 0 h 1163782"/>
              <a:gd name="connsiteX2" fmla="*/ 6449725 w 6449725"/>
              <a:gd name="connsiteY2" fmla="*/ 557188 h 1163782"/>
              <a:gd name="connsiteX3" fmla="*/ 5843131 w 6449725"/>
              <a:gd name="connsiteY3" fmla="*/ 1163782 h 1163782"/>
              <a:gd name="connsiteX4" fmla="*/ 606594 w 6449725"/>
              <a:gd name="connsiteY4" fmla="*/ 1163782 h 1163782"/>
              <a:gd name="connsiteX5" fmla="*/ 0 w 6449725"/>
              <a:gd name="connsiteY5" fmla="*/ 557188 h 1163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49725" h="1163782">
                <a:moveTo>
                  <a:pt x="0" y="0"/>
                </a:moveTo>
                <a:lnTo>
                  <a:pt x="6449725" y="0"/>
                </a:lnTo>
                <a:lnTo>
                  <a:pt x="6449725" y="557188"/>
                </a:lnTo>
                <a:cubicBezTo>
                  <a:pt x="6449725" y="892201"/>
                  <a:pt x="6178144" y="1163782"/>
                  <a:pt x="5843131" y="1163782"/>
                </a:cubicBezTo>
                <a:lnTo>
                  <a:pt x="606594" y="1163782"/>
                </a:lnTo>
                <a:cubicBezTo>
                  <a:pt x="271581" y="1163782"/>
                  <a:pt x="0" y="892201"/>
                  <a:pt x="0" y="55718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494"/>
            <a:endParaRPr lang="pt-BR" sz="1799">
              <a:solidFill>
                <a:prstClr val="white"/>
              </a:solidFill>
            </a:endParaRP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82E42AEC-9CA0-41E8-850D-DFE13CB10AC2}"/>
              </a:ext>
            </a:extLst>
          </p:cNvPr>
          <p:cNvGrpSpPr/>
          <p:nvPr userDrawn="1"/>
        </p:nvGrpSpPr>
        <p:grpSpPr>
          <a:xfrm>
            <a:off x="5900067" y="118291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1" name="Shape 18">
              <a:extLst>
                <a:ext uri="{FF2B5EF4-FFF2-40B4-BE49-F238E27FC236}">
                  <a16:creationId xmlns:a16="http://schemas.microsoft.com/office/drawing/2014/main" id="{9A448202-9995-4672-8E9C-5A3950D4F33B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494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  <p:sp>
          <p:nvSpPr>
            <p:cNvPr id="12" name="Shape 19">
              <a:extLst>
                <a:ext uri="{FF2B5EF4-FFF2-40B4-BE49-F238E27FC236}">
                  <a16:creationId xmlns:a16="http://schemas.microsoft.com/office/drawing/2014/main" id="{4F3BEC18-9C60-45F1-89DC-237495199F9F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494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  <p:sp>
          <p:nvSpPr>
            <p:cNvPr id="13" name="Shape 20">
              <a:extLst>
                <a:ext uri="{FF2B5EF4-FFF2-40B4-BE49-F238E27FC236}">
                  <a16:creationId xmlns:a16="http://schemas.microsoft.com/office/drawing/2014/main" id="{D46FDE2C-EA4B-4C0B-9BFA-60809218A337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494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B10804E5-2607-44A6-9425-A1F8E885904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435686" y="341236"/>
            <a:ext cx="7320636" cy="411163"/>
          </a:xfrm>
          <a:prstGeom prst="rect">
            <a:avLst/>
          </a:prstGeom>
        </p:spPr>
        <p:txBody>
          <a:bodyPr anchor="b"/>
          <a:lstStyle>
            <a:lvl1pPr marL="0" algn="ctr" defTabSz="913494" rtl="0" eaLnBrk="1" latinLnBrk="0" hangingPunct="1">
              <a:defRPr lang="pt-BR" sz="2798" b="1" kern="1200" spc="20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AQUI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F96342F5-3FB4-490F-9638-45CC41AEBB0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435685" y="705402"/>
            <a:ext cx="7320636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99" spc="2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pt-BR" dirty="0"/>
              <a:t>Colocar o subtítulo aqui</a:t>
            </a:r>
          </a:p>
        </p:txBody>
      </p:sp>
    </p:spTree>
    <p:extLst>
      <p:ext uri="{BB962C8B-B14F-4D97-AF65-F5344CB8AC3E}">
        <p14:creationId xmlns:p14="http://schemas.microsoft.com/office/powerpoint/2010/main" val="877174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7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: Cantos Superiores Arredondados 3">
            <a:extLst>
              <a:ext uri="{FF2B5EF4-FFF2-40B4-BE49-F238E27FC236}">
                <a16:creationId xmlns:a16="http://schemas.microsoft.com/office/drawing/2014/main" id="{0E6843EE-5518-4FC5-8CF1-0BD53244452D}"/>
              </a:ext>
            </a:extLst>
          </p:cNvPr>
          <p:cNvSpPr/>
          <p:nvPr userDrawn="1"/>
        </p:nvSpPr>
        <p:spPr>
          <a:xfrm flipV="1">
            <a:off x="748059" y="0"/>
            <a:ext cx="9410007" cy="1163782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E232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494"/>
            <a:endParaRPr lang="pt-BR" sz="1799">
              <a:solidFill>
                <a:prstClr val="white"/>
              </a:solidFill>
            </a:endParaRP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82E42AEC-9CA0-41E8-850D-DFE13CB10AC2}"/>
              </a:ext>
            </a:extLst>
          </p:cNvPr>
          <p:cNvGrpSpPr/>
          <p:nvPr userDrawn="1"/>
        </p:nvGrpSpPr>
        <p:grpSpPr>
          <a:xfrm>
            <a:off x="5257130" y="118291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1" name="Shape 18">
              <a:extLst>
                <a:ext uri="{FF2B5EF4-FFF2-40B4-BE49-F238E27FC236}">
                  <a16:creationId xmlns:a16="http://schemas.microsoft.com/office/drawing/2014/main" id="{9A448202-9995-4672-8E9C-5A3950D4F33B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494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  <p:sp>
          <p:nvSpPr>
            <p:cNvPr id="12" name="Shape 19">
              <a:extLst>
                <a:ext uri="{FF2B5EF4-FFF2-40B4-BE49-F238E27FC236}">
                  <a16:creationId xmlns:a16="http://schemas.microsoft.com/office/drawing/2014/main" id="{4F3BEC18-9C60-45F1-89DC-237495199F9F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494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  <p:sp>
          <p:nvSpPr>
            <p:cNvPr id="13" name="Shape 20">
              <a:extLst>
                <a:ext uri="{FF2B5EF4-FFF2-40B4-BE49-F238E27FC236}">
                  <a16:creationId xmlns:a16="http://schemas.microsoft.com/office/drawing/2014/main" id="{D46FDE2C-EA4B-4C0B-9BFA-60809218A337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494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</p:grpSp>
      <p:sp>
        <p:nvSpPr>
          <p:cNvPr id="16" name="Título 1">
            <a:extLst>
              <a:ext uri="{FF2B5EF4-FFF2-40B4-BE49-F238E27FC236}">
                <a16:creationId xmlns:a16="http://schemas.microsoft.com/office/drawing/2014/main" id="{4946B340-CF36-4974-85ED-3AC8996203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8059" y="341236"/>
            <a:ext cx="9410007" cy="411163"/>
          </a:xfrm>
          <a:prstGeom prst="rect">
            <a:avLst/>
          </a:prstGeom>
        </p:spPr>
        <p:txBody>
          <a:bodyPr anchor="b"/>
          <a:lstStyle>
            <a:lvl1pPr marL="0" algn="ctr" defTabSz="913494" rtl="0" eaLnBrk="1" latinLnBrk="0" hangingPunct="1">
              <a:defRPr lang="pt-BR" sz="2798" b="1" kern="1200" spc="20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AQUI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7936E0F8-E954-43C7-B637-F9C319A0B6C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47717" y="705402"/>
            <a:ext cx="94107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99" spc="2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pt-BR" dirty="0"/>
              <a:t>Colocar o subtítulo aqui</a:t>
            </a:r>
          </a:p>
        </p:txBody>
      </p:sp>
    </p:spTree>
    <p:extLst>
      <p:ext uri="{BB962C8B-B14F-4D97-AF65-F5344CB8AC3E}">
        <p14:creationId xmlns:p14="http://schemas.microsoft.com/office/powerpoint/2010/main" val="35731860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rma Livre: Forma 8">
            <a:extLst>
              <a:ext uri="{FF2B5EF4-FFF2-40B4-BE49-F238E27FC236}">
                <a16:creationId xmlns:a16="http://schemas.microsoft.com/office/drawing/2014/main" id="{B067EBC8-0D81-478B-863A-F6E6F2618745}"/>
              </a:ext>
            </a:extLst>
          </p:cNvPr>
          <p:cNvSpPr/>
          <p:nvPr userDrawn="1"/>
        </p:nvSpPr>
        <p:spPr>
          <a:xfrm>
            <a:off x="2133601" y="-3570"/>
            <a:ext cx="7924800" cy="670559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494"/>
            <a:endParaRPr lang="pt-BR" sz="1799">
              <a:solidFill>
                <a:prstClr val="white"/>
              </a:solidFill>
            </a:endParaRPr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0067" y="114717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8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494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  <p:sp>
          <p:nvSpPr>
            <p:cNvPr id="19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494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  <p:sp>
          <p:nvSpPr>
            <p:cNvPr id="20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494">
                <a:defRPr sz="3200">
                  <a:solidFill>
                    <a:srgbClr val="FFFFFF"/>
                  </a:solidFill>
                </a:defRPr>
              </a:pPr>
              <a:endParaRPr sz="3196">
                <a:solidFill>
                  <a:srgbClr val="FFFFFF"/>
                </a:solidFill>
              </a:endParaRPr>
            </a:p>
          </p:txBody>
        </p:sp>
      </p:grpSp>
      <p:sp>
        <p:nvSpPr>
          <p:cNvPr id="21" name="Título 1">
            <a:extLst>
              <a:ext uri="{FF2B5EF4-FFF2-40B4-BE49-F238E27FC236}">
                <a16:creationId xmlns:a16="http://schemas.microsoft.com/office/drawing/2014/main" id="{2062D2E3-8553-4996-ADEE-52E4D6DF25A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604743" y="172456"/>
            <a:ext cx="6982520" cy="411163"/>
          </a:xfrm>
          <a:prstGeom prst="rect">
            <a:avLst/>
          </a:prstGeom>
        </p:spPr>
        <p:txBody>
          <a:bodyPr anchor="b"/>
          <a:lstStyle>
            <a:lvl1pPr marL="0" algn="ctr" defTabSz="913494" rtl="0" eaLnBrk="1" latinLnBrk="0" hangingPunct="1">
              <a:defRPr lang="pt-BR" sz="1799" b="1" kern="1200" spc="20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10158470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7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3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2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49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732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6" y="1432405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2" y="1418944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6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69" y="1868925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4000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4000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2" y="3500909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2" y="6186020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246361"/>
      </p:ext>
    </p:extLst>
  </p:cSld>
  <p:clrMapOvr>
    <a:masterClrMapping/>
  </p:clrMapOvr>
  <p:transition>
    <p:wipe dir="r"/>
  </p:transition>
</p:sldLayout>
</file>

<file path=ppt/slideLayouts/slideLayout5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5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7247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2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2152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2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5257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4732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8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8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69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1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39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3" y="265117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7" y="1872435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80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913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7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8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1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50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4" y="6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3" y="118869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79" y="1584403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4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4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80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8234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8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5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4988130"/>
      </p:ext>
    </p:extLst>
  </p:cSld>
  <p:clrMapOvr>
    <a:masterClrMapping/>
  </p:clrMapOvr>
  <p:transition>
    <p:wipe dir="r"/>
  </p:transition>
</p:sldLayout>
</file>

<file path=ppt/slideLayouts/slideLayout58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4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2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49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732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6" y="1432405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2" y="1418944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6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69" y="1868925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4000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4000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2" y="3500909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2" y="6186020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087410"/>
      </p:ext>
    </p:extLst>
  </p:cSld>
  <p:clrMapOvr>
    <a:masterClrMapping/>
  </p:clrMapOvr>
  <p:transition>
    <p:wipe dir="r"/>
  </p:transition>
</p:sldLayout>
</file>

<file path=ppt/slideLayouts/slideLayout5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0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4568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2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1487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2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5004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4194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9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5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69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1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39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3" y="265117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7" y="1872435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80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1313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6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8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1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50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4" y="6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3" y="118869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79" y="1584403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4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4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80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1168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9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5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5988753"/>
      </p:ext>
    </p:extLst>
  </p:cSld>
  <p:clrMapOvr>
    <a:masterClrMapping/>
  </p:clrMapOvr>
  <p:transition>
    <p:wipe dir="r"/>
  </p:transition>
</p:sldLayout>
</file>

<file path=ppt/slideLayouts/slideLayout59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5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2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466649"/>
            <a:ext cx="12190548" cy="208226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1732"/>
            <a:endParaRPr lang="en-US" sz="2133" dirty="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16" y="1432405"/>
            <a:ext cx="12203267" cy="21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2" y="1418944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3866" y="938885"/>
            <a:ext cx="2688155" cy="98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0569" y="1868925"/>
            <a:ext cx="9710869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pt-BR" sz="4000" b="1" dirty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4000" dirty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2" y="3500909"/>
            <a:ext cx="12192000" cy="9601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22902" y="6186020"/>
            <a:ext cx="1346200" cy="41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260753"/>
      </p:ext>
    </p:extLst>
  </p:cSld>
  <p:clrMapOvr>
    <a:masterClrMapping/>
  </p:clrMapOvr>
  <p:transition>
    <p:wipe dir="r"/>
  </p:transition>
</p:sldLayout>
</file>

<file path=ppt/slideLayouts/slideLayout5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7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2"/>
            <a:ext cx="12192000" cy="688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32845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2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07181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2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61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1"/>
            <a:ext cx="1227594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189125" y="176045"/>
            <a:ext cx="780527" cy="23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8421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59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9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23669" y="0"/>
            <a:ext cx="356833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80311" y="1"/>
            <a:ext cx="3311691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59227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05193" y="2274214"/>
            <a:ext cx="6157089" cy="458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339" y="-106433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3423" y="265117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7398587" y="1872435"/>
            <a:ext cx="3552395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r"/>
            <a:r>
              <a:rPr lang="pt-BR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073683" y="5908880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6648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0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58" y="-4052"/>
            <a:ext cx="3582583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31637" y="0"/>
            <a:ext cx="115212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69102" y="251890"/>
            <a:ext cx="5422900" cy="2880783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endParaRPr lang="pt-BR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452" y="5684181"/>
            <a:ext cx="1201208" cy="120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0758" y="1120350"/>
            <a:ext cx="5588523" cy="573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4" y="6"/>
            <a:ext cx="12240684" cy="707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13" y="118869"/>
            <a:ext cx="2341188" cy="8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925979" y="1584403"/>
            <a:ext cx="2976331" cy="712867"/>
          </a:xfrm>
          <a:prstGeom prst="rect">
            <a:avLst/>
          </a:prstGeom>
        </p:spPr>
        <p:txBody>
          <a:bodyPr>
            <a:noAutofit/>
          </a:bodyPr>
          <a:lstStyle/>
          <a:p>
            <a:pPr algn="l"/>
            <a:r>
              <a:rPr lang="pt-BR" sz="4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4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09672" y="5908880"/>
            <a:ext cx="1800664" cy="55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546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0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5"/>
            <a:ext cx="12192000" cy="688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0946252"/>
      </p:ext>
    </p:extLst>
  </p:cSld>
  <p:clrMapOvr>
    <a:masterClrMapping/>
  </p:clrMapOvr>
  <p:transition>
    <p:wipe dir="r"/>
  </p:transition>
</p:sldLayout>
</file>

<file path=ppt/slideLayouts/slideLayout60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3"/>
            <a:ext cx="12190992" cy="6858000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F4E30067-4A5A-4DC3-B660-5CA23FC7F21A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16481" y="5909874"/>
            <a:ext cx="1303020" cy="467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690110"/>
      </p:ext>
    </p:extLst>
  </p:cSld>
  <p:clrMapOvr>
    <a:masterClrMapping/>
  </p:clrMapOvr>
</p:sldLayout>
</file>

<file path=ppt/slideLayouts/slideLayout60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EB830C7B-8E37-4522-8EC4-77124C99834D}"/>
              </a:ext>
            </a:extLst>
          </p:cNvPr>
          <p:cNvSpPr/>
          <p:nvPr userDrawn="1"/>
        </p:nvSpPr>
        <p:spPr>
          <a:xfrm rot="10800000">
            <a:off x="2133601" y="6187446"/>
            <a:ext cx="7924800" cy="670559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586"/>
            <a:endParaRPr lang="pt-BR" sz="1799">
              <a:solidFill>
                <a:prstClr val="white"/>
              </a:solidFill>
            </a:endParaRPr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id="{70F697C9-209A-43BA-9D10-BC4E191C3BA0}"/>
              </a:ext>
            </a:extLst>
          </p:cNvPr>
          <p:cNvGrpSpPr/>
          <p:nvPr userDrawn="1"/>
        </p:nvGrpSpPr>
        <p:grpSpPr>
          <a:xfrm>
            <a:off x="5900066" y="6474795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5" name="Shape 18">
              <a:extLst>
                <a:ext uri="{FF2B5EF4-FFF2-40B4-BE49-F238E27FC236}">
                  <a16:creationId xmlns:a16="http://schemas.microsoft.com/office/drawing/2014/main" id="{CC2A0787-D69E-482A-9952-2DCE6F2039A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586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  <p:sp>
          <p:nvSpPr>
            <p:cNvPr id="6" name="Shape 19">
              <a:extLst>
                <a:ext uri="{FF2B5EF4-FFF2-40B4-BE49-F238E27FC236}">
                  <a16:creationId xmlns:a16="http://schemas.microsoft.com/office/drawing/2014/main" id="{A7B4D387-A84F-460C-B015-AFC5B6656E78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586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  <p:sp>
          <p:nvSpPr>
            <p:cNvPr id="7" name="Shape 20">
              <a:extLst>
                <a:ext uri="{FF2B5EF4-FFF2-40B4-BE49-F238E27FC236}">
                  <a16:creationId xmlns:a16="http://schemas.microsoft.com/office/drawing/2014/main" id="{0DC9D6F5-5703-4487-9B28-B60C581845E9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3586">
                <a:defRPr sz="3200">
                  <a:solidFill>
                    <a:srgbClr val="FFFFFF"/>
                  </a:solidFill>
                </a:defRPr>
              </a:pPr>
              <a:endParaRPr sz="3197">
                <a:solidFill>
                  <a:srgbClr val="FFFFFF"/>
                </a:solidFill>
              </a:endParaRPr>
            </a:p>
          </p:txBody>
        </p:sp>
      </p:grpSp>
      <p:sp>
        <p:nvSpPr>
          <p:cNvPr id="8" name="Título 1">
            <a:extLst>
              <a:ext uri="{FF2B5EF4-FFF2-40B4-BE49-F238E27FC236}">
                <a16:creationId xmlns:a16="http://schemas.microsoft.com/office/drawing/2014/main" id="{6E078637-47D1-4E47-BDFF-E5F47C8176F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286001" y="529430"/>
            <a:ext cx="7620000" cy="411163"/>
          </a:xfrm>
          <a:prstGeom prst="rect">
            <a:avLst/>
          </a:prstGeom>
        </p:spPr>
        <p:txBody>
          <a:bodyPr anchor="b"/>
          <a:lstStyle>
            <a:lvl1pPr marL="0" algn="ctr" defTabSz="913586" rtl="0" eaLnBrk="1" latinLnBrk="0" hangingPunct="1">
              <a:defRPr lang="pt-BR" sz="3197" kern="1200" spc="20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0" name="Espaço Reservado para Texto 5">
            <a:extLst>
              <a:ext uri="{FF2B5EF4-FFF2-40B4-BE49-F238E27FC236}">
                <a16:creationId xmlns:a16="http://schemas.microsoft.com/office/drawing/2014/main" id="{5B736190-DDAD-467E-B4A5-1A89B956676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86001" y="972829"/>
            <a:ext cx="76200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99" spc="2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1823709503"/>
      </p:ext>
    </p:extLst>
  </p:cSld>
  <p:clrMapOvr>
    <a:masterClrMapping/>
  </p:clrMapOvr>
</p:sldLayout>
</file>

<file path=ppt/slideLayouts/slideLayout6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" y="4"/>
            <a:ext cx="12191976" cy="6857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Gráfico 4">
            <a:extLst>
              <a:ext uri="{FF2B5EF4-FFF2-40B4-BE49-F238E27FC236}">
                <a16:creationId xmlns:a16="http://schemas.microsoft.com/office/drawing/2014/main" id="{305919F4-C7B7-4D3A-A3D0-9A17425F6FD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2" y="5822865"/>
            <a:ext cx="1303524" cy="46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8899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0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" y="4"/>
            <a:ext cx="12191975" cy="6857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99635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0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1" y="1"/>
            <a:ext cx="12192000" cy="6858000"/>
          </a:xfrm>
          <a:prstGeom prst="rect">
            <a:avLst/>
          </a:prstGeom>
          <a:solidFill>
            <a:srgbClr val="E922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772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67393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0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9"/>
            <a:ext cx="12223751" cy="6879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Gráfico 4">
            <a:extLst>
              <a:ext uri="{FF2B5EF4-FFF2-40B4-BE49-F238E27FC236}">
                <a16:creationId xmlns:a16="http://schemas.microsoft.com/office/drawing/2014/main" id="{AA516624-9120-4DEC-A53B-6F1FE654323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2" y="5822865"/>
            <a:ext cx="1303524" cy="46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0996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0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0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2C137F32-54FE-447C-9E2B-ADB37967708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16482" y="5822865"/>
            <a:ext cx="1303524" cy="46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878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0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C:\Users\User\Desktop\Spin\insumos\Marca Claro-02.png">
            <a:extLst>
              <a:ext uri="{FF2B5EF4-FFF2-40B4-BE49-F238E27FC236}">
                <a16:creationId xmlns:a16="http://schemas.microsoft.com/office/drawing/2014/main" id="{5FCB042C-53B4-48C4-8B31-A816E300295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5" y="5445227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127BC2CD-392E-49E9-A4DB-FD26C655F7CA}"/>
              </a:ext>
            </a:extLst>
          </p:cNvPr>
          <p:cNvSpPr/>
          <p:nvPr userDrawn="1"/>
        </p:nvSpPr>
        <p:spPr>
          <a:xfrm>
            <a:off x="239353" y="252251"/>
            <a:ext cx="11742444" cy="6345103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772">
              <a:latin typeface="Arial" panose="020B0604020202020204" pitchFamily="34" charset="0"/>
            </a:endParaRPr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43329542-1784-4D42-994B-D1D6BD5C2C0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2" y="5822865"/>
            <a:ext cx="1303524" cy="46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6795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12">
            <a:extLst>
              <a:ext uri="{FF2B5EF4-FFF2-40B4-BE49-F238E27FC236}">
                <a16:creationId xmlns:a16="http://schemas.microsoft.com/office/drawing/2014/main" id="{CAAEB5F7-A71B-405F-94CB-2D47690E8AC2}"/>
              </a:ext>
            </a:extLst>
          </p:cNvPr>
          <p:cNvSpPr txBox="1"/>
          <p:nvPr userDrawn="1"/>
        </p:nvSpPr>
        <p:spPr>
          <a:xfrm>
            <a:off x="1" y="3"/>
            <a:ext cx="12192000" cy="274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81">
                <a:solidFill>
                  <a:schemeClr val="bg1"/>
                </a:solidFill>
                <a:latin typeface="Arial"/>
              </a:rPr>
              <a:t>SLIDE ATIVIDADES</a:t>
            </a:r>
          </a:p>
        </p:txBody>
      </p:sp>
      <p:pic>
        <p:nvPicPr>
          <p:cNvPr id="9" name="Picture 2" descr="C:\Users\User\Desktop\Spin\Formação LP\fundos\fundo vermelho-18.png">
            <a:extLst>
              <a:ext uri="{FF2B5EF4-FFF2-40B4-BE49-F238E27FC236}">
                <a16:creationId xmlns:a16="http://schemas.microsoft.com/office/drawing/2014/main" id="{B7E272B3-CB0A-466F-95E7-48F29F96F6E6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5"/>
            <a:ext cx="12223751" cy="6879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7BAFAB78-4465-454A-A098-55621C8C656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99891" y="191576"/>
            <a:ext cx="9892240" cy="6425980"/>
          </a:xfrm>
          <a:prstGeom prst="rect">
            <a:avLst/>
          </a:prstGeom>
        </p:spPr>
      </p:pic>
      <p:sp>
        <p:nvSpPr>
          <p:cNvPr id="11" name="CaixaDeTexto 10">
            <a:extLst>
              <a:ext uri="{FF2B5EF4-FFF2-40B4-BE49-F238E27FC236}">
                <a16:creationId xmlns:a16="http://schemas.microsoft.com/office/drawing/2014/main" id="{8EA1606E-38AA-42A1-AA96-53EA275A317E}"/>
              </a:ext>
            </a:extLst>
          </p:cNvPr>
          <p:cNvSpPr txBox="1"/>
          <p:nvPr userDrawn="1"/>
        </p:nvSpPr>
        <p:spPr>
          <a:xfrm rot="16200000">
            <a:off x="-1737035" y="2969056"/>
            <a:ext cx="6266716" cy="819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4727" b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</a:rPr>
              <a:t>HORA DA</a:t>
            </a:r>
            <a:r>
              <a:rPr lang="pt-BR" sz="4727" b="0" baseline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</a:rPr>
              <a:t> </a:t>
            </a:r>
            <a:r>
              <a:rPr lang="pt-BR" sz="4727" b="1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12" name="Gráfico 11">
            <a:extLst>
              <a:ext uri="{FF2B5EF4-FFF2-40B4-BE49-F238E27FC236}">
                <a16:creationId xmlns:a16="http://schemas.microsoft.com/office/drawing/2014/main" id="{F52584CB-F32B-4223-BFC4-51EC9B1EBFE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416482" y="5820007"/>
            <a:ext cx="1303020" cy="460041"/>
          </a:xfrm>
          <a:prstGeom prst="rect">
            <a:avLst/>
          </a:prstGeom>
        </p:spPr>
      </p:pic>
      <p:pic>
        <p:nvPicPr>
          <p:cNvPr id="13" name="Imagem 12" descr="Mouse e teclado de computador&#10;&#10;Descrição gerada automaticamente">
            <a:extLst>
              <a:ext uri="{FF2B5EF4-FFF2-40B4-BE49-F238E27FC236}">
                <a16:creationId xmlns:a16="http://schemas.microsoft.com/office/drawing/2014/main" id="{7C4D3889-98AA-4EDD-A141-D9A2ACA0A8D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26" t="26358"/>
          <a:stretch/>
        </p:blipFill>
        <p:spPr>
          <a:xfrm>
            <a:off x="2099890" y="191576"/>
            <a:ext cx="9892241" cy="6425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8195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12">
            <a:extLst>
              <a:ext uri="{FF2B5EF4-FFF2-40B4-BE49-F238E27FC236}">
                <a16:creationId xmlns:a16="http://schemas.microsoft.com/office/drawing/2014/main" id="{CAAEB5F7-A71B-405F-94CB-2D47690E8AC2}"/>
              </a:ext>
            </a:extLst>
          </p:cNvPr>
          <p:cNvSpPr txBox="1"/>
          <p:nvPr userDrawn="1"/>
        </p:nvSpPr>
        <p:spPr>
          <a:xfrm>
            <a:off x="1" y="3"/>
            <a:ext cx="12192000" cy="274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81" dirty="0">
                <a:solidFill>
                  <a:schemeClr val="bg1"/>
                </a:solidFill>
                <a:latin typeface="Arial"/>
              </a:rPr>
              <a:t>SLIDE ATIVIDADES</a:t>
            </a:r>
          </a:p>
        </p:txBody>
      </p:sp>
      <p:pic>
        <p:nvPicPr>
          <p:cNvPr id="9" name="Picture 2" descr="C:\Users\User\Desktop\Spin\Formação LP\fundos\fundo vermelho-18.png">
            <a:extLst>
              <a:ext uri="{FF2B5EF4-FFF2-40B4-BE49-F238E27FC236}">
                <a16:creationId xmlns:a16="http://schemas.microsoft.com/office/drawing/2014/main" id="{B7E272B3-CB0A-466F-95E7-48F29F96F6E6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5"/>
            <a:ext cx="12223751" cy="6879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7BAFAB78-4465-454A-A098-55621C8C656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99891" y="191576"/>
            <a:ext cx="9892240" cy="6425980"/>
          </a:xfrm>
          <a:prstGeom prst="rect">
            <a:avLst/>
          </a:prstGeom>
        </p:spPr>
      </p:pic>
      <p:sp>
        <p:nvSpPr>
          <p:cNvPr id="11" name="CaixaDeTexto 10">
            <a:extLst>
              <a:ext uri="{FF2B5EF4-FFF2-40B4-BE49-F238E27FC236}">
                <a16:creationId xmlns:a16="http://schemas.microsoft.com/office/drawing/2014/main" id="{8EA1606E-38AA-42A1-AA96-53EA275A317E}"/>
              </a:ext>
            </a:extLst>
          </p:cNvPr>
          <p:cNvSpPr txBox="1"/>
          <p:nvPr userDrawn="1"/>
        </p:nvSpPr>
        <p:spPr>
          <a:xfrm rot="16200000">
            <a:off x="-1737035" y="2969056"/>
            <a:ext cx="6266716" cy="819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4727" b="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</a:rPr>
              <a:t>HORA DA</a:t>
            </a:r>
            <a:r>
              <a:rPr lang="pt-BR" sz="4727" b="0" baseline="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</a:rPr>
              <a:t> </a:t>
            </a:r>
            <a:r>
              <a:rPr lang="pt-BR" sz="4727" b="1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12" name="Gráfico 11">
            <a:extLst>
              <a:ext uri="{FF2B5EF4-FFF2-40B4-BE49-F238E27FC236}">
                <a16:creationId xmlns:a16="http://schemas.microsoft.com/office/drawing/2014/main" id="{F52584CB-F32B-4223-BFC4-51EC9B1EBFE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416482" y="5820007"/>
            <a:ext cx="1303020" cy="460041"/>
          </a:xfrm>
          <a:prstGeom prst="rect">
            <a:avLst/>
          </a:prstGeom>
        </p:spPr>
      </p:pic>
      <p:pic>
        <p:nvPicPr>
          <p:cNvPr id="13" name="Imagem 12" descr="Mouse e teclado de computador&#10;&#10;Descrição gerada automaticamente">
            <a:extLst>
              <a:ext uri="{FF2B5EF4-FFF2-40B4-BE49-F238E27FC236}">
                <a16:creationId xmlns:a16="http://schemas.microsoft.com/office/drawing/2014/main" id="{7C4D3889-98AA-4EDD-A141-D9A2ACA0A8D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26" t="26358"/>
          <a:stretch/>
        </p:blipFill>
        <p:spPr>
          <a:xfrm>
            <a:off x="2099890" y="191576"/>
            <a:ext cx="9892241" cy="6425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0973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244253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1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5" y="5445227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39353" y="252251"/>
            <a:ext cx="11742444" cy="63451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772"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D33CF4EE-D19C-4894-8B78-F447653D24D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2" y="5820007"/>
            <a:ext cx="1303020" cy="460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9841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2_Cabeçalho da Seçã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C:\Users\User\Desktop\Spin\insumos\Marca Claro-02.png">
            <a:extLst>
              <a:ext uri="{FF2B5EF4-FFF2-40B4-BE49-F238E27FC236}">
                <a16:creationId xmlns:a16="http://schemas.microsoft.com/office/drawing/2014/main" id="{F4F998E6-A4B3-4071-BE21-5C4D6C2A3D7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5" y="5445227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9206C7B7-6B1A-4000-AA60-AE9B14403D39}"/>
              </a:ext>
            </a:extLst>
          </p:cNvPr>
          <p:cNvSpPr/>
          <p:nvPr userDrawn="1"/>
        </p:nvSpPr>
        <p:spPr>
          <a:xfrm>
            <a:off x="239353" y="252251"/>
            <a:ext cx="11742444" cy="63451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772">
              <a:latin typeface="Arial" panose="020B0604020202020204" pitchFamily="34" charset="0"/>
            </a:endParaRPr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E310AC1A-1B40-4BA1-8C1E-904BC938344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2" y="5820007"/>
            <a:ext cx="1303020" cy="460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6937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3_Cabeçalho da Seçã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C:\Users\User\Desktop\Spin\insumos\Marca Claro-02.png">
            <a:extLst>
              <a:ext uri="{FF2B5EF4-FFF2-40B4-BE49-F238E27FC236}">
                <a16:creationId xmlns:a16="http://schemas.microsoft.com/office/drawing/2014/main" id="{F4F998E6-A4B3-4071-BE21-5C4D6C2A3D7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04515" y="5445227"/>
            <a:ext cx="978620" cy="9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9206C7B7-6B1A-4000-AA60-AE9B14403D39}"/>
              </a:ext>
            </a:extLst>
          </p:cNvPr>
          <p:cNvSpPr/>
          <p:nvPr userDrawn="1"/>
        </p:nvSpPr>
        <p:spPr>
          <a:xfrm>
            <a:off x="239353" y="252251"/>
            <a:ext cx="11742444" cy="63451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772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33454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1" y="1"/>
            <a:ext cx="12192000" cy="6858000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772">
              <a:latin typeface="Arial" panose="020B0604020202020204" pitchFamily="34" charset="0"/>
            </a:endParaRPr>
          </a:p>
        </p:txBody>
      </p:sp>
      <p:sp>
        <p:nvSpPr>
          <p:cNvPr id="3" name="CaixaDeTexto 2"/>
          <p:cNvSpPr txBox="1"/>
          <p:nvPr userDrawn="1"/>
        </p:nvSpPr>
        <p:spPr>
          <a:xfrm rot="16200000">
            <a:off x="-2336004" y="2807409"/>
            <a:ext cx="6765862" cy="1143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827" b="0">
                <a:solidFill>
                  <a:schemeClr val="bg1"/>
                </a:solidFill>
                <a:latin typeface="Arial" panose="020B0604020202020204" pitchFamily="34" charset="0"/>
              </a:rPr>
              <a:t>FIQUE </a:t>
            </a:r>
            <a:r>
              <a:rPr lang="en-US" sz="6827" b="1">
                <a:solidFill>
                  <a:schemeClr val="bg1"/>
                </a:solidFill>
                <a:latin typeface="Arial" panose="020B0604020202020204" pitchFamily="34" charset="0"/>
              </a:rPr>
              <a:t>LIGADO</a:t>
            </a:r>
            <a:endParaRPr lang="pt-BR" sz="6827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07" y="258766"/>
            <a:ext cx="4953935" cy="6321981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9939D237-99F8-42A0-B796-33BB60DFE9B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2" y="5820007"/>
            <a:ext cx="1303020" cy="460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56951"/>
      </p:ext>
    </p:extLst>
  </p:cSld>
  <p:clrMapOvr>
    <a:masterClrMapping/>
  </p:clrMapOvr>
  <p:transition spd="slow">
    <p:cover/>
  </p:transition>
</p:sldLayout>
</file>

<file path=ppt/slideLayouts/slideLayout6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Formação LP\fundos\fundo vermelho-18.png">
            <a:extLst>
              <a:ext uri="{FF2B5EF4-FFF2-40B4-BE49-F238E27FC236}">
                <a16:creationId xmlns:a16="http://schemas.microsoft.com/office/drawing/2014/main" id="{7D7BDCC5-7F72-4ED8-BDF9-D6FDA38627DC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5"/>
            <a:ext cx="12223751" cy="6879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703CAEE0-F76A-4447-B8C0-15BEE6F1105A}"/>
              </a:ext>
            </a:extLst>
          </p:cNvPr>
          <p:cNvSpPr txBox="1"/>
          <p:nvPr userDrawn="1"/>
        </p:nvSpPr>
        <p:spPr>
          <a:xfrm rot="16200000">
            <a:off x="-1816666" y="3019115"/>
            <a:ext cx="6425981" cy="819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727" b="1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</a:rPr>
              <a:t>QUIZ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07DB2E13-0B84-4707-BBE5-9894571F131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5727" y="5838780"/>
            <a:ext cx="1297405" cy="38796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94390F48-332C-4AC5-BCC6-D4CC194EFB0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952" t="16307"/>
          <a:stretch/>
        </p:blipFill>
        <p:spPr>
          <a:xfrm>
            <a:off x="2099891" y="216115"/>
            <a:ext cx="9892240" cy="6421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3636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9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Imagem 17">
            <a:extLst>
              <a:ext uri="{FF2B5EF4-FFF2-40B4-BE49-F238E27FC236}">
                <a16:creationId xmlns:a16="http://schemas.microsoft.com/office/drawing/2014/main" id="{26C4F190-15D1-4326-AA8D-ADCA19DB69E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9350" y="256846"/>
            <a:ext cx="11713301" cy="3122098"/>
          </a:xfrm>
          <a:prstGeom prst="rect">
            <a:avLst/>
          </a:prstGeom>
        </p:spPr>
      </p:pic>
      <p:sp>
        <p:nvSpPr>
          <p:cNvPr id="19" name="CaixaDeTexto 18">
            <a:extLst>
              <a:ext uri="{FF2B5EF4-FFF2-40B4-BE49-F238E27FC236}">
                <a16:creationId xmlns:a16="http://schemas.microsoft.com/office/drawing/2014/main" id="{5C026067-88D2-45C1-9424-4D2DF05FAA0D}"/>
              </a:ext>
            </a:extLst>
          </p:cNvPr>
          <p:cNvSpPr txBox="1"/>
          <p:nvPr userDrawn="1"/>
        </p:nvSpPr>
        <p:spPr>
          <a:xfrm>
            <a:off x="2543606" y="3568162"/>
            <a:ext cx="7104789" cy="4559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199797"/>
            <a:r>
              <a:rPr lang="pt-BR" sz="2363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363" b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20" name="Conector Reto 8">
            <a:extLst>
              <a:ext uri="{FF2B5EF4-FFF2-40B4-BE49-F238E27FC236}">
                <a16:creationId xmlns:a16="http://schemas.microsoft.com/office/drawing/2014/main" id="{36927941-B977-47ED-A407-C6AA082CEC52}"/>
              </a:ext>
            </a:extLst>
          </p:cNvPr>
          <p:cNvCxnSpPr/>
          <p:nvPr userDrawn="1"/>
        </p:nvCxnSpPr>
        <p:spPr>
          <a:xfrm>
            <a:off x="1919537" y="4092832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ector Reto 9">
            <a:extLst>
              <a:ext uri="{FF2B5EF4-FFF2-40B4-BE49-F238E27FC236}">
                <a16:creationId xmlns:a16="http://schemas.microsoft.com/office/drawing/2014/main" id="{EDD48104-029F-47CA-A995-60793BED7897}"/>
              </a:ext>
            </a:extLst>
          </p:cNvPr>
          <p:cNvCxnSpPr/>
          <p:nvPr userDrawn="1"/>
        </p:nvCxnSpPr>
        <p:spPr>
          <a:xfrm>
            <a:off x="1919537" y="5322750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áfico 6">
            <a:extLst>
              <a:ext uri="{FF2B5EF4-FFF2-40B4-BE49-F238E27FC236}">
                <a16:creationId xmlns:a16="http://schemas.microsoft.com/office/drawing/2014/main" id="{8E4FC50E-C2E7-40B2-BD97-CD8C7E632F8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44241" y="5822865"/>
            <a:ext cx="1303524" cy="46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7301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5" y="1"/>
            <a:ext cx="12190992" cy="68580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83218CB2-8D4A-4E3C-93E5-9D36A3CCCF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/>
          </a:blip>
          <a:srcRect t="32107" b="42432"/>
          <a:stretch/>
        </p:blipFill>
        <p:spPr>
          <a:xfrm>
            <a:off x="1" y="4818733"/>
            <a:ext cx="12192000" cy="2039269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3" y="5485417"/>
            <a:ext cx="4923259" cy="766460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6729">
              <a:defRPr/>
            </a:pPr>
            <a:r>
              <a:rPr lang="en-US" sz="2292" b="1">
                <a:solidFill>
                  <a:srgbClr val="FFC000"/>
                </a:solidFill>
                <a:latin typeface="Arial" panose="020B0604020202020204" pitchFamily="34" charset="0"/>
              </a:rPr>
              <a:t>CLARO FLEX</a:t>
            </a: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DCDEA3AA-3829-49E5-BF7D-726D3460876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6482" y="5822865"/>
            <a:ext cx="1303524" cy="46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7670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5" y="1"/>
            <a:ext cx="12190992" cy="6858000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AF8F4B7E-1335-4046-9F34-F870C145EC3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7801" b="36771"/>
          <a:stretch/>
        </p:blipFill>
        <p:spPr>
          <a:xfrm flipH="1">
            <a:off x="-2" y="4818733"/>
            <a:ext cx="12192001" cy="2039269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3" y="5485417"/>
            <a:ext cx="4923259" cy="766460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6729">
              <a:defRPr/>
            </a:pPr>
            <a:r>
              <a:rPr lang="en-US" sz="2292" b="1">
                <a:solidFill>
                  <a:srgbClr val="FFC000"/>
                </a:solidFill>
                <a:latin typeface="Arial" panose="020B0604020202020204" pitchFamily="34" charset="0"/>
              </a:rPr>
              <a:t>CLARO CONTROLE</a:t>
            </a:r>
          </a:p>
        </p:txBody>
      </p:sp>
      <p:pic>
        <p:nvPicPr>
          <p:cNvPr id="8" name="Gráfico 7">
            <a:extLst>
              <a:ext uri="{FF2B5EF4-FFF2-40B4-BE49-F238E27FC236}">
                <a16:creationId xmlns:a16="http://schemas.microsoft.com/office/drawing/2014/main" id="{2D808743-C683-44EB-A5C6-323614026FD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6482" y="5822865"/>
            <a:ext cx="1303524" cy="46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6141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5" y="1"/>
            <a:ext cx="12190992" cy="68580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200F2545-DFFA-4BA0-9283-33AD2CE1429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4818733"/>
            <a:ext cx="12192013" cy="2039268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3" y="5485417"/>
            <a:ext cx="4435359" cy="766460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6729">
              <a:defRPr/>
            </a:pPr>
            <a:r>
              <a:rPr lang="en-US" sz="2292" b="1">
                <a:solidFill>
                  <a:srgbClr val="FFC000"/>
                </a:solidFill>
                <a:latin typeface="Arial" panose="020B0604020202020204" pitchFamily="34" charset="0"/>
              </a:rPr>
              <a:t>CLARO PÓS</a:t>
            </a: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A25C6590-AC70-4533-83F7-1308FD5DE32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6482" y="5822865"/>
            <a:ext cx="1303524" cy="46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4025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5" y="1"/>
            <a:ext cx="12190992" cy="6858000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B15AD0D9-259C-4371-8922-7E80F775D47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3924" b="60511"/>
          <a:stretch/>
        </p:blipFill>
        <p:spPr>
          <a:xfrm>
            <a:off x="-504" y="4810393"/>
            <a:ext cx="12192000" cy="2047611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3" y="5485417"/>
            <a:ext cx="4435359" cy="766460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6729">
              <a:defRPr/>
            </a:pPr>
            <a:r>
              <a:rPr lang="en-US" sz="2292" b="1">
                <a:solidFill>
                  <a:srgbClr val="FFC000"/>
                </a:solidFill>
                <a:latin typeface="Arial" panose="020B0604020202020204" pitchFamily="34" charset="0"/>
              </a:rPr>
              <a:t>CLARO FONE</a:t>
            </a:r>
          </a:p>
        </p:txBody>
      </p:sp>
      <p:pic>
        <p:nvPicPr>
          <p:cNvPr id="8" name="Gráfico 7">
            <a:extLst>
              <a:ext uri="{FF2B5EF4-FFF2-40B4-BE49-F238E27FC236}">
                <a16:creationId xmlns:a16="http://schemas.microsoft.com/office/drawing/2014/main" id="{1632E278-F754-420F-8245-CF11671FE5A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6482" y="5820007"/>
            <a:ext cx="1303020" cy="460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99131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5" y="1"/>
            <a:ext cx="12190992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3AFFF05F-B2AA-4C63-8721-D26695C99A7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666"/>
          <a:stretch/>
        </p:blipFill>
        <p:spPr>
          <a:xfrm>
            <a:off x="-504" y="4805055"/>
            <a:ext cx="12192000" cy="2052947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3" y="5485417"/>
            <a:ext cx="4435359" cy="766460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298478" indent="0" algn="ctr" defTabSz="436729">
              <a:defRPr/>
            </a:pPr>
            <a:r>
              <a:rPr lang="en-US" sz="2292" b="1">
                <a:solidFill>
                  <a:srgbClr val="FFC000"/>
                </a:solidFill>
                <a:latin typeface="Arial" panose="020B0604020202020204" pitchFamily="34" charset="0"/>
              </a:rPr>
              <a:t>CLARO NET FONE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2153036E-A088-4AAA-97FE-EADB27363BE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6482" y="5820007"/>
            <a:ext cx="1303020" cy="460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3823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5" y="1"/>
            <a:ext cx="12190992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3AFFF05F-B2AA-4C63-8721-D26695C99A7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666"/>
          <a:stretch/>
        </p:blipFill>
        <p:spPr>
          <a:xfrm>
            <a:off x="-504" y="4805055"/>
            <a:ext cx="12192000" cy="2052947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3" y="5485417"/>
            <a:ext cx="4435359" cy="766460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298478" indent="0" algn="ctr" defTabSz="436729">
              <a:defRPr/>
            </a:pPr>
            <a:r>
              <a:rPr lang="en-US" sz="2292" b="1">
                <a:solidFill>
                  <a:srgbClr val="FFC000"/>
                </a:solidFill>
                <a:latin typeface="Arial" panose="020B0604020202020204" pitchFamily="34" charset="0"/>
              </a:rPr>
              <a:t>CLARO FIBRA FONE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2153036E-A088-4AAA-97FE-EADB27363BE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6482" y="5820007"/>
            <a:ext cx="1303020" cy="460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16484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5" y="1"/>
            <a:ext cx="12190992" cy="6858000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64670591-2CB8-4D0A-99C9-CB040473F68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689"/>
          <a:stretch/>
        </p:blipFill>
        <p:spPr>
          <a:xfrm>
            <a:off x="0" y="4805055"/>
            <a:ext cx="12191496" cy="2052947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2" y="5485417"/>
            <a:ext cx="4765977" cy="766460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419363" indent="0" algn="ctr" defTabSz="436729">
              <a:defRPr/>
            </a:pPr>
            <a:r>
              <a:rPr lang="en-US" sz="2292" b="1">
                <a:solidFill>
                  <a:srgbClr val="FFC000"/>
                </a:solidFill>
                <a:latin typeface="Arial" panose="020B0604020202020204" pitchFamily="34" charset="0"/>
              </a:rPr>
              <a:t>CLARO NET VÍRTUA</a:t>
            </a:r>
          </a:p>
        </p:txBody>
      </p:sp>
      <p:pic>
        <p:nvPicPr>
          <p:cNvPr id="8" name="Gráfico 7">
            <a:extLst>
              <a:ext uri="{FF2B5EF4-FFF2-40B4-BE49-F238E27FC236}">
                <a16:creationId xmlns:a16="http://schemas.microsoft.com/office/drawing/2014/main" id="{69F23B23-6480-4EB8-995C-06921B78184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6482" y="5822865"/>
            <a:ext cx="1303524" cy="46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9989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1619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6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66BC7732-65C3-4472-9712-B94F6B0C943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5" y="1"/>
            <a:ext cx="12190992" cy="68580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D55A2CAA-E021-4BE2-B45B-16FB423434A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t="45371" r="4" b="29193"/>
          <a:stretch/>
        </p:blipFill>
        <p:spPr>
          <a:xfrm>
            <a:off x="-12" y="4818733"/>
            <a:ext cx="12191509" cy="2039269"/>
          </a:xfrm>
          <a:prstGeom prst="rect">
            <a:avLst/>
          </a:prstGeom>
        </p:spPr>
      </p:pic>
      <p:sp>
        <p:nvSpPr>
          <p:cNvPr id="9" name="Rectangle 30">
            <a:extLst>
              <a:ext uri="{FF2B5EF4-FFF2-40B4-BE49-F238E27FC236}">
                <a16:creationId xmlns:a16="http://schemas.microsoft.com/office/drawing/2014/main" id="{78E9DF97-02C9-439D-A999-C57861704578}"/>
              </a:ext>
            </a:extLst>
          </p:cNvPr>
          <p:cNvSpPr/>
          <p:nvPr userDrawn="1"/>
        </p:nvSpPr>
        <p:spPr>
          <a:xfrm>
            <a:off x="-11" y="5485417"/>
            <a:ext cx="5384813" cy="766460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6729">
              <a:defRPr/>
            </a:pPr>
            <a:r>
              <a:rPr lang="en-US" sz="2292" b="1">
                <a:solidFill>
                  <a:srgbClr val="FFC000"/>
                </a:solidFill>
                <a:latin typeface="Arial" panose="020B0604020202020204" pitchFamily="34" charset="0"/>
              </a:rPr>
              <a:t>CLARO INTERNET</a:t>
            </a: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82448ED0-E205-4307-928C-07288669174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6482" y="5822865"/>
            <a:ext cx="1303524" cy="46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9543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5" y="2"/>
            <a:ext cx="12190992" cy="6858000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3B04AE48-54BC-4A1A-869F-57D4C07AA56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02" t="45365" r="15489" b="35261"/>
          <a:stretch/>
        </p:blipFill>
        <p:spPr>
          <a:xfrm>
            <a:off x="1" y="4805607"/>
            <a:ext cx="12192000" cy="2052394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3" y="5485418"/>
            <a:ext cx="4435359" cy="766460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0092">
              <a:defRPr/>
            </a:pPr>
            <a:r>
              <a:rPr lang="en-US" sz="2257">
                <a:solidFill>
                  <a:srgbClr val="FFFFFF"/>
                </a:solidFill>
                <a:latin typeface="Arial" panose="020B0604020202020204" pitchFamily="34" charset="0"/>
              </a:rPr>
              <a:t>MÓVEL | </a:t>
            </a:r>
            <a:r>
              <a:rPr lang="en-US" sz="2257" b="1">
                <a:solidFill>
                  <a:srgbClr val="FFC000"/>
                </a:solidFill>
                <a:latin typeface="Arial" panose="020B0604020202020204" pitchFamily="34" charset="0"/>
              </a:rPr>
              <a:t>MANUAL</a:t>
            </a:r>
          </a:p>
        </p:txBody>
      </p:sp>
      <p:pic>
        <p:nvPicPr>
          <p:cNvPr id="8" name="Gráfico 7">
            <a:extLst>
              <a:ext uri="{FF2B5EF4-FFF2-40B4-BE49-F238E27FC236}">
                <a16:creationId xmlns:a16="http://schemas.microsoft.com/office/drawing/2014/main" id="{0BDDFF86-83A8-4E00-A9D4-21DA5C43AFE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6482" y="5822865"/>
            <a:ext cx="1303524" cy="46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2460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Title and Content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/>
          <p:cNvSpPr/>
          <p:nvPr userDrawn="1"/>
        </p:nvSpPr>
        <p:spPr>
          <a:xfrm>
            <a:off x="239351" y="252019"/>
            <a:ext cx="11742444" cy="633923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0341"/>
            <a:endParaRPr lang="pt-BR" sz="1774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47976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5">
            <a:extLst>
              <a:ext uri="{FF2B5EF4-FFF2-40B4-BE49-F238E27FC236}">
                <a16:creationId xmlns:a16="http://schemas.microsoft.com/office/drawing/2014/main" id="{7EA3F666-26CD-2B34-B156-14490A4D6E0A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8" name="Retângulo: Cantos Arredondados 15">
              <a:extLst>
                <a:ext uri="{FF2B5EF4-FFF2-40B4-BE49-F238E27FC236}">
                  <a16:creationId xmlns:a16="http://schemas.microsoft.com/office/drawing/2014/main" id="{A430E05F-04B6-B2EB-B948-B6179DF1F99D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9" name="Gráfico 16">
              <a:extLst>
                <a:ext uri="{FF2B5EF4-FFF2-40B4-BE49-F238E27FC236}">
                  <a16:creationId xmlns:a16="http://schemas.microsoft.com/office/drawing/2014/main" id="{74F80311-1114-2E54-4737-5D8C4628F4B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0" name="CaixaDeTexto 17">
              <a:extLst>
                <a:ext uri="{FF2B5EF4-FFF2-40B4-BE49-F238E27FC236}">
                  <a16:creationId xmlns:a16="http://schemas.microsoft.com/office/drawing/2014/main" id="{0C164796-D225-AF78-0AD2-0AFED6E8AE17}"/>
                </a:ext>
              </a:extLst>
            </p:cNvPr>
            <p:cNvSpPr txBox="1"/>
            <p:nvPr/>
          </p:nvSpPr>
          <p:spPr>
            <a:xfrm>
              <a:off x="5519487" y="220664"/>
              <a:ext cx="115303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13D8BC68-D9DE-05D9-5D38-779DF4FC380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369173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2">
            <a:extLst>
              <a:ext uri="{FF2B5EF4-FFF2-40B4-BE49-F238E27FC236}">
                <a16:creationId xmlns:a16="http://schemas.microsoft.com/office/drawing/2014/main" id="{7FA8B83A-7E31-6E26-513C-C4862CE4D35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39"/>
          <a:stretch/>
        </p:blipFill>
        <p:spPr>
          <a:xfrm>
            <a:off x="224519" y="736634"/>
            <a:ext cx="11742964" cy="5977620"/>
          </a:xfrm>
          <a:prstGeom prst="roundRect">
            <a:avLst>
              <a:gd name="adj" fmla="val 2778"/>
            </a:avLst>
          </a:prstGeom>
          <a:ln w="5317" cap="flat">
            <a:noFill/>
            <a:prstDash val="solid"/>
            <a:miter/>
          </a:ln>
          <a:effectLst/>
        </p:spPr>
      </p:pic>
      <p:grpSp>
        <p:nvGrpSpPr>
          <p:cNvPr id="8" name="Group 5">
            <a:extLst>
              <a:ext uri="{FF2B5EF4-FFF2-40B4-BE49-F238E27FC236}">
                <a16:creationId xmlns:a16="http://schemas.microsoft.com/office/drawing/2014/main" id="{ECA7114B-D68F-137D-6BDA-9169FCBD0883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751467BA-094D-DEB4-6116-C8C3852426B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CD9C37A8-B114-483D-EBCE-65C44F37265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AA9E5E24-4F9F-C98D-97D8-81B4E75229E9}"/>
                </a:ext>
              </a:extLst>
            </p:cNvPr>
            <p:cNvSpPr txBox="1"/>
            <p:nvPr/>
          </p:nvSpPr>
          <p:spPr>
            <a:xfrm>
              <a:off x="5519487" y="220664"/>
              <a:ext cx="115303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4EF05CCC-A3D1-3264-DEAD-0FD16E5E149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872427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Atenção/Dic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515538E-57A0-7D7C-8D1A-00FD7595636D}"/>
              </a:ext>
            </a:extLst>
          </p:cNvPr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0" name="CaixaDeTexto 8">
            <a:extLst>
              <a:ext uri="{FF2B5EF4-FFF2-40B4-BE49-F238E27FC236}">
                <a16:creationId xmlns:a16="http://schemas.microsoft.com/office/drawing/2014/main" id="{2A574F80-B75C-EB05-10A7-2F6DC94544DC}"/>
              </a:ext>
            </a:extLst>
          </p:cNvPr>
          <p:cNvSpPr txBox="1"/>
          <p:nvPr userDrawn="1"/>
        </p:nvSpPr>
        <p:spPr>
          <a:xfrm>
            <a:off x="126439" y="1412239"/>
            <a:ext cx="3989084" cy="11078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9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21" name="CaixaDeTexto 9">
            <a:extLst>
              <a:ext uri="{FF2B5EF4-FFF2-40B4-BE49-F238E27FC236}">
                <a16:creationId xmlns:a16="http://schemas.microsoft.com/office/drawing/2014/main" id="{B71DAD02-E6E4-A952-9B46-36E8680850A9}"/>
              </a:ext>
            </a:extLst>
          </p:cNvPr>
          <p:cNvSpPr txBox="1"/>
          <p:nvPr userDrawn="1"/>
        </p:nvSpPr>
        <p:spPr>
          <a:xfrm>
            <a:off x="4115524" y="1412239"/>
            <a:ext cx="3989087" cy="11078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9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22" name="CaixaDeTexto 10">
            <a:extLst>
              <a:ext uri="{FF2B5EF4-FFF2-40B4-BE49-F238E27FC236}">
                <a16:creationId xmlns:a16="http://schemas.microsoft.com/office/drawing/2014/main" id="{16EABFFF-1451-E298-70CE-6CFF571FC4FB}"/>
              </a:ext>
            </a:extLst>
          </p:cNvPr>
          <p:cNvSpPr txBox="1"/>
          <p:nvPr userDrawn="1"/>
        </p:nvSpPr>
        <p:spPr>
          <a:xfrm>
            <a:off x="8104610" y="1412239"/>
            <a:ext cx="3989087" cy="11078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9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pic>
        <p:nvPicPr>
          <p:cNvPr id="23" name="Imagem 2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F1814DE1-9EA0-6B81-CC36-BB2E4B280B6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1519" y="911757"/>
            <a:ext cx="2108958" cy="2108958"/>
          </a:xfrm>
          <a:prstGeom prst="rect">
            <a:avLst/>
          </a:prstGeom>
        </p:spPr>
      </p:pic>
      <p:grpSp>
        <p:nvGrpSpPr>
          <p:cNvPr id="2" name="Group 5">
            <a:extLst>
              <a:ext uri="{FF2B5EF4-FFF2-40B4-BE49-F238E27FC236}">
                <a16:creationId xmlns:a16="http://schemas.microsoft.com/office/drawing/2014/main" id="{7BB18A25-B40F-FCB4-42A3-40F7F655EE34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8DDCB539-7E77-79EA-9D53-A36E0D3069E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E1632196-8163-C7C0-7C9D-86B8791E6B3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D63A4EB5-6C45-3C04-D539-F9664823D545}"/>
                </a:ext>
              </a:extLst>
            </p:cNvPr>
            <p:cNvSpPr txBox="1"/>
            <p:nvPr/>
          </p:nvSpPr>
          <p:spPr>
            <a:xfrm>
              <a:off x="5519487" y="220664"/>
              <a:ext cx="115303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6" name="Graphic 10">
              <a:extLst>
                <a:ext uri="{FF2B5EF4-FFF2-40B4-BE49-F238E27FC236}">
                  <a16:creationId xmlns:a16="http://schemas.microsoft.com/office/drawing/2014/main" id="{7444556E-218A-6041-B0DD-14453F93604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821897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Introdução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446256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5">
            <a:extLst>
              <a:ext uri="{FF2B5EF4-FFF2-40B4-BE49-F238E27FC236}">
                <a16:creationId xmlns:a16="http://schemas.microsoft.com/office/drawing/2014/main" id="{7EA3F666-26CD-2B34-B156-14490A4D6E0A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8" name="Retângulo: Cantos Arredondados 15">
              <a:extLst>
                <a:ext uri="{FF2B5EF4-FFF2-40B4-BE49-F238E27FC236}">
                  <a16:creationId xmlns:a16="http://schemas.microsoft.com/office/drawing/2014/main" id="{A430E05F-04B6-B2EB-B948-B6179DF1F99D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9" name="Gráfico 16">
              <a:extLst>
                <a:ext uri="{FF2B5EF4-FFF2-40B4-BE49-F238E27FC236}">
                  <a16:creationId xmlns:a16="http://schemas.microsoft.com/office/drawing/2014/main" id="{74F80311-1114-2E54-4737-5D8C4628F4B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0" name="CaixaDeTexto 17">
              <a:extLst>
                <a:ext uri="{FF2B5EF4-FFF2-40B4-BE49-F238E27FC236}">
                  <a16:creationId xmlns:a16="http://schemas.microsoft.com/office/drawing/2014/main" id="{0C164796-D225-AF78-0AD2-0AFED6E8AE17}"/>
                </a:ext>
              </a:extLst>
            </p:cNvPr>
            <p:cNvSpPr txBox="1"/>
            <p:nvPr/>
          </p:nvSpPr>
          <p:spPr>
            <a:xfrm>
              <a:off x="5519487" y="220664"/>
              <a:ext cx="115303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13D8BC68-D9DE-05D9-5D38-779DF4FC380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270140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2">
            <a:extLst>
              <a:ext uri="{FF2B5EF4-FFF2-40B4-BE49-F238E27FC236}">
                <a16:creationId xmlns:a16="http://schemas.microsoft.com/office/drawing/2014/main" id="{7FA8B83A-7E31-6E26-513C-C4862CE4D35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39"/>
          <a:stretch/>
        </p:blipFill>
        <p:spPr>
          <a:xfrm>
            <a:off x="224519" y="736634"/>
            <a:ext cx="11742964" cy="5977620"/>
          </a:xfrm>
          <a:prstGeom prst="roundRect">
            <a:avLst>
              <a:gd name="adj" fmla="val 2778"/>
            </a:avLst>
          </a:prstGeom>
          <a:ln w="5317" cap="flat">
            <a:noFill/>
            <a:prstDash val="solid"/>
            <a:miter/>
          </a:ln>
          <a:effectLst/>
        </p:spPr>
      </p:pic>
      <p:grpSp>
        <p:nvGrpSpPr>
          <p:cNvPr id="8" name="Group 5">
            <a:extLst>
              <a:ext uri="{FF2B5EF4-FFF2-40B4-BE49-F238E27FC236}">
                <a16:creationId xmlns:a16="http://schemas.microsoft.com/office/drawing/2014/main" id="{ECA7114B-D68F-137D-6BDA-9169FCBD0883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751467BA-094D-DEB4-6116-C8C3852426B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CD9C37A8-B114-483D-EBCE-65C44F37265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AA9E5E24-4F9F-C98D-97D8-81B4E75229E9}"/>
                </a:ext>
              </a:extLst>
            </p:cNvPr>
            <p:cNvSpPr txBox="1"/>
            <p:nvPr/>
          </p:nvSpPr>
          <p:spPr>
            <a:xfrm>
              <a:off x="5519487" y="220664"/>
              <a:ext cx="115303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4EF05CCC-A3D1-3264-DEAD-0FD16E5E149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117375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Atenção/Dic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515538E-57A0-7D7C-8D1A-00FD7595636D}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0" name="CaixaDeTexto 8">
            <a:extLst>
              <a:ext uri="{FF2B5EF4-FFF2-40B4-BE49-F238E27FC236}">
                <a16:creationId xmlns:a16="http://schemas.microsoft.com/office/drawing/2014/main" id="{2A574F80-B75C-EB05-10A7-2F6DC94544DC}"/>
              </a:ext>
            </a:extLst>
          </p:cNvPr>
          <p:cNvSpPr txBox="1"/>
          <p:nvPr/>
        </p:nvSpPr>
        <p:spPr>
          <a:xfrm>
            <a:off x="126439" y="1412239"/>
            <a:ext cx="3989084" cy="11078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9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21" name="CaixaDeTexto 9">
            <a:extLst>
              <a:ext uri="{FF2B5EF4-FFF2-40B4-BE49-F238E27FC236}">
                <a16:creationId xmlns:a16="http://schemas.microsoft.com/office/drawing/2014/main" id="{B71DAD02-E6E4-A952-9B46-36E8680850A9}"/>
              </a:ext>
            </a:extLst>
          </p:cNvPr>
          <p:cNvSpPr txBox="1"/>
          <p:nvPr/>
        </p:nvSpPr>
        <p:spPr>
          <a:xfrm>
            <a:off x="4115524" y="1412239"/>
            <a:ext cx="3989087" cy="11078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9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22" name="CaixaDeTexto 10">
            <a:extLst>
              <a:ext uri="{FF2B5EF4-FFF2-40B4-BE49-F238E27FC236}">
                <a16:creationId xmlns:a16="http://schemas.microsoft.com/office/drawing/2014/main" id="{16EABFFF-1451-E298-70CE-6CFF571FC4FB}"/>
              </a:ext>
            </a:extLst>
          </p:cNvPr>
          <p:cNvSpPr txBox="1"/>
          <p:nvPr/>
        </p:nvSpPr>
        <p:spPr>
          <a:xfrm>
            <a:off x="8104610" y="1412239"/>
            <a:ext cx="3989087" cy="11078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9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pic>
        <p:nvPicPr>
          <p:cNvPr id="23" name="Imagem 2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F1814DE1-9EA0-6B81-CC36-BB2E4B280B6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1519" y="911757"/>
            <a:ext cx="2108958" cy="2108958"/>
          </a:xfrm>
          <a:prstGeom prst="rect">
            <a:avLst/>
          </a:prstGeom>
        </p:spPr>
      </p:pic>
      <p:grpSp>
        <p:nvGrpSpPr>
          <p:cNvPr id="2" name="Group 5">
            <a:extLst>
              <a:ext uri="{FF2B5EF4-FFF2-40B4-BE49-F238E27FC236}">
                <a16:creationId xmlns:a16="http://schemas.microsoft.com/office/drawing/2014/main" id="{7BB18A25-B40F-FCB4-42A3-40F7F655EE34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8DDCB539-7E77-79EA-9D53-A36E0D3069E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E1632196-8163-C7C0-7C9D-86B8791E6B3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D63A4EB5-6C45-3C04-D539-F9664823D545}"/>
                </a:ext>
              </a:extLst>
            </p:cNvPr>
            <p:cNvSpPr txBox="1"/>
            <p:nvPr/>
          </p:nvSpPr>
          <p:spPr>
            <a:xfrm>
              <a:off x="5519487" y="220664"/>
              <a:ext cx="115303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6" name="Graphic 10">
              <a:extLst>
                <a:ext uri="{FF2B5EF4-FFF2-40B4-BE49-F238E27FC236}">
                  <a16:creationId xmlns:a16="http://schemas.microsoft.com/office/drawing/2014/main" id="{7444556E-218A-6041-B0DD-14453F93604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285909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3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7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3">
            <a:extLst>
              <a:ext uri="{FF2B5EF4-FFF2-40B4-BE49-F238E27FC236}">
                <a16:creationId xmlns:a16="http://schemas.microsoft.com/office/drawing/2014/main" id="{A41CC748-4E96-AD68-2D70-72B3EDF237FB}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4" name="CaixaDeTexto 8">
            <a:extLst>
              <a:ext uri="{FF2B5EF4-FFF2-40B4-BE49-F238E27FC236}">
                <a16:creationId xmlns:a16="http://schemas.microsoft.com/office/drawing/2014/main" id="{FC2B3E2F-32DD-98FF-12BF-632F8645CC38}"/>
              </a:ext>
            </a:extLst>
          </p:cNvPr>
          <p:cNvSpPr txBox="1"/>
          <p:nvPr/>
        </p:nvSpPr>
        <p:spPr>
          <a:xfrm>
            <a:off x="-927100" y="2265923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7999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5" name="CaixaDeTexto 9">
            <a:extLst>
              <a:ext uri="{FF2B5EF4-FFF2-40B4-BE49-F238E27FC236}">
                <a16:creationId xmlns:a16="http://schemas.microsoft.com/office/drawing/2014/main" id="{91895B88-D187-3E71-1C18-7D5AA553AC67}"/>
              </a:ext>
            </a:extLst>
          </p:cNvPr>
          <p:cNvSpPr txBox="1"/>
          <p:nvPr/>
        </p:nvSpPr>
        <p:spPr>
          <a:xfrm>
            <a:off x="3923476" y="2265923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7999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6" name="CaixaDeTexto 10">
            <a:extLst>
              <a:ext uri="{FF2B5EF4-FFF2-40B4-BE49-F238E27FC236}">
                <a16:creationId xmlns:a16="http://schemas.microsoft.com/office/drawing/2014/main" id="{1F581D38-B825-3CD0-BF91-034595F60206}"/>
              </a:ext>
            </a:extLst>
          </p:cNvPr>
          <p:cNvSpPr txBox="1"/>
          <p:nvPr/>
        </p:nvSpPr>
        <p:spPr>
          <a:xfrm>
            <a:off x="8774053" y="2265923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7999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78C79110-31DB-183D-5E9B-BCE3A189F771}"/>
              </a:ext>
            </a:extLst>
          </p:cNvPr>
          <p:cNvGrpSpPr/>
          <p:nvPr/>
        </p:nvGrpSpPr>
        <p:grpSpPr>
          <a:xfrm>
            <a:off x="4727939" y="1510392"/>
            <a:ext cx="2736120" cy="2736117"/>
            <a:chOff x="1259629" y="1800227"/>
            <a:chExt cx="1791476" cy="1791474"/>
          </a:xfrm>
        </p:grpSpPr>
        <p:sp>
          <p:nvSpPr>
            <p:cNvPr id="8" name="Elipse 14">
              <a:extLst>
                <a:ext uri="{FF2B5EF4-FFF2-40B4-BE49-F238E27FC236}">
                  <a16:creationId xmlns:a16="http://schemas.microsoft.com/office/drawing/2014/main" id="{A0C604E3-0FBA-48E8-9D81-C218A43DA5CC}"/>
                </a:ext>
              </a:extLst>
            </p:cNvPr>
            <p:cNvSpPr/>
            <p:nvPr userDrawn="1"/>
          </p:nvSpPr>
          <p:spPr>
            <a:xfrm>
              <a:off x="1259629" y="1800227"/>
              <a:ext cx="1791476" cy="1791474"/>
            </a:xfrm>
            <a:prstGeom prst="ellipse">
              <a:avLst/>
            </a:prstGeom>
            <a:solidFill>
              <a:srgbClr val="8C333A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sz="1800"/>
            </a:p>
          </p:txBody>
        </p:sp>
        <p:sp>
          <p:nvSpPr>
            <p:cNvPr id="9" name="Elipse 15">
              <a:extLst>
                <a:ext uri="{FF2B5EF4-FFF2-40B4-BE49-F238E27FC236}">
                  <a16:creationId xmlns:a16="http://schemas.microsoft.com/office/drawing/2014/main" id="{69E1281E-8A3C-C2D5-9274-CB328F4DF44D}"/>
                </a:ext>
              </a:extLst>
            </p:cNvPr>
            <p:cNvSpPr/>
            <p:nvPr userDrawn="1"/>
          </p:nvSpPr>
          <p:spPr>
            <a:xfrm>
              <a:off x="1404148" y="1944744"/>
              <a:ext cx="1502435" cy="1502436"/>
            </a:xfrm>
            <a:prstGeom prst="ellipse">
              <a:avLst/>
            </a:prstGeom>
            <a:solidFill>
              <a:srgbClr val="8C333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sz="1800"/>
            </a:p>
          </p:txBody>
        </p:sp>
      </p:grpSp>
      <p:grpSp>
        <p:nvGrpSpPr>
          <p:cNvPr id="10" name="Group 5">
            <a:extLst>
              <a:ext uri="{FF2B5EF4-FFF2-40B4-BE49-F238E27FC236}">
                <a16:creationId xmlns:a16="http://schemas.microsoft.com/office/drawing/2014/main" id="{63D1F78C-2F5E-1C8E-744B-C634301C5CA2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11" name="Retângulo: Cantos Arredondados 15">
              <a:extLst>
                <a:ext uri="{FF2B5EF4-FFF2-40B4-BE49-F238E27FC236}">
                  <a16:creationId xmlns:a16="http://schemas.microsoft.com/office/drawing/2014/main" id="{FBCE62FC-632B-4D04-4281-20888230267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2" name="Gráfico 16">
              <a:extLst>
                <a:ext uri="{FF2B5EF4-FFF2-40B4-BE49-F238E27FC236}">
                  <a16:creationId xmlns:a16="http://schemas.microsoft.com/office/drawing/2014/main" id="{1E7006B6-9F75-4E00-0917-5999F61FF6A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3" name="CaixaDeTexto 17">
              <a:extLst>
                <a:ext uri="{FF2B5EF4-FFF2-40B4-BE49-F238E27FC236}">
                  <a16:creationId xmlns:a16="http://schemas.microsoft.com/office/drawing/2014/main" id="{25751DD9-2D4A-F326-BDC9-1B5EF291EB22}"/>
                </a:ext>
              </a:extLst>
            </p:cNvPr>
            <p:cNvSpPr txBox="1"/>
            <p:nvPr/>
          </p:nvSpPr>
          <p:spPr>
            <a:xfrm>
              <a:off x="5519487" y="220664"/>
              <a:ext cx="115303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4" name="Graphic 10">
              <a:extLst>
                <a:ext uri="{FF2B5EF4-FFF2-40B4-BE49-F238E27FC236}">
                  <a16:creationId xmlns:a16="http://schemas.microsoft.com/office/drawing/2014/main" id="{4131F78B-CD97-46B3-9079-7955A4F1C1A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  <p:pic>
        <p:nvPicPr>
          <p:cNvPr id="15" name="Imagem 14">
            <a:extLst>
              <a:ext uri="{FF2B5EF4-FFF2-40B4-BE49-F238E27FC236}">
                <a16:creationId xmlns:a16="http://schemas.microsoft.com/office/drawing/2014/main" id="{EDB8FCC6-A8E2-A722-4A42-677628DA0EB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88" r="25288"/>
          <a:stretch/>
        </p:blipFill>
        <p:spPr>
          <a:xfrm>
            <a:off x="4959353" y="969428"/>
            <a:ext cx="2273288" cy="3065496"/>
          </a:xfrm>
          <a:custGeom>
            <a:avLst/>
            <a:gdLst>
              <a:gd name="connsiteX0" fmla="*/ 982120 w 2273288"/>
              <a:gd name="connsiteY0" fmla="*/ 0 h 3065496"/>
              <a:gd name="connsiteX1" fmla="*/ 1291168 w 2273288"/>
              <a:gd name="connsiteY1" fmla="*/ 0 h 3065496"/>
              <a:gd name="connsiteX2" fmla="*/ 1365718 w 2273288"/>
              <a:gd name="connsiteY2" fmla="*/ 11378 h 3065496"/>
              <a:gd name="connsiteX3" fmla="*/ 2273288 w 2273288"/>
              <a:gd name="connsiteY3" fmla="*/ 1124929 h 3065496"/>
              <a:gd name="connsiteX4" fmla="*/ 2273288 w 2273288"/>
              <a:gd name="connsiteY4" fmla="*/ 1928852 h 3065496"/>
              <a:gd name="connsiteX5" fmla="*/ 1136644 w 2273288"/>
              <a:gd name="connsiteY5" fmla="*/ 3065496 h 3065496"/>
              <a:gd name="connsiteX6" fmla="*/ 0 w 2273288"/>
              <a:gd name="connsiteY6" fmla="*/ 1928852 h 3065496"/>
              <a:gd name="connsiteX7" fmla="*/ 0 w 2273288"/>
              <a:gd name="connsiteY7" fmla="*/ 1124929 h 3065496"/>
              <a:gd name="connsiteX8" fmla="*/ 907571 w 2273288"/>
              <a:gd name="connsiteY8" fmla="*/ 11378 h 3065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73288" h="3065496">
                <a:moveTo>
                  <a:pt x="982120" y="0"/>
                </a:moveTo>
                <a:lnTo>
                  <a:pt x="1291168" y="0"/>
                </a:lnTo>
                <a:lnTo>
                  <a:pt x="1365718" y="11378"/>
                </a:lnTo>
                <a:cubicBezTo>
                  <a:pt x="1883667" y="117366"/>
                  <a:pt x="2273288" y="575647"/>
                  <a:pt x="2273288" y="1124929"/>
                </a:cubicBezTo>
                <a:lnTo>
                  <a:pt x="2273288" y="1928852"/>
                </a:lnTo>
                <a:cubicBezTo>
                  <a:pt x="2273288" y="2556603"/>
                  <a:pt x="1764395" y="3065496"/>
                  <a:pt x="1136644" y="3065496"/>
                </a:cubicBezTo>
                <a:cubicBezTo>
                  <a:pt x="508893" y="3065496"/>
                  <a:pt x="0" y="2556603"/>
                  <a:pt x="0" y="1928852"/>
                </a:cubicBezTo>
                <a:lnTo>
                  <a:pt x="0" y="1124929"/>
                </a:lnTo>
                <a:cubicBezTo>
                  <a:pt x="0" y="575647"/>
                  <a:pt x="389621" y="117366"/>
                  <a:pt x="907571" y="11378"/>
                </a:cubicBezTo>
                <a:close/>
              </a:path>
            </a:pathLst>
          </a:cu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F9875AFA-9444-D939-9534-1F29F74897C2}"/>
              </a:ext>
            </a:extLst>
          </p:cNvPr>
          <p:cNvSpPr txBox="1"/>
          <p:nvPr/>
        </p:nvSpPr>
        <p:spPr>
          <a:xfrm>
            <a:off x="4009534" y="4684433"/>
            <a:ext cx="417293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altLang="en-US" sz="4000" dirty="0">
                <a:solidFill>
                  <a:schemeClr val="bg1"/>
                </a:solidFill>
                <a:latin typeface="AMX Black" pitchFamily="2" charset="0"/>
                <a:cs typeface="+mn-ea"/>
              </a:rPr>
              <a:t>Alguma dúvida?​</a:t>
            </a:r>
          </a:p>
        </p:txBody>
      </p:sp>
    </p:spTree>
    <p:extLst>
      <p:ext uri="{BB962C8B-B14F-4D97-AF65-F5344CB8AC3E}">
        <p14:creationId xmlns:p14="http://schemas.microsoft.com/office/powerpoint/2010/main" val="1868144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  <p:extLst>
    <p:ext uri="{DCECCB84-F9BA-43D5-87BE-67443E8EF086}">
      <p15:sldGuideLst xmlns:p15="http://schemas.microsoft.com/office/powerpoint/2012/main">
        <p15:guide id="1" orient="horz" pos="2154">
          <p15:clr>
            <a:srgbClr val="FBAE40"/>
          </p15:clr>
        </p15:guide>
        <p15:guide id="2" pos="3830">
          <p15:clr>
            <a:srgbClr val="FBAE40"/>
          </p15:clr>
        </p15:guide>
      </p15:sldGuideLst>
    </p:ext>
  </p:extLst>
</p:sldLayout>
</file>

<file path=ppt/slideLayouts/slideLayout6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48667" y="4843226"/>
            <a:ext cx="1861996" cy="2014774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EC7F0F9-A728-BE41-806B-BBC34DBD857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51BEB7B2-4F27-BB4D-A3B8-EAD19B75B3C9}"/>
              </a:ext>
            </a:extLst>
          </p:cNvPr>
          <p:cNvCxnSpPr>
            <a:cxnSpLocks/>
            <a:endCxn id="10" idx="3"/>
          </p:cNvCxnSpPr>
          <p:nvPr userDrawn="1"/>
        </p:nvCxnSpPr>
        <p:spPr>
          <a:xfrm flipH="1">
            <a:off x="4285479" y="320040"/>
            <a:ext cx="6563004" cy="107872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289F6657-D6C6-2449-B25D-F4B86CF9E752}"/>
              </a:ext>
            </a:extLst>
          </p:cNvPr>
          <p:cNvSpPr txBox="1"/>
          <p:nvPr userDrawn="1"/>
        </p:nvSpPr>
        <p:spPr>
          <a:xfrm>
            <a:off x="573400" y="166302"/>
            <a:ext cx="37120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2767074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ítulo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D270C6D1-89C2-4448-977B-1DA0AE9800BA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2">
              <a:extLst>
                <a:ext uri="{FF2B5EF4-FFF2-40B4-BE49-F238E27FC236}">
                  <a16:creationId xmlns:a16="http://schemas.microsoft.com/office/drawing/2014/main" id="{C74E885D-9B76-4948-43A7-2F712DCFC8C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8E37C267-7802-8A17-0CCE-DD0CE578528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44491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22B53725-3907-56E0-D177-A82A5D49E41A}"/>
                </a:ext>
              </a:extLst>
            </p:cNvPr>
            <p:cNvSpPr txBox="1"/>
            <p:nvPr/>
          </p:nvSpPr>
          <p:spPr>
            <a:xfrm>
              <a:off x="5524512" y="219187"/>
              <a:ext cx="115303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6" name="Graphic 16">
              <a:extLst>
                <a:ext uri="{FF2B5EF4-FFF2-40B4-BE49-F238E27FC236}">
                  <a16:creationId xmlns:a16="http://schemas.microsoft.com/office/drawing/2014/main" id="{5893F7F2-F234-6BF3-87BC-C34B614F066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1136855" y="234763"/>
              <a:ext cx="723192" cy="27338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166907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5">
            <a:extLst>
              <a:ext uri="{FF2B5EF4-FFF2-40B4-BE49-F238E27FC236}">
                <a16:creationId xmlns:a16="http://schemas.microsoft.com/office/drawing/2014/main" id="{7EA3F666-26CD-2B34-B156-14490A4D6E0A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8" name="Retângulo: Cantos Arredondados 15">
              <a:extLst>
                <a:ext uri="{FF2B5EF4-FFF2-40B4-BE49-F238E27FC236}">
                  <a16:creationId xmlns:a16="http://schemas.microsoft.com/office/drawing/2014/main" id="{A430E05F-04B6-B2EB-B948-B6179DF1F99D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9" name="Gráfico 16">
              <a:extLst>
                <a:ext uri="{FF2B5EF4-FFF2-40B4-BE49-F238E27FC236}">
                  <a16:creationId xmlns:a16="http://schemas.microsoft.com/office/drawing/2014/main" id="{74F80311-1114-2E54-4737-5D8C4628F4B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0" name="CaixaDeTexto 17">
              <a:extLst>
                <a:ext uri="{FF2B5EF4-FFF2-40B4-BE49-F238E27FC236}">
                  <a16:creationId xmlns:a16="http://schemas.microsoft.com/office/drawing/2014/main" id="{0C164796-D225-AF78-0AD2-0AFED6E8AE17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13D8BC68-D9DE-05D9-5D38-779DF4FC380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007570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2">
            <a:extLst>
              <a:ext uri="{FF2B5EF4-FFF2-40B4-BE49-F238E27FC236}">
                <a16:creationId xmlns:a16="http://schemas.microsoft.com/office/drawing/2014/main" id="{7FA8B83A-7E31-6E26-513C-C4862CE4D35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39"/>
          <a:stretch/>
        </p:blipFill>
        <p:spPr>
          <a:xfrm>
            <a:off x="224519" y="736634"/>
            <a:ext cx="11742964" cy="5977620"/>
          </a:xfrm>
          <a:prstGeom prst="roundRect">
            <a:avLst>
              <a:gd name="adj" fmla="val 2778"/>
            </a:avLst>
          </a:prstGeom>
          <a:ln w="5317" cap="flat">
            <a:noFill/>
            <a:prstDash val="solid"/>
            <a:miter/>
          </a:ln>
          <a:effectLst/>
        </p:spPr>
      </p:pic>
      <p:grpSp>
        <p:nvGrpSpPr>
          <p:cNvPr id="8" name="Group 5">
            <a:extLst>
              <a:ext uri="{FF2B5EF4-FFF2-40B4-BE49-F238E27FC236}">
                <a16:creationId xmlns:a16="http://schemas.microsoft.com/office/drawing/2014/main" id="{ECA7114B-D68F-137D-6BDA-9169FCBD0883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751467BA-094D-DEB4-6116-C8C3852426B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CD9C37A8-B114-483D-EBCE-65C44F37265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AA9E5E24-4F9F-C98D-97D8-81B4E75229E9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4EF05CCC-A3D1-3264-DEAD-0FD16E5E149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739861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Atenção/Dic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515538E-57A0-7D7C-8D1A-00FD7595636D}"/>
              </a:ext>
            </a:extLst>
          </p:cNvPr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0" name="CaixaDeTexto 8">
            <a:extLst>
              <a:ext uri="{FF2B5EF4-FFF2-40B4-BE49-F238E27FC236}">
                <a16:creationId xmlns:a16="http://schemas.microsoft.com/office/drawing/2014/main" id="{2A574F80-B75C-EB05-10A7-2F6DC94544DC}"/>
              </a:ext>
            </a:extLst>
          </p:cNvPr>
          <p:cNvSpPr txBox="1"/>
          <p:nvPr userDrawn="1"/>
        </p:nvSpPr>
        <p:spPr>
          <a:xfrm>
            <a:off x="126439" y="1412239"/>
            <a:ext cx="3989084" cy="11078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9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21" name="CaixaDeTexto 9">
            <a:extLst>
              <a:ext uri="{FF2B5EF4-FFF2-40B4-BE49-F238E27FC236}">
                <a16:creationId xmlns:a16="http://schemas.microsoft.com/office/drawing/2014/main" id="{B71DAD02-E6E4-A952-9B46-36E8680850A9}"/>
              </a:ext>
            </a:extLst>
          </p:cNvPr>
          <p:cNvSpPr txBox="1"/>
          <p:nvPr userDrawn="1"/>
        </p:nvSpPr>
        <p:spPr>
          <a:xfrm>
            <a:off x="4115524" y="1412239"/>
            <a:ext cx="3989087" cy="11078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9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22" name="CaixaDeTexto 10">
            <a:extLst>
              <a:ext uri="{FF2B5EF4-FFF2-40B4-BE49-F238E27FC236}">
                <a16:creationId xmlns:a16="http://schemas.microsoft.com/office/drawing/2014/main" id="{16EABFFF-1451-E298-70CE-6CFF571FC4FB}"/>
              </a:ext>
            </a:extLst>
          </p:cNvPr>
          <p:cNvSpPr txBox="1"/>
          <p:nvPr userDrawn="1"/>
        </p:nvSpPr>
        <p:spPr>
          <a:xfrm>
            <a:off x="8104610" y="1412239"/>
            <a:ext cx="3989087" cy="11078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9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pic>
        <p:nvPicPr>
          <p:cNvPr id="23" name="Imagem 2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F1814DE1-9EA0-6B81-CC36-BB2E4B280B6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1519" y="911757"/>
            <a:ext cx="2108958" cy="2108958"/>
          </a:xfrm>
          <a:prstGeom prst="rect">
            <a:avLst/>
          </a:prstGeom>
        </p:spPr>
      </p:pic>
      <p:grpSp>
        <p:nvGrpSpPr>
          <p:cNvPr id="2" name="Group 5">
            <a:extLst>
              <a:ext uri="{FF2B5EF4-FFF2-40B4-BE49-F238E27FC236}">
                <a16:creationId xmlns:a16="http://schemas.microsoft.com/office/drawing/2014/main" id="{7BB18A25-B40F-FCB4-42A3-40F7F655EE34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8DDCB539-7E77-79EA-9D53-A36E0D3069E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E1632196-8163-C7C0-7C9D-86B8791E6B3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D63A4EB5-6C45-3C04-D539-F9664823D545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6" name="Graphic 10">
              <a:extLst>
                <a:ext uri="{FF2B5EF4-FFF2-40B4-BE49-F238E27FC236}">
                  <a16:creationId xmlns:a16="http://schemas.microsoft.com/office/drawing/2014/main" id="{7444556E-218A-6041-B0DD-14453F93604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351954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5">
            <a:extLst>
              <a:ext uri="{FF2B5EF4-FFF2-40B4-BE49-F238E27FC236}">
                <a16:creationId xmlns:a16="http://schemas.microsoft.com/office/drawing/2014/main" id="{7EA3F666-26CD-2B34-B156-14490A4D6E0A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8" name="Retângulo: Cantos Arredondados 15">
              <a:extLst>
                <a:ext uri="{FF2B5EF4-FFF2-40B4-BE49-F238E27FC236}">
                  <a16:creationId xmlns:a16="http://schemas.microsoft.com/office/drawing/2014/main" id="{A430E05F-04B6-B2EB-B948-B6179DF1F99D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9" name="Gráfico 16">
              <a:extLst>
                <a:ext uri="{FF2B5EF4-FFF2-40B4-BE49-F238E27FC236}">
                  <a16:creationId xmlns:a16="http://schemas.microsoft.com/office/drawing/2014/main" id="{74F80311-1114-2E54-4737-5D8C4628F4B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0" name="CaixaDeTexto 17">
              <a:extLst>
                <a:ext uri="{FF2B5EF4-FFF2-40B4-BE49-F238E27FC236}">
                  <a16:creationId xmlns:a16="http://schemas.microsoft.com/office/drawing/2014/main" id="{0C164796-D225-AF78-0AD2-0AFED6E8AE17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13D8BC68-D9DE-05D9-5D38-779DF4FC380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924898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2">
            <a:extLst>
              <a:ext uri="{FF2B5EF4-FFF2-40B4-BE49-F238E27FC236}">
                <a16:creationId xmlns:a16="http://schemas.microsoft.com/office/drawing/2014/main" id="{7FA8B83A-7E31-6E26-513C-C4862CE4D35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39"/>
          <a:stretch/>
        </p:blipFill>
        <p:spPr>
          <a:xfrm>
            <a:off x="224519" y="736634"/>
            <a:ext cx="11742964" cy="5977620"/>
          </a:xfrm>
          <a:prstGeom prst="roundRect">
            <a:avLst>
              <a:gd name="adj" fmla="val 2778"/>
            </a:avLst>
          </a:prstGeom>
          <a:ln w="5317" cap="flat">
            <a:noFill/>
            <a:prstDash val="solid"/>
            <a:miter/>
          </a:ln>
          <a:effectLst/>
        </p:spPr>
      </p:pic>
      <p:grpSp>
        <p:nvGrpSpPr>
          <p:cNvPr id="8" name="Group 5">
            <a:extLst>
              <a:ext uri="{FF2B5EF4-FFF2-40B4-BE49-F238E27FC236}">
                <a16:creationId xmlns:a16="http://schemas.microsoft.com/office/drawing/2014/main" id="{ECA7114B-D68F-137D-6BDA-9169FCBD0883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751467BA-094D-DEB4-6116-C8C3852426B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CD9C37A8-B114-483D-EBCE-65C44F37265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AA9E5E24-4F9F-C98D-97D8-81B4E75229E9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4EF05CCC-A3D1-3264-DEAD-0FD16E5E149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936325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Atenção/Dic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515538E-57A0-7D7C-8D1A-00FD7595636D}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0" name="CaixaDeTexto 8">
            <a:extLst>
              <a:ext uri="{FF2B5EF4-FFF2-40B4-BE49-F238E27FC236}">
                <a16:creationId xmlns:a16="http://schemas.microsoft.com/office/drawing/2014/main" id="{2A574F80-B75C-EB05-10A7-2F6DC94544DC}"/>
              </a:ext>
            </a:extLst>
          </p:cNvPr>
          <p:cNvSpPr txBox="1"/>
          <p:nvPr/>
        </p:nvSpPr>
        <p:spPr>
          <a:xfrm>
            <a:off x="126439" y="1412239"/>
            <a:ext cx="3989084" cy="11078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9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21" name="CaixaDeTexto 9">
            <a:extLst>
              <a:ext uri="{FF2B5EF4-FFF2-40B4-BE49-F238E27FC236}">
                <a16:creationId xmlns:a16="http://schemas.microsoft.com/office/drawing/2014/main" id="{B71DAD02-E6E4-A952-9B46-36E8680850A9}"/>
              </a:ext>
            </a:extLst>
          </p:cNvPr>
          <p:cNvSpPr txBox="1"/>
          <p:nvPr/>
        </p:nvSpPr>
        <p:spPr>
          <a:xfrm>
            <a:off x="4115524" y="1412239"/>
            <a:ext cx="3989087" cy="11078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9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22" name="CaixaDeTexto 10">
            <a:extLst>
              <a:ext uri="{FF2B5EF4-FFF2-40B4-BE49-F238E27FC236}">
                <a16:creationId xmlns:a16="http://schemas.microsoft.com/office/drawing/2014/main" id="{16EABFFF-1451-E298-70CE-6CFF571FC4FB}"/>
              </a:ext>
            </a:extLst>
          </p:cNvPr>
          <p:cNvSpPr txBox="1"/>
          <p:nvPr/>
        </p:nvSpPr>
        <p:spPr>
          <a:xfrm>
            <a:off x="8104610" y="1412239"/>
            <a:ext cx="3989087" cy="11078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9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pic>
        <p:nvPicPr>
          <p:cNvPr id="23" name="Imagem 2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F1814DE1-9EA0-6B81-CC36-BB2E4B280B6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1519" y="911757"/>
            <a:ext cx="2108958" cy="2108958"/>
          </a:xfrm>
          <a:prstGeom prst="rect">
            <a:avLst/>
          </a:prstGeom>
        </p:spPr>
      </p:pic>
      <p:grpSp>
        <p:nvGrpSpPr>
          <p:cNvPr id="2" name="Group 5">
            <a:extLst>
              <a:ext uri="{FF2B5EF4-FFF2-40B4-BE49-F238E27FC236}">
                <a16:creationId xmlns:a16="http://schemas.microsoft.com/office/drawing/2014/main" id="{7BB18A25-B40F-FCB4-42A3-40F7F655EE34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8DDCB539-7E77-79EA-9D53-A36E0D3069E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E1632196-8163-C7C0-7C9D-86B8791E6B3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D63A4EB5-6C45-3C04-D539-F9664823D545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6" name="Graphic 10">
              <a:extLst>
                <a:ext uri="{FF2B5EF4-FFF2-40B4-BE49-F238E27FC236}">
                  <a16:creationId xmlns:a16="http://schemas.microsoft.com/office/drawing/2014/main" id="{7444556E-218A-6041-B0DD-14453F93604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724706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64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3">
            <a:extLst>
              <a:ext uri="{FF2B5EF4-FFF2-40B4-BE49-F238E27FC236}">
                <a16:creationId xmlns:a16="http://schemas.microsoft.com/office/drawing/2014/main" id="{A41CC748-4E96-AD68-2D70-72B3EDF237FB}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4" name="CaixaDeTexto 8">
            <a:extLst>
              <a:ext uri="{FF2B5EF4-FFF2-40B4-BE49-F238E27FC236}">
                <a16:creationId xmlns:a16="http://schemas.microsoft.com/office/drawing/2014/main" id="{FC2B3E2F-32DD-98FF-12BF-632F8645CC38}"/>
              </a:ext>
            </a:extLst>
          </p:cNvPr>
          <p:cNvSpPr txBox="1"/>
          <p:nvPr/>
        </p:nvSpPr>
        <p:spPr>
          <a:xfrm>
            <a:off x="-927100" y="2265923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7999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5" name="CaixaDeTexto 9">
            <a:extLst>
              <a:ext uri="{FF2B5EF4-FFF2-40B4-BE49-F238E27FC236}">
                <a16:creationId xmlns:a16="http://schemas.microsoft.com/office/drawing/2014/main" id="{91895B88-D187-3E71-1C18-7D5AA553AC67}"/>
              </a:ext>
            </a:extLst>
          </p:cNvPr>
          <p:cNvSpPr txBox="1"/>
          <p:nvPr/>
        </p:nvSpPr>
        <p:spPr>
          <a:xfrm>
            <a:off x="3923476" y="2265923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7999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6" name="CaixaDeTexto 10">
            <a:extLst>
              <a:ext uri="{FF2B5EF4-FFF2-40B4-BE49-F238E27FC236}">
                <a16:creationId xmlns:a16="http://schemas.microsoft.com/office/drawing/2014/main" id="{1F581D38-B825-3CD0-BF91-034595F60206}"/>
              </a:ext>
            </a:extLst>
          </p:cNvPr>
          <p:cNvSpPr txBox="1"/>
          <p:nvPr/>
        </p:nvSpPr>
        <p:spPr>
          <a:xfrm>
            <a:off x="8774053" y="2265923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7999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78C79110-31DB-183D-5E9B-BCE3A189F771}"/>
              </a:ext>
            </a:extLst>
          </p:cNvPr>
          <p:cNvGrpSpPr/>
          <p:nvPr/>
        </p:nvGrpSpPr>
        <p:grpSpPr>
          <a:xfrm>
            <a:off x="4727939" y="1510392"/>
            <a:ext cx="2736120" cy="2736117"/>
            <a:chOff x="1259629" y="1800227"/>
            <a:chExt cx="1791476" cy="1791474"/>
          </a:xfrm>
        </p:grpSpPr>
        <p:sp>
          <p:nvSpPr>
            <p:cNvPr id="8" name="Elipse 14">
              <a:extLst>
                <a:ext uri="{FF2B5EF4-FFF2-40B4-BE49-F238E27FC236}">
                  <a16:creationId xmlns:a16="http://schemas.microsoft.com/office/drawing/2014/main" id="{A0C604E3-0FBA-48E8-9D81-C218A43DA5CC}"/>
                </a:ext>
              </a:extLst>
            </p:cNvPr>
            <p:cNvSpPr/>
            <p:nvPr userDrawn="1"/>
          </p:nvSpPr>
          <p:spPr>
            <a:xfrm>
              <a:off x="1259629" y="1800227"/>
              <a:ext cx="1791476" cy="1791474"/>
            </a:xfrm>
            <a:prstGeom prst="ellipse">
              <a:avLst/>
            </a:prstGeom>
            <a:solidFill>
              <a:srgbClr val="8C333A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sz="1800"/>
            </a:p>
          </p:txBody>
        </p:sp>
        <p:sp>
          <p:nvSpPr>
            <p:cNvPr id="9" name="Elipse 15">
              <a:extLst>
                <a:ext uri="{FF2B5EF4-FFF2-40B4-BE49-F238E27FC236}">
                  <a16:creationId xmlns:a16="http://schemas.microsoft.com/office/drawing/2014/main" id="{69E1281E-8A3C-C2D5-9274-CB328F4DF44D}"/>
                </a:ext>
              </a:extLst>
            </p:cNvPr>
            <p:cNvSpPr/>
            <p:nvPr userDrawn="1"/>
          </p:nvSpPr>
          <p:spPr>
            <a:xfrm>
              <a:off x="1404148" y="1944744"/>
              <a:ext cx="1502435" cy="1502436"/>
            </a:xfrm>
            <a:prstGeom prst="ellipse">
              <a:avLst/>
            </a:prstGeom>
            <a:solidFill>
              <a:srgbClr val="8C333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sz="1800"/>
            </a:p>
          </p:txBody>
        </p:sp>
      </p:grpSp>
      <p:grpSp>
        <p:nvGrpSpPr>
          <p:cNvPr id="10" name="Group 5">
            <a:extLst>
              <a:ext uri="{FF2B5EF4-FFF2-40B4-BE49-F238E27FC236}">
                <a16:creationId xmlns:a16="http://schemas.microsoft.com/office/drawing/2014/main" id="{63D1F78C-2F5E-1C8E-744B-C634301C5CA2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11" name="Retângulo: Cantos Arredondados 15">
              <a:extLst>
                <a:ext uri="{FF2B5EF4-FFF2-40B4-BE49-F238E27FC236}">
                  <a16:creationId xmlns:a16="http://schemas.microsoft.com/office/drawing/2014/main" id="{FBCE62FC-632B-4D04-4281-20888230267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2" name="Gráfico 16">
              <a:extLst>
                <a:ext uri="{FF2B5EF4-FFF2-40B4-BE49-F238E27FC236}">
                  <a16:creationId xmlns:a16="http://schemas.microsoft.com/office/drawing/2014/main" id="{1E7006B6-9F75-4E00-0917-5999F61FF6A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3" name="CaixaDeTexto 17">
              <a:extLst>
                <a:ext uri="{FF2B5EF4-FFF2-40B4-BE49-F238E27FC236}">
                  <a16:creationId xmlns:a16="http://schemas.microsoft.com/office/drawing/2014/main" id="{25751DD9-2D4A-F326-BDC9-1B5EF291EB22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4" name="Graphic 10">
              <a:extLst>
                <a:ext uri="{FF2B5EF4-FFF2-40B4-BE49-F238E27FC236}">
                  <a16:creationId xmlns:a16="http://schemas.microsoft.com/office/drawing/2014/main" id="{4131F78B-CD97-46B3-9079-7955A4F1C1A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  <p:pic>
        <p:nvPicPr>
          <p:cNvPr id="15" name="Imagem 14">
            <a:extLst>
              <a:ext uri="{FF2B5EF4-FFF2-40B4-BE49-F238E27FC236}">
                <a16:creationId xmlns:a16="http://schemas.microsoft.com/office/drawing/2014/main" id="{EDB8FCC6-A8E2-A722-4A42-677628DA0EB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88" r="25288"/>
          <a:stretch/>
        </p:blipFill>
        <p:spPr>
          <a:xfrm>
            <a:off x="4959353" y="969428"/>
            <a:ext cx="2273288" cy="3065496"/>
          </a:xfrm>
          <a:custGeom>
            <a:avLst/>
            <a:gdLst>
              <a:gd name="connsiteX0" fmla="*/ 982120 w 2273288"/>
              <a:gd name="connsiteY0" fmla="*/ 0 h 3065496"/>
              <a:gd name="connsiteX1" fmla="*/ 1291168 w 2273288"/>
              <a:gd name="connsiteY1" fmla="*/ 0 h 3065496"/>
              <a:gd name="connsiteX2" fmla="*/ 1365718 w 2273288"/>
              <a:gd name="connsiteY2" fmla="*/ 11378 h 3065496"/>
              <a:gd name="connsiteX3" fmla="*/ 2273288 w 2273288"/>
              <a:gd name="connsiteY3" fmla="*/ 1124929 h 3065496"/>
              <a:gd name="connsiteX4" fmla="*/ 2273288 w 2273288"/>
              <a:gd name="connsiteY4" fmla="*/ 1928852 h 3065496"/>
              <a:gd name="connsiteX5" fmla="*/ 1136644 w 2273288"/>
              <a:gd name="connsiteY5" fmla="*/ 3065496 h 3065496"/>
              <a:gd name="connsiteX6" fmla="*/ 0 w 2273288"/>
              <a:gd name="connsiteY6" fmla="*/ 1928852 h 3065496"/>
              <a:gd name="connsiteX7" fmla="*/ 0 w 2273288"/>
              <a:gd name="connsiteY7" fmla="*/ 1124929 h 3065496"/>
              <a:gd name="connsiteX8" fmla="*/ 907571 w 2273288"/>
              <a:gd name="connsiteY8" fmla="*/ 11378 h 3065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73288" h="3065496">
                <a:moveTo>
                  <a:pt x="982120" y="0"/>
                </a:moveTo>
                <a:lnTo>
                  <a:pt x="1291168" y="0"/>
                </a:lnTo>
                <a:lnTo>
                  <a:pt x="1365718" y="11378"/>
                </a:lnTo>
                <a:cubicBezTo>
                  <a:pt x="1883667" y="117366"/>
                  <a:pt x="2273288" y="575647"/>
                  <a:pt x="2273288" y="1124929"/>
                </a:cubicBezTo>
                <a:lnTo>
                  <a:pt x="2273288" y="1928852"/>
                </a:lnTo>
                <a:cubicBezTo>
                  <a:pt x="2273288" y="2556603"/>
                  <a:pt x="1764395" y="3065496"/>
                  <a:pt x="1136644" y="3065496"/>
                </a:cubicBezTo>
                <a:cubicBezTo>
                  <a:pt x="508893" y="3065496"/>
                  <a:pt x="0" y="2556603"/>
                  <a:pt x="0" y="1928852"/>
                </a:cubicBezTo>
                <a:lnTo>
                  <a:pt x="0" y="1124929"/>
                </a:lnTo>
                <a:cubicBezTo>
                  <a:pt x="0" y="575647"/>
                  <a:pt x="389621" y="117366"/>
                  <a:pt x="907571" y="11378"/>
                </a:cubicBezTo>
                <a:close/>
              </a:path>
            </a:pathLst>
          </a:cu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F9875AFA-9444-D939-9534-1F29F74897C2}"/>
              </a:ext>
            </a:extLst>
          </p:cNvPr>
          <p:cNvSpPr txBox="1"/>
          <p:nvPr/>
        </p:nvSpPr>
        <p:spPr>
          <a:xfrm>
            <a:off x="4009534" y="4684433"/>
            <a:ext cx="417293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altLang="en-US" sz="4000" dirty="0">
                <a:solidFill>
                  <a:schemeClr val="bg1"/>
                </a:solidFill>
                <a:latin typeface="AMX Black" pitchFamily="2" charset="0"/>
                <a:cs typeface="+mn-ea"/>
              </a:rPr>
              <a:t>Alguma dúvida?​</a:t>
            </a:r>
          </a:p>
        </p:txBody>
      </p:sp>
    </p:spTree>
    <p:extLst>
      <p:ext uri="{BB962C8B-B14F-4D97-AF65-F5344CB8AC3E}">
        <p14:creationId xmlns:p14="http://schemas.microsoft.com/office/powerpoint/2010/main" val="2566785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  <p:extLst>
    <p:ext uri="{DCECCB84-F9BA-43D5-87BE-67443E8EF086}">
      <p15:sldGuideLst xmlns:p15="http://schemas.microsoft.com/office/powerpoint/2012/main">
        <p15:guide id="1" orient="horz" pos="2154">
          <p15:clr>
            <a:srgbClr val="FBAE40"/>
          </p15:clr>
        </p15:guide>
        <p15:guide id="2" pos="3830">
          <p15:clr>
            <a:srgbClr val="FBAE40"/>
          </p15:clr>
        </p15:guide>
      </p15:sldGuideLst>
    </p:ext>
  </p:extLst>
</p:sldLayout>
</file>

<file path=ppt/slideLayouts/slideLayout6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F7EA031-A514-4021-BCA1-378D5D01EB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1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9D15E09C-8AEF-4294-A63D-00FFB4E0B9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1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C2AE9F5C-845E-40B3-8676-660F4C80B2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8F31C-BEEE-4F41-8DDF-D424EC3C0E52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25/05/2026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B923E05-0ECA-4C04-93A8-1FF267D75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A7CAFCE-0FB9-4647-AC51-9DB31759A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C4567-551C-4D77-9CD7-A0C57CFFA2AB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995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335EB9D-2530-4817-8798-51A5FB4EE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02F122C7-361B-4565-B241-666352F965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81A1DE39-B367-40F6-8307-A13FC937F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8F31C-BEEE-4F41-8DDF-D424EC3C0E52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25/05/2026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6C1676C0-665B-402D-AC96-EFAE6B3E5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D936D9A3-D515-4610-964B-1DB8064F3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C4567-551C-4D77-9CD7-A0C57CFFA2AB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714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02F6C0AF-26BA-41A1-A450-1A22B4128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8F31C-BEEE-4F41-8DDF-D424EC3C0E52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25/05/2026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CA8E37DD-24A8-4278-B085-350A3E3DF2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EBABB83-3B47-4B60-8704-CE34ACA6E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C4567-551C-4D77-9CD7-A0C57CFFA2AB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8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ADA00866-F6B9-4009-8193-1DD4664E6A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r="1019" b="819"/>
          <a:stretch/>
        </p:blipFill>
        <p:spPr>
          <a:xfrm>
            <a:off x="1901" y="2171"/>
            <a:ext cx="12190099" cy="6855829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0" y="4843226"/>
            <a:ext cx="1853970" cy="2014774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97"/>
            <a:ext cx="875065" cy="317211"/>
          </a:xfrm>
          <a:prstGeom prst="rect">
            <a:avLst/>
          </a:prstGeom>
        </p:spPr>
      </p:pic>
      <p:cxnSp>
        <p:nvCxnSpPr>
          <p:cNvPr id="8" name="Conector reto 10">
            <a:extLst>
              <a:ext uri="{FF2B5EF4-FFF2-40B4-BE49-F238E27FC236}">
                <a16:creationId xmlns:a16="http://schemas.microsoft.com/office/drawing/2014/main" id="{5367E9DA-B65C-314A-B433-C18F79744009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285479" y="320041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AF5B043E-10CB-0D48-B6CA-58638110DD66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FORMAÇÃO CLARO EMPRESAS </a:t>
            </a:r>
            <a:r>
              <a:rPr lang="pt-BR" sz="1400" dirty="0">
                <a:solidFill>
                  <a:schemeClr val="bg1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1303213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EF5C401D-D495-C84C-8192-8451F904CA69}"/>
              </a:ext>
            </a:extLst>
          </p:cNvPr>
          <p:cNvSpPr/>
          <p:nvPr userDrawn="1"/>
        </p:nvSpPr>
        <p:spPr>
          <a:xfrm>
            <a:off x="29" y="1887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E83D2062-1F62-B047-9ACD-C7A19EA4503C}"/>
              </a:ext>
            </a:extLst>
          </p:cNvPr>
          <p:cNvCxnSpPr>
            <a:cxnSpLocks/>
            <a:endCxn id="10" idx="3"/>
          </p:cNvCxnSpPr>
          <p:nvPr userDrawn="1"/>
        </p:nvCxnSpPr>
        <p:spPr>
          <a:xfrm flipH="1">
            <a:off x="4285479" y="320041"/>
            <a:ext cx="6563004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2CF4A110-2773-6F48-8537-96624C7635BE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784624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29" y="1887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" y="5056916"/>
            <a:ext cx="11161335" cy="1801145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2681" y="4843226"/>
            <a:ext cx="1853970" cy="20147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" y="1730463"/>
            <a:ext cx="12192000" cy="2337202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9DC61A-7A51-0445-8F43-E7BEF019A5FB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36"/>
            <a:ext cx="877385" cy="318052"/>
          </a:xfrm>
          <a:prstGeom prst="rect">
            <a:avLst/>
          </a:prstGeom>
        </p:spPr>
      </p:pic>
      <p:cxnSp>
        <p:nvCxnSpPr>
          <p:cNvPr id="12" name="Conector reto 10">
            <a:extLst>
              <a:ext uri="{FF2B5EF4-FFF2-40B4-BE49-F238E27FC236}">
                <a16:creationId xmlns:a16="http://schemas.microsoft.com/office/drawing/2014/main" id="{5BC2B065-AC5F-F445-BF50-A59A5A0C6692}"/>
              </a:ext>
            </a:extLst>
          </p:cNvPr>
          <p:cNvCxnSpPr>
            <a:cxnSpLocks/>
            <a:endCxn id="14" idx="3"/>
          </p:cNvCxnSpPr>
          <p:nvPr userDrawn="1"/>
        </p:nvCxnSpPr>
        <p:spPr>
          <a:xfrm flipH="1">
            <a:off x="4285479" y="320041"/>
            <a:ext cx="6563004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8873E67D-DED0-C047-9145-0CDEFA255501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1345075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48667" y="4843226"/>
            <a:ext cx="1861996" cy="2014774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EC7F0F9-A728-BE41-806B-BBC34DBD857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51BEB7B2-4F27-BB4D-A3B8-EAD19B75B3C9}"/>
              </a:ext>
            </a:extLst>
          </p:cNvPr>
          <p:cNvCxnSpPr>
            <a:cxnSpLocks/>
            <a:endCxn id="10" idx="3"/>
          </p:cNvCxnSpPr>
          <p:nvPr userDrawn="1"/>
        </p:nvCxnSpPr>
        <p:spPr>
          <a:xfrm flipH="1">
            <a:off x="4285479" y="320041"/>
            <a:ext cx="6563004" cy="151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289F6657-D6C6-2449-B25D-F4B86CF9E752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268001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0" y="1887"/>
            <a:ext cx="12216680" cy="6856121"/>
          </a:xfrm>
          <a:prstGeom prst="rect">
            <a:avLst/>
          </a:prstGeom>
          <a:solidFill>
            <a:srgbClr val="C1C0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F42E567C-863D-7049-B54D-FEE3D54AFDF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97"/>
            <a:ext cx="875065" cy="317211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330006" y="4843226"/>
            <a:ext cx="1861996" cy="2014774"/>
          </a:xfrm>
          <a:prstGeom prst="rect">
            <a:avLst/>
          </a:prstGeom>
        </p:spPr>
      </p:pic>
      <p:cxnSp>
        <p:nvCxnSpPr>
          <p:cNvPr id="12" name="Conector reto 10">
            <a:extLst>
              <a:ext uri="{FF2B5EF4-FFF2-40B4-BE49-F238E27FC236}">
                <a16:creationId xmlns:a16="http://schemas.microsoft.com/office/drawing/2014/main" id="{D6AB1C14-E561-F040-BB2E-EBA03696D5EE}"/>
              </a:ext>
            </a:extLst>
          </p:cNvPr>
          <p:cNvCxnSpPr>
            <a:cxnSpLocks/>
            <a:endCxn id="13" idx="3"/>
          </p:cNvCxnSpPr>
          <p:nvPr userDrawn="1"/>
        </p:nvCxnSpPr>
        <p:spPr>
          <a:xfrm flipH="1">
            <a:off x="4285479" y="320041"/>
            <a:ext cx="6563004" cy="151"/>
          </a:xfrm>
          <a:prstGeom prst="line">
            <a:avLst/>
          </a:prstGeom>
          <a:ln>
            <a:solidFill>
              <a:srgbClr val="72092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95359EE3-9DD4-2842-A53D-E4D9E44DB8C6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720928"/>
                </a:solidFill>
              </a:rPr>
              <a:t>FORMAÇÃO CLARO EMPRESAS </a:t>
            </a:r>
            <a:r>
              <a:rPr lang="pt-BR" sz="1400" dirty="0">
                <a:solidFill>
                  <a:srgbClr val="720928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463968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8A21D85E-D207-4144-A9AC-D86A7DD60B4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930" y="2172"/>
            <a:ext cx="12214779" cy="6855828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353E198B-2C21-4AE6-A7D1-86F5958804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99" y="1036"/>
            <a:ext cx="794126" cy="862565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42CAA076-19D7-6849-9DD4-8A9CB4D0F62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97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943D2516-0CAF-114E-A0F1-F34BF04F7944}"/>
              </a:ext>
            </a:extLst>
          </p:cNvPr>
          <p:cNvCxnSpPr>
            <a:cxnSpLocks/>
            <a:endCxn id="13" idx="3"/>
          </p:cNvCxnSpPr>
          <p:nvPr userDrawn="1"/>
        </p:nvCxnSpPr>
        <p:spPr>
          <a:xfrm flipH="1">
            <a:off x="4285479" y="320041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C3B1371D-7EFD-7644-9A1A-188E201EE797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FORMAÇÃO CLARO EMPRESAS </a:t>
            </a:r>
            <a:r>
              <a:rPr lang="pt-BR" sz="1400" dirty="0">
                <a:solidFill>
                  <a:schemeClr val="bg1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2345641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BC9A0E3C-CD47-A54B-ABC9-4757312DC09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9" y="0"/>
            <a:ext cx="12192000" cy="68580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60F8559B-4025-1C4E-A766-3C1AB9DFBD4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97"/>
            <a:ext cx="875065" cy="317211"/>
          </a:xfrm>
          <a:prstGeom prst="rect">
            <a:avLst/>
          </a:prstGeom>
        </p:spPr>
      </p:pic>
      <p:cxnSp>
        <p:nvCxnSpPr>
          <p:cNvPr id="8" name="Conector reto 10">
            <a:extLst>
              <a:ext uri="{FF2B5EF4-FFF2-40B4-BE49-F238E27FC236}">
                <a16:creationId xmlns:a16="http://schemas.microsoft.com/office/drawing/2014/main" id="{21641B8A-B266-174F-B05B-4FE1C71ED61D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285479" y="320041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DEEE022D-E30A-DE4B-AFF5-088F08A75CFB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FORMAÇÃO CLARO EMPRESAS </a:t>
            </a:r>
            <a:r>
              <a:rPr lang="pt-BR" sz="1400" dirty="0">
                <a:solidFill>
                  <a:schemeClr val="bg1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1178806915"/>
      </p:ext>
    </p:extLst>
  </p:cSld>
  <p:clrMapOvr>
    <a:masterClrMapping/>
  </p:clrMapOvr>
  <p:transition spd="slow">
    <p:cover/>
  </p:transition>
</p:sldLayout>
</file>

<file path=ppt/slideLayouts/slideLayout6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695F5EB9-2F95-5F48-A670-C05DC4F8F7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9" y="0"/>
            <a:ext cx="12192000" cy="68580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16E64A73-5EB6-B846-B5DB-09FB95695D2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97"/>
            <a:ext cx="875065" cy="317211"/>
          </a:xfrm>
          <a:prstGeom prst="rect">
            <a:avLst/>
          </a:prstGeom>
        </p:spPr>
      </p:pic>
      <p:cxnSp>
        <p:nvCxnSpPr>
          <p:cNvPr id="8" name="Conector reto 10">
            <a:extLst>
              <a:ext uri="{FF2B5EF4-FFF2-40B4-BE49-F238E27FC236}">
                <a16:creationId xmlns:a16="http://schemas.microsoft.com/office/drawing/2014/main" id="{39D62042-3B5E-8842-A076-E9BB664554AC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285479" y="320041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D7AF2144-3CBB-3E4C-803F-A2A16546BFCB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FORMAÇÃO CLARO EMPRESAS </a:t>
            </a:r>
            <a:r>
              <a:rPr lang="pt-BR" sz="1400" dirty="0">
                <a:solidFill>
                  <a:schemeClr val="bg1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1300865505"/>
      </p:ext>
    </p:extLst>
  </p:cSld>
  <p:clrMapOvr>
    <a:masterClrMapping/>
  </p:clrMapOvr>
  <p:transition spd="slow">
    <p:cover/>
  </p:transition>
</p:sldLayout>
</file>

<file path=ppt/slideLayouts/slideLayout6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29" y="1887"/>
            <a:ext cx="12192000" cy="6856121"/>
          </a:xfrm>
          <a:prstGeom prst="rect">
            <a:avLst/>
          </a:prstGeom>
          <a:solidFill>
            <a:srgbClr val="3C3C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F9FF498-8632-0C4A-8A88-D9C9AC075C1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97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98124929-4B7D-7547-93C7-638471F77C42}"/>
              </a:ext>
            </a:extLst>
          </p:cNvPr>
          <p:cNvCxnSpPr>
            <a:cxnSpLocks/>
            <a:endCxn id="12" idx="3"/>
          </p:cNvCxnSpPr>
          <p:nvPr userDrawn="1"/>
        </p:nvCxnSpPr>
        <p:spPr>
          <a:xfrm flipH="1">
            <a:off x="4285479" y="320041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836D79C6-FDC1-3848-AAEA-9C5A5DDB4EF0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FORMAÇÃO CLARO EMPRESAS </a:t>
            </a:r>
            <a:r>
              <a:rPr lang="pt-BR" sz="1400" dirty="0">
                <a:solidFill>
                  <a:schemeClr val="bg1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3601034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29" y="1887"/>
            <a:ext cx="12192000" cy="6856121"/>
          </a:xfrm>
          <a:prstGeom prst="rect">
            <a:avLst/>
          </a:prstGeom>
          <a:solidFill>
            <a:srgbClr val="8686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A3A30EF-B231-B04C-8963-EAEC3E1434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9272" y="1041366"/>
            <a:ext cx="3630707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2075756-1E6E-F746-9D5E-371048653FC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97"/>
            <a:ext cx="875065" cy="317211"/>
          </a:xfrm>
          <a:prstGeom prst="rect">
            <a:avLst/>
          </a:prstGeom>
        </p:spPr>
      </p:pic>
      <p:cxnSp>
        <p:nvCxnSpPr>
          <p:cNvPr id="12" name="Conector reto 10">
            <a:extLst>
              <a:ext uri="{FF2B5EF4-FFF2-40B4-BE49-F238E27FC236}">
                <a16:creationId xmlns:a16="http://schemas.microsoft.com/office/drawing/2014/main" id="{F724C192-F89C-CD4D-B371-63363F7F4385}"/>
              </a:ext>
            </a:extLst>
          </p:cNvPr>
          <p:cNvCxnSpPr>
            <a:cxnSpLocks/>
            <a:endCxn id="13" idx="3"/>
          </p:cNvCxnSpPr>
          <p:nvPr userDrawn="1"/>
        </p:nvCxnSpPr>
        <p:spPr>
          <a:xfrm flipH="1">
            <a:off x="4285479" y="320041"/>
            <a:ext cx="6563004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2CCF3D8E-29BB-5B4C-84EB-20D238087060}"/>
              </a:ext>
            </a:extLst>
          </p:cNvPr>
          <p:cNvSpPr txBox="1"/>
          <p:nvPr userDrawn="1"/>
        </p:nvSpPr>
        <p:spPr>
          <a:xfrm>
            <a:off x="573400" y="166303"/>
            <a:ext cx="3712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</a:rPr>
              <a:t>FORMAÇÃO CLARO EMPRESAS </a:t>
            </a:r>
            <a:r>
              <a:rPr lang="pt-BR" sz="1400" dirty="0">
                <a:solidFill>
                  <a:schemeClr val="bg1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3650047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5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148E987D-F866-4205-8927-D45604071C6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b="3775"/>
          <a:stretch/>
        </p:blipFill>
        <p:spPr>
          <a:xfrm>
            <a:off x="2175" y="2734"/>
            <a:ext cx="12235079" cy="6855266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29B85A81-584D-B44A-A7C2-48B33FF6F40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90" y="112156"/>
            <a:ext cx="875065" cy="3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333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ADA00866-F6B9-4009-8193-1DD4664E6A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r="1019" b="819"/>
          <a:stretch/>
        </p:blipFill>
        <p:spPr>
          <a:xfrm>
            <a:off x="1901" y="2171"/>
            <a:ext cx="12190099" cy="6855829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0" y="4843226"/>
            <a:ext cx="1853970" cy="2014774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CFF8E68D-E324-4A10-B1C9-56EFE6F7D725}"/>
              </a:ext>
            </a:extLst>
          </p:cNvPr>
          <p:cNvCxnSpPr>
            <a:cxnSpLocks/>
            <a:endCxn id="12" idx="3"/>
          </p:cNvCxnSpPr>
          <p:nvPr userDrawn="1"/>
        </p:nvCxnSpPr>
        <p:spPr>
          <a:xfrm flipH="1">
            <a:off x="4284921" y="320042"/>
            <a:ext cx="6562150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1F4DF071-4518-4927-B303-C71BB3D01F4B}"/>
              </a:ext>
            </a:extLst>
          </p:cNvPr>
          <p:cNvSpPr txBox="1"/>
          <p:nvPr userDrawn="1"/>
        </p:nvSpPr>
        <p:spPr>
          <a:xfrm>
            <a:off x="573325" y="166304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894767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8A21D85E-D207-4144-A9AC-D86A7DD60B4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902" y="2172"/>
            <a:ext cx="12214779" cy="6855828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353E198B-2C21-4AE6-A7D1-86F5958804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67" y="1036"/>
            <a:ext cx="794127" cy="862565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42CAA076-19D7-6849-9DD4-8A9CB4D0F62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1" y="112138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9CC896CB-C5A3-B949-B6CB-7D0DEBD6B818}"/>
              </a:ext>
            </a:extLst>
          </p:cNvPr>
          <p:cNvCxnSpPr>
            <a:cxnSpLocks/>
            <a:endCxn id="8" idx="3"/>
          </p:cNvCxnSpPr>
          <p:nvPr userDrawn="1"/>
        </p:nvCxnSpPr>
        <p:spPr>
          <a:xfrm flipH="1">
            <a:off x="4284921" y="320042"/>
            <a:ext cx="6562150" cy="15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aixaDeTexto 7">
            <a:extLst>
              <a:ext uri="{FF2B5EF4-FFF2-40B4-BE49-F238E27FC236}">
                <a16:creationId xmlns:a16="http://schemas.microsoft.com/office/drawing/2014/main" id="{9C5A0101-578C-3F41-8CF8-DF5682F57D88}"/>
              </a:ext>
            </a:extLst>
          </p:cNvPr>
          <p:cNvSpPr txBox="1"/>
          <p:nvPr userDrawn="1"/>
        </p:nvSpPr>
        <p:spPr>
          <a:xfrm>
            <a:off x="573325" y="166304"/>
            <a:ext cx="3711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451657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1" y="1122366"/>
            <a:ext cx="9144000" cy="2387600"/>
          </a:xfrm>
        </p:spPr>
        <p:txBody>
          <a:bodyPr anchor="b"/>
          <a:lstStyle>
            <a:lvl1pPr algn="ctr">
              <a:defRPr sz="5910"/>
            </a:lvl1pPr>
          </a:lstStyle>
          <a:p>
            <a:r>
              <a:rPr lang="en-US"/>
              <a:t>Click to edit Master title style</a:t>
            </a:r>
            <a:endParaRPr lang="pt-BR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1" y="3602042"/>
            <a:ext cx="9144000" cy="1655763"/>
          </a:xfrm>
        </p:spPr>
        <p:txBody>
          <a:bodyPr/>
          <a:lstStyle>
            <a:lvl1pPr marL="0" indent="0" algn="ctr">
              <a:buNone/>
              <a:defRPr sz="2366"/>
            </a:lvl1pPr>
            <a:lvl2pPr marL="450369" indent="0" algn="ctr">
              <a:buNone/>
              <a:defRPr sz="1971"/>
            </a:lvl2pPr>
            <a:lvl3pPr marL="900738" indent="0" algn="ctr">
              <a:buNone/>
              <a:defRPr sz="1774"/>
            </a:lvl3pPr>
            <a:lvl4pPr marL="1351108" indent="0" algn="ctr">
              <a:buNone/>
              <a:defRPr sz="1577"/>
            </a:lvl4pPr>
            <a:lvl5pPr marL="1801476" indent="0" algn="ctr">
              <a:buNone/>
              <a:defRPr sz="1577"/>
            </a:lvl5pPr>
            <a:lvl6pPr marL="2251844" indent="0" algn="ctr">
              <a:buNone/>
              <a:defRPr sz="1577"/>
            </a:lvl6pPr>
            <a:lvl7pPr marL="2702213" indent="0" algn="ctr">
              <a:buNone/>
              <a:defRPr sz="1577"/>
            </a:lvl7pPr>
            <a:lvl8pPr marL="3152582" indent="0" algn="ctr">
              <a:buNone/>
              <a:defRPr sz="1577"/>
            </a:lvl8pPr>
            <a:lvl9pPr marL="3602951" indent="0" algn="ctr">
              <a:buNone/>
              <a:defRPr sz="1577"/>
            </a:lvl9pPr>
          </a:lstStyle>
          <a:p>
            <a:r>
              <a:rPr lang="en-US"/>
              <a:t>Click to edit Master subtitle style</a:t>
            </a:r>
            <a:endParaRPr lang="pt-BR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CD2B9-DCF8-4B5B-8421-D6D5EAEB35D3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25/05/2026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5A83C-3B24-4B03-ABB3-D2BD997E0FAE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193623"/>
      </p:ext>
    </p:extLst>
  </p:cSld>
  <p:clrMapOvr>
    <a:masterClrMapping/>
  </p:clrMapOvr>
</p:sldLayout>
</file>

<file path=ppt/slideLayouts/slideLayout6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02839107"/>
      </p:ext>
    </p:extLst>
  </p:cSld>
  <p:clrMapOvr>
    <a:masterClrMapping/>
  </p:clrMapOvr>
</p:sldLayout>
</file>

<file path=ppt/slideLayouts/slideLayout6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571871C6-8493-4846-B687-0A4A7244694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1" t="9678" b="10165"/>
          <a:stretch/>
        </p:blipFill>
        <p:spPr>
          <a:xfrm>
            <a:off x="4" y="0"/>
            <a:ext cx="12192000" cy="6858000"/>
          </a:xfrm>
          <a:prstGeom prst="rect">
            <a:avLst/>
          </a:prstGeom>
        </p:spPr>
      </p:pic>
      <p:sp>
        <p:nvSpPr>
          <p:cNvPr id="4" name="Retângulo 3">
            <a:extLst>
              <a:ext uri="{FF2B5EF4-FFF2-40B4-BE49-F238E27FC236}">
                <a16:creationId xmlns:a16="http://schemas.microsoft.com/office/drawing/2014/main" id="{52F368D6-016A-4B75-99A0-280EF8E34B2D}"/>
              </a:ext>
            </a:extLst>
          </p:cNvPr>
          <p:cNvSpPr/>
          <p:nvPr userDrawn="1"/>
        </p:nvSpPr>
        <p:spPr>
          <a:xfrm>
            <a:off x="63613" y="6170215"/>
            <a:ext cx="1351723" cy="556591"/>
          </a:xfrm>
          <a:prstGeom prst="rect">
            <a:avLst/>
          </a:prstGeom>
          <a:solidFill>
            <a:srgbClr val="FF7E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738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67ED4CB0-AEC7-4DDF-8386-724234FCDAC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6"/>
            <a:ext cx="1065475" cy="386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723152"/>
      </p:ext>
    </p:extLst>
  </p:cSld>
  <p:clrMapOvr>
    <a:masterClrMapping/>
  </p:clrMapOvr>
</p:sldLayout>
</file>

<file path=ppt/slideLayouts/slideLayout6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B22D6F4F-1C1F-4D9C-816C-41C32854D67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08" t="8118" r="796" b="32338"/>
          <a:stretch/>
        </p:blipFill>
        <p:spPr>
          <a:xfrm>
            <a:off x="4" y="6"/>
            <a:ext cx="12192000" cy="6873951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492D5347-009F-468F-A95F-4D11E7A8EE65}"/>
              </a:ext>
            </a:extLst>
          </p:cNvPr>
          <p:cNvSpPr/>
          <p:nvPr userDrawn="1"/>
        </p:nvSpPr>
        <p:spPr>
          <a:xfrm>
            <a:off x="166256" y="6348850"/>
            <a:ext cx="1296786" cy="425665"/>
          </a:xfrm>
          <a:prstGeom prst="rect">
            <a:avLst/>
          </a:prstGeom>
          <a:solidFill>
            <a:srgbClr val="FCEF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738"/>
            <a:endParaRPr lang="pt-BR" sz="1774">
              <a:solidFill>
                <a:prstClr val="white"/>
              </a:solidFill>
            </a:endParaRPr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81CAE21D-BC87-468C-A5FD-832883A6AE45}"/>
              </a:ext>
            </a:extLst>
          </p:cNvPr>
          <p:cNvSpPr/>
          <p:nvPr userDrawn="1"/>
        </p:nvSpPr>
        <p:spPr>
          <a:xfrm>
            <a:off x="108625" y="6307284"/>
            <a:ext cx="145953" cy="109104"/>
          </a:xfrm>
          <a:custGeom>
            <a:avLst/>
            <a:gdLst>
              <a:gd name="connsiteX0" fmla="*/ 36849 w 145953"/>
              <a:gd name="connsiteY0" fmla="*/ 109104 h 109104"/>
              <a:gd name="connsiteX1" fmla="*/ 83608 w 145953"/>
              <a:gd name="connsiteY1" fmla="*/ 98713 h 109104"/>
              <a:gd name="connsiteX2" fmla="*/ 109585 w 145953"/>
              <a:gd name="connsiteY2" fmla="*/ 77932 h 109104"/>
              <a:gd name="connsiteX3" fmla="*/ 119976 w 145953"/>
              <a:gd name="connsiteY3" fmla="*/ 62345 h 109104"/>
              <a:gd name="connsiteX4" fmla="*/ 145953 w 145953"/>
              <a:gd name="connsiteY4" fmla="*/ 36368 h 109104"/>
              <a:gd name="connsiteX5" fmla="*/ 140758 w 145953"/>
              <a:gd name="connsiteY5" fmla="*/ 15586 h 109104"/>
              <a:gd name="connsiteX6" fmla="*/ 125171 w 145953"/>
              <a:gd name="connsiteY6" fmla="*/ 10391 h 109104"/>
              <a:gd name="connsiteX7" fmla="*/ 109585 w 145953"/>
              <a:gd name="connsiteY7" fmla="*/ 0 h 109104"/>
              <a:gd name="connsiteX8" fmla="*/ 42044 w 145953"/>
              <a:gd name="connsiteY8" fmla="*/ 5195 h 109104"/>
              <a:gd name="connsiteX9" fmla="*/ 10871 w 145953"/>
              <a:gd name="connsiteY9" fmla="*/ 15586 h 109104"/>
              <a:gd name="connsiteX10" fmla="*/ 481 w 145953"/>
              <a:gd name="connsiteY10" fmla="*/ 31173 h 109104"/>
              <a:gd name="connsiteX11" fmla="*/ 16067 w 145953"/>
              <a:gd name="connsiteY11" fmla="*/ 98713 h 109104"/>
              <a:gd name="connsiteX12" fmla="*/ 36849 w 145953"/>
              <a:gd name="connsiteY12" fmla="*/ 109104 h 109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5953" h="109104">
                <a:moveTo>
                  <a:pt x="36849" y="109104"/>
                </a:moveTo>
                <a:cubicBezTo>
                  <a:pt x="48106" y="109104"/>
                  <a:pt x="76875" y="104099"/>
                  <a:pt x="83608" y="98713"/>
                </a:cubicBezTo>
                <a:cubicBezTo>
                  <a:pt x="117179" y="71857"/>
                  <a:pt x="70410" y="90990"/>
                  <a:pt x="109585" y="77932"/>
                </a:cubicBezTo>
                <a:cubicBezTo>
                  <a:pt x="113049" y="72736"/>
                  <a:pt x="115561" y="66761"/>
                  <a:pt x="119976" y="62345"/>
                </a:cubicBezTo>
                <a:cubicBezTo>
                  <a:pt x="154615" y="27705"/>
                  <a:pt x="118241" y="77935"/>
                  <a:pt x="145953" y="36368"/>
                </a:cubicBezTo>
                <a:cubicBezTo>
                  <a:pt x="144221" y="29441"/>
                  <a:pt x="145219" y="21162"/>
                  <a:pt x="140758" y="15586"/>
                </a:cubicBezTo>
                <a:cubicBezTo>
                  <a:pt x="137337" y="11309"/>
                  <a:pt x="130069" y="12840"/>
                  <a:pt x="125171" y="10391"/>
                </a:cubicBezTo>
                <a:cubicBezTo>
                  <a:pt x="119586" y="7599"/>
                  <a:pt x="114780" y="3464"/>
                  <a:pt x="109585" y="0"/>
                </a:cubicBezTo>
                <a:cubicBezTo>
                  <a:pt x="87071" y="1732"/>
                  <a:pt x="64348" y="1673"/>
                  <a:pt x="42044" y="5195"/>
                </a:cubicBezTo>
                <a:cubicBezTo>
                  <a:pt x="31225" y="6903"/>
                  <a:pt x="10871" y="15586"/>
                  <a:pt x="10871" y="15586"/>
                </a:cubicBezTo>
                <a:cubicBezTo>
                  <a:pt x="7408" y="20782"/>
                  <a:pt x="960" y="24947"/>
                  <a:pt x="481" y="31173"/>
                </a:cubicBezTo>
                <a:cubicBezTo>
                  <a:pt x="-563" y="44744"/>
                  <a:pt x="-1517" y="84645"/>
                  <a:pt x="16067" y="98713"/>
                </a:cubicBezTo>
                <a:cubicBezTo>
                  <a:pt x="24616" y="105552"/>
                  <a:pt x="25592" y="109104"/>
                  <a:pt x="36849" y="109104"/>
                </a:cubicBezTo>
                <a:close/>
              </a:path>
            </a:pathLst>
          </a:custGeom>
          <a:solidFill>
            <a:srgbClr val="00A9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738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EB2C0597-AD5D-4FD6-A7E8-901EE448F65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715" y="6336301"/>
            <a:ext cx="1119864" cy="405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624202"/>
      </p:ext>
    </p:extLst>
  </p:cSld>
  <p:clrMapOvr>
    <a:masterClrMapping/>
  </p:clrMapOvr>
</p:sldLayout>
</file>

<file path=ppt/slideLayouts/slideLayout6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ítulo e conteúdo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E7964C55-D56C-4B14-8F40-A11D66A8E5E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" y="0"/>
            <a:ext cx="12192000" cy="6858000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98126E0D-93DA-49F0-A141-22502245A9F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6"/>
            <a:ext cx="1065475" cy="386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497828"/>
      </p:ext>
    </p:extLst>
  </p:cSld>
  <p:clrMapOvr>
    <a:masterClrMapping/>
  </p:clrMapOvr>
</p:sldLayout>
</file>

<file path=ppt/slideLayouts/slideLayout66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Layout Personalizado"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E68970BB-3B3E-452C-821C-E53CDF9433C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" y="1409"/>
            <a:ext cx="12192000" cy="6883979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D032DBA1-ED48-4619-8A56-65ED53A0F72C}"/>
              </a:ext>
            </a:extLst>
          </p:cNvPr>
          <p:cNvSpPr/>
          <p:nvPr userDrawn="1"/>
        </p:nvSpPr>
        <p:spPr>
          <a:xfrm>
            <a:off x="104508" y="6305012"/>
            <a:ext cx="1480458" cy="551589"/>
          </a:xfrm>
          <a:prstGeom prst="rect">
            <a:avLst/>
          </a:prstGeom>
          <a:solidFill>
            <a:srgbClr val="00A8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738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7D9A08A8-14B7-4CE9-ABFD-73962F67FD3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6"/>
            <a:ext cx="1065475" cy="386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245421"/>
      </p:ext>
    </p:extLst>
  </p:cSld>
  <p:clrMapOvr>
    <a:masterClrMapping/>
  </p:clrMapOvr>
</p:sldLayout>
</file>

<file path=ppt/slideLayouts/slideLayout6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abeçalho da Seção">
    <p:bg>
      <p:bgPr>
        <a:solidFill>
          <a:srgbClr val="7F7F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965C80A2-EB08-4042-99BF-804CFF3F962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" y="1409"/>
            <a:ext cx="12192000" cy="6883979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AB7108A0-CAF8-45E4-AACB-114D11AF4898}"/>
              </a:ext>
            </a:extLst>
          </p:cNvPr>
          <p:cNvSpPr/>
          <p:nvPr userDrawn="1"/>
        </p:nvSpPr>
        <p:spPr>
          <a:xfrm>
            <a:off x="574770" y="6296301"/>
            <a:ext cx="905691" cy="496389"/>
          </a:xfrm>
          <a:prstGeom prst="rect">
            <a:avLst/>
          </a:prstGeom>
          <a:solidFill>
            <a:srgbClr val="251F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738"/>
            <a:endParaRPr lang="pt-BR" sz="1774">
              <a:solidFill>
                <a:prstClr val="white"/>
              </a:solidFill>
            </a:endParaRP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D3B7701A-103D-4F8C-9068-51F9B78848C9}"/>
              </a:ext>
            </a:extLst>
          </p:cNvPr>
          <p:cNvSpPr/>
          <p:nvPr userDrawn="1"/>
        </p:nvSpPr>
        <p:spPr>
          <a:xfrm>
            <a:off x="104504" y="6296301"/>
            <a:ext cx="539932" cy="496389"/>
          </a:xfrm>
          <a:prstGeom prst="rect">
            <a:avLst/>
          </a:prstGeom>
          <a:solidFill>
            <a:srgbClr val="FBB0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738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D87ECFE3-D6E7-476C-8EE9-E5FDEB634F9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6"/>
            <a:ext cx="1065475" cy="386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418765"/>
      </p:ext>
    </p:extLst>
  </p:cSld>
  <p:clrMapOvr>
    <a:masterClrMapping/>
  </p:clrMapOvr>
</p:sldLayout>
</file>

<file path=ppt/slideLayouts/slideLayout6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abeçalho da Seção">
    <p:bg>
      <p:bgPr>
        <a:solidFill>
          <a:srgbClr val="7F7F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9B737456-F64F-4105-9055-247A209DDC5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989" y="6319052"/>
            <a:ext cx="1303938" cy="418796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72F5CC28-A4F4-4BF4-B745-4E3B2F13B85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" y="1411"/>
            <a:ext cx="12192000" cy="6856595"/>
          </a:xfrm>
          <a:prstGeom prst="rect">
            <a:avLst/>
          </a:prstGeom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D5DA93B6-90F3-4250-A7B1-84C15BEE9756}"/>
              </a:ext>
            </a:extLst>
          </p:cNvPr>
          <p:cNvSpPr/>
          <p:nvPr userDrawn="1"/>
        </p:nvSpPr>
        <p:spPr>
          <a:xfrm>
            <a:off x="63614" y="6170215"/>
            <a:ext cx="1460391" cy="556591"/>
          </a:xfrm>
          <a:prstGeom prst="rect">
            <a:avLst/>
          </a:prstGeom>
          <a:solidFill>
            <a:srgbClr val="FBB0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738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85E98B87-E747-47C4-8ADD-1486506803C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6"/>
            <a:ext cx="1065475" cy="386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4972502"/>
      </p:ext>
    </p:extLst>
  </p:cSld>
  <p:clrMapOvr>
    <a:masterClrMapping/>
  </p:clrMapOvr>
</p:sldLayout>
</file>

<file path=ppt/slideLayouts/slideLayout6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abeçalho da Seção">
    <p:bg>
      <p:bgPr>
        <a:solidFill>
          <a:srgbClr val="7F7F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8906BF49-44E3-4338-8F7A-E7F51A44E95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07" b="9881"/>
          <a:stretch/>
        </p:blipFill>
        <p:spPr>
          <a:xfrm>
            <a:off x="4" y="0"/>
            <a:ext cx="12192000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5596B12F-C191-4F3D-BF46-9D5BD209B7A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989" y="6319052"/>
            <a:ext cx="1303938" cy="418796"/>
          </a:xfrm>
          <a:prstGeom prst="rect">
            <a:avLst/>
          </a:prstGeom>
        </p:spPr>
      </p:pic>
      <p:sp>
        <p:nvSpPr>
          <p:cNvPr id="4" name="Retângulo 3">
            <a:extLst>
              <a:ext uri="{FF2B5EF4-FFF2-40B4-BE49-F238E27FC236}">
                <a16:creationId xmlns:a16="http://schemas.microsoft.com/office/drawing/2014/main" id="{056BB240-E4DB-4961-85FC-D80CD18B874B}"/>
              </a:ext>
            </a:extLst>
          </p:cNvPr>
          <p:cNvSpPr/>
          <p:nvPr userDrawn="1"/>
        </p:nvSpPr>
        <p:spPr>
          <a:xfrm>
            <a:off x="63614" y="6170215"/>
            <a:ext cx="1460391" cy="687788"/>
          </a:xfrm>
          <a:prstGeom prst="rect">
            <a:avLst/>
          </a:prstGeom>
          <a:solidFill>
            <a:srgbClr val="8CC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738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FB2135B4-594F-4E79-A024-8F0BAB59690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6"/>
            <a:ext cx="1065475" cy="386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099453"/>
      </p:ext>
    </p:extLst>
  </p:cSld>
  <p:clrMapOvr>
    <a:masterClrMapping/>
  </p:clrMapOvr>
</p:sldLayout>
</file>

<file path=ppt/slideLayouts/slideLayout6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abeçalho da Seção">
    <p:bg>
      <p:bgPr>
        <a:solidFill>
          <a:srgbClr val="7F7F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8906BF49-44E3-4338-8F7A-E7F51A44E95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81" t="7644" b="31532"/>
          <a:stretch/>
        </p:blipFill>
        <p:spPr>
          <a:xfrm>
            <a:off x="4" y="4"/>
            <a:ext cx="12192000" cy="6866951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5596B12F-C191-4F3D-BF46-9D5BD209B7A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989" y="6319052"/>
            <a:ext cx="1303938" cy="418796"/>
          </a:xfrm>
          <a:prstGeom prst="rect">
            <a:avLst/>
          </a:prstGeom>
        </p:spPr>
      </p:pic>
      <p:sp>
        <p:nvSpPr>
          <p:cNvPr id="4" name="Retângulo 3">
            <a:extLst>
              <a:ext uri="{FF2B5EF4-FFF2-40B4-BE49-F238E27FC236}">
                <a16:creationId xmlns:a16="http://schemas.microsoft.com/office/drawing/2014/main" id="{4E73FE83-FE03-4A2C-8171-5D7403765B9D}"/>
              </a:ext>
            </a:extLst>
          </p:cNvPr>
          <p:cNvSpPr/>
          <p:nvPr userDrawn="1"/>
        </p:nvSpPr>
        <p:spPr>
          <a:xfrm>
            <a:off x="166256" y="6319053"/>
            <a:ext cx="1296786" cy="455460"/>
          </a:xfrm>
          <a:prstGeom prst="rect">
            <a:avLst/>
          </a:prstGeom>
          <a:solidFill>
            <a:srgbClr val="FCEF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738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5752566D-BE2A-4A7E-B918-AAF393E6D76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715" y="6336301"/>
            <a:ext cx="1119864" cy="405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158929"/>
      </p:ext>
    </p:extLst>
  </p:cSld>
  <p:clrMapOvr>
    <a:masterClrMapping/>
  </p:clrMapOvr>
</p:sldLayout>
</file>

<file path=ppt/slideLayouts/slideLayout6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abeçalho da Seção">
    <p:bg>
      <p:bgPr>
        <a:solidFill>
          <a:srgbClr val="7F7F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8906BF49-44E3-4338-8F7A-E7F51A44E95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0" t="9176" b="9668"/>
          <a:stretch/>
        </p:blipFill>
        <p:spPr>
          <a:xfrm>
            <a:off x="2" y="0"/>
            <a:ext cx="12191999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5596B12F-C191-4F3D-BF46-9D5BD209B7A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989" y="6319052"/>
            <a:ext cx="1303938" cy="418796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C43B2A02-4FC5-43CE-90BF-198045043A78}"/>
              </a:ext>
            </a:extLst>
          </p:cNvPr>
          <p:cNvSpPr/>
          <p:nvPr userDrawn="1"/>
        </p:nvSpPr>
        <p:spPr>
          <a:xfrm>
            <a:off x="63614" y="6170215"/>
            <a:ext cx="1460391" cy="687788"/>
          </a:xfrm>
          <a:prstGeom prst="rect">
            <a:avLst/>
          </a:prstGeom>
          <a:solidFill>
            <a:srgbClr val="29AB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738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53F47EB2-80FC-44F1-99ED-41D3B1C30B8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6"/>
            <a:ext cx="1065475" cy="386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44731"/>
      </p:ext>
    </p:extLst>
  </p:cSld>
  <p:clrMapOvr>
    <a:masterClrMapping/>
  </p:clrMapOvr>
</p:sldLayout>
</file>

<file path=ppt/slideLayouts/slideLayout6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abeçalho da Seção">
    <p:bg>
      <p:bgPr>
        <a:solidFill>
          <a:srgbClr val="7F7F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8906BF49-44E3-4338-8F7A-E7F51A44E95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0" t="9176" b="9668"/>
          <a:stretch/>
        </p:blipFill>
        <p:spPr>
          <a:xfrm>
            <a:off x="2" y="0"/>
            <a:ext cx="12191999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5596B12F-C191-4F3D-BF46-9D5BD209B7A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989" y="6319052"/>
            <a:ext cx="1303938" cy="418796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98320BB8-8950-4C58-A600-DF4C099CDE7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210" r="27094"/>
          <a:stretch/>
        </p:blipFill>
        <p:spPr>
          <a:xfrm>
            <a:off x="8515859" y="4"/>
            <a:ext cx="1990833" cy="5408225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166C2C98-3A0A-4922-9072-2CBE978FA25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7921" y="1489469"/>
            <a:ext cx="2556172" cy="1587359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B11F5F74-E489-4FEA-A931-22177EC4AC09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3283" y="3218856"/>
            <a:ext cx="3966922" cy="2463424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349D2AE5-E09A-4A25-9A2F-F5CA89FF019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210" r="17280"/>
          <a:stretch/>
        </p:blipFill>
        <p:spPr>
          <a:xfrm flipH="1">
            <a:off x="4" y="4"/>
            <a:ext cx="2258823" cy="5408225"/>
          </a:xfrm>
          <a:prstGeom prst="rect">
            <a:avLst/>
          </a:prstGeom>
        </p:spPr>
      </p:pic>
      <p:sp>
        <p:nvSpPr>
          <p:cNvPr id="12" name="Retângulo 11">
            <a:extLst>
              <a:ext uri="{FF2B5EF4-FFF2-40B4-BE49-F238E27FC236}">
                <a16:creationId xmlns:a16="http://schemas.microsoft.com/office/drawing/2014/main" id="{E3047D40-00C6-409A-8CDE-00D4FA86C301}"/>
              </a:ext>
            </a:extLst>
          </p:cNvPr>
          <p:cNvSpPr/>
          <p:nvPr userDrawn="1"/>
        </p:nvSpPr>
        <p:spPr>
          <a:xfrm>
            <a:off x="63614" y="6170215"/>
            <a:ext cx="1460391" cy="687788"/>
          </a:xfrm>
          <a:prstGeom prst="rect">
            <a:avLst/>
          </a:prstGeom>
          <a:solidFill>
            <a:srgbClr val="29AB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738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FA70B546-025D-4005-9E07-C079DDB770E4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6"/>
            <a:ext cx="1065475" cy="386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123576"/>
      </p:ext>
    </p:extLst>
  </p:cSld>
  <p:clrMapOvr>
    <a:masterClrMapping/>
  </p:clrMapOvr>
</p:sldLayout>
</file>

<file path=ppt/slideLayouts/slideLayout6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abeçalho da Seção">
    <p:bg>
      <p:bgPr>
        <a:solidFill>
          <a:srgbClr val="7F7F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8906BF49-44E3-4338-8F7A-E7F51A44E95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69" b="9549"/>
          <a:stretch/>
        </p:blipFill>
        <p:spPr>
          <a:xfrm>
            <a:off x="0" y="0"/>
            <a:ext cx="12198226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5596B12F-C191-4F3D-BF46-9D5BD209B7A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989" y="6319052"/>
            <a:ext cx="1303938" cy="418796"/>
          </a:xfrm>
          <a:prstGeom prst="rect">
            <a:avLst/>
          </a:prstGeom>
        </p:spPr>
      </p:pic>
      <p:sp>
        <p:nvSpPr>
          <p:cNvPr id="4" name="Retângulo 3">
            <a:extLst>
              <a:ext uri="{FF2B5EF4-FFF2-40B4-BE49-F238E27FC236}">
                <a16:creationId xmlns:a16="http://schemas.microsoft.com/office/drawing/2014/main" id="{D2C48AD1-40A1-4080-8AD8-9F61ECB60D2C}"/>
              </a:ext>
            </a:extLst>
          </p:cNvPr>
          <p:cNvSpPr/>
          <p:nvPr userDrawn="1"/>
        </p:nvSpPr>
        <p:spPr>
          <a:xfrm>
            <a:off x="63614" y="6170215"/>
            <a:ext cx="1460391" cy="687788"/>
          </a:xfrm>
          <a:prstGeom prst="rect">
            <a:avLst/>
          </a:prstGeom>
          <a:solidFill>
            <a:srgbClr val="22B5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738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3DB21861-9B9E-4F9E-ACEB-E6EF3BB8644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6"/>
            <a:ext cx="1065475" cy="386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663371"/>
      </p:ext>
    </p:extLst>
  </p:cSld>
  <p:clrMapOvr>
    <a:masterClrMapping/>
  </p:clrMapOvr>
</p:sldLayout>
</file>

<file path=ppt/slideLayouts/slideLayout6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83AD6E09-ECC1-4381-BD84-AA5CB114C06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0" t="9325" b="9887"/>
          <a:stretch/>
        </p:blipFill>
        <p:spPr>
          <a:xfrm>
            <a:off x="0" y="4"/>
            <a:ext cx="12192471" cy="6857999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E00083B-B078-415B-A89D-F36FF7A5FEF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989" y="6319052"/>
            <a:ext cx="1303938" cy="418796"/>
          </a:xfrm>
          <a:prstGeom prst="rect">
            <a:avLst/>
          </a:prstGeom>
        </p:spPr>
      </p:pic>
      <p:sp>
        <p:nvSpPr>
          <p:cNvPr id="4" name="Retângulo 3">
            <a:extLst>
              <a:ext uri="{FF2B5EF4-FFF2-40B4-BE49-F238E27FC236}">
                <a16:creationId xmlns:a16="http://schemas.microsoft.com/office/drawing/2014/main" id="{C02698C2-0096-4ED3-BD5F-20A294DBD27E}"/>
              </a:ext>
            </a:extLst>
          </p:cNvPr>
          <p:cNvSpPr/>
          <p:nvPr userDrawn="1"/>
        </p:nvSpPr>
        <p:spPr>
          <a:xfrm>
            <a:off x="63614" y="6170215"/>
            <a:ext cx="1460391" cy="687788"/>
          </a:xfrm>
          <a:prstGeom prst="rect">
            <a:avLst/>
          </a:prstGeom>
          <a:solidFill>
            <a:srgbClr val="22B5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738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2588D4EC-3A2D-4FFC-8ED6-88B77B57A8B3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6"/>
            <a:ext cx="1065475" cy="386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144485"/>
      </p:ext>
    </p:extLst>
  </p:cSld>
  <p:clrMapOvr>
    <a:masterClrMapping/>
  </p:clrMapOvr>
</p:sldLayout>
</file>

<file path=ppt/slideLayouts/slideLayout6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83AD6E09-ECC1-4381-BD84-AA5CB114C06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0" t="9325" b="9887"/>
          <a:stretch/>
        </p:blipFill>
        <p:spPr>
          <a:xfrm>
            <a:off x="0" y="4"/>
            <a:ext cx="12192471" cy="6857999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E00083B-B078-415B-A89D-F36FF7A5FEF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989" y="6319052"/>
            <a:ext cx="1303938" cy="418796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2CDE23D2-3575-4870-9C5D-3E7038842E6E}"/>
              </a:ext>
            </a:extLst>
          </p:cNvPr>
          <p:cNvSpPr/>
          <p:nvPr userDrawn="1"/>
        </p:nvSpPr>
        <p:spPr>
          <a:xfrm>
            <a:off x="136989" y="6319052"/>
            <a:ext cx="1303938" cy="418796"/>
          </a:xfrm>
          <a:prstGeom prst="rect">
            <a:avLst/>
          </a:prstGeom>
          <a:solidFill>
            <a:srgbClr val="22B5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738"/>
            <a:endParaRPr lang="pt-BR" sz="1774">
              <a:solidFill>
                <a:srgbClr val="22B573"/>
              </a:solidFill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A039744D-5A67-43B0-AABC-561EA3BA8383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6"/>
            <a:ext cx="1065475" cy="386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897141"/>
      </p:ext>
    </p:extLst>
  </p:cSld>
  <p:clrMapOvr>
    <a:masterClrMapping/>
  </p:clrMapOvr>
</p:sldLayout>
</file>

<file path=ppt/slideLayouts/slideLayout6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abeçalho da Seção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m 14">
            <a:extLst>
              <a:ext uri="{FF2B5EF4-FFF2-40B4-BE49-F238E27FC236}">
                <a16:creationId xmlns:a16="http://schemas.microsoft.com/office/drawing/2014/main" id="{196DDEAB-DEB6-43FD-B334-D3A8AA8DBA7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43" t="20162" r="20357" b="16445"/>
          <a:stretch/>
        </p:blipFill>
        <p:spPr>
          <a:xfrm>
            <a:off x="4" y="-71174"/>
            <a:ext cx="12192000" cy="7000348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89B48685-2CE9-48C1-BDC1-6D2A98E1A3F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0050" y="6286236"/>
            <a:ext cx="1065475" cy="386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683958"/>
      </p:ext>
    </p:extLst>
  </p:cSld>
  <p:clrMapOvr>
    <a:masterClrMapping/>
  </p:clrMapOvr>
</p:sldLayout>
</file>

<file path=ppt/slideLayouts/slideLayout67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18BE1D1E-52CE-481A-9173-F1EB1E162B4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4" t="9443" r="236" b="10169"/>
          <a:stretch/>
        </p:blipFill>
        <p:spPr>
          <a:xfrm>
            <a:off x="4" y="0"/>
            <a:ext cx="12192000" cy="6858000"/>
          </a:xfrm>
          <a:prstGeom prst="rect">
            <a:avLst/>
          </a:prstGeom>
        </p:spPr>
      </p:pic>
      <p:sp>
        <p:nvSpPr>
          <p:cNvPr id="9" name="Retângulo 8">
            <a:extLst>
              <a:ext uri="{FF2B5EF4-FFF2-40B4-BE49-F238E27FC236}">
                <a16:creationId xmlns:a16="http://schemas.microsoft.com/office/drawing/2014/main" id="{72B1BC45-C549-45FC-8B97-111ED170C359}"/>
              </a:ext>
            </a:extLst>
          </p:cNvPr>
          <p:cNvSpPr/>
          <p:nvPr userDrawn="1"/>
        </p:nvSpPr>
        <p:spPr>
          <a:xfrm>
            <a:off x="4" y="6196266"/>
            <a:ext cx="1552075" cy="541585"/>
          </a:xfrm>
          <a:prstGeom prst="rect">
            <a:avLst/>
          </a:prstGeom>
          <a:solidFill>
            <a:srgbClr val="8CC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738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BA9AC0EE-952E-4585-9781-0312BD1C6C7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6"/>
            <a:ext cx="1065475" cy="386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551485"/>
      </p:ext>
    </p:extLst>
  </p:cSld>
  <p:clrMapOvr>
    <a:masterClrMapping/>
  </p:clrMapOvr>
</p:sldLayout>
</file>

<file path=ppt/slideLayouts/slideLayout6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643D41DC-24E5-4DE5-9B24-5F1D15930C0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3" t="9443" r="216" b="10169"/>
          <a:stretch/>
        </p:blipFill>
        <p:spPr>
          <a:xfrm>
            <a:off x="4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274BC711-CE9E-4A47-87E1-C181DE023E51}"/>
              </a:ext>
            </a:extLst>
          </p:cNvPr>
          <p:cNvSpPr/>
          <p:nvPr userDrawn="1"/>
        </p:nvSpPr>
        <p:spPr>
          <a:xfrm>
            <a:off x="63614" y="6170215"/>
            <a:ext cx="1460391" cy="687788"/>
          </a:xfrm>
          <a:prstGeom prst="rect">
            <a:avLst/>
          </a:prstGeom>
          <a:solidFill>
            <a:srgbClr val="8CC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738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40F255DC-7B09-4A39-A221-04EC79D897A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6"/>
            <a:ext cx="1065475" cy="386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474991"/>
      </p:ext>
    </p:extLst>
  </p:cSld>
  <p:clrMapOvr>
    <a:masterClrMapping/>
  </p:clrMapOvr>
</p:sldLayout>
</file>

<file path=ppt/slideLayouts/slideLayout6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643D41DC-24E5-4DE5-9B24-5F1D15930C0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3" t="9443" r="216" b="10169"/>
          <a:stretch/>
        </p:blipFill>
        <p:spPr>
          <a:xfrm>
            <a:off x="4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274BC711-CE9E-4A47-87E1-C181DE023E51}"/>
              </a:ext>
            </a:extLst>
          </p:cNvPr>
          <p:cNvSpPr/>
          <p:nvPr userDrawn="1"/>
        </p:nvSpPr>
        <p:spPr>
          <a:xfrm>
            <a:off x="63614" y="6170215"/>
            <a:ext cx="1460391" cy="687788"/>
          </a:xfrm>
          <a:prstGeom prst="rect">
            <a:avLst/>
          </a:prstGeom>
          <a:solidFill>
            <a:srgbClr val="8CC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738"/>
            <a:endParaRPr lang="pt-BR" sz="1774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0924611"/>
      </p:ext>
    </p:extLst>
  </p:cSld>
  <p:clrMapOvr>
    <a:masterClrMapping/>
  </p:clrMapOvr>
</p:sldLayout>
</file>

<file path=ppt/slideLayouts/slideLayout6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EE3159F2-F62A-4DB6-94E6-3D327C6FBDB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7" t="9379" b="10145"/>
          <a:stretch/>
        </p:blipFill>
        <p:spPr>
          <a:xfrm>
            <a:off x="4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E106A515-D7B4-4BC1-A60D-65DADE83DC4E}"/>
              </a:ext>
            </a:extLst>
          </p:cNvPr>
          <p:cNvSpPr/>
          <p:nvPr userDrawn="1"/>
        </p:nvSpPr>
        <p:spPr>
          <a:xfrm>
            <a:off x="63614" y="6170215"/>
            <a:ext cx="1460391" cy="687788"/>
          </a:xfrm>
          <a:prstGeom prst="rect">
            <a:avLst/>
          </a:prstGeom>
          <a:solidFill>
            <a:srgbClr val="8CC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738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2E4764C3-7424-4F69-9928-D98439E250B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6"/>
            <a:ext cx="1065475" cy="386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861148"/>
      </p:ext>
    </p:extLst>
  </p:cSld>
  <p:clrMapOvr>
    <a:masterClrMapping/>
  </p:clrMapOvr>
</p:sldLayout>
</file>

<file path=ppt/slideLayouts/slideLayout6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CAA86440-48A0-43E7-84C7-6031CE88894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" y="1409"/>
            <a:ext cx="12238264" cy="6883979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37751079-BCCD-4544-B213-7BE8EDF61E5F}"/>
              </a:ext>
            </a:extLst>
          </p:cNvPr>
          <p:cNvSpPr/>
          <p:nvPr userDrawn="1"/>
        </p:nvSpPr>
        <p:spPr>
          <a:xfrm>
            <a:off x="63614" y="6170215"/>
            <a:ext cx="1460391" cy="687788"/>
          </a:xfrm>
          <a:prstGeom prst="rect">
            <a:avLst/>
          </a:prstGeom>
          <a:solidFill>
            <a:srgbClr val="8CC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738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DFB27262-2EEE-485C-8339-41E07B9BEAD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6"/>
            <a:ext cx="1065475" cy="386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91613"/>
      </p:ext>
    </p:extLst>
  </p:cSld>
  <p:clrMapOvr>
    <a:masterClrMapping/>
  </p:clrMapOvr>
</p:sldLayout>
</file>

<file path=ppt/slideLayouts/slideLayout68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3B616ED-F43A-424F-B6C2-D86D67A78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B151FA4A-9EAD-4B20-AA9F-8989365786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CC876905-1757-4D2B-B9A6-234763C1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D5C9A-73C0-47F4-9D44-8968B27369AA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25/05/2026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62372F0E-00B1-4991-9473-8E6D8DA9F1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5A024E7E-04A8-4866-918B-8B0B742D5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7134B-ADD7-4D31-9FC3-F43931BB71CB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8151463"/>
      </p:ext>
    </p:extLst>
  </p:cSld>
  <p:clrMapOvr>
    <a:masterClrMapping/>
  </p:clrMapOvr>
</p:sldLayout>
</file>

<file path=ppt/slideLayouts/slideLayout68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 8">
            <a:extLst>
              <a:ext uri="{FF2B5EF4-FFF2-40B4-BE49-F238E27FC236}">
                <a16:creationId xmlns:a16="http://schemas.microsoft.com/office/drawing/2014/main" id="{F32B07AB-74E3-455C-A6D5-F671D16166E5}"/>
              </a:ext>
            </a:extLst>
          </p:cNvPr>
          <p:cNvSpPr/>
          <p:nvPr userDrawn="1"/>
        </p:nvSpPr>
        <p:spPr>
          <a:xfrm>
            <a:off x="-61173" y="0"/>
            <a:ext cx="12253176" cy="6858000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738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5ED9B748-CE74-42B9-9726-35D46977DAE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16482" y="5909131"/>
            <a:ext cx="1303524" cy="467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842716"/>
      </p:ext>
    </p:extLst>
  </p:cSld>
  <p:clrMapOvr>
    <a:masterClrMapping/>
  </p:clrMapOvr>
</p:sldLayout>
</file>

<file path=ppt/slideLayouts/slideLayout68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1" y="1122364"/>
            <a:ext cx="9144000" cy="2387600"/>
          </a:xfrm>
        </p:spPr>
        <p:txBody>
          <a:bodyPr anchor="b"/>
          <a:lstStyle>
            <a:lvl1pPr algn="ctr">
              <a:defRPr sz="5912"/>
            </a:lvl1pPr>
          </a:lstStyle>
          <a:p>
            <a:r>
              <a:rPr lang="en-US"/>
              <a:t>Click to edit Master title style</a:t>
            </a:r>
            <a:endParaRPr lang="pt-BR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1" y="3602039"/>
            <a:ext cx="9144000" cy="1655762"/>
          </a:xfrm>
        </p:spPr>
        <p:txBody>
          <a:bodyPr/>
          <a:lstStyle>
            <a:lvl1pPr marL="0" indent="0" algn="ctr">
              <a:buNone/>
              <a:defRPr sz="2365"/>
            </a:lvl1pPr>
            <a:lvl2pPr marL="450491" indent="0" algn="ctr">
              <a:buNone/>
              <a:defRPr sz="1971"/>
            </a:lvl2pPr>
            <a:lvl3pPr marL="900983" indent="0" algn="ctr">
              <a:buNone/>
              <a:defRPr sz="1774"/>
            </a:lvl3pPr>
            <a:lvl4pPr marL="1351474" indent="0" algn="ctr">
              <a:buNone/>
              <a:defRPr sz="1577"/>
            </a:lvl4pPr>
            <a:lvl5pPr marL="1801965" indent="0" algn="ctr">
              <a:buNone/>
              <a:defRPr sz="1577"/>
            </a:lvl5pPr>
            <a:lvl6pPr marL="2252457" indent="0" algn="ctr">
              <a:buNone/>
              <a:defRPr sz="1577"/>
            </a:lvl6pPr>
            <a:lvl7pPr marL="2702948" indent="0" algn="ctr">
              <a:buNone/>
              <a:defRPr sz="1577"/>
            </a:lvl7pPr>
            <a:lvl8pPr marL="3153439" indent="0" algn="ctr">
              <a:buNone/>
              <a:defRPr sz="1577"/>
            </a:lvl8pPr>
            <a:lvl9pPr marL="3603930" indent="0" algn="ctr">
              <a:buNone/>
              <a:defRPr sz="1577"/>
            </a:lvl9pPr>
          </a:lstStyle>
          <a:p>
            <a:r>
              <a:rPr lang="en-US"/>
              <a:t>Click to edit Master subtitle style</a:t>
            </a:r>
            <a:endParaRPr lang="pt-BR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CD2B9-DCF8-4B5B-8421-D6D5EAEB35D3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25/05/2026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5A83C-3B24-4B03-ABB3-D2BD997E0FAE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8413219"/>
      </p:ext>
    </p:extLst>
  </p:cSld>
  <p:clrMapOvr>
    <a:masterClrMapping/>
  </p:clrMapOvr>
</p:sldLayout>
</file>

<file path=ppt/slideLayouts/slideLayout6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34045628"/>
      </p:ext>
    </p:extLst>
  </p:cSld>
  <p:clrMapOvr>
    <a:masterClrMapping/>
  </p:clrMapOvr>
</p:sldLayout>
</file>

<file path=ppt/slideLayouts/slideLayout6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571871C6-8493-4846-B687-0A4A7244694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1" t="9678" b="10165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4" name="Retângulo 3">
            <a:extLst>
              <a:ext uri="{FF2B5EF4-FFF2-40B4-BE49-F238E27FC236}">
                <a16:creationId xmlns:a16="http://schemas.microsoft.com/office/drawing/2014/main" id="{52F368D6-016A-4B75-99A0-280EF8E34B2D}"/>
              </a:ext>
            </a:extLst>
          </p:cNvPr>
          <p:cNvSpPr/>
          <p:nvPr userDrawn="1"/>
        </p:nvSpPr>
        <p:spPr>
          <a:xfrm>
            <a:off x="63610" y="6170212"/>
            <a:ext cx="1351723" cy="556592"/>
          </a:xfrm>
          <a:prstGeom prst="rect">
            <a:avLst/>
          </a:prstGeom>
          <a:solidFill>
            <a:srgbClr val="FF7E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983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67ED4CB0-AEC7-4DDF-8386-724234FCDAC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7"/>
            <a:ext cx="1065475" cy="38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155813"/>
      </p:ext>
    </p:extLst>
  </p:cSld>
  <p:clrMapOvr>
    <a:masterClrMapping/>
  </p:clrMapOvr>
</p:sldLayout>
</file>

<file path=ppt/slideLayouts/slideLayout6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B22D6F4F-1C1F-4D9C-816C-41C32854D67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08" t="8118" r="796" b="32338"/>
          <a:stretch/>
        </p:blipFill>
        <p:spPr>
          <a:xfrm>
            <a:off x="1" y="0"/>
            <a:ext cx="12192000" cy="6873952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492D5347-009F-468F-A95F-4D11E7A8EE65}"/>
              </a:ext>
            </a:extLst>
          </p:cNvPr>
          <p:cNvSpPr/>
          <p:nvPr userDrawn="1"/>
        </p:nvSpPr>
        <p:spPr>
          <a:xfrm>
            <a:off x="166257" y="6348846"/>
            <a:ext cx="1296785" cy="425666"/>
          </a:xfrm>
          <a:prstGeom prst="rect">
            <a:avLst/>
          </a:prstGeom>
          <a:solidFill>
            <a:srgbClr val="FCEF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983"/>
            <a:endParaRPr lang="pt-BR" sz="1774">
              <a:solidFill>
                <a:prstClr val="white"/>
              </a:solidFill>
            </a:endParaRPr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81CAE21D-BC87-468C-A5FD-832883A6AE45}"/>
              </a:ext>
            </a:extLst>
          </p:cNvPr>
          <p:cNvSpPr/>
          <p:nvPr userDrawn="1"/>
        </p:nvSpPr>
        <p:spPr>
          <a:xfrm>
            <a:off x="108625" y="6307283"/>
            <a:ext cx="145953" cy="109104"/>
          </a:xfrm>
          <a:custGeom>
            <a:avLst/>
            <a:gdLst>
              <a:gd name="connsiteX0" fmla="*/ 36849 w 145953"/>
              <a:gd name="connsiteY0" fmla="*/ 109104 h 109104"/>
              <a:gd name="connsiteX1" fmla="*/ 83608 w 145953"/>
              <a:gd name="connsiteY1" fmla="*/ 98713 h 109104"/>
              <a:gd name="connsiteX2" fmla="*/ 109585 w 145953"/>
              <a:gd name="connsiteY2" fmla="*/ 77932 h 109104"/>
              <a:gd name="connsiteX3" fmla="*/ 119976 w 145953"/>
              <a:gd name="connsiteY3" fmla="*/ 62345 h 109104"/>
              <a:gd name="connsiteX4" fmla="*/ 145953 w 145953"/>
              <a:gd name="connsiteY4" fmla="*/ 36368 h 109104"/>
              <a:gd name="connsiteX5" fmla="*/ 140758 w 145953"/>
              <a:gd name="connsiteY5" fmla="*/ 15586 h 109104"/>
              <a:gd name="connsiteX6" fmla="*/ 125171 w 145953"/>
              <a:gd name="connsiteY6" fmla="*/ 10391 h 109104"/>
              <a:gd name="connsiteX7" fmla="*/ 109585 w 145953"/>
              <a:gd name="connsiteY7" fmla="*/ 0 h 109104"/>
              <a:gd name="connsiteX8" fmla="*/ 42044 w 145953"/>
              <a:gd name="connsiteY8" fmla="*/ 5195 h 109104"/>
              <a:gd name="connsiteX9" fmla="*/ 10871 w 145953"/>
              <a:gd name="connsiteY9" fmla="*/ 15586 h 109104"/>
              <a:gd name="connsiteX10" fmla="*/ 481 w 145953"/>
              <a:gd name="connsiteY10" fmla="*/ 31173 h 109104"/>
              <a:gd name="connsiteX11" fmla="*/ 16067 w 145953"/>
              <a:gd name="connsiteY11" fmla="*/ 98713 h 109104"/>
              <a:gd name="connsiteX12" fmla="*/ 36849 w 145953"/>
              <a:gd name="connsiteY12" fmla="*/ 109104 h 109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5953" h="109104">
                <a:moveTo>
                  <a:pt x="36849" y="109104"/>
                </a:moveTo>
                <a:cubicBezTo>
                  <a:pt x="48106" y="109104"/>
                  <a:pt x="76875" y="104099"/>
                  <a:pt x="83608" y="98713"/>
                </a:cubicBezTo>
                <a:cubicBezTo>
                  <a:pt x="117179" y="71857"/>
                  <a:pt x="70410" y="90990"/>
                  <a:pt x="109585" y="77932"/>
                </a:cubicBezTo>
                <a:cubicBezTo>
                  <a:pt x="113049" y="72736"/>
                  <a:pt x="115561" y="66761"/>
                  <a:pt x="119976" y="62345"/>
                </a:cubicBezTo>
                <a:cubicBezTo>
                  <a:pt x="154615" y="27705"/>
                  <a:pt x="118241" y="77935"/>
                  <a:pt x="145953" y="36368"/>
                </a:cubicBezTo>
                <a:cubicBezTo>
                  <a:pt x="144221" y="29441"/>
                  <a:pt x="145219" y="21162"/>
                  <a:pt x="140758" y="15586"/>
                </a:cubicBezTo>
                <a:cubicBezTo>
                  <a:pt x="137337" y="11309"/>
                  <a:pt x="130069" y="12840"/>
                  <a:pt x="125171" y="10391"/>
                </a:cubicBezTo>
                <a:cubicBezTo>
                  <a:pt x="119586" y="7599"/>
                  <a:pt x="114780" y="3464"/>
                  <a:pt x="109585" y="0"/>
                </a:cubicBezTo>
                <a:cubicBezTo>
                  <a:pt x="87071" y="1732"/>
                  <a:pt x="64348" y="1673"/>
                  <a:pt x="42044" y="5195"/>
                </a:cubicBezTo>
                <a:cubicBezTo>
                  <a:pt x="31225" y="6903"/>
                  <a:pt x="10871" y="15586"/>
                  <a:pt x="10871" y="15586"/>
                </a:cubicBezTo>
                <a:cubicBezTo>
                  <a:pt x="7408" y="20782"/>
                  <a:pt x="960" y="24947"/>
                  <a:pt x="481" y="31173"/>
                </a:cubicBezTo>
                <a:cubicBezTo>
                  <a:pt x="-563" y="44744"/>
                  <a:pt x="-1517" y="84645"/>
                  <a:pt x="16067" y="98713"/>
                </a:cubicBezTo>
                <a:cubicBezTo>
                  <a:pt x="24616" y="105552"/>
                  <a:pt x="25592" y="109104"/>
                  <a:pt x="36849" y="109104"/>
                </a:cubicBezTo>
                <a:close/>
              </a:path>
            </a:pathLst>
          </a:custGeom>
          <a:solidFill>
            <a:srgbClr val="00A9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983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EB2C0597-AD5D-4FD6-A7E8-901EE448F65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715" y="6336299"/>
            <a:ext cx="1119864" cy="405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777290"/>
      </p:ext>
    </p:extLst>
  </p:cSld>
  <p:clrMapOvr>
    <a:masterClrMapping/>
  </p:clrMapOvr>
</p:sldLayout>
</file>

<file path=ppt/slideLayouts/slideLayout68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A0110707-1A90-49F4-B517-FBAE7D5373A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56" b="9473"/>
          <a:stretch/>
        </p:blipFill>
        <p:spPr>
          <a:xfrm>
            <a:off x="1" y="-32346"/>
            <a:ext cx="12192000" cy="6922691"/>
          </a:xfrm>
          <a:prstGeom prst="rect">
            <a:avLst/>
          </a:prstGeom>
        </p:spPr>
      </p:pic>
      <p:pic>
        <p:nvPicPr>
          <p:cNvPr id="2" name="Imagem 6">
            <a:extLst>
              <a:ext uri="{FF2B5EF4-FFF2-40B4-BE49-F238E27FC236}">
                <a16:creationId xmlns:a16="http://schemas.microsoft.com/office/drawing/2014/main" id="{235AFD7D-F4C1-4FA5-A9DA-56948F6DBC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45750" y="5988049"/>
            <a:ext cx="1303339" cy="395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D3736DEE-551A-4353-BEA0-2C145E360750}"/>
              </a:ext>
            </a:extLst>
          </p:cNvPr>
          <p:cNvSpPr/>
          <p:nvPr userDrawn="1"/>
        </p:nvSpPr>
        <p:spPr>
          <a:xfrm>
            <a:off x="10397366" y="5891538"/>
            <a:ext cx="1351723" cy="556592"/>
          </a:xfrm>
          <a:prstGeom prst="rect">
            <a:avLst/>
          </a:prstGeom>
          <a:solidFill>
            <a:srgbClr val="B3393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983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4C357B75-54D2-4381-A91D-52C5D9D869E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6149" y="6007563"/>
            <a:ext cx="1065475" cy="38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763210"/>
      </p:ext>
    </p:extLst>
  </p:cSld>
  <p:clrMapOvr>
    <a:masterClrMapping/>
  </p:clrMapOvr>
</p:sldLayout>
</file>

<file path=ppt/slideLayouts/slideLayout6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ítulo e conteúdo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E7964C55-D56C-4B14-8F40-A11D66A8E5E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98126E0D-93DA-49F0-A141-22502245A9F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7"/>
            <a:ext cx="1065475" cy="38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848381"/>
      </p:ext>
    </p:extLst>
  </p:cSld>
  <p:clrMapOvr>
    <a:masterClrMapping/>
  </p:clrMapOvr>
</p:sldLayout>
</file>

<file path=ppt/slideLayouts/slideLayout69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Layout Personalizado"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E68970BB-3B3E-452C-821C-E53CDF9433C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409"/>
            <a:ext cx="12192000" cy="6883979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D032DBA1-ED48-4619-8A56-65ED53A0F72C}"/>
              </a:ext>
            </a:extLst>
          </p:cNvPr>
          <p:cNvSpPr/>
          <p:nvPr userDrawn="1"/>
        </p:nvSpPr>
        <p:spPr>
          <a:xfrm>
            <a:off x="104505" y="6305006"/>
            <a:ext cx="1480457" cy="551590"/>
          </a:xfrm>
          <a:prstGeom prst="rect">
            <a:avLst/>
          </a:prstGeom>
          <a:solidFill>
            <a:srgbClr val="00A8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983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7D9A08A8-14B7-4CE9-ABFD-73962F67FD3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7"/>
            <a:ext cx="1065475" cy="38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963947"/>
      </p:ext>
    </p:extLst>
  </p:cSld>
  <p:clrMapOvr>
    <a:masterClrMapping/>
  </p:clrMapOvr>
</p:sldLayout>
</file>

<file path=ppt/slideLayouts/slideLayout69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abeçalho da Seção">
    <p:bg>
      <p:bgPr>
        <a:solidFill>
          <a:srgbClr val="7F7F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965C80A2-EB08-4042-99BF-804CFF3F962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409"/>
            <a:ext cx="12192000" cy="6883979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AB7108A0-CAF8-45E4-AACB-114D11AF4898}"/>
              </a:ext>
            </a:extLst>
          </p:cNvPr>
          <p:cNvSpPr/>
          <p:nvPr userDrawn="1"/>
        </p:nvSpPr>
        <p:spPr>
          <a:xfrm>
            <a:off x="574768" y="6296300"/>
            <a:ext cx="905691" cy="496389"/>
          </a:xfrm>
          <a:prstGeom prst="rect">
            <a:avLst/>
          </a:prstGeom>
          <a:solidFill>
            <a:srgbClr val="251F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983"/>
            <a:endParaRPr lang="pt-BR" sz="1774">
              <a:solidFill>
                <a:prstClr val="white"/>
              </a:solidFill>
            </a:endParaRP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D3B7701A-103D-4F8C-9068-51F9B78848C9}"/>
              </a:ext>
            </a:extLst>
          </p:cNvPr>
          <p:cNvSpPr/>
          <p:nvPr userDrawn="1"/>
        </p:nvSpPr>
        <p:spPr>
          <a:xfrm>
            <a:off x="104503" y="6296300"/>
            <a:ext cx="539932" cy="496389"/>
          </a:xfrm>
          <a:prstGeom prst="rect">
            <a:avLst/>
          </a:prstGeom>
          <a:solidFill>
            <a:srgbClr val="FBB0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983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D87ECFE3-D6E7-476C-8EE9-E5FDEB634F9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7"/>
            <a:ext cx="1065475" cy="38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921956"/>
      </p:ext>
    </p:extLst>
  </p:cSld>
  <p:clrMapOvr>
    <a:masterClrMapping/>
  </p:clrMapOvr>
</p:sldLayout>
</file>

<file path=ppt/slideLayouts/slideLayout6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abeçalho da Seção">
    <p:bg>
      <p:bgPr>
        <a:solidFill>
          <a:srgbClr val="7F7F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9B737456-F64F-4105-9055-247A209DDC5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990" y="6319052"/>
            <a:ext cx="1303937" cy="418796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72F5CC28-A4F4-4BF4-B745-4E3B2F13B85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409"/>
            <a:ext cx="12192000" cy="6856595"/>
          </a:xfrm>
          <a:prstGeom prst="rect">
            <a:avLst/>
          </a:prstGeom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D5DA93B6-90F3-4250-A7B1-84C15BEE9756}"/>
              </a:ext>
            </a:extLst>
          </p:cNvPr>
          <p:cNvSpPr/>
          <p:nvPr userDrawn="1"/>
        </p:nvSpPr>
        <p:spPr>
          <a:xfrm>
            <a:off x="63611" y="6170212"/>
            <a:ext cx="1460391" cy="556592"/>
          </a:xfrm>
          <a:prstGeom prst="rect">
            <a:avLst/>
          </a:prstGeom>
          <a:solidFill>
            <a:srgbClr val="FBB0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983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85E98B87-E747-47C4-8ADD-1486506803C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7"/>
            <a:ext cx="1065475" cy="38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204652"/>
      </p:ext>
    </p:extLst>
  </p:cSld>
  <p:clrMapOvr>
    <a:masterClrMapping/>
  </p:clrMapOvr>
</p:sldLayout>
</file>

<file path=ppt/slideLayouts/slideLayout6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abeçalho da Seção">
    <p:bg>
      <p:bgPr>
        <a:solidFill>
          <a:srgbClr val="7F7F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8906BF49-44E3-4338-8F7A-E7F51A44E95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07" b="9881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5596B12F-C191-4F3D-BF46-9D5BD209B7A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990" y="6319052"/>
            <a:ext cx="1303937" cy="418796"/>
          </a:xfrm>
          <a:prstGeom prst="rect">
            <a:avLst/>
          </a:prstGeom>
        </p:spPr>
      </p:pic>
      <p:sp>
        <p:nvSpPr>
          <p:cNvPr id="4" name="Retângulo 3">
            <a:extLst>
              <a:ext uri="{FF2B5EF4-FFF2-40B4-BE49-F238E27FC236}">
                <a16:creationId xmlns:a16="http://schemas.microsoft.com/office/drawing/2014/main" id="{056BB240-E4DB-4961-85FC-D80CD18B874B}"/>
              </a:ext>
            </a:extLst>
          </p:cNvPr>
          <p:cNvSpPr/>
          <p:nvPr userDrawn="1"/>
        </p:nvSpPr>
        <p:spPr>
          <a:xfrm>
            <a:off x="63611" y="6170213"/>
            <a:ext cx="1460391" cy="687788"/>
          </a:xfrm>
          <a:prstGeom prst="rect">
            <a:avLst/>
          </a:prstGeom>
          <a:solidFill>
            <a:srgbClr val="8CC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983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FB2135B4-594F-4E79-A024-8F0BAB59690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7"/>
            <a:ext cx="1065475" cy="38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967913"/>
      </p:ext>
    </p:extLst>
  </p:cSld>
  <p:clrMapOvr>
    <a:masterClrMapping/>
  </p:clrMapOvr>
</p:sldLayout>
</file>

<file path=ppt/slideLayouts/slideLayout6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abeçalho da Seção">
    <p:bg>
      <p:bgPr>
        <a:solidFill>
          <a:srgbClr val="7F7F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8906BF49-44E3-4338-8F7A-E7F51A44E95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81" t="7644" b="31532"/>
          <a:stretch/>
        </p:blipFill>
        <p:spPr>
          <a:xfrm>
            <a:off x="1" y="3"/>
            <a:ext cx="12192000" cy="6866951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5596B12F-C191-4F3D-BF46-9D5BD209B7A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990" y="6319052"/>
            <a:ext cx="1303937" cy="418796"/>
          </a:xfrm>
          <a:prstGeom prst="rect">
            <a:avLst/>
          </a:prstGeom>
        </p:spPr>
      </p:pic>
      <p:sp>
        <p:nvSpPr>
          <p:cNvPr id="4" name="Retângulo 3">
            <a:extLst>
              <a:ext uri="{FF2B5EF4-FFF2-40B4-BE49-F238E27FC236}">
                <a16:creationId xmlns:a16="http://schemas.microsoft.com/office/drawing/2014/main" id="{4E73FE83-FE03-4A2C-8171-5D7403765B9D}"/>
              </a:ext>
            </a:extLst>
          </p:cNvPr>
          <p:cNvSpPr/>
          <p:nvPr userDrawn="1"/>
        </p:nvSpPr>
        <p:spPr>
          <a:xfrm>
            <a:off x="166257" y="6319055"/>
            <a:ext cx="1296785" cy="455459"/>
          </a:xfrm>
          <a:prstGeom prst="rect">
            <a:avLst/>
          </a:prstGeom>
          <a:solidFill>
            <a:srgbClr val="FCEF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983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5752566D-BE2A-4A7E-B918-AAF393E6D76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715" y="6336299"/>
            <a:ext cx="1119864" cy="405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000185"/>
      </p:ext>
    </p:extLst>
  </p:cSld>
  <p:clrMapOvr>
    <a:masterClrMapping/>
  </p:clrMapOvr>
</p:sldLayout>
</file>

<file path=ppt/slideLayouts/slideLayout6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abeçalho da Seção">
    <p:bg>
      <p:bgPr>
        <a:solidFill>
          <a:srgbClr val="7F7F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8906BF49-44E3-4338-8F7A-E7F51A44E95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0" t="9176" b="9668"/>
          <a:stretch/>
        </p:blipFill>
        <p:spPr>
          <a:xfrm>
            <a:off x="2" y="0"/>
            <a:ext cx="12191999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5596B12F-C191-4F3D-BF46-9D5BD209B7A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990" y="6319052"/>
            <a:ext cx="1303937" cy="418796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C43B2A02-4FC5-43CE-90BF-198045043A78}"/>
              </a:ext>
            </a:extLst>
          </p:cNvPr>
          <p:cNvSpPr/>
          <p:nvPr userDrawn="1"/>
        </p:nvSpPr>
        <p:spPr>
          <a:xfrm>
            <a:off x="63611" y="6170213"/>
            <a:ext cx="1460391" cy="687788"/>
          </a:xfrm>
          <a:prstGeom prst="rect">
            <a:avLst/>
          </a:prstGeom>
          <a:solidFill>
            <a:srgbClr val="29AB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983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53F47EB2-80FC-44F1-99ED-41D3B1C30B8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7"/>
            <a:ext cx="1065475" cy="38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720527"/>
      </p:ext>
    </p:extLst>
  </p:cSld>
  <p:clrMapOvr>
    <a:masterClrMapping/>
  </p:clrMapOvr>
</p:sldLayout>
</file>

<file path=ppt/slideLayouts/slideLayout6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abeçalho da Seção">
    <p:bg>
      <p:bgPr>
        <a:solidFill>
          <a:srgbClr val="7F7F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8906BF49-44E3-4338-8F7A-E7F51A44E95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0" t="9176" b="9668"/>
          <a:stretch/>
        </p:blipFill>
        <p:spPr>
          <a:xfrm>
            <a:off x="2" y="0"/>
            <a:ext cx="12191999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5596B12F-C191-4F3D-BF46-9D5BD209B7A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990" y="6319052"/>
            <a:ext cx="1303937" cy="418796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98320BB8-8950-4C58-A600-DF4C099CDE7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210" r="27094"/>
          <a:stretch/>
        </p:blipFill>
        <p:spPr>
          <a:xfrm>
            <a:off x="8515858" y="2"/>
            <a:ext cx="1990833" cy="5408225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166C2C98-3A0A-4922-9072-2CBE978FA25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7918" y="1489464"/>
            <a:ext cx="2556172" cy="1587360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B11F5F74-E489-4FEA-A931-22177EC4AC09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3284" y="3218856"/>
            <a:ext cx="3966923" cy="2463424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349D2AE5-E09A-4A25-9A2F-F5CA89FF019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210" r="17280"/>
          <a:stretch/>
        </p:blipFill>
        <p:spPr>
          <a:xfrm flipH="1">
            <a:off x="2" y="2"/>
            <a:ext cx="2258823" cy="5408225"/>
          </a:xfrm>
          <a:prstGeom prst="rect">
            <a:avLst/>
          </a:prstGeom>
        </p:spPr>
      </p:pic>
      <p:sp>
        <p:nvSpPr>
          <p:cNvPr id="12" name="Retângulo 11">
            <a:extLst>
              <a:ext uri="{FF2B5EF4-FFF2-40B4-BE49-F238E27FC236}">
                <a16:creationId xmlns:a16="http://schemas.microsoft.com/office/drawing/2014/main" id="{E3047D40-00C6-409A-8CDE-00D4FA86C301}"/>
              </a:ext>
            </a:extLst>
          </p:cNvPr>
          <p:cNvSpPr/>
          <p:nvPr userDrawn="1"/>
        </p:nvSpPr>
        <p:spPr>
          <a:xfrm>
            <a:off x="63611" y="6170213"/>
            <a:ext cx="1460391" cy="687788"/>
          </a:xfrm>
          <a:prstGeom prst="rect">
            <a:avLst/>
          </a:prstGeom>
          <a:solidFill>
            <a:srgbClr val="29AB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983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FA70B546-025D-4005-9E07-C079DDB770E4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7"/>
            <a:ext cx="1065475" cy="38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723435"/>
      </p:ext>
    </p:extLst>
  </p:cSld>
  <p:clrMapOvr>
    <a:masterClrMapping/>
  </p:clrMapOvr>
</p:sldLayout>
</file>

<file path=ppt/slideLayouts/slideLayout6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abeçalho da Seção">
    <p:bg>
      <p:bgPr>
        <a:solidFill>
          <a:srgbClr val="7F7F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8906BF49-44E3-4338-8F7A-E7F51A44E95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69" b="9549"/>
          <a:stretch/>
        </p:blipFill>
        <p:spPr>
          <a:xfrm>
            <a:off x="2" y="0"/>
            <a:ext cx="12198225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5596B12F-C191-4F3D-BF46-9D5BD209B7A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990" y="6319052"/>
            <a:ext cx="1303937" cy="418796"/>
          </a:xfrm>
          <a:prstGeom prst="rect">
            <a:avLst/>
          </a:prstGeom>
        </p:spPr>
      </p:pic>
      <p:sp>
        <p:nvSpPr>
          <p:cNvPr id="4" name="Retângulo 3">
            <a:extLst>
              <a:ext uri="{FF2B5EF4-FFF2-40B4-BE49-F238E27FC236}">
                <a16:creationId xmlns:a16="http://schemas.microsoft.com/office/drawing/2014/main" id="{D2C48AD1-40A1-4080-8AD8-9F61ECB60D2C}"/>
              </a:ext>
            </a:extLst>
          </p:cNvPr>
          <p:cNvSpPr/>
          <p:nvPr userDrawn="1"/>
        </p:nvSpPr>
        <p:spPr>
          <a:xfrm>
            <a:off x="63611" y="6170213"/>
            <a:ext cx="1460391" cy="687788"/>
          </a:xfrm>
          <a:prstGeom prst="rect">
            <a:avLst/>
          </a:prstGeom>
          <a:solidFill>
            <a:srgbClr val="22B5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983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3DB21861-9B9E-4F9E-ACEB-E6EF3BB8644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7"/>
            <a:ext cx="1065475" cy="38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446755"/>
      </p:ext>
    </p:extLst>
  </p:cSld>
  <p:clrMapOvr>
    <a:masterClrMapping/>
  </p:clrMapOvr>
</p:sldLayout>
</file>

<file path=ppt/slideLayouts/slideLayout6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83AD6E09-ECC1-4381-BD84-AA5CB114C06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0" t="9325" b="9887"/>
          <a:stretch/>
        </p:blipFill>
        <p:spPr>
          <a:xfrm>
            <a:off x="1" y="4"/>
            <a:ext cx="12192471" cy="6857999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E00083B-B078-415B-A89D-F36FF7A5FEF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990" y="6319052"/>
            <a:ext cx="1303937" cy="418796"/>
          </a:xfrm>
          <a:prstGeom prst="rect">
            <a:avLst/>
          </a:prstGeom>
        </p:spPr>
      </p:pic>
      <p:sp>
        <p:nvSpPr>
          <p:cNvPr id="4" name="Retângulo 3">
            <a:extLst>
              <a:ext uri="{FF2B5EF4-FFF2-40B4-BE49-F238E27FC236}">
                <a16:creationId xmlns:a16="http://schemas.microsoft.com/office/drawing/2014/main" id="{C02698C2-0096-4ED3-BD5F-20A294DBD27E}"/>
              </a:ext>
            </a:extLst>
          </p:cNvPr>
          <p:cNvSpPr/>
          <p:nvPr userDrawn="1"/>
        </p:nvSpPr>
        <p:spPr>
          <a:xfrm>
            <a:off x="63611" y="6170213"/>
            <a:ext cx="1460391" cy="687788"/>
          </a:xfrm>
          <a:prstGeom prst="rect">
            <a:avLst/>
          </a:prstGeom>
          <a:solidFill>
            <a:srgbClr val="22B5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983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2588D4EC-3A2D-4FFC-8ED6-88B77B57A8B3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7"/>
            <a:ext cx="1065475" cy="38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1049"/>
      </p:ext>
    </p:extLst>
  </p:cSld>
  <p:clrMapOvr>
    <a:masterClrMapping/>
  </p:clrMapOvr>
</p:sldLayout>
</file>

<file path=ppt/slideLayouts/slideLayout7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83AD6E09-ECC1-4381-BD84-AA5CB114C06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0" t="9325" b="9887"/>
          <a:stretch/>
        </p:blipFill>
        <p:spPr>
          <a:xfrm>
            <a:off x="1" y="4"/>
            <a:ext cx="12192471" cy="6857999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E00083B-B078-415B-A89D-F36FF7A5FEF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990" y="6319052"/>
            <a:ext cx="1303937" cy="418796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2CDE23D2-3575-4870-9C5D-3E7038842E6E}"/>
              </a:ext>
            </a:extLst>
          </p:cNvPr>
          <p:cNvSpPr/>
          <p:nvPr userDrawn="1"/>
        </p:nvSpPr>
        <p:spPr>
          <a:xfrm>
            <a:off x="136990" y="6319052"/>
            <a:ext cx="1303937" cy="418796"/>
          </a:xfrm>
          <a:prstGeom prst="rect">
            <a:avLst/>
          </a:prstGeom>
          <a:solidFill>
            <a:srgbClr val="22B5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983"/>
            <a:endParaRPr lang="pt-BR" sz="1774">
              <a:solidFill>
                <a:srgbClr val="22B573"/>
              </a:solidFill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A039744D-5A67-43B0-AABC-561EA3BA8383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7"/>
            <a:ext cx="1065475" cy="38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268270"/>
      </p:ext>
    </p:extLst>
  </p:cSld>
  <p:clrMapOvr>
    <a:masterClrMapping/>
  </p:clrMapOvr>
</p:sldLayout>
</file>

<file path=ppt/slideLayouts/slideLayout7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abeçalho da Seção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m 14">
            <a:extLst>
              <a:ext uri="{FF2B5EF4-FFF2-40B4-BE49-F238E27FC236}">
                <a16:creationId xmlns:a16="http://schemas.microsoft.com/office/drawing/2014/main" id="{196DDEAB-DEB6-43FD-B334-D3A8AA8DBA7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43" t="20162" r="20357" b="16445"/>
          <a:stretch/>
        </p:blipFill>
        <p:spPr>
          <a:xfrm>
            <a:off x="1" y="-71174"/>
            <a:ext cx="12192000" cy="7000348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89B48685-2CE9-48C1-BDC1-6D2A98E1A3F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0051" y="6286237"/>
            <a:ext cx="1065475" cy="38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11579"/>
      </p:ext>
    </p:extLst>
  </p:cSld>
  <p:clrMapOvr>
    <a:masterClrMapping/>
  </p:clrMapOvr>
</p:sldLayout>
</file>

<file path=ppt/slideLayouts/slideLayout70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18BE1D1E-52CE-481A-9173-F1EB1E162B4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4" t="9443" r="236" b="10169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9" name="Retângulo 8">
            <a:extLst>
              <a:ext uri="{FF2B5EF4-FFF2-40B4-BE49-F238E27FC236}">
                <a16:creationId xmlns:a16="http://schemas.microsoft.com/office/drawing/2014/main" id="{72B1BC45-C549-45FC-8B97-111ED170C359}"/>
              </a:ext>
            </a:extLst>
          </p:cNvPr>
          <p:cNvSpPr/>
          <p:nvPr userDrawn="1"/>
        </p:nvSpPr>
        <p:spPr>
          <a:xfrm>
            <a:off x="1" y="6196265"/>
            <a:ext cx="1552075" cy="541585"/>
          </a:xfrm>
          <a:prstGeom prst="rect">
            <a:avLst/>
          </a:prstGeom>
          <a:solidFill>
            <a:srgbClr val="8CC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983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BA9AC0EE-952E-4585-9781-0312BD1C6C7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7"/>
            <a:ext cx="1065475" cy="38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4411131"/>
      </p:ext>
    </p:extLst>
  </p:cSld>
  <p:clrMapOvr>
    <a:masterClrMapping/>
  </p:clrMapOvr>
</p:sldLayout>
</file>

<file path=ppt/slideLayouts/slideLayout7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643D41DC-24E5-4DE5-9B24-5F1D15930C0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3" t="9443" r="216" b="10169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274BC711-CE9E-4A47-87E1-C181DE023E51}"/>
              </a:ext>
            </a:extLst>
          </p:cNvPr>
          <p:cNvSpPr/>
          <p:nvPr userDrawn="1"/>
        </p:nvSpPr>
        <p:spPr>
          <a:xfrm>
            <a:off x="63611" y="6170213"/>
            <a:ext cx="1460391" cy="687788"/>
          </a:xfrm>
          <a:prstGeom prst="rect">
            <a:avLst/>
          </a:prstGeom>
          <a:solidFill>
            <a:srgbClr val="8CC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983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40F255DC-7B09-4A39-A221-04EC79D897A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7"/>
            <a:ext cx="1065475" cy="38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726667"/>
      </p:ext>
    </p:extLst>
  </p:cSld>
  <p:clrMapOvr>
    <a:masterClrMapping/>
  </p:clrMapOvr>
</p:sldLayout>
</file>

<file path=ppt/slideLayouts/slideLayout7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643D41DC-24E5-4DE5-9B24-5F1D15930C0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3" t="9443" r="216" b="10169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274BC711-CE9E-4A47-87E1-C181DE023E51}"/>
              </a:ext>
            </a:extLst>
          </p:cNvPr>
          <p:cNvSpPr/>
          <p:nvPr userDrawn="1"/>
        </p:nvSpPr>
        <p:spPr>
          <a:xfrm>
            <a:off x="63611" y="6170213"/>
            <a:ext cx="1460391" cy="687788"/>
          </a:xfrm>
          <a:prstGeom prst="rect">
            <a:avLst/>
          </a:prstGeom>
          <a:solidFill>
            <a:srgbClr val="8CC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983"/>
            <a:endParaRPr lang="pt-BR" sz="1774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21844"/>
      </p:ext>
    </p:extLst>
  </p:cSld>
  <p:clrMapOvr>
    <a:masterClrMapping/>
  </p:clrMapOvr>
</p:sldLayout>
</file>

<file path=ppt/slideLayouts/slideLayout7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EE3159F2-F62A-4DB6-94E6-3D327C6FBDB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7" t="9379" b="10145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E106A515-D7B4-4BC1-A60D-65DADE83DC4E}"/>
              </a:ext>
            </a:extLst>
          </p:cNvPr>
          <p:cNvSpPr/>
          <p:nvPr userDrawn="1"/>
        </p:nvSpPr>
        <p:spPr>
          <a:xfrm>
            <a:off x="63611" y="6170213"/>
            <a:ext cx="1460391" cy="687788"/>
          </a:xfrm>
          <a:prstGeom prst="rect">
            <a:avLst/>
          </a:prstGeom>
          <a:solidFill>
            <a:srgbClr val="8CC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983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2E4764C3-7424-4F69-9928-D98439E250B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7"/>
            <a:ext cx="1065475" cy="38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321677"/>
      </p:ext>
    </p:extLst>
  </p:cSld>
  <p:clrMapOvr>
    <a:masterClrMapping/>
  </p:clrMapOvr>
</p:sldLayout>
</file>

<file path=ppt/slideLayouts/slideLayout7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CAA86440-48A0-43E7-84C7-6031CE88894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409"/>
            <a:ext cx="12238264" cy="6883979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37751079-BCCD-4544-B213-7BE8EDF61E5F}"/>
              </a:ext>
            </a:extLst>
          </p:cNvPr>
          <p:cNvSpPr/>
          <p:nvPr userDrawn="1"/>
        </p:nvSpPr>
        <p:spPr>
          <a:xfrm>
            <a:off x="63611" y="6170213"/>
            <a:ext cx="1460391" cy="687788"/>
          </a:xfrm>
          <a:prstGeom prst="rect">
            <a:avLst/>
          </a:prstGeom>
          <a:solidFill>
            <a:srgbClr val="8CC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983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DFB27262-2EEE-485C-8339-41E07B9BEAD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" y="6286237"/>
            <a:ext cx="1065475" cy="38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23232"/>
      </p:ext>
    </p:extLst>
  </p:cSld>
  <p:clrMapOvr>
    <a:masterClrMapping/>
  </p:clrMapOvr>
</p:sldLayout>
</file>

<file path=ppt/slideLayouts/slideLayout70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3B616ED-F43A-424F-B6C2-D86D67A78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B151FA4A-9EAD-4B20-AA9F-8989365786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CC876905-1757-4D2B-B9A6-234763C1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D5C9A-73C0-47F4-9D44-8968B27369AA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25/05/2026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62372F0E-00B1-4991-9473-8E6D8DA9F1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5A024E7E-04A8-4866-918B-8B0B742D5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7134B-ADD7-4D31-9FC3-F43931BB71CB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156685"/>
      </p:ext>
    </p:extLst>
  </p:cSld>
  <p:clrMapOvr>
    <a:masterClrMapping/>
  </p:clrMapOvr>
</p:sldLayout>
</file>

<file path=ppt/slideLayouts/slideLayout70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 8">
            <a:extLst>
              <a:ext uri="{FF2B5EF4-FFF2-40B4-BE49-F238E27FC236}">
                <a16:creationId xmlns:a16="http://schemas.microsoft.com/office/drawing/2014/main" id="{F32B07AB-74E3-455C-A6D5-F671D16166E5}"/>
              </a:ext>
            </a:extLst>
          </p:cNvPr>
          <p:cNvSpPr/>
          <p:nvPr userDrawn="1"/>
        </p:nvSpPr>
        <p:spPr>
          <a:xfrm>
            <a:off x="-61175" y="0"/>
            <a:ext cx="12253176" cy="6858000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983"/>
            <a:endParaRPr lang="pt-BR" sz="1774">
              <a:solidFill>
                <a:prstClr val="white"/>
              </a:solidFill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5ED9B748-CE74-42B9-9726-35D46977DAE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16482" y="5909131"/>
            <a:ext cx="1303524" cy="467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112283"/>
      </p:ext>
    </p:extLst>
  </p:cSld>
  <p:clrMapOvr>
    <a:masterClrMapping/>
  </p:clrMapOvr>
</p:sldLayout>
</file>

<file path=ppt/slideLayouts/slideLayout7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/>
          <p:cNvSpPr/>
          <p:nvPr userDrawn="1"/>
        </p:nvSpPr>
        <p:spPr>
          <a:xfrm>
            <a:off x="239350" y="252014"/>
            <a:ext cx="11742444" cy="6339234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6877" rtl="0"/>
            <a:endParaRPr lang="pt-BR" sz="1798" kern="12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56BB7FF5-0877-4C5F-B12A-56F5E48C8DB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16481" y="5903663"/>
            <a:ext cx="1303524" cy="466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504239"/>
      </p:ext>
    </p:extLst>
  </p:cSld>
  <p:clrMapOvr>
    <a:masterClrMapping/>
  </p:clrMapOvr>
</p:sldLayout>
</file>

<file path=ppt/slideLayouts/slideLayout7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/>
          <p:cNvSpPr/>
          <p:nvPr userDrawn="1"/>
        </p:nvSpPr>
        <p:spPr>
          <a:xfrm>
            <a:off x="239350" y="252014"/>
            <a:ext cx="11742444" cy="6339234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6877" rtl="0"/>
            <a:endParaRPr lang="pt-BR" sz="1798" kern="12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7A3914AF-438B-4F9F-8535-B0C8D8AFEFC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16481" y="5903663"/>
            <a:ext cx="1303524" cy="466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199238"/>
      </p:ext>
    </p:extLst>
  </p:cSld>
  <p:clrMapOvr>
    <a:masterClrMapping/>
  </p:clrMapOvr>
</p:sldLayout>
</file>

<file path=ppt/slideLayouts/slideLayout7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áfico 3">
            <a:extLst>
              <a:ext uri="{FF2B5EF4-FFF2-40B4-BE49-F238E27FC236}">
                <a16:creationId xmlns:a16="http://schemas.microsoft.com/office/drawing/2014/main" id="{F17CD681-66D6-4C2B-888A-64089F8C731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16481" y="5903663"/>
            <a:ext cx="1303524" cy="466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549270"/>
      </p:ext>
    </p:extLst>
  </p:cSld>
  <p:clrMapOvr>
    <a:masterClrMapping/>
  </p:clrMapOvr>
</p:sldLayout>
</file>

<file path=ppt/slideLayouts/slideLayout7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áfico 3">
            <a:extLst>
              <a:ext uri="{FF2B5EF4-FFF2-40B4-BE49-F238E27FC236}">
                <a16:creationId xmlns:a16="http://schemas.microsoft.com/office/drawing/2014/main" id="{888BB4EA-A9A7-4702-B6FB-9B072A8C5F0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16481" y="5903663"/>
            <a:ext cx="1303524" cy="466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365192"/>
      </p:ext>
    </p:extLst>
  </p:cSld>
  <p:clrMapOvr>
    <a:masterClrMapping/>
  </p:clrMapOvr>
</p:sldLayout>
</file>

<file path=ppt/slideLayouts/slideLayout7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06" y="262356"/>
            <a:ext cx="4953935" cy="6409704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2379652" y="2805967"/>
            <a:ext cx="6853158" cy="11992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 defTabSz="456877" rtl="0"/>
            <a:r>
              <a:rPr lang="en-US" sz="7193" kern="1200" dirty="0">
                <a:solidFill>
                  <a:prstClr val="white"/>
                </a:solidFill>
                <a:latin typeface="Arial" panose="020B0604020202020204" pitchFamily="34" charset="0"/>
                <a:ea typeface="+mn-ea"/>
                <a:cs typeface="+mn-cs"/>
              </a:rPr>
              <a:t>FIQUE </a:t>
            </a:r>
            <a:r>
              <a:rPr lang="en-US" sz="7193" b="1" kern="1200" dirty="0">
                <a:solidFill>
                  <a:prstClr val="white"/>
                </a:solidFill>
                <a:latin typeface="Arial" panose="020B0604020202020204" pitchFamily="34" charset="0"/>
                <a:ea typeface="+mn-ea"/>
                <a:cs typeface="+mn-cs"/>
              </a:rPr>
              <a:t>LIGADO</a:t>
            </a:r>
            <a:endParaRPr lang="pt-BR" sz="7193" kern="1200" dirty="0">
              <a:solidFill>
                <a:prstClr val="white"/>
              </a:solidFill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41569BF6-C8F4-496D-BE1C-A6348B855E3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1" y="5900763"/>
            <a:ext cx="1303020" cy="46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861997"/>
      </p:ext>
    </p:extLst>
  </p:cSld>
  <p:clrMapOvr>
    <a:masterClrMapping/>
  </p:clrMapOvr>
  <p:transition spd="slow">
    <p:push dir="u"/>
  </p:transition>
</p:sldLayout>
</file>

<file path=ppt/slideLayouts/slideLayout7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0" y="1"/>
            <a:ext cx="12192000" cy="276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6877" rtl="0"/>
            <a:r>
              <a:rPr lang="en-US" sz="1199" kern="1200" dirty="0">
                <a:solidFill>
                  <a:prstClr val="white"/>
                </a:solidFill>
                <a:latin typeface="Arial"/>
                <a:ea typeface="+mn-ea"/>
                <a:cs typeface="+mn-cs"/>
              </a:rPr>
              <a:t>SLIDE ATIVIDADES</a:t>
            </a:r>
          </a:p>
        </p:txBody>
      </p:sp>
      <p:sp>
        <p:nvSpPr>
          <p:cNvPr id="5" name="TextBox 12"/>
          <p:cNvSpPr txBox="1"/>
          <p:nvPr userDrawn="1"/>
        </p:nvSpPr>
        <p:spPr>
          <a:xfrm>
            <a:off x="0" y="1"/>
            <a:ext cx="12192000" cy="276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6877" rtl="0"/>
            <a:r>
              <a:rPr lang="en-US" sz="1199" kern="1200" dirty="0">
                <a:solidFill>
                  <a:prstClr val="white"/>
                </a:solidFill>
                <a:latin typeface="Arial"/>
                <a:ea typeface="+mn-ea"/>
                <a:cs typeface="+mn-cs"/>
              </a:rPr>
              <a:t>SLIDE ATIVIDADES</a:t>
            </a:r>
          </a:p>
        </p:txBody>
      </p:sp>
      <p:pic>
        <p:nvPicPr>
          <p:cNvPr id="6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6"/>
            <a:ext cx="12223751" cy="697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CaixaDeTexto 15">
            <a:extLst>
              <a:ext uri="{FF2B5EF4-FFF2-40B4-BE49-F238E27FC236}">
                <a16:creationId xmlns:a16="http://schemas.microsoft.com/office/drawing/2014/main" id="{16B1CFDB-5A05-422C-A4A7-35F8962BB1B9}"/>
              </a:ext>
            </a:extLst>
          </p:cNvPr>
          <p:cNvSpPr txBox="1"/>
          <p:nvPr userDrawn="1"/>
        </p:nvSpPr>
        <p:spPr>
          <a:xfrm rot="16200000">
            <a:off x="-1783555" y="3010651"/>
            <a:ext cx="6359754" cy="8303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456877" rtl="0"/>
            <a:r>
              <a:rPr lang="pt-BR" sz="4796" kern="1200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  <a:ea typeface="+mn-ea"/>
                <a:cs typeface="+mn-cs"/>
              </a:rPr>
              <a:t>HORA DA </a:t>
            </a:r>
            <a:r>
              <a:rPr lang="pt-BR" sz="4796" b="1" kern="1200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  <a:ea typeface="+mn-ea"/>
                <a:cs typeface="+mn-cs"/>
              </a:rPr>
              <a:t>ATIVIDADE</a:t>
            </a:r>
          </a:p>
        </p:txBody>
      </p:sp>
      <p:pic>
        <p:nvPicPr>
          <p:cNvPr id="17" name="Imagem 16" descr="Mouse e teclado de computador&#10;&#10;Descrição gerada automaticamente">
            <a:extLst>
              <a:ext uri="{FF2B5EF4-FFF2-40B4-BE49-F238E27FC236}">
                <a16:creationId xmlns:a16="http://schemas.microsoft.com/office/drawing/2014/main" id="{7E0C5754-5352-4A00-AB4C-18395E53BFB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26" t="26358"/>
          <a:stretch/>
        </p:blipFill>
        <p:spPr>
          <a:xfrm>
            <a:off x="2099889" y="194234"/>
            <a:ext cx="9892241" cy="6515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083740"/>
      </p:ext>
    </p:extLst>
  </p:cSld>
  <p:clrMapOvr>
    <a:masterClrMapping/>
  </p:clrMapOvr>
</p:sldLayout>
</file>

<file path=ppt/slideLayouts/slideLayout7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14998815"/>
      </p:ext>
    </p:extLst>
  </p:cSld>
  <p:clrMapOvr>
    <a:masterClrMapping/>
  </p:clrMapOvr>
</p:sldLayout>
</file>

<file path=ppt/slideLayouts/slideLayout7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" y="1"/>
            <a:ext cx="12190992" cy="6858000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33536AB7-DF9C-466F-9B6B-CA73D3B589D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2" y="5820006"/>
            <a:ext cx="1303020" cy="460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5785197"/>
      </p:ext>
    </p:extLst>
  </p:cSld>
  <p:clrMapOvr>
    <a:masterClrMapping/>
  </p:clrMapOvr>
</p:sldLayout>
</file>

<file path=ppt/slideLayouts/slideLayout7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JCR-36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31750" y="0"/>
            <a:ext cx="12223751" cy="6874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aixaDeTexto 5"/>
          <p:cNvSpPr txBox="1"/>
          <p:nvPr userDrawn="1"/>
        </p:nvSpPr>
        <p:spPr>
          <a:xfrm>
            <a:off x="0" y="6111434"/>
            <a:ext cx="12192000" cy="338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6877" rtl="0"/>
            <a:r>
              <a:rPr lang="pt-BR" sz="1599" b="1" kern="1200" dirty="0">
                <a:solidFill>
                  <a:prstClr val="black">
                    <a:lumMod val="50000"/>
                    <a:lumOff val="50000"/>
                  </a:prstClr>
                </a:solidFill>
                <a:latin typeface="Arial" panose="020B0604020202020204" pitchFamily="34" charset="0"/>
                <a:ea typeface="+mn-ea"/>
                <a:cs typeface="+mn-cs"/>
              </a:rPr>
              <a:t>JEITO </a:t>
            </a:r>
            <a:r>
              <a:rPr lang="pt-BR" sz="1599" b="1" kern="1200" dirty="0">
                <a:solidFill>
                  <a:srgbClr val="FF0000"/>
                </a:solidFill>
                <a:latin typeface="Arial" panose="020B0604020202020204" pitchFamily="34" charset="0"/>
                <a:ea typeface="+mn-ea"/>
                <a:cs typeface="+mn-cs"/>
              </a:rPr>
              <a:t>CLARO</a:t>
            </a:r>
            <a:r>
              <a:rPr lang="pt-BR" sz="1599" b="1" kern="1200" dirty="0">
                <a:solidFill>
                  <a:prstClr val="black">
                    <a:lumMod val="50000"/>
                    <a:lumOff val="50000"/>
                  </a:prstClr>
                </a:solidFill>
                <a:latin typeface="Arial" panose="020B0604020202020204" pitchFamily="34" charset="0"/>
                <a:ea typeface="+mn-ea"/>
                <a:cs typeface="+mn-cs"/>
              </a:rPr>
              <a:t> DE SE RELACIONAR</a:t>
            </a:r>
          </a:p>
        </p:txBody>
      </p:sp>
    </p:spTree>
    <p:extLst>
      <p:ext uri="{BB962C8B-B14F-4D97-AF65-F5344CB8AC3E}">
        <p14:creationId xmlns:p14="http://schemas.microsoft.com/office/powerpoint/2010/main" val="1529001410"/>
      </p:ext>
    </p:extLst>
  </p:cSld>
  <p:clrMapOvr>
    <a:masterClrMapping/>
  </p:clrMapOvr>
</p:sldLayout>
</file>

<file path=ppt/slideLayouts/slideLayout7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/>
          <p:cNvSpPr/>
          <p:nvPr userDrawn="1"/>
        </p:nvSpPr>
        <p:spPr>
          <a:xfrm>
            <a:off x="239350" y="252014"/>
            <a:ext cx="11742444" cy="633923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6877" rtl="0"/>
            <a:endParaRPr lang="pt-BR" sz="1798" kern="12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40898516-C3E8-4397-B93A-4F5A819C8E0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16481" y="5900763"/>
            <a:ext cx="1303020" cy="46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535313"/>
      </p:ext>
    </p:extLst>
  </p:cSld>
  <p:clrMapOvr>
    <a:masterClrMapping/>
  </p:clrMapOvr>
</p:sldLayout>
</file>

<file path=ppt/slideLayouts/slideLayout7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/>
          <p:cNvSpPr/>
          <p:nvPr userDrawn="1"/>
        </p:nvSpPr>
        <p:spPr>
          <a:xfrm>
            <a:off x="239350" y="252014"/>
            <a:ext cx="11742444" cy="633923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6877" rtl="0"/>
            <a:endParaRPr lang="pt-BR" sz="1798" kern="12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7178C25E-7918-45B3-8CAD-8BF268AD34D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16481" y="5900763"/>
            <a:ext cx="1303020" cy="46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80380"/>
      </p:ext>
    </p:extLst>
  </p:cSld>
  <p:clrMapOvr>
    <a:masterClrMapping/>
  </p:clrMapOvr>
</p:sldLayout>
</file>

<file path=ppt/slideLayouts/slideLayout7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9351" y="260659"/>
            <a:ext cx="11713301" cy="3168350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43607" y="3545013"/>
            <a:ext cx="7104789" cy="4613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6877" rtl="0"/>
            <a:r>
              <a:rPr lang="pt-BR" sz="2398" kern="1200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  <a:ea typeface="+mn-ea"/>
                <a:cs typeface="+mn-cs"/>
              </a:rPr>
              <a:t> CLARO PICTURES </a:t>
            </a:r>
            <a:r>
              <a:rPr lang="pt-BR" sz="2398" b="1" kern="1200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  <a:ea typeface="+mn-ea"/>
                <a:cs typeface="+mn-cs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19536" y="4153467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19536" y="5401606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Gráfico 10">
            <a:extLst>
              <a:ext uri="{FF2B5EF4-FFF2-40B4-BE49-F238E27FC236}">
                <a16:creationId xmlns:a16="http://schemas.microsoft.com/office/drawing/2014/main" id="{352FAE79-C295-7847-A01C-75E15DCDDD4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55039" y="5830857"/>
            <a:ext cx="1481925" cy="530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722022"/>
      </p:ext>
    </p:extLst>
  </p:cSld>
  <p:clrMapOvr>
    <a:masterClrMapping/>
  </p:clrMapOvr>
</p:sldLayout>
</file>

<file path=ppt/slideLayouts/slideLayout7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/>
          <p:cNvSpPr/>
          <p:nvPr userDrawn="1"/>
        </p:nvSpPr>
        <p:spPr>
          <a:xfrm>
            <a:off x="-25832" y="1"/>
            <a:ext cx="1221783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6877" rtl="0"/>
            <a:endParaRPr lang="pt-BR" sz="1798" kern="12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cxnSp>
        <p:nvCxnSpPr>
          <p:cNvPr id="7" name="Straight Connector 3"/>
          <p:cNvCxnSpPr/>
          <p:nvPr userDrawn="1"/>
        </p:nvCxnSpPr>
        <p:spPr>
          <a:xfrm>
            <a:off x="6068277" y="1"/>
            <a:ext cx="0" cy="6858000"/>
          </a:xfrm>
          <a:prstGeom prst="line">
            <a:avLst/>
          </a:prstGeom>
          <a:ln>
            <a:solidFill>
              <a:schemeClr val="bg1"/>
            </a:solidFill>
            <a:prstDash val="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ítulo 1"/>
          <p:cNvSpPr txBox="1">
            <a:spLocks/>
          </p:cNvSpPr>
          <p:nvPr userDrawn="1"/>
        </p:nvSpPr>
        <p:spPr>
          <a:xfrm>
            <a:off x="-25831" y="2756926"/>
            <a:ext cx="12188220" cy="1344150"/>
          </a:xfrm>
          <a:prstGeom prst="rect">
            <a:avLst/>
          </a:prstGeom>
          <a:solidFill>
            <a:schemeClr val="tx1"/>
          </a:solidFill>
        </p:spPr>
        <p:txBody>
          <a:bodyPr vert="horz" lIns="121799" tIns="60900" rIns="121799" bIns="6090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+mj-cs"/>
              </a:defRPr>
            </a:lvl1pPr>
          </a:lstStyle>
          <a:p>
            <a:endParaRPr lang="pt-BR" sz="586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539973"/>
      </p:ext>
    </p:extLst>
  </p:cSld>
  <p:clrMapOvr>
    <a:masterClrMapping/>
  </p:clrMapOvr>
</p:sldLayout>
</file>

<file path=ppt/slideLayouts/slideLayout7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mparaçã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tângulo 11"/>
          <p:cNvSpPr/>
          <p:nvPr userDrawn="1"/>
        </p:nvSpPr>
        <p:spPr>
          <a:xfrm>
            <a:off x="0" y="1"/>
            <a:ext cx="12192000" cy="6858000"/>
          </a:xfrm>
          <a:prstGeom prst="rect">
            <a:avLst/>
          </a:prstGeom>
          <a:solidFill>
            <a:srgbClr val="B905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6877" rtl="0"/>
            <a:endParaRPr lang="pt-BR" sz="1349" kern="1200" dirty="0">
              <a:solidFill>
                <a:prstClr val="white"/>
              </a:solidFill>
              <a:latin typeface="Calibri Light" panose="020F0302020204030204" pitchFamily="34" charset="0"/>
            </a:endParaRPr>
          </a:p>
        </p:txBody>
      </p:sp>
      <p:sp>
        <p:nvSpPr>
          <p:cNvPr id="16" name="Retângulo 15">
            <a:extLst>
              <a:ext uri="{FF2B5EF4-FFF2-40B4-BE49-F238E27FC236}">
                <a16:creationId xmlns:a16="http://schemas.microsoft.com/office/drawing/2014/main" id="{46E03641-B147-4EF0-8EC3-AAA6171D53A1}"/>
              </a:ext>
            </a:extLst>
          </p:cNvPr>
          <p:cNvSpPr/>
          <p:nvPr userDrawn="1"/>
        </p:nvSpPr>
        <p:spPr>
          <a:xfrm>
            <a:off x="0" y="6202393"/>
            <a:ext cx="12192000" cy="655608"/>
          </a:xfrm>
          <a:prstGeom prst="rect">
            <a:avLst/>
          </a:prstGeom>
          <a:solidFill>
            <a:srgbClr val="EA402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6877" rtl="0"/>
            <a:endParaRPr lang="pt-BR" sz="1349" kern="12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F6FD28D3-B86C-4183-952D-76B6960B179C}"/>
              </a:ext>
            </a:extLst>
          </p:cNvPr>
          <p:cNvSpPr txBox="1"/>
          <p:nvPr userDrawn="1"/>
        </p:nvSpPr>
        <p:spPr>
          <a:xfrm>
            <a:off x="7604290" y="6312479"/>
            <a:ext cx="3062660" cy="4202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456877" rtl="0"/>
            <a:r>
              <a:rPr lang="pt-BR" sz="2131" b="1" kern="1200" dirty="0">
                <a:solidFill>
                  <a:srgbClr val="F9D8B7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ATITUDE E POSTURA</a:t>
            </a:r>
          </a:p>
        </p:txBody>
      </p:sp>
      <p:pic>
        <p:nvPicPr>
          <p:cNvPr id="14" name="Gráfico 13">
            <a:extLst>
              <a:ext uri="{FF2B5EF4-FFF2-40B4-BE49-F238E27FC236}">
                <a16:creationId xmlns:a16="http://schemas.microsoft.com/office/drawing/2014/main" id="{CF94241A-F9F4-4B23-BD03-006B7CE53D8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897390" y="6312479"/>
            <a:ext cx="960879" cy="343953"/>
          </a:xfrm>
          <a:prstGeom prst="rect">
            <a:avLst/>
          </a:prstGeom>
        </p:spPr>
      </p:pic>
      <p:grpSp>
        <p:nvGrpSpPr>
          <p:cNvPr id="5" name="Agrupar 4">
            <a:extLst>
              <a:ext uri="{FF2B5EF4-FFF2-40B4-BE49-F238E27FC236}">
                <a16:creationId xmlns:a16="http://schemas.microsoft.com/office/drawing/2014/main" id="{E2210911-03F2-424E-8F29-A75801A5E444}"/>
              </a:ext>
            </a:extLst>
          </p:cNvPr>
          <p:cNvGrpSpPr/>
          <p:nvPr userDrawn="1"/>
        </p:nvGrpSpPr>
        <p:grpSpPr>
          <a:xfrm>
            <a:off x="532231" y="230207"/>
            <a:ext cx="5868568" cy="6627793"/>
            <a:chOff x="399173" y="172815"/>
            <a:chExt cx="4401426" cy="4975448"/>
          </a:xfrm>
        </p:grpSpPr>
        <p:pic>
          <p:nvPicPr>
            <p:cNvPr id="6" name="Imagem 5"/>
            <p:cNvPicPr>
              <a:picLocks noChangeAspect="1"/>
            </p:cNvPicPr>
            <p:nvPr userDrawn="1"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6574" b="87028"/>
            <a:stretch/>
          </p:blipFill>
          <p:spPr>
            <a:xfrm>
              <a:off x="2794000" y="172815"/>
              <a:ext cx="2006599" cy="1385052"/>
            </a:xfrm>
            <a:prstGeom prst="rect">
              <a:avLst/>
            </a:prstGeom>
          </p:spPr>
        </p:pic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AA8AC2CA-527C-6241-A350-5B0401D9635E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b="53573"/>
            <a:stretch/>
          </p:blipFill>
          <p:spPr>
            <a:xfrm>
              <a:off x="399173" y="481914"/>
              <a:ext cx="2511391" cy="4666349"/>
            </a:xfrm>
            <a:prstGeom prst="rect">
              <a:avLst/>
            </a:prstGeom>
          </p:spPr>
        </p:pic>
      </p:grpSp>
      <p:pic>
        <p:nvPicPr>
          <p:cNvPr id="8" name="Gráfico 7">
            <a:extLst>
              <a:ext uri="{FF2B5EF4-FFF2-40B4-BE49-F238E27FC236}">
                <a16:creationId xmlns:a16="http://schemas.microsoft.com/office/drawing/2014/main" id="{D88A5A0F-53C1-E140-86E0-742C888AC128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b="18921"/>
          <a:stretch/>
        </p:blipFill>
        <p:spPr>
          <a:xfrm>
            <a:off x="9048087" y="641960"/>
            <a:ext cx="2329740" cy="5560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894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Duas Partes de Conteúdo">
    <p:bg>
      <p:bgPr>
        <a:solidFill>
          <a:srgbClr val="F9D8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2609380"/>
            <a:ext cx="12192000" cy="3194313"/>
          </a:xfrm>
          <a:prstGeom prst="rect">
            <a:avLst/>
          </a:prstGeom>
        </p:spPr>
      </p:pic>
      <p:sp>
        <p:nvSpPr>
          <p:cNvPr id="15" name="Retângulo 14">
            <a:extLst>
              <a:ext uri="{FF2B5EF4-FFF2-40B4-BE49-F238E27FC236}">
                <a16:creationId xmlns:a16="http://schemas.microsoft.com/office/drawing/2014/main" id="{DF05CEF9-93AB-42D7-961D-1738EDB7592E}"/>
              </a:ext>
            </a:extLst>
          </p:cNvPr>
          <p:cNvSpPr/>
          <p:nvPr userDrawn="1"/>
        </p:nvSpPr>
        <p:spPr>
          <a:xfrm>
            <a:off x="0" y="6202393"/>
            <a:ext cx="12192000" cy="655608"/>
          </a:xfrm>
          <a:prstGeom prst="rect">
            <a:avLst/>
          </a:prstGeom>
          <a:solidFill>
            <a:srgbClr val="B905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6877" rtl="0"/>
            <a:endParaRPr lang="pt-BR" sz="1349" kern="1200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E8CFD83A-85AC-42BE-AB09-7D50F4B2E773}"/>
              </a:ext>
            </a:extLst>
          </p:cNvPr>
          <p:cNvSpPr txBox="1"/>
          <p:nvPr userDrawn="1"/>
        </p:nvSpPr>
        <p:spPr>
          <a:xfrm>
            <a:off x="7604290" y="6312479"/>
            <a:ext cx="3062660" cy="4202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456877" rtl="0"/>
            <a:r>
              <a:rPr lang="pt-BR" sz="2131" b="1" kern="1200" dirty="0">
                <a:solidFill>
                  <a:srgbClr val="F9D8B7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ATITUDE E POSTURA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24972E53-F747-4618-857D-FBC2A1C45D7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897390" y="6312479"/>
            <a:ext cx="960879" cy="34395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20930326"/>
      </p:ext>
    </p:extLst>
  </p:cSld>
  <p:clrMapOvr>
    <a:masterClrMapping/>
  </p:clrMapOvr>
</p:sldLayout>
</file>

<file path=ppt/slideLayouts/slideLayout7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Agrupar 10">
            <a:extLst>
              <a:ext uri="{FF2B5EF4-FFF2-40B4-BE49-F238E27FC236}">
                <a16:creationId xmlns:a16="http://schemas.microsoft.com/office/drawing/2014/main" id="{6927E410-CE04-710F-A18B-3D874D8D5634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3" name="Group 6">
              <a:extLst>
                <a:ext uri="{FF2B5EF4-FFF2-40B4-BE49-F238E27FC236}">
                  <a16:creationId xmlns:a16="http://schemas.microsoft.com/office/drawing/2014/main" id="{AD56BFC5-2C36-2CAF-7A87-C1C0E7AF53DD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4" name="Retângulo: Cantos Arredondados 3">
                <a:extLst>
                  <a:ext uri="{FF2B5EF4-FFF2-40B4-BE49-F238E27FC236}">
                    <a16:creationId xmlns:a16="http://schemas.microsoft.com/office/drawing/2014/main" id="{8C1AA22A-5303-8911-9F84-EE4BE0FC2AA9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pic>
            <p:nvPicPr>
              <p:cNvPr id="5" name="Gráfico 4">
                <a:extLst>
                  <a:ext uri="{FF2B5EF4-FFF2-40B4-BE49-F238E27FC236}">
                    <a16:creationId xmlns:a16="http://schemas.microsoft.com/office/drawing/2014/main" id="{394D97FE-251C-23E3-F525-DC115E40FA1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sp>
            <p:nvSpPr>
              <p:cNvPr id="6" name="CaixaDeTexto 5">
                <a:extLst>
                  <a:ext uri="{FF2B5EF4-FFF2-40B4-BE49-F238E27FC236}">
                    <a16:creationId xmlns:a16="http://schemas.microsoft.com/office/drawing/2014/main" id="{42D8742F-22AE-EA58-2DDA-BAF2734FBF53}"/>
                  </a:ext>
                </a:extLst>
              </p:cNvPr>
              <p:cNvSpPr txBox="1"/>
              <p:nvPr/>
            </p:nvSpPr>
            <p:spPr>
              <a:xfrm>
                <a:off x="5189340" y="220663"/>
                <a:ext cx="181331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pt-BR" sz="1400" dirty="0">
                    <a:solidFill>
                      <a:schemeClr val="bg1"/>
                    </a:solidFill>
                    <a:latin typeface="AMX Medium" pitchFamily="2" charset="0"/>
                  </a:rPr>
                  <a:t>Claro empresas PME</a:t>
                </a:r>
              </a:p>
            </p:txBody>
          </p:sp>
        </p:grpSp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E1679145-4237-9D96-BD2C-AE921422AA7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85319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 descr="Uma imagem contendo Texto&#10;&#10;O conteúdo gerado por IA pode estar incorreto.">
            <a:extLst>
              <a:ext uri="{FF2B5EF4-FFF2-40B4-BE49-F238E27FC236}">
                <a16:creationId xmlns:a16="http://schemas.microsoft.com/office/drawing/2014/main" id="{40658AA2-7F82-DAB7-D2C9-96A72CEE0FC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7F73BED6-7F4F-9150-6F98-EC5A2317216C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4" name="Group 6">
              <a:extLst>
                <a:ext uri="{FF2B5EF4-FFF2-40B4-BE49-F238E27FC236}">
                  <a16:creationId xmlns:a16="http://schemas.microsoft.com/office/drawing/2014/main" id="{3D312F4C-C7F2-81C0-59EB-C78CF964FC9C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6" name="Retângulo: Cantos Arredondados 5">
                <a:extLst>
                  <a:ext uri="{FF2B5EF4-FFF2-40B4-BE49-F238E27FC236}">
                    <a16:creationId xmlns:a16="http://schemas.microsoft.com/office/drawing/2014/main" id="{99FA4E30-9012-4106-4523-E3A29A38E87E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pic>
            <p:nvPicPr>
              <p:cNvPr id="9" name="Gráfico 8">
                <a:extLst>
                  <a:ext uri="{FF2B5EF4-FFF2-40B4-BE49-F238E27FC236}">
                    <a16:creationId xmlns:a16="http://schemas.microsoft.com/office/drawing/2014/main" id="{776F4E10-7C80-87A9-C1D4-D7093866213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sp>
            <p:nvSpPr>
              <p:cNvPr id="10" name="CaixaDeTexto 9">
                <a:extLst>
                  <a:ext uri="{FF2B5EF4-FFF2-40B4-BE49-F238E27FC236}">
                    <a16:creationId xmlns:a16="http://schemas.microsoft.com/office/drawing/2014/main" id="{F76D6D13-250F-8545-01DF-937777C25F16}"/>
                  </a:ext>
                </a:extLst>
              </p:cNvPr>
              <p:cNvSpPr txBox="1"/>
              <p:nvPr/>
            </p:nvSpPr>
            <p:spPr>
              <a:xfrm>
                <a:off x="5189340" y="220663"/>
                <a:ext cx="181331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pt-BR" sz="1400" dirty="0">
                    <a:solidFill>
                      <a:schemeClr val="bg1"/>
                    </a:solidFill>
                    <a:latin typeface="AMX Medium" pitchFamily="2" charset="0"/>
                  </a:rPr>
                  <a:t>Claro empresas PME</a:t>
                </a:r>
              </a:p>
            </p:txBody>
          </p:sp>
        </p:grpSp>
        <p:pic>
          <p:nvPicPr>
            <p:cNvPr id="5" name="Gráfico 4">
              <a:extLst>
                <a:ext uri="{FF2B5EF4-FFF2-40B4-BE49-F238E27FC236}">
                  <a16:creationId xmlns:a16="http://schemas.microsoft.com/office/drawing/2014/main" id="{3E279DEA-6F3A-AF43-78A9-62F196CCE2DF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9368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B5CBCE6D-1BE1-9220-3861-1A100A40690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" name="Agrupar 5">
            <a:extLst>
              <a:ext uri="{FF2B5EF4-FFF2-40B4-BE49-F238E27FC236}">
                <a16:creationId xmlns:a16="http://schemas.microsoft.com/office/drawing/2014/main" id="{DFD421E5-1467-8CB9-EABE-8D3CCAF285CE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2BA021E6-6F67-9826-5187-1CE03C084AF2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9" name="Retângulo: Cantos Arredondados 8">
                <a:extLst>
                  <a:ext uri="{FF2B5EF4-FFF2-40B4-BE49-F238E27FC236}">
                    <a16:creationId xmlns:a16="http://schemas.microsoft.com/office/drawing/2014/main" id="{16ED4E44-0CD5-C650-46C9-21A15642F16D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pic>
            <p:nvPicPr>
              <p:cNvPr id="10" name="Gráfico 9">
                <a:extLst>
                  <a:ext uri="{FF2B5EF4-FFF2-40B4-BE49-F238E27FC236}">
                    <a16:creationId xmlns:a16="http://schemas.microsoft.com/office/drawing/2014/main" id="{C5713B7F-8D27-8B1F-4517-2A52C029D48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sp>
            <p:nvSpPr>
              <p:cNvPr id="11" name="CaixaDeTexto 10">
                <a:extLst>
                  <a:ext uri="{FF2B5EF4-FFF2-40B4-BE49-F238E27FC236}">
                    <a16:creationId xmlns:a16="http://schemas.microsoft.com/office/drawing/2014/main" id="{B7BAAD27-7ADF-0587-EA53-0211C41FD99F}"/>
                  </a:ext>
                </a:extLst>
              </p:cNvPr>
              <p:cNvSpPr txBox="1"/>
              <p:nvPr/>
            </p:nvSpPr>
            <p:spPr>
              <a:xfrm>
                <a:off x="5189340" y="220663"/>
                <a:ext cx="181331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pt-BR" sz="1400" dirty="0">
                    <a:solidFill>
                      <a:schemeClr val="bg1"/>
                    </a:solidFill>
                    <a:latin typeface="AMX Medium" pitchFamily="2" charset="0"/>
                  </a:rPr>
                  <a:t>Claro empresas PME</a:t>
                </a:r>
              </a:p>
            </p:txBody>
          </p:sp>
        </p:grpSp>
        <p:pic>
          <p:nvPicPr>
            <p:cNvPr id="8" name="Gráfico 7">
              <a:extLst>
                <a:ext uri="{FF2B5EF4-FFF2-40B4-BE49-F238E27FC236}">
                  <a16:creationId xmlns:a16="http://schemas.microsoft.com/office/drawing/2014/main" id="{3389C619-9E9F-C3A9-BEDE-0EE46A9E9BA0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13471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63474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06816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e título"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1ED7136A-212E-4FEA-8503-7C77FD99F12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16483" y="5909132"/>
            <a:ext cx="1303524" cy="467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432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Slide de título"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6978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Slide de título">
    <p:bg>
      <p:bgPr>
        <a:solidFill>
          <a:srgbClr val="7F7F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49163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/>
          <p:cNvSpPr/>
          <p:nvPr userDrawn="1"/>
        </p:nvSpPr>
        <p:spPr>
          <a:xfrm>
            <a:off x="0" y="2"/>
            <a:ext cx="12192000" cy="6858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6864"/>
            <a:endParaRPr lang="pt-BR" sz="2396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09" t="-943" r="-284" b="816"/>
          <a:stretch/>
        </p:blipFill>
        <p:spPr>
          <a:xfrm>
            <a:off x="189187" y="131690"/>
            <a:ext cx="11880541" cy="6528725"/>
          </a:xfrm>
          <a:prstGeom prst="rect">
            <a:avLst/>
          </a:prstGeom>
          <a:ln w="57150">
            <a:noFill/>
          </a:ln>
          <a:effectLst/>
        </p:spPr>
      </p:pic>
      <p:sp>
        <p:nvSpPr>
          <p:cNvPr id="21" name="Retângulo 20"/>
          <p:cNvSpPr/>
          <p:nvPr userDrawn="1"/>
        </p:nvSpPr>
        <p:spPr>
          <a:xfrm>
            <a:off x="189191" y="196796"/>
            <a:ext cx="11855668" cy="6471227"/>
          </a:xfrm>
          <a:prstGeom prst="rect">
            <a:avLst/>
          </a:prstGeom>
          <a:solidFill>
            <a:schemeClr val="bg1">
              <a:lumMod val="95000"/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6864"/>
            <a:endParaRPr lang="pt-BR" sz="2396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D033D019-5A40-4970-A614-B85D9760E10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638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0" y="2"/>
            <a:ext cx="12192000" cy="276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3501"/>
            <a:r>
              <a:rPr lang="en-US" sz="1199" dirty="0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7"/>
            <a:ext cx="12223751" cy="6980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99891" y="194413"/>
            <a:ext cx="9892240" cy="6521180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83585" y="3014049"/>
            <a:ext cx="6359818" cy="8299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3501"/>
            <a:r>
              <a:rPr lang="pt-BR" sz="4793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93" b="1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09F69706-C74E-4ABE-97BD-4593D4EEBA9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859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335360" y="260651"/>
            <a:ext cx="5376597" cy="6267726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261235" y="3421091"/>
            <a:ext cx="4693914" cy="14446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3501"/>
            <a:r>
              <a:rPr lang="pt-BR" sz="8788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DIGA</a:t>
            </a:r>
            <a:r>
              <a:rPr lang="pt-BR" sz="8788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L</a:t>
            </a:r>
            <a:r>
              <a:rPr lang="en-US" sz="8788" dirty="0" err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Á</a:t>
            </a:r>
            <a:endParaRPr lang="pt-BR" sz="8788" dirty="0">
              <a:solidFill>
                <a:prstClr val="white">
                  <a:lumMod val="65000"/>
                </a:prstClr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7C145C4F-8BDB-43F6-B562-32D9C092584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3" y="5909132"/>
            <a:ext cx="1303524" cy="467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000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9351" y="260652"/>
            <a:ext cx="11713301" cy="3168350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43607" y="3621022"/>
            <a:ext cx="7104789" cy="4610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216864"/>
            <a:r>
              <a:rPr lang="pt-BR" sz="2396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396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19536" y="4153467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19536" y="5401605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Gráfico 10">
            <a:extLst>
              <a:ext uri="{FF2B5EF4-FFF2-40B4-BE49-F238E27FC236}">
                <a16:creationId xmlns:a16="http://schemas.microsoft.com/office/drawing/2014/main" id="{B08E03F9-F9F2-4877-8725-EA5C682AD22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44242" y="5909132"/>
            <a:ext cx="1303524" cy="467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54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E0DE65AC-B57F-4FCA-88FF-58B08F6FA7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" y="6"/>
            <a:ext cx="12190992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FDCACBD-6B42-433C-939A-F062F9B2FA9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84"/>
          <a:stretch/>
        </p:blipFill>
        <p:spPr>
          <a:xfrm>
            <a:off x="-1" y="4787245"/>
            <a:ext cx="12191497" cy="2070760"/>
          </a:xfrm>
          <a:prstGeom prst="rect">
            <a:avLst/>
          </a:prstGeom>
        </p:spPr>
      </p:pic>
      <p:sp>
        <p:nvSpPr>
          <p:cNvPr id="6" name="Rectangle 30">
            <a:extLst>
              <a:ext uri="{FF2B5EF4-FFF2-40B4-BE49-F238E27FC236}">
                <a16:creationId xmlns:a16="http://schemas.microsoft.com/office/drawing/2014/main" id="{0B4A13C2-7665-4648-BE0F-1579A5FC0541}"/>
              </a:ext>
            </a:extLst>
          </p:cNvPr>
          <p:cNvSpPr/>
          <p:nvPr userDrawn="1"/>
        </p:nvSpPr>
        <p:spPr>
          <a:xfrm>
            <a:off x="-14" y="5570126"/>
            <a:ext cx="4923259" cy="778295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42941">
              <a:defRPr/>
            </a:pPr>
            <a:r>
              <a:rPr lang="en-US" sz="2325" b="1" dirty="0">
                <a:solidFill>
                  <a:srgbClr val="FFC000"/>
                </a:solidFill>
                <a:latin typeface="Arial" panose="020B0604020202020204" pitchFamily="34" charset="0"/>
              </a:rPr>
              <a:t>CLARO PRÉ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B482AE36-7D02-4FFB-BFA9-B5F3BD19907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2064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2386122" y="2850061"/>
            <a:ext cx="6866097" cy="1157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3501"/>
            <a:r>
              <a:rPr lang="en-US" sz="6924" dirty="0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6924" b="1" dirty="0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6924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07" y="262597"/>
            <a:ext cx="4953935" cy="6415640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86DDC3F5-EFC1-4123-A6C8-68820B0C4C8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878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09" y="262356"/>
            <a:ext cx="4953935" cy="6409705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800167" y="2806641"/>
            <a:ext cx="5694188" cy="11978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3501"/>
            <a:r>
              <a:rPr lang="en-US" sz="7184" dirty="0">
                <a:solidFill>
                  <a:prstClr val="white"/>
                </a:solidFill>
              </a:rPr>
              <a:t>FIQUE </a:t>
            </a:r>
            <a:r>
              <a:rPr lang="en-US" sz="7184" b="1" dirty="0">
                <a:solidFill>
                  <a:prstClr val="white"/>
                </a:solidFill>
              </a:rPr>
              <a:t>LIGADO</a:t>
            </a:r>
            <a:endParaRPr lang="pt-BR" sz="7184" dirty="0">
              <a:solidFill>
                <a:prstClr val="white"/>
              </a:solidFill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EC4D78C6-6355-4670-8771-D8C9123FED2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225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api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28AC4ACE-AE24-9E27-0275-E4F314C8768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241760" y="849085"/>
            <a:ext cx="11708479" cy="5591802"/>
          </a:xfrm>
          <a:prstGeom prst="rect">
            <a:avLst/>
          </a:prstGeom>
        </p:spPr>
      </p:pic>
      <p:grpSp>
        <p:nvGrpSpPr>
          <p:cNvPr id="8" name="Agrupar 7">
            <a:extLst>
              <a:ext uri="{FF2B5EF4-FFF2-40B4-BE49-F238E27FC236}">
                <a16:creationId xmlns:a16="http://schemas.microsoft.com/office/drawing/2014/main" id="{52168F38-B5FE-EF30-EBCB-C86DEBE381F9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9" name="Group 6">
              <a:extLst>
                <a:ext uri="{FF2B5EF4-FFF2-40B4-BE49-F238E27FC236}">
                  <a16:creationId xmlns:a16="http://schemas.microsoft.com/office/drawing/2014/main" id="{EF18CB3C-D832-387A-29AE-4D58378AF96D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11" name="Retângulo: Cantos Arredondados 10">
                <a:extLst>
                  <a:ext uri="{FF2B5EF4-FFF2-40B4-BE49-F238E27FC236}">
                    <a16:creationId xmlns:a16="http://schemas.microsoft.com/office/drawing/2014/main" id="{E4FB7D70-3A0D-74C5-755E-D5E3EBEEC8C7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latin typeface="AMX" pitchFamily="2" charset="0"/>
                </a:endParaRPr>
              </a:p>
            </p:txBody>
          </p:sp>
          <p:pic>
            <p:nvPicPr>
              <p:cNvPr id="12" name="Gráfico 11">
                <a:extLst>
                  <a:ext uri="{FF2B5EF4-FFF2-40B4-BE49-F238E27FC236}">
                    <a16:creationId xmlns:a16="http://schemas.microsoft.com/office/drawing/2014/main" id="{265DDA99-1962-F175-3724-173A9B126BE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sp>
            <p:nvSpPr>
              <p:cNvPr id="13" name="CaixaDeTexto 12">
                <a:extLst>
                  <a:ext uri="{FF2B5EF4-FFF2-40B4-BE49-F238E27FC236}">
                    <a16:creationId xmlns:a16="http://schemas.microsoft.com/office/drawing/2014/main" id="{3095F951-00CA-A970-85F3-8964616573A0}"/>
                  </a:ext>
                </a:extLst>
              </p:cNvPr>
              <p:cNvSpPr txBox="1"/>
              <p:nvPr/>
            </p:nvSpPr>
            <p:spPr>
              <a:xfrm>
                <a:off x="5189340" y="220663"/>
                <a:ext cx="181331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pt-BR" sz="1400">
                    <a:solidFill>
                      <a:schemeClr val="bg1"/>
                    </a:solidFill>
                    <a:latin typeface="AMX Medium" pitchFamily="2" charset="0"/>
                  </a:rPr>
                  <a:t>Claro empresas PME</a:t>
                </a:r>
              </a:p>
            </p:txBody>
          </p:sp>
        </p:grpSp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4CCAE22E-F564-C435-BA25-AD08C8CB52E0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F547CB43-3D36-826D-8162-DD73DDCCB929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15" name="Group 6">
              <a:extLst>
                <a:ext uri="{FF2B5EF4-FFF2-40B4-BE49-F238E27FC236}">
                  <a16:creationId xmlns:a16="http://schemas.microsoft.com/office/drawing/2014/main" id="{1B1346CA-CB50-8B0A-0C9A-9BA5200976C6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17" name="Retângulo: Cantos Arredondados 27">
                <a:extLst>
                  <a:ext uri="{FF2B5EF4-FFF2-40B4-BE49-F238E27FC236}">
                    <a16:creationId xmlns:a16="http://schemas.microsoft.com/office/drawing/2014/main" id="{6106B01B-057F-8E19-F5E2-D8C11D70F6CF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latin typeface="AMX" pitchFamily="2" charset="0"/>
                </a:endParaRPr>
              </a:p>
            </p:txBody>
          </p:sp>
          <p:pic>
            <p:nvPicPr>
              <p:cNvPr id="18" name="Gráfico 17">
                <a:extLst>
                  <a:ext uri="{FF2B5EF4-FFF2-40B4-BE49-F238E27FC236}">
                    <a16:creationId xmlns:a16="http://schemas.microsoft.com/office/drawing/2014/main" id="{2950E852-E999-C323-8624-6048B7C2CCD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</p:grpSp>
        <p:pic>
          <p:nvPicPr>
            <p:cNvPr id="16" name="Gráfico 15">
              <a:extLst>
                <a:ext uri="{FF2B5EF4-FFF2-40B4-BE49-F238E27FC236}">
                  <a16:creationId xmlns:a16="http://schemas.microsoft.com/office/drawing/2014/main" id="{C770B3BD-8661-11F2-A3E0-CA1520CADDDB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449559865"/>
      </p:ext>
    </p:extLst>
  </p:cSld>
  <p:clrMapOvr>
    <a:masterClrMapping/>
  </p:clrMapOvr>
</p:sldLayout>
</file>

<file path=ppt/slideLayouts/slideLayout7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Agrupar 10">
            <a:extLst>
              <a:ext uri="{FF2B5EF4-FFF2-40B4-BE49-F238E27FC236}">
                <a16:creationId xmlns:a16="http://schemas.microsoft.com/office/drawing/2014/main" id="{6927E410-CE04-710F-A18B-3D874D8D5634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grpSp>
          <p:nvGrpSpPr>
            <p:cNvPr id="3" name="Group 6">
              <a:extLst>
                <a:ext uri="{FF2B5EF4-FFF2-40B4-BE49-F238E27FC236}">
                  <a16:creationId xmlns:a16="http://schemas.microsoft.com/office/drawing/2014/main" id="{AD56BFC5-2C36-2CAF-7A87-C1C0E7AF53DD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4" name="Retângulo: Cantos Arredondados 3">
                <a:extLst>
                  <a:ext uri="{FF2B5EF4-FFF2-40B4-BE49-F238E27FC236}">
                    <a16:creationId xmlns:a16="http://schemas.microsoft.com/office/drawing/2014/main" id="{8C1AA22A-5303-8911-9F84-EE4BE0FC2AA9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800" dirty="0"/>
              </a:p>
            </p:txBody>
          </p:sp>
          <p:pic>
            <p:nvPicPr>
              <p:cNvPr id="5" name="Gráfico 4">
                <a:extLst>
                  <a:ext uri="{FF2B5EF4-FFF2-40B4-BE49-F238E27FC236}">
                    <a16:creationId xmlns:a16="http://schemas.microsoft.com/office/drawing/2014/main" id="{394D97FE-251C-23E3-F525-DC115E40FA1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sp>
            <p:nvSpPr>
              <p:cNvPr id="6" name="CaixaDeTexto 5">
                <a:extLst>
                  <a:ext uri="{FF2B5EF4-FFF2-40B4-BE49-F238E27FC236}">
                    <a16:creationId xmlns:a16="http://schemas.microsoft.com/office/drawing/2014/main" id="{42D8742F-22AE-EA58-2DDA-BAF2734FBF53}"/>
                  </a:ext>
                </a:extLst>
              </p:cNvPr>
              <p:cNvSpPr txBox="1"/>
              <p:nvPr/>
            </p:nvSpPr>
            <p:spPr>
              <a:xfrm>
                <a:off x="5189221" y="220663"/>
                <a:ext cx="181355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ctr" defTabSz="91430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pt-BR" sz="1400" dirty="0">
                    <a:solidFill>
                      <a:schemeClr val="bg1"/>
                    </a:solidFill>
                    <a:latin typeface="AMX Medium" pitchFamily="2" charset="0"/>
                  </a:rPr>
                  <a:t>Claro empresas PME</a:t>
                </a:r>
              </a:p>
            </p:txBody>
          </p:sp>
        </p:grpSp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E1679145-4237-9D96-BD2C-AE921422AA7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18657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Agrupar 10">
            <a:extLst>
              <a:ext uri="{FF2B5EF4-FFF2-40B4-BE49-F238E27FC236}">
                <a16:creationId xmlns:a16="http://schemas.microsoft.com/office/drawing/2014/main" id="{6927E410-CE04-710F-A18B-3D874D8D5634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grpSp>
          <p:nvGrpSpPr>
            <p:cNvPr id="3" name="Group 6">
              <a:extLst>
                <a:ext uri="{FF2B5EF4-FFF2-40B4-BE49-F238E27FC236}">
                  <a16:creationId xmlns:a16="http://schemas.microsoft.com/office/drawing/2014/main" id="{AD56BFC5-2C36-2CAF-7A87-C1C0E7AF53DD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4" name="Retângulo: Cantos Arredondados 3">
                <a:extLst>
                  <a:ext uri="{FF2B5EF4-FFF2-40B4-BE49-F238E27FC236}">
                    <a16:creationId xmlns:a16="http://schemas.microsoft.com/office/drawing/2014/main" id="{8C1AA22A-5303-8911-9F84-EE4BE0FC2AA9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800" dirty="0"/>
              </a:p>
            </p:txBody>
          </p:sp>
          <p:pic>
            <p:nvPicPr>
              <p:cNvPr id="5" name="Gráfico 4">
                <a:extLst>
                  <a:ext uri="{FF2B5EF4-FFF2-40B4-BE49-F238E27FC236}">
                    <a16:creationId xmlns:a16="http://schemas.microsoft.com/office/drawing/2014/main" id="{394D97FE-251C-23E3-F525-DC115E40FA1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sp>
            <p:nvSpPr>
              <p:cNvPr id="6" name="CaixaDeTexto 5">
                <a:extLst>
                  <a:ext uri="{FF2B5EF4-FFF2-40B4-BE49-F238E27FC236}">
                    <a16:creationId xmlns:a16="http://schemas.microsoft.com/office/drawing/2014/main" id="{42D8742F-22AE-EA58-2DDA-BAF2734FBF53}"/>
                  </a:ext>
                </a:extLst>
              </p:cNvPr>
              <p:cNvSpPr txBox="1"/>
              <p:nvPr/>
            </p:nvSpPr>
            <p:spPr>
              <a:xfrm>
                <a:off x="5194608" y="220663"/>
                <a:ext cx="180278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ctr" defTabSz="91430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pt-BR" sz="1400" dirty="0">
                    <a:solidFill>
                      <a:schemeClr val="bg1"/>
                    </a:solidFill>
                    <a:latin typeface="AMX Medium" pitchFamily="2" charset="0"/>
                  </a:rPr>
                  <a:t>Claro empresas PME</a:t>
                </a:r>
              </a:p>
            </p:txBody>
          </p:sp>
        </p:grpSp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E1679145-4237-9D96-BD2C-AE921422AA7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48216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 descr="Uma imagem contendo Texto&#10;&#10;O conteúdo gerado por IA pode estar incorreto.">
            <a:extLst>
              <a:ext uri="{FF2B5EF4-FFF2-40B4-BE49-F238E27FC236}">
                <a16:creationId xmlns:a16="http://schemas.microsoft.com/office/drawing/2014/main" id="{40658AA2-7F82-DAB7-D2C9-96A72CEE0FC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7F73BED6-7F4F-9150-6F98-EC5A2317216C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grpSp>
          <p:nvGrpSpPr>
            <p:cNvPr id="4" name="Group 6">
              <a:extLst>
                <a:ext uri="{FF2B5EF4-FFF2-40B4-BE49-F238E27FC236}">
                  <a16:creationId xmlns:a16="http://schemas.microsoft.com/office/drawing/2014/main" id="{3D312F4C-C7F2-81C0-59EB-C78CF964FC9C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6" name="Retângulo: Cantos Arredondados 5">
                <a:extLst>
                  <a:ext uri="{FF2B5EF4-FFF2-40B4-BE49-F238E27FC236}">
                    <a16:creationId xmlns:a16="http://schemas.microsoft.com/office/drawing/2014/main" id="{99FA4E30-9012-4106-4523-E3A29A38E87E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800" dirty="0"/>
              </a:p>
            </p:txBody>
          </p:sp>
          <p:pic>
            <p:nvPicPr>
              <p:cNvPr id="9" name="Gráfico 8">
                <a:extLst>
                  <a:ext uri="{FF2B5EF4-FFF2-40B4-BE49-F238E27FC236}">
                    <a16:creationId xmlns:a16="http://schemas.microsoft.com/office/drawing/2014/main" id="{776F4E10-7C80-87A9-C1D4-D7093866213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sp>
            <p:nvSpPr>
              <p:cNvPr id="10" name="CaixaDeTexto 9">
                <a:extLst>
                  <a:ext uri="{FF2B5EF4-FFF2-40B4-BE49-F238E27FC236}">
                    <a16:creationId xmlns:a16="http://schemas.microsoft.com/office/drawing/2014/main" id="{F76D6D13-250F-8545-01DF-937777C25F16}"/>
                  </a:ext>
                </a:extLst>
              </p:cNvPr>
              <p:cNvSpPr txBox="1"/>
              <p:nvPr/>
            </p:nvSpPr>
            <p:spPr>
              <a:xfrm>
                <a:off x="5194608" y="220663"/>
                <a:ext cx="180278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ctr" defTabSz="91430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pt-BR" sz="1400" dirty="0">
                    <a:solidFill>
                      <a:schemeClr val="bg1"/>
                    </a:solidFill>
                    <a:latin typeface="AMX Medium" pitchFamily="2" charset="0"/>
                  </a:rPr>
                  <a:t>Claro empresas PME</a:t>
                </a:r>
              </a:p>
            </p:txBody>
          </p:sp>
        </p:grpSp>
        <p:pic>
          <p:nvPicPr>
            <p:cNvPr id="5" name="Gráfico 4">
              <a:extLst>
                <a:ext uri="{FF2B5EF4-FFF2-40B4-BE49-F238E27FC236}">
                  <a16:creationId xmlns:a16="http://schemas.microsoft.com/office/drawing/2014/main" id="{3E279DEA-6F3A-AF43-78A9-62F196CCE2DF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78034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B5CBCE6D-1BE1-9220-3861-1A100A40690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grpSp>
        <p:nvGrpSpPr>
          <p:cNvPr id="6" name="Agrupar 5">
            <a:extLst>
              <a:ext uri="{FF2B5EF4-FFF2-40B4-BE49-F238E27FC236}">
                <a16:creationId xmlns:a16="http://schemas.microsoft.com/office/drawing/2014/main" id="{DFD421E5-1467-8CB9-EABE-8D3CCAF285CE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2BA021E6-6F67-9826-5187-1CE03C084AF2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9" name="Retângulo: Cantos Arredondados 8">
                <a:extLst>
                  <a:ext uri="{FF2B5EF4-FFF2-40B4-BE49-F238E27FC236}">
                    <a16:creationId xmlns:a16="http://schemas.microsoft.com/office/drawing/2014/main" id="{16ED4E44-0CD5-C650-46C9-21A15642F16D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800" dirty="0"/>
              </a:p>
            </p:txBody>
          </p:sp>
          <p:pic>
            <p:nvPicPr>
              <p:cNvPr id="10" name="Gráfico 9">
                <a:extLst>
                  <a:ext uri="{FF2B5EF4-FFF2-40B4-BE49-F238E27FC236}">
                    <a16:creationId xmlns:a16="http://schemas.microsoft.com/office/drawing/2014/main" id="{C5713B7F-8D27-8B1F-4517-2A52C029D48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sp>
            <p:nvSpPr>
              <p:cNvPr id="11" name="CaixaDeTexto 10">
                <a:extLst>
                  <a:ext uri="{FF2B5EF4-FFF2-40B4-BE49-F238E27FC236}">
                    <a16:creationId xmlns:a16="http://schemas.microsoft.com/office/drawing/2014/main" id="{B7BAAD27-7ADF-0587-EA53-0211C41FD99F}"/>
                  </a:ext>
                </a:extLst>
              </p:cNvPr>
              <p:cNvSpPr txBox="1"/>
              <p:nvPr/>
            </p:nvSpPr>
            <p:spPr>
              <a:xfrm>
                <a:off x="5194608" y="220663"/>
                <a:ext cx="180278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ctr" defTabSz="91430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pt-BR" sz="1400" dirty="0">
                    <a:solidFill>
                      <a:schemeClr val="bg1"/>
                    </a:solidFill>
                    <a:latin typeface="AMX Medium" pitchFamily="2" charset="0"/>
                  </a:rPr>
                  <a:t>Claro empresas PME</a:t>
                </a:r>
              </a:p>
            </p:txBody>
          </p:sp>
        </p:grpSp>
        <p:pic>
          <p:nvPicPr>
            <p:cNvPr id="8" name="Gráfico 7">
              <a:extLst>
                <a:ext uri="{FF2B5EF4-FFF2-40B4-BE49-F238E27FC236}">
                  <a16:creationId xmlns:a16="http://schemas.microsoft.com/office/drawing/2014/main" id="{3389C619-9E9F-C3A9-BEDE-0EE46A9E9BA0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71667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5725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86208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1ED7136A-212E-4FEA-8503-7C77FD99F12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16483" y="5909134"/>
            <a:ext cx="1303524" cy="467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318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Slide de título"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63899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Slide de título">
    <p:bg>
      <p:bgPr>
        <a:solidFill>
          <a:srgbClr val="7F7F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70586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/>
          <p:cNvSpPr/>
          <p:nvPr userDrawn="1"/>
        </p:nvSpPr>
        <p:spPr>
          <a:xfrm>
            <a:off x="1" y="2"/>
            <a:ext cx="12192000" cy="6858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6742"/>
            <a:endParaRPr lang="pt-BR" sz="2396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09" t="-943" r="-284" b="816"/>
          <a:stretch/>
        </p:blipFill>
        <p:spPr>
          <a:xfrm>
            <a:off x="189188" y="131692"/>
            <a:ext cx="11880541" cy="6528725"/>
          </a:xfrm>
          <a:prstGeom prst="rect">
            <a:avLst/>
          </a:prstGeom>
          <a:ln w="57150">
            <a:noFill/>
          </a:ln>
          <a:effectLst/>
        </p:spPr>
      </p:pic>
      <p:sp>
        <p:nvSpPr>
          <p:cNvPr id="21" name="Retângulo 20"/>
          <p:cNvSpPr/>
          <p:nvPr userDrawn="1"/>
        </p:nvSpPr>
        <p:spPr>
          <a:xfrm>
            <a:off x="189191" y="196798"/>
            <a:ext cx="11855668" cy="6471227"/>
          </a:xfrm>
          <a:prstGeom prst="rect">
            <a:avLst/>
          </a:prstGeom>
          <a:solidFill>
            <a:schemeClr val="bg1">
              <a:lumMod val="95000"/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6742"/>
            <a:endParaRPr lang="pt-BR" sz="2396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D033D019-5A40-4970-A614-B85D9760E10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709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1" y="4"/>
            <a:ext cx="12192000" cy="276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3410"/>
            <a:r>
              <a:rPr lang="en-US" sz="1199" dirty="0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7"/>
            <a:ext cx="12223751" cy="6980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99891" y="194413"/>
            <a:ext cx="9892240" cy="6521180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83585" y="3014050"/>
            <a:ext cx="6359818" cy="8299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3410"/>
            <a:r>
              <a:rPr lang="pt-BR" sz="4793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93" b="1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09F69706-C74E-4ABE-97BD-4593D4EEBA9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58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335361" y="260651"/>
            <a:ext cx="5376597" cy="6267726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261235" y="3421093"/>
            <a:ext cx="4693914" cy="14446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3410"/>
            <a:r>
              <a:rPr lang="pt-BR" sz="8787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DIGA</a:t>
            </a:r>
            <a:r>
              <a:rPr lang="pt-BR" sz="8787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L</a:t>
            </a:r>
            <a:r>
              <a:rPr lang="en-US" sz="8787" dirty="0" err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Á</a:t>
            </a:r>
            <a:endParaRPr lang="pt-BR" sz="8787" dirty="0">
              <a:solidFill>
                <a:prstClr val="white">
                  <a:lumMod val="65000"/>
                </a:prstClr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7C145C4F-8BDB-43F6-B562-32D9C092584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3" y="5909134"/>
            <a:ext cx="1303524" cy="467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691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9351" y="260652"/>
            <a:ext cx="11713301" cy="3168350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43607" y="3621022"/>
            <a:ext cx="7104789" cy="4610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216742"/>
            <a:r>
              <a:rPr lang="pt-BR" sz="2396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396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19537" y="4153467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19537" y="5401605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Gráfico 10">
            <a:extLst>
              <a:ext uri="{FF2B5EF4-FFF2-40B4-BE49-F238E27FC236}">
                <a16:creationId xmlns:a16="http://schemas.microsoft.com/office/drawing/2014/main" id="{B08E03F9-F9F2-4877-8725-EA5C682AD22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44242" y="5909134"/>
            <a:ext cx="1303524" cy="467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570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E0DE65AC-B57F-4FCA-88FF-58B08F6FA7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5" y="6"/>
            <a:ext cx="12190992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FDCACBD-6B42-433C-939A-F062F9B2FA9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84"/>
          <a:stretch/>
        </p:blipFill>
        <p:spPr>
          <a:xfrm>
            <a:off x="0" y="4787245"/>
            <a:ext cx="12191497" cy="2070760"/>
          </a:xfrm>
          <a:prstGeom prst="rect">
            <a:avLst/>
          </a:prstGeom>
        </p:spPr>
      </p:pic>
      <p:sp>
        <p:nvSpPr>
          <p:cNvPr id="6" name="Rectangle 30">
            <a:extLst>
              <a:ext uri="{FF2B5EF4-FFF2-40B4-BE49-F238E27FC236}">
                <a16:creationId xmlns:a16="http://schemas.microsoft.com/office/drawing/2014/main" id="{0B4A13C2-7665-4648-BE0F-1579A5FC0541}"/>
              </a:ext>
            </a:extLst>
          </p:cNvPr>
          <p:cNvSpPr/>
          <p:nvPr userDrawn="1"/>
        </p:nvSpPr>
        <p:spPr>
          <a:xfrm>
            <a:off x="-13" y="5570128"/>
            <a:ext cx="4923259" cy="778295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42897">
              <a:defRPr/>
            </a:pPr>
            <a:r>
              <a:rPr lang="en-US" sz="2325" b="1" dirty="0">
                <a:solidFill>
                  <a:srgbClr val="FFC000"/>
                </a:solidFill>
                <a:latin typeface="Arial" panose="020B0604020202020204" pitchFamily="34" charset="0"/>
              </a:rPr>
              <a:t>CLARO PRÉ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B482AE36-7D02-4FFB-BFA9-B5F3BD19907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9005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2386121" y="2850062"/>
            <a:ext cx="6866097" cy="1157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3410"/>
            <a:r>
              <a:rPr lang="en-US" sz="6923" dirty="0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6923" b="1" dirty="0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6923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08" y="262597"/>
            <a:ext cx="4953935" cy="6415640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86DDC3F5-EFC1-4123-A6C8-68820B0C4C8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775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10" y="262357"/>
            <a:ext cx="4953935" cy="6409705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952452" y="2806659"/>
            <a:ext cx="5998758" cy="11978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3410"/>
            <a:r>
              <a:rPr lang="en-US" sz="7183" dirty="0">
                <a:solidFill>
                  <a:prstClr val="white"/>
                </a:solidFill>
              </a:rPr>
              <a:t>FIQUE </a:t>
            </a:r>
            <a:r>
              <a:rPr lang="en-US" sz="7183" b="1" dirty="0">
                <a:solidFill>
                  <a:prstClr val="white"/>
                </a:solidFill>
              </a:rPr>
              <a:t>LIGADO</a:t>
            </a:r>
            <a:endParaRPr lang="pt-BR" sz="7183" dirty="0">
              <a:solidFill>
                <a:prstClr val="white"/>
              </a:solidFill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EC4D78C6-6355-4670-8771-D8C9123FED2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419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Agrupar 10">
            <a:extLst>
              <a:ext uri="{FF2B5EF4-FFF2-40B4-BE49-F238E27FC236}">
                <a16:creationId xmlns:a16="http://schemas.microsoft.com/office/drawing/2014/main" id="{6927E410-CE04-710F-A18B-3D874D8D5634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grpSp>
          <p:nvGrpSpPr>
            <p:cNvPr id="3" name="Group 6">
              <a:extLst>
                <a:ext uri="{FF2B5EF4-FFF2-40B4-BE49-F238E27FC236}">
                  <a16:creationId xmlns:a16="http://schemas.microsoft.com/office/drawing/2014/main" id="{AD56BFC5-2C36-2CAF-7A87-C1C0E7AF53DD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4" name="Retângulo: Cantos Arredondados 3">
                <a:extLst>
                  <a:ext uri="{FF2B5EF4-FFF2-40B4-BE49-F238E27FC236}">
                    <a16:creationId xmlns:a16="http://schemas.microsoft.com/office/drawing/2014/main" id="{8C1AA22A-5303-8911-9F84-EE4BE0FC2AA9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800" dirty="0"/>
              </a:p>
            </p:txBody>
          </p:sp>
          <p:pic>
            <p:nvPicPr>
              <p:cNvPr id="5" name="Gráfico 4">
                <a:extLst>
                  <a:ext uri="{FF2B5EF4-FFF2-40B4-BE49-F238E27FC236}">
                    <a16:creationId xmlns:a16="http://schemas.microsoft.com/office/drawing/2014/main" id="{394D97FE-251C-23E3-F525-DC115E40FA1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sp>
            <p:nvSpPr>
              <p:cNvPr id="6" name="CaixaDeTexto 5">
                <a:extLst>
                  <a:ext uri="{FF2B5EF4-FFF2-40B4-BE49-F238E27FC236}">
                    <a16:creationId xmlns:a16="http://schemas.microsoft.com/office/drawing/2014/main" id="{42D8742F-22AE-EA58-2DDA-BAF2734FBF53}"/>
                  </a:ext>
                </a:extLst>
              </p:cNvPr>
              <p:cNvSpPr txBox="1"/>
              <p:nvPr/>
            </p:nvSpPr>
            <p:spPr>
              <a:xfrm>
                <a:off x="5189221" y="220663"/>
                <a:ext cx="181355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ctr" defTabSz="91430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pt-BR" sz="1400" dirty="0">
                    <a:solidFill>
                      <a:schemeClr val="bg1"/>
                    </a:solidFill>
                    <a:latin typeface="AMX Medium" pitchFamily="2" charset="0"/>
                  </a:rPr>
                  <a:t>Claro empresas PME</a:t>
                </a:r>
              </a:p>
            </p:txBody>
          </p:sp>
        </p:grpSp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E1679145-4237-9D96-BD2C-AE921422AA7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33256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 descr="Uma imagem contendo Texto&#10;&#10;O conteúdo gerado por IA pode estar incorreto.">
            <a:extLst>
              <a:ext uri="{FF2B5EF4-FFF2-40B4-BE49-F238E27FC236}">
                <a16:creationId xmlns:a16="http://schemas.microsoft.com/office/drawing/2014/main" id="{40658AA2-7F82-DAB7-D2C9-96A72CEE0FC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7F73BED6-7F4F-9150-6F98-EC5A2317216C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grpSp>
          <p:nvGrpSpPr>
            <p:cNvPr id="4" name="Group 6">
              <a:extLst>
                <a:ext uri="{FF2B5EF4-FFF2-40B4-BE49-F238E27FC236}">
                  <a16:creationId xmlns:a16="http://schemas.microsoft.com/office/drawing/2014/main" id="{3D312F4C-C7F2-81C0-59EB-C78CF964FC9C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6" name="Retângulo: Cantos Arredondados 5">
                <a:extLst>
                  <a:ext uri="{FF2B5EF4-FFF2-40B4-BE49-F238E27FC236}">
                    <a16:creationId xmlns:a16="http://schemas.microsoft.com/office/drawing/2014/main" id="{99FA4E30-9012-4106-4523-E3A29A38E87E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800" dirty="0"/>
              </a:p>
            </p:txBody>
          </p:sp>
          <p:pic>
            <p:nvPicPr>
              <p:cNvPr id="9" name="Gráfico 8">
                <a:extLst>
                  <a:ext uri="{FF2B5EF4-FFF2-40B4-BE49-F238E27FC236}">
                    <a16:creationId xmlns:a16="http://schemas.microsoft.com/office/drawing/2014/main" id="{776F4E10-7C80-87A9-C1D4-D7093866213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sp>
            <p:nvSpPr>
              <p:cNvPr id="10" name="CaixaDeTexto 9">
                <a:extLst>
                  <a:ext uri="{FF2B5EF4-FFF2-40B4-BE49-F238E27FC236}">
                    <a16:creationId xmlns:a16="http://schemas.microsoft.com/office/drawing/2014/main" id="{F76D6D13-250F-8545-01DF-937777C25F16}"/>
                  </a:ext>
                </a:extLst>
              </p:cNvPr>
              <p:cNvSpPr txBox="1"/>
              <p:nvPr/>
            </p:nvSpPr>
            <p:spPr>
              <a:xfrm>
                <a:off x="5189221" y="220663"/>
                <a:ext cx="181355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ctr" defTabSz="91430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pt-BR" sz="1400" dirty="0">
                    <a:solidFill>
                      <a:schemeClr val="bg1"/>
                    </a:solidFill>
                    <a:latin typeface="AMX Medium" pitchFamily="2" charset="0"/>
                  </a:rPr>
                  <a:t>Claro empresas PME</a:t>
                </a:r>
              </a:p>
            </p:txBody>
          </p:sp>
        </p:grpSp>
        <p:pic>
          <p:nvPicPr>
            <p:cNvPr id="5" name="Gráfico 4">
              <a:extLst>
                <a:ext uri="{FF2B5EF4-FFF2-40B4-BE49-F238E27FC236}">
                  <a16:creationId xmlns:a16="http://schemas.microsoft.com/office/drawing/2014/main" id="{3E279DEA-6F3A-AF43-78A9-62F196CCE2DF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55699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B5CBCE6D-1BE1-9220-3861-1A100A40690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grpSp>
        <p:nvGrpSpPr>
          <p:cNvPr id="6" name="Agrupar 5">
            <a:extLst>
              <a:ext uri="{FF2B5EF4-FFF2-40B4-BE49-F238E27FC236}">
                <a16:creationId xmlns:a16="http://schemas.microsoft.com/office/drawing/2014/main" id="{DFD421E5-1467-8CB9-EABE-8D3CCAF285CE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2BA021E6-6F67-9826-5187-1CE03C084AF2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9" name="Retângulo: Cantos Arredondados 8">
                <a:extLst>
                  <a:ext uri="{FF2B5EF4-FFF2-40B4-BE49-F238E27FC236}">
                    <a16:creationId xmlns:a16="http://schemas.microsoft.com/office/drawing/2014/main" id="{16ED4E44-0CD5-C650-46C9-21A15642F16D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800" dirty="0"/>
              </a:p>
            </p:txBody>
          </p:sp>
          <p:pic>
            <p:nvPicPr>
              <p:cNvPr id="10" name="Gráfico 9">
                <a:extLst>
                  <a:ext uri="{FF2B5EF4-FFF2-40B4-BE49-F238E27FC236}">
                    <a16:creationId xmlns:a16="http://schemas.microsoft.com/office/drawing/2014/main" id="{C5713B7F-8D27-8B1F-4517-2A52C029D48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sp>
            <p:nvSpPr>
              <p:cNvPr id="11" name="CaixaDeTexto 10">
                <a:extLst>
                  <a:ext uri="{FF2B5EF4-FFF2-40B4-BE49-F238E27FC236}">
                    <a16:creationId xmlns:a16="http://schemas.microsoft.com/office/drawing/2014/main" id="{B7BAAD27-7ADF-0587-EA53-0211C41FD99F}"/>
                  </a:ext>
                </a:extLst>
              </p:cNvPr>
              <p:cNvSpPr txBox="1"/>
              <p:nvPr/>
            </p:nvSpPr>
            <p:spPr>
              <a:xfrm>
                <a:off x="5189221" y="220663"/>
                <a:ext cx="181355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ctr" defTabSz="91430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pt-BR" sz="1400" dirty="0">
                    <a:solidFill>
                      <a:schemeClr val="bg1"/>
                    </a:solidFill>
                    <a:latin typeface="AMX Medium" pitchFamily="2" charset="0"/>
                  </a:rPr>
                  <a:t>Claro empresas PME</a:t>
                </a:r>
              </a:p>
            </p:txBody>
          </p:sp>
        </p:grpSp>
        <p:pic>
          <p:nvPicPr>
            <p:cNvPr id="8" name="Gráfico 7">
              <a:extLst>
                <a:ext uri="{FF2B5EF4-FFF2-40B4-BE49-F238E27FC236}">
                  <a16:creationId xmlns:a16="http://schemas.microsoft.com/office/drawing/2014/main" id="{3389C619-9E9F-C3A9-BEDE-0EE46A9E9BA0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51593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62919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02799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Slide de título"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1ED7136A-212E-4FEA-8503-7C77FD99F12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16483" y="5909134"/>
            <a:ext cx="1303524" cy="467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065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2_Slide de título"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9865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Slide de título">
    <p:bg>
      <p:bgPr>
        <a:solidFill>
          <a:srgbClr val="7F7F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7845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/>
          <p:cNvSpPr/>
          <p:nvPr userDrawn="1"/>
        </p:nvSpPr>
        <p:spPr>
          <a:xfrm>
            <a:off x="1" y="2"/>
            <a:ext cx="12192000" cy="6858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6742"/>
            <a:endParaRPr lang="pt-BR" sz="2396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09" t="-943" r="-284" b="816"/>
          <a:stretch/>
        </p:blipFill>
        <p:spPr>
          <a:xfrm>
            <a:off x="189188" y="131692"/>
            <a:ext cx="11880541" cy="6528725"/>
          </a:xfrm>
          <a:prstGeom prst="rect">
            <a:avLst/>
          </a:prstGeom>
          <a:ln w="57150">
            <a:noFill/>
          </a:ln>
          <a:effectLst/>
        </p:spPr>
      </p:pic>
      <p:sp>
        <p:nvSpPr>
          <p:cNvPr id="21" name="Retângulo 20"/>
          <p:cNvSpPr/>
          <p:nvPr userDrawn="1"/>
        </p:nvSpPr>
        <p:spPr>
          <a:xfrm>
            <a:off x="189191" y="196798"/>
            <a:ext cx="11855668" cy="6471227"/>
          </a:xfrm>
          <a:prstGeom prst="rect">
            <a:avLst/>
          </a:prstGeom>
          <a:solidFill>
            <a:schemeClr val="bg1">
              <a:lumMod val="95000"/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6742"/>
            <a:endParaRPr lang="pt-BR" sz="2396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D033D019-5A40-4970-A614-B85D9760E10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228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1" y="4"/>
            <a:ext cx="12192000" cy="276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3410"/>
            <a:r>
              <a:rPr lang="en-US" sz="1199" dirty="0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7"/>
            <a:ext cx="12223751" cy="69809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99891" y="194413"/>
            <a:ext cx="9892240" cy="6521180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83585" y="3014050"/>
            <a:ext cx="6359818" cy="8299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3410"/>
            <a:r>
              <a:rPr lang="pt-BR" sz="4793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93" b="1" dirty="0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09F69706-C74E-4ABE-97BD-4593D4EEBA9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417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335361" y="260651"/>
            <a:ext cx="5376597" cy="6267726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261235" y="3421093"/>
            <a:ext cx="4693914" cy="14446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3410"/>
            <a:r>
              <a:rPr lang="pt-BR" sz="8787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DIGA</a:t>
            </a:r>
            <a:r>
              <a:rPr lang="pt-BR" sz="8787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L</a:t>
            </a:r>
            <a:r>
              <a:rPr lang="en-US" sz="8787" dirty="0" err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Á</a:t>
            </a:r>
            <a:endParaRPr lang="pt-BR" sz="8787" dirty="0">
              <a:solidFill>
                <a:prstClr val="white">
                  <a:lumMod val="65000"/>
                </a:prstClr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7C145C4F-8BDB-43F6-B562-32D9C092584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3" y="5909134"/>
            <a:ext cx="1303524" cy="467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26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6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9351" y="260652"/>
            <a:ext cx="11713301" cy="3168350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43607" y="3621022"/>
            <a:ext cx="7104789" cy="4610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216742"/>
            <a:r>
              <a:rPr lang="pt-BR" sz="2396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396" b="1" dirty="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19537" y="4153467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19537" y="5401605"/>
            <a:ext cx="835292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Gráfico 10">
            <a:extLst>
              <a:ext uri="{FF2B5EF4-FFF2-40B4-BE49-F238E27FC236}">
                <a16:creationId xmlns:a16="http://schemas.microsoft.com/office/drawing/2014/main" id="{B08E03F9-F9F2-4877-8725-EA5C682AD22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44242" y="5909134"/>
            <a:ext cx="1303524" cy="467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466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E0DE65AC-B57F-4FCA-88FF-58B08F6FA7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5" y="6"/>
            <a:ext cx="12190992" cy="685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FDCACBD-6B42-433C-939A-F062F9B2FA9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84"/>
          <a:stretch/>
        </p:blipFill>
        <p:spPr>
          <a:xfrm>
            <a:off x="0" y="4787245"/>
            <a:ext cx="12191497" cy="2070760"/>
          </a:xfrm>
          <a:prstGeom prst="rect">
            <a:avLst/>
          </a:prstGeom>
        </p:spPr>
      </p:pic>
      <p:sp>
        <p:nvSpPr>
          <p:cNvPr id="6" name="Rectangle 30">
            <a:extLst>
              <a:ext uri="{FF2B5EF4-FFF2-40B4-BE49-F238E27FC236}">
                <a16:creationId xmlns:a16="http://schemas.microsoft.com/office/drawing/2014/main" id="{0B4A13C2-7665-4648-BE0F-1579A5FC0541}"/>
              </a:ext>
            </a:extLst>
          </p:cNvPr>
          <p:cNvSpPr/>
          <p:nvPr userDrawn="1"/>
        </p:nvSpPr>
        <p:spPr>
          <a:xfrm>
            <a:off x="-13" y="5570128"/>
            <a:ext cx="4923259" cy="778295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42897">
              <a:defRPr/>
            </a:pPr>
            <a:r>
              <a:rPr lang="en-US" sz="2325" b="1" dirty="0">
                <a:solidFill>
                  <a:srgbClr val="FFC000"/>
                </a:solidFill>
                <a:latin typeface="Arial" panose="020B0604020202020204" pitchFamily="34" charset="0"/>
              </a:rPr>
              <a:t>CLARO PRÉ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B482AE36-7D02-4FFB-BFA9-B5F3BD19907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559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2386121" y="2850062"/>
            <a:ext cx="6866097" cy="1157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3410"/>
            <a:r>
              <a:rPr lang="en-US" sz="6923" dirty="0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6923" b="1" dirty="0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6923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08" y="262597"/>
            <a:ext cx="4953935" cy="6415640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86DDC3F5-EFC1-4123-A6C8-68820B0C4C8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947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7510" y="262357"/>
            <a:ext cx="4953935" cy="6409705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952452" y="2806659"/>
            <a:ext cx="5998758" cy="11978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3410"/>
            <a:r>
              <a:rPr lang="en-US" sz="7183" dirty="0">
                <a:solidFill>
                  <a:prstClr val="white"/>
                </a:solidFill>
              </a:rPr>
              <a:t>FIQUE </a:t>
            </a:r>
            <a:r>
              <a:rPr lang="en-US" sz="7183" b="1" dirty="0">
                <a:solidFill>
                  <a:prstClr val="white"/>
                </a:solidFill>
              </a:rPr>
              <a:t>LIGADO</a:t>
            </a:r>
            <a:endParaRPr lang="pt-BR" sz="7183" dirty="0">
              <a:solidFill>
                <a:prstClr val="white"/>
              </a:solidFill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EC4D78C6-6355-4670-8771-D8C9123FED2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6483" y="5906226"/>
            <a:ext cx="1303020" cy="46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77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79771CEA-61BA-4532-0B45-B037442F323C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3" name="Group 6">
              <a:extLst>
                <a:ext uri="{FF2B5EF4-FFF2-40B4-BE49-F238E27FC236}">
                  <a16:creationId xmlns:a16="http://schemas.microsoft.com/office/drawing/2014/main" id="{DF55471B-C7D4-88E2-9654-FBF660F7E642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5" name="Retângulo: Cantos Arredondados 4">
                <a:extLst>
                  <a:ext uri="{FF2B5EF4-FFF2-40B4-BE49-F238E27FC236}">
                    <a16:creationId xmlns:a16="http://schemas.microsoft.com/office/drawing/2014/main" id="{6873EA99-E31A-7DAC-2650-51605ED63247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latin typeface="AMX" pitchFamily="2" charset="0"/>
                </a:endParaRPr>
              </a:p>
            </p:txBody>
          </p:sp>
          <p:pic>
            <p:nvPicPr>
              <p:cNvPr id="6" name="Gráfico 5">
                <a:extLst>
                  <a:ext uri="{FF2B5EF4-FFF2-40B4-BE49-F238E27FC236}">
                    <a16:creationId xmlns:a16="http://schemas.microsoft.com/office/drawing/2014/main" id="{34B7EA5D-34E1-41C0-E55D-3C156B65483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sp>
            <p:nvSpPr>
              <p:cNvPr id="7" name="CaixaDeTexto 6">
                <a:extLst>
                  <a:ext uri="{FF2B5EF4-FFF2-40B4-BE49-F238E27FC236}">
                    <a16:creationId xmlns:a16="http://schemas.microsoft.com/office/drawing/2014/main" id="{1F16050B-9F0E-E572-1C2A-8868D948BD2B}"/>
                  </a:ext>
                </a:extLst>
              </p:cNvPr>
              <p:cNvSpPr txBox="1"/>
              <p:nvPr/>
            </p:nvSpPr>
            <p:spPr>
              <a:xfrm>
                <a:off x="5048280" y="220663"/>
                <a:ext cx="209544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pt-BR" sz="1400">
                    <a:solidFill>
                      <a:schemeClr val="bg1"/>
                    </a:solidFill>
                    <a:latin typeface="AMX Medium" pitchFamily="2" charset="0"/>
                  </a:rPr>
                  <a:t>Esteira de vendas móvel</a:t>
                </a:r>
              </a:p>
            </p:txBody>
          </p:sp>
        </p:grp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AF7F2653-F2A6-F0FD-AEF8-87F48FD239BF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1EBFDC53-A5F4-7665-17C5-D28AB31C50AC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14" name="Group 6">
              <a:extLst>
                <a:ext uri="{FF2B5EF4-FFF2-40B4-BE49-F238E27FC236}">
                  <a16:creationId xmlns:a16="http://schemas.microsoft.com/office/drawing/2014/main" id="{E56A3847-D217-B79C-5AD9-1496F70D10E3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16" name="Retângulo: Cantos Arredondados 27">
                <a:extLst>
                  <a:ext uri="{FF2B5EF4-FFF2-40B4-BE49-F238E27FC236}">
                    <a16:creationId xmlns:a16="http://schemas.microsoft.com/office/drawing/2014/main" id="{93C54C04-73A8-F519-F9F3-18467A5D49EA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latin typeface="AMX" pitchFamily="2" charset="0"/>
                </a:endParaRPr>
              </a:p>
            </p:txBody>
          </p:sp>
          <p:pic>
            <p:nvPicPr>
              <p:cNvPr id="17" name="Gráfico 16">
                <a:extLst>
                  <a:ext uri="{FF2B5EF4-FFF2-40B4-BE49-F238E27FC236}">
                    <a16:creationId xmlns:a16="http://schemas.microsoft.com/office/drawing/2014/main" id="{8F75C14C-8DD0-F02D-C4C8-964AE5901CD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</p:grpSp>
        <p:pic>
          <p:nvPicPr>
            <p:cNvPr id="15" name="Gráfico 14">
              <a:extLst>
                <a:ext uri="{FF2B5EF4-FFF2-40B4-BE49-F238E27FC236}">
                  <a16:creationId xmlns:a16="http://schemas.microsoft.com/office/drawing/2014/main" id="{A2D95569-73B7-8105-7666-EC483F5E63DD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22547176"/>
      </p:ext>
    </p:extLst>
  </p:cSld>
  <p:clrMapOvr>
    <a:masterClrMapping/>
  </p:clrMapOvr>
</p:sldLayout>
</file>

<file path=ppt/slideLayouts/slideLayout7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C3F2C7FD-045F-B00D-6A2C-639E79310172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11" name="Group 6">
              <a:extLst>
                <a:ext uri="{FF2B5EF4-FFF2-40B4-BE49-F238E27FC236}">
                  <a16:creationId xmlns:a16="http://schemas.microsoft.com/office/drawing/2014/main" id="{F9C216D2-2271-1B90-FA3F-EC5B586FCAA1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13" name="Retângulo: Cantos Arredondados 12">
                <a:extLst>
                  <a:ext uri="{FF2B5EF4-FFF2-40B4-BE49-F238E27FC236}">
                    <a16:creationId xmlns:a16="http://schemas.microsoft.com/office/drawing/2014/main" id="{57D5B9FB-4D96-D731-EE85-EFBC6340CCF1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latin typeface="AMX" pitchFamily="2" charset="0"/>
                </a:endParaRPr>
              </a:p>
            </p:txBody>
          </p:sp>
          <p:pic>
            <p:nvPicPr>
              <p:cNvPr id="18" name="Gráfico 17">
                <a:extLst>
                  <a:ext uri="{FF2B5EF4-FFF2-40B4-BE49-F238E27FC236}">
                    <a16:creationId xmlns:a16="http://schemas.microsoft.com/office/drawing/2014/main" id="{9EB42AC3-D4E2-3664-3143-CEA2420FDBA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sp>
            <p:nvSpPr>
              <p:cNvPr id="19" name="CaixaDeTexto 18">
                <a:extLst>
                  <a:ext uri="{FF2B5EF4-FFF2-40B4-BE49-F238E27FC236}">
                    <a16:creationId xmlns:a16="http://schemas.microsoft.com/office/drawing/2014/main" id="{C8FDCE23-9F48-0631-786A-2F467AD8905F}"/>
                  </a:ext>
                </a:extLst>
              </p:cNvPr>
              <p:cNvSpPr txBox="1"/>
              <p:nvPr/>
            </p:nvSpPr>
            <p:spPr>
              <a:xfrm>
                <a:off x="5048280" y="220663"/>
                <a:ext cx="209544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pt-BR" sz="1400">
                    <a:solidFill>
                      <a:schemeClr val="bg1"/>
                    </a:solidFill>
                    <a:latin typeface="AMX Medium" pitchFamily="2" charset="0"/>
                  </a:rPr>
                  <a:t>Esteira de vendas móvel</a:t>
                </a:r>
              </a:p>
            </p:txBody>
          </p:sp>
        </p:grpSp>
        <p:pic>
          <p:nvPicPr>
            <p:cNvPr id="12" name="Gráfico 11">
              <a:extLst>
                <a:ext uri="{FF2B5EF4-FFF2-40B4-BE49-F238E27FC236}">
                  <a16:creationId xmlns:a16="http://schemas.microsoft.com/office/drawing/2014/main" id="{6EA13E7C-4B96-409F-D067-7B427E2C446B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  <p:grpSp>
        <p:nvGrpSpPr>
          <p:cNvPr id="8" name="Agrupar 7">
            <a:extLst>
              <a:ext uri="{FF2B5EF4-FFF2-40B4-BE49-F238E27FC236}">
                <a16:creationId xmlns:a16="http://schemas.microsoft.com/office/drawing/2014/main" id="{77273125-1E3D-7BAB-1F6B-E2D76A1B3C50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9" name="Group 6">
              <a:extLst>
                <a:ext uri="{FF2B5EF4-FFF2-40B4-BE49-F238E27FC236}">
                  <a16:creationId xmlns:a16="http://schemas.microsoft.com/office/drawing/2014/main" id="{D25B0DE9-913E-843D-D36A-374953266F7D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14" name="Retângulo: Cantos Arredondados 27">
                <a:extLst>
                  <a:ext uri="{FF2B5EF4-FFF2-40B4-BE49-F238E27FC236}">
                    <a16:creationId xmlns:a16="http://schemas.microsoft.com/office/drawing/2014/main" id="{D80BE350-46A1-3BB0-5C60-F47DB2A396D3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latin typeface="AMX" pitchFamily="2" charset="0"/>
                </a:endParaRPr>
              </a:p>
            </p:txBody>
          </p:sp>
          <p:pic>
            <p:nvPicPr>
              <p:cNvPr id="15" name="Gráfico 14">
                <a:extLst>
                  <a:ext uri="{FF2B5EF4-FFF2-40B4-BE49-F238E27FC236}">
                    <a16:creationId xmlns:a16="http://schemas.microsoft.com/office/drawing/2014/main" id="{6E8DA945-C8FE-861B-2767-5012174E8F9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</p:grpSp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EB542002-DD2F-52B9-8F3E-52DE9E1A8734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0051722"/>
      </p:ext>
    </p:extLst>
  </p:cSld>
  <p:clrMapOvr>
    <a:masterClrMapping/>
  </p:clrMapOvr>
</p:sldLayout>
</file>

<file path=ppt/slideLayouts/slideLayout7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49B6D7D8-2EFC-BB86-37C5-23B360C9AC44}"/>
              </a:ext>
            </a:extLst>
          </p:cNvPr>
          <p:cNvSpPr/>
          <p:nvPr userDrawn="1"/>
        </p:nvSpPr>
        <p:spPr>
          <a:xfrm>
            <a:off x="4665429" y="414861"/>
            <a:ext cx="2861147" cy="544946"/>
          </a:xfrm>
          <a:prstGeom prst="roundRect">
            <a:avLst/>
          </a:prstGeom>
          <a:solidFill>
            <a:srgbClr val="AA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pt-BR" sz="1600" b="1">
                <a:solidFill>
                  <a:schemeClr val="bg1"/>
                </a:solidFill>
                <a:latin typeface="AMX" pitchFamily="2" charset="0"/>
              </a:rPr>
              <a:t>Como funciona</a:t>
            </a:r>
          </a:p>
        </p:txBody>
      </p:sp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371B1249-F339-CE91-ECE3-97453CB0C412}"/>
              </a:ext>
            </a:extLst>
          </p:cNvPr>
          <p:cNvSpPr/>
          <p:nvPr userDrawn="1"/>
        </p:nvSpPr>
        <p:spPr>
          <a:xfrm>
            <a:off x="7517332" y="414861"/>
            <a:ext cx="2861147" cy="544946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pt-BR" sz="1600" b="1">
                <a:solidFill>
                  <a:schemeClr val="bg1">
                    <a:lumMod val="75000"/>
                  </a:schemeClr>
                </a:solidFill>
                <a:latin typeface="AMX" pitchFamily="2" charset="0"/>
              </a:rPr>
              <a:t>Novo Fluxo de Portabilidade</a:t>
            </a:r>
          </a:p>
        </p:txBody>
      </p:sp>
      <p:sp>
        <p:nvSpPr>
          <p:cNvPr id="16" name="Retângulo: Cantos Arredondados 15">
            <a:extLst>
              <a:ext uri="{FF2B5EF4-FFF2-40B4-BE49-F238E27FC236}">
                <a16:creationId xmlns:a16="http://schemas.microsoft.com/office/drawing/2014/main" id="{DDBE8070-CD34-72B9-3608-FB84C320F78F}"/>
              </a:ext>
            </a:extLst>
          </p:cNvPr>
          <p:cNvSpPr/>
          <p:nvPr userDrawn="1"/>
        </p:nvSpPr>
        <p:spPr>
          <a:xfrm>
            <a:off x="1804290" y="414861"/>
            <a:ext cx="2861147" cy="544946"/>
          </a:xfrm>
          <a:prstGeom prst="round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pt-BR" sz="1600" b="1">
                <a:solidFill>
                  <a:schemeClr val="bg1">
                    <a:lumMod val="75000"/>
                  </a:schemeClr>
                </a:solidFill>
                <a:latin typeface="AMX" pitchFamily="2" charset="0"/>
              </a:rPr>
              <a:t>O que é</a:t>
            </a:r>
          </a:p>
        </p:txBody>
      </p: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5CC9EE72-F31D-E028-C2CF-7C1A02D40486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18" name="Group 6">
              <a:extLst>
                <a:ext uri="{FF2B5EF4-FFF2-40B4-BE49-F238E27FC236}">
                  <a16:creationId xmlns:a16="http://schemas.microsoft.com/office/drawing/2014/main" id="{0D8FDA1B-0678-8E7F-BBEA-27092B5C2D04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20" name="Retângulo: Cantos Arredondados 19">
                <a:extLst>
                  <a:ext uri="{FF2B5EF4-FFF2-40B4-BE49-F238E27FC236}">
                    <a16:creationId xmlns:a16="http://schemas.microsoft.com/office/drawing/2014/main" id="{6A96C76A-806B-C7F6-92B0-7316B2244700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latin typeface="AMX" pitchFamily="2" charset="0"/>
                </a:endParaRPr>
              </a:p>
            </p:txBody>
          </p:sp>
          <p:pic>
            <p:nvPicPr>
              <p:cNvPr id="21" name="Gráfico 20">
                <a:extLst>
                  <a:ext uri="{FF2B5EF4-FFF2-40B4-BE49-F238E27FC236}">
                    <a16:creationId xmlns:a16="http://schemas.microsoft.com/office/drawing/2014/main" id="{A225F6ED-1BE7-0D54-EF53-03A25E6D291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</p:grpSp>
        <p:pic>
          <p:nvPicPr>
            <p:cNvPr id="19" name="Gráfico 18">
              <a:extLst>
                <a:ext uri="{FF2B5EF4-FFF2-40B4-BE49-F238E27FC236}">
                  <a16:creationId xmlns:a16="http://schemas.microsoft.com/office/drawing/2014/main" id="{7D55F795-87AD-CE57-3B3D-C2ECDB3444B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03343630"/>
      </p:ext>
    </p:extLst>
  </p:cSld>
  <p:clrMapOvr>
    <a:masterClrMapping/>
  </p:clrMapOvr>
</p:sldLayout>
</file>

<file path=ppt/slideLayouts/slideLayout7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tângulo: Cantos Arredondados 22">
            <a:extLst>
              <a:ext uri="{FF2B5EF4-FFF2-40B4-BE49-F238E27FC236}">
                <a16:creationId xmlns:a16="http://schemas.microsoft.com/office/drawing/2014/main" id="{ABB8A0A7-311C-F7AD-A1FF-4EC7D8411FC9}"/>
              </a:ext>
            </a:extLst>
          </p:cNvPr>
          <p:cNvSpPr/>
          <p:nvPr userDrawn="1"/>
        </p:nvSpPr>
        <p:spPr>
          <a:xfrm>
            <a:off x="4665429" y="414861"/>
            <a:ext cx="2861147" cy="544946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pt-BR" sz="1600" b="1">
                <a:solidFill>
                  <a:schemeClr val="bg1">
                    <a:lumMod val="75000"/>
                  </a:schemeClr>
                </a:solidFill>
                <a:latin typeface="AMX" pitchFamily="2" charset="0"/>
              </a:rPr>
              <a:t>Como funciona</a:t>
            </a:r>
          </a:p>
        </p:txBody>
      </p:sp>
      <p:sp>
        <p:nvSpPr>
          <p:cNvPr id="24" name="Retângulo: Cantos Arredondados 23">
            <a:extLst>
              <a:ext uri="{FF2B5EF4-FFF2-40B4-BE49-F238E27FC236}">
                <a16:creationId xmlns:a16="http://schemas.microsoft.com/office/drawing/2014/main" id="{5C3256A1-E7DF-C801-55FC-40B00BED88C8}"/>
              </a:ext>
            </a:extLst>
          </p:cNvPr>
          <p:cNvSpPr/>
          <p:nvPr userDrawn="1"/>
        </p:nvSpPr>
        <p:spPr>
          <a:xfrm>
            <a:off x="7517332" y="414861"/>
            <a:ext cx="2861147" cy="544946"/>
          </a:xfrm>
          <a:prstGeom prst="roundRect">
            <a:avLst/>
          </a:prstGeom>
          <a:solidFill>
            <a:srgbClr val="5E101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pt-BR" sz="1600" b="1">
                <a:latin typeface="AMX" pitchFamily="2" charset="0"/>
              </a:rPr>
              <a:t>Novo Fluxo de Portabilidade</a:t>
            </a:r>
          </a:p>
        </p:txBody>
      </p:sp>
      <p:sp>
        <p:nvSpPr>
          <p:cNvPr id="25" name="Retângulo: Cantos Arredondados 24">
            <a:extLst>
              <a:ext uri="{FF2B5EF4-FFF2-40B4-BE49-F238E27FC236}">
                <a16:creationId xmlns:a16="http://schemas.microsoft.com/office/drawing/2014/main" id="{92ED4E85-DD89-D53B-85B6-2A16E8EB65CD}"/>
              </a:ext>
            </a:extLst>
          </p:cNvPr>
          <p:cNvSpPr/>
          <p:nvPr userDrawn="1"/>
        </p:nvSpPr>
        <p:spPr>
          <a:xfrm>
            <a:off x="1804290" y="414861"/>
            <a:ext cx="2861147" cy="544946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pt-BR" sz="1600" b="1">
                <a:solidFill>
                  <a:schemeClr val="bg1">
                    <a:lumMod val="75000"/>
                  </a:schemeClr>
                </a:solidFill>
                <a:latin typeface="AMX" pitchFamily="2" charset="0"/>
              </a:rPr>
              <a:t>O que é</a:t>
            </a:r>
          </a:p>
        </p:txBody>
      </p: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A8A03BDC-0C26-9F82-806B-A36AC90553E6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18" name="Group 6">
              <a:extLst>
                <a:ext uri="{FF2B5EF4-FFF2-40B4-BE49-F238E27FC236}">
                  <a16:creationId xmlns:a16="http://schemas.microsoft.com/office/drawing/2014/main" id="{1A773555-32A1-3DFE-47EF-A998BD5D1E9B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20" name="Retângulo: Cantos Arredondados 19">
                <a:extLst>
                  <a:ext uri="{FF2B5EF4-FFF2-40B4-BE49-F238E27FC236}">
                    <a16:creationId xmlns:a16="http://schemas.microsoft.com/office/drawing/2014/main" id="{6E95BECC-5D96-CC48-EEDD-5A69A37B1867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latin typeface="AMX" pitchFamily="2" charset="0"/>
                </a:endParaRPr>
              </a:p>
            </p:txBody>
          </p:sp>
          <p:pic>
            <p:nvPicPr>
              <p:cNvPr id="21" name="Gráfico 20">
                <a:extLst>
                  <a:ext uri="{FF2B5EF4-FFF2-40B4-BE49-F238E27FC236}">
                    <a16:creationId xmlns:a16="http://schemas.microsoft.com/office/drawing/2014/main" id="{4A2C123D-1C8B-1326-A1A0-E8DCE65F40A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</p:grpSp>
        <p:pic>
          <p:nvPicPr>
            <p:cNvPr id="19" name="Gráfico 18">
              <a:extLst>
                <a:ext uri="{FF2B5EF4-FFF2-40B4-BE49-F238E27FC236}">
                  <a16:creationId xmlns:a16="http://schemas.microsoft.com/office/drawing/2014/main" id="{053D4552-8B3B-57EE-C340-FA2164AC8D71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14305625"/>
      </p:ext>
    </p:extLst>
  </p:cSld>
  <p:clrMapOvr>
    <a:masterClrMapping/>
  </p:clrMapOvr>
</p:sldLayout>
</file>

<file path=ppt/slideLayouts/slideLayout7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D56847DE-65CE-A0A0-FD6C-4A18FF584976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3" name="Group 6">
              <a:extLst>
                <a:ext uri="{FF2B5EF4-FFF2-40B4-BE49-F238E27FC236}">
                  <a16:creationId xmlns:a16="http://schemas.microsoft.com/office/drawing/2014/main" id="{01BD5B65-0F7C-8907-CABA-BA8C7FC53373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5" name="Retângulo: Cantos Arredondados 4">
                <a:extLst>
                  <a:ext uri="{FF2B5EF4-FFF2-40B4-BE49-F238E27FC236}">
                    <a16:creationId xmlns:a16="http://schemas.microsoft.com/office/drawing/2014/main" id="{2A6924F5-30FF-96C9-C679-47AF9B927BDE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latin typeface="AMX" pitchFamily="2" charset="0"/>
                </a:endParaRPr>
              </a:p>
            </p:txBody>
          </p:sp>
          <p:pic>
            <p:nvPicPr>
              <p:cNvPr id="6" name="Gráfico 5">
                <a:extLst>
                  <a:ext uri="{FF2B5EF4-FFF2-40B4-BE49-F238E27FC236}">
                    <a16:creationId xmlns:a16="http://schemas.microsoft.com/office/drawing/2014/main" id="{D548E435-0FB8-E2BD-6A6F-6DB35B07E33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</p:grp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1C236A7C-E211-03F1-69A9-1E19F8F59354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82225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9502120F-8FFC-63FD-3342-B68D9322AD1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E101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latin typeface="AMX" pitchFamily="2" charset="0"/>
            </a:endParaRPr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id="{6F6189C2-6B05-CF6A-1BD9-5F94C5B065AF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5" name="Group 6">
              <a:extLst>
                <a:ext uri="{FF2B5EF4-FFF2-40B4-BE49-F238E27FC236}">
                  <a16:creationId xmlns:a16="http://schemas.microsoft.com/office/drawing/2014/main" id="{038CDF73-D1C0-B91F-B26F-448BA21C4C7B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8" name="Retângulo: Cantos Arredondados 7">
                <a:extLst>
                  <a:ext uri="{FF2B5EF4-FFF2-40B4-BE49-F238E27FC236}">
                    <a16:creationId xmlns:a16="http://schemas.microsoft.com/office/drawing/2014/main" id="{34FC6873-AEDB-C75E-1F5E-193078B4B446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latin typeface="AMX" pitchFamily="2" charset="0"/>
                </a:endParaRPr>
              </a:p>
            </p:txBody>
          </p:sp>
          <p:pic>
            <p:nvPicPr>
              <p:cNvPr id="9" name="Gráfico 8">
                <a:extLst>
                  <a:ext uri="{FF2B5EF4-FFF2-40B4-BE49-F238E27FC236}">
                    <a16:creationId xmlns:a16="http://schemas.microsoft.com/office/drawing/2014/main" id="{D455D88E-47E8-634F-491C-47FF1994500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</p:grpSp>
        <p:pic>
          <p:nvPicPr>
            <p:cNvPr id="6" name="Gráfico 5">
              <a:extLst>
                <a:ext uri="{FF2B5EF4-FFF2-40B4-BE49-F238E27FC236}">
                  <a16:creationId xmlns:a16="http://schemas.microsoft.com/office/drawing/2014/main" id="{01118ED0-DE5C-34C3-8A1D-4B40237D2378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79676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7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 descr="Uma imagem contendo 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EFA1D73B-4878-A699-9175-CF0109066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8" name="Agrupar 7">
            <a:extLst>
              <a:ext uri="{FF2B5EF4-FFF2-40B4-BE49-F238E27FC236}">
                <a16:creationId xmlns:a16="http://schemas.microsoft.com/office/drawing/2014/main" id="{8CE94156-5CA7-7836-13F2-B68FA13FD85D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9" name="Group 6">
              <a:extLst>
                <a:ext uri="{FF2B5EF4-FFF2-40B4-BE49-F238E27FC236}">
                  <a16:creationId xmlns:a16="http://schemas.microsoft.com/office/drawing/2014/main" id="{047E58E8-2B38-0532-1F3D-7F550B5A3EEB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11" name="Retângulo: Cantos Arredondados 10">
                <a:extLst>
                  <a:ext uri="{FF2B5EF4-FFF2-40B4-BE49-F238E27FC236}">
                    <a16:creationId xmlns:a16="http://schemas.microsoft.com/office/drawing/2014/main" id="{BCE5109C-96DE-A545-001B-A9615CFE2F5B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latin typeface="AMX" pitchFamily="2" charset="0"/>
                </a:endParaRPr>
              </a:p>
            </p:txBody>
          </p:sp>
          <p:pic>
            <p:nvPicPr>
              <p:cNvPr id="12" name="Gráfico 11">
                <a:extLst>
                  <a:ext uri="{FF2B5EF4-FFF2-40B4-BE49-F238E27FC236}">
                    <a16:creationId xmlns:a16="http://schemas.microsoft.com/office/drawing/2014/main" id="{823D80C5-D738-D887-9782-0279B96CD21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sp>
            <p:nvSpPr>
              <p:cNvPr id="13" name="CaixaDeTexto 12">
                <a:extLst>
                  <a:ext uri="{FF2B5EF4-FFF2-40B4-BE49-F238E27FC236}">
                    <a16:creationId xmlns:a16="http://schemas.microsoft.com/office/drawing/2014/main" id="{C480752B-8B02-4119-8FA3-9B2D99D320F4}"/>
                  </a:ext>
                </a:extLst>
              </p:cNvPr>
              <p:cNvSpPr txBox="1"/>
              <p:nvPr userDrawn="1"/>
            </p:nvSpPr>
            <p:spPr>
              <a:xfrm>
                <a:off x="5048280" y="220663"/>
                <a:ext cx="209544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pt-BR" sz="1400">
                    <a:solidFill>
                      <a:schemeClr val="bg1"/>
                    </a:solidFill>
                    <a:latin typeface="AMX Medium" pitchFamily="2" charset="0"/>
                  </a:rPr>
                  <a:t>Esteira de vendas móvel</a:t>
                </a:r>
              </a:p>
            </p:txBody>
          </p:sp>
        </p:grpSp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8CFB707B-E931-06C4-2BED-9D82929223ED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  <p:grpSp>
        <p:nvGrpSpPr>
          <p:cNvPr id="2" name="Agrupar 1">
            <a:extLst>
              <a:ext uri="{FF2B5EF4-FFF2-40B4-BE49-F238E27FC236}">
                <a16:creationId xmlns:a16="http://schemas.microsoft.com/office/drawing/2014/main" id="{99134F77-5F22-B6EF-2231-D2B0930D4DEE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3" name="Group 6">
              <a:extLst>
                <a:ext uri="{FF2B5EF4-FFF2-40B4-BE49-F238E27FC236}">
                  <a16:creationId xmlns:a16="http://schemas.microsoft.com/office/drawing/2014/main" id="{214948D0-E2D7-CCEE-AE1A-DFA5898DB05D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5" name="Retângulo: Cantos Arredondados 27">
                <a:extLst>
                  <a:ext uri="{FF2B5EF4-FFF2-40B4-BE49-F238E27FC236}">
                    <a16:creationId xmlns:a16="http://schemas.microsoft.com/office/drawing/2014/main" id="{80DE8BCF-E758-DF73-8A5D-220CBE6AECD2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latin typeface="AMX" pitchFamily="2" charset="0"/>
                </a:endParaRPr>
              </a:p>
            </p:txBody>
          </p:sp>
          <p:pic>
            <p:nvPicPr>
              <p:cNvPr id="6" name="Gráfico 5">
                <a:extLst>
                  <a:ext uri="{FF2B5EF4-FFF2-40B4-BE49-F238E27FC236}">
                    <a16:creationId xmlns:a16="http://schemas.microsoft.com/office/drawing/2014/main" id="{79026A39-4EA3-46B7-5A83-C12381337AF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</p:grp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041F93CF-33F7-0AB7-1607-AC0EAD9EEB37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62052784"/>
      </p:ext>
    </p:extLst>
  </p:cSld>
  <p:clrMapOvr>
    <a:masterClrMapping/>
  </p:clrMapOvr>
  <p:transition spd="slow">
    <p:cover/>
  </p:transition>
</p:sldLayout>
</file>

<file path=ppt/slideLayouts/slideLayout7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 descr="Uma imagem contendo Texto&#10;&#10;O conteúdo gerado por IA pode estar incorreto.">
            <a:extLst>
              <a:ext uri="{FF2B5EF4-FFF2-40B4-BE49-F238E27FC236}">
                <a16:creationId xmlns:a16="http://schemas.microsoft.com/office/drawing/2014/main" id="{40658AA2-7F82-DAB7-D2C9-96A72CEE0FC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7F73BED6-7F4F-9150-6F98-EC5A2317216C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4" name="Group 6">
              <a:extLst>
                <a:ext uri="{FF2B5EF4-FFF2-40B4-BE49-F238E27FC236}">
                  <a16:creationId xmlns:a16="http://schemas.microsoft.com/office/drawing/2014/main" id="{3D312F4C-C7F2-81C0-59EB-C78CF964FC9C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6" name="Retângulo: Cantos Arredondados 5">
                <a:extLst>
                  <a:ext uri="{FF2B5EF4-FFF2-40B4-BE49-F238E27FC236}">
                    <a16:creationId xmlns:a16="http://schemas.microsoft.com/office/drawing/2014/main" id="{99FA4E30-9012-4106-4523-E3A29A38E87E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latin typeface="AMX" pitchFamily="2" charset="0"/>
                </a:endParaRPr>
              </a:p>
            </p:txBody>
          </p:sp>
          <p:pic>
            <p:nvPicPr>
              <p:cNvPr id="9" name="Gráfico 8">
                <a:extLst>
                  <a:ext uri="{FF2B5EF4-FFF2-40B4-BE49-F238E27FC236}">
                    <a16:creationId xmlns:a16="http://schemas.microsoft.com/office/drawing/2014/main" id="{776F4E10-7C80-87A9-C1D4-D7093866213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sp>
            <p:nvSpPr>
              <p:cNvPr id="10" name="CaixaDeTexto 9">
                <a:extLst>
                  <a:ext uri="{FF2B5EF4-FFF2-40B4-BE49-F238E27FC236}">
                    <a16:creationId xmlns:a16="http://schemas.microsoft.com/office/drawing/2014/main" id="{F76D6D13-250F-8545-01DF-937777C25F16}"/>
                  </a:ext>
                </a:extLst>
              </p:cNvPr>
              <p:cNvSpPr txBox="1"/>
              <p:nvPr/>
            </p:nvSpPr>
            <p:spPr>
              <a:xfrm>
                <a:off x="5189340" y="220663"/>
                <a:ext cx="181331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pt-BR" sz="1400">
                    <a:solidFill>
                      <a:schemeClr val="bg1"/>
                    </a:solidFill>
                    <a:latin typeface="AMX Medium" pitchFamily="2" charset="0"/>
                  </a:rPr>
                  <a:t>Claro empresas PME</a:t>
                </a:r>
              </a:p>
            </p:txBody>
          </p:sp>
        </p:grpSp>
        <p:pic>
          <p:nvPicPr>
            <p:cNvPr id="5" name="Gráfico 4">
              <a:extLst>
                <a:ext uri="{FF2B5EF4-FFF2-40B4-BE49-F238E27FC236}">
                  <a16:creationId xmlns:a16="http://schemas.microsoft.com/office/drawing/2014/main" id="{3E279DEA-6F3A-AF43-78A9-62F196CCE2DF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DBD49756-2D67-D020-3C4D-6315A439A62D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E7E54753-0493-88EA-2455-5A18459D4A8C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12" name="Retângulo: Cantos Arredondados 27">
                <a:extLst>
                  <a:ext uri="{FF2B5EF4-FFF2-40B4-BE49-F238E27FC236}">
                    <a16:creationId xmlns:a16="http://schemas.microsoft.com/office/drawing/2014/main" id="{799CAF1F-E864-50D7-03B3-65D8F547D349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latin typeface="AMX" pitchFamily="2" charset="0"/>
                </a:endParaRPr>
              </a:p>
            </p:txBody>
          </p:sp>
          <p:pic>
            <p:nvPicPr>
              <p:cNvPr id="13" name="Gráfico 12">
                <a:extLst>
                  <a:ext uri="{FF2B5EF4-FFF2-40B4-BE49-F238E27FC236}">
                    <a16:creationId xmlns:a16="http://schemas.microsoft.com/office/drawing/2014/main" id="{C82E8472-C23C-151F-8AA2-4D2E9F9B63F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</p:grpSp>
        <p:pic>
          <p:nvPicPr>
            <p:cNvPr id="8" name="Gráfico 7">
              <a:extLst>
                <a:ext uri="{FF2B5EF4-FFF2-40B4-BE49-F238E27FC236}">
                  <a16:creationId xmlns:a16="http://schemas.microsoft.com/office/drawing/2014/main" id="{0A1363F3-5064-9635-3E66-E47EDE2796F5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53002090"/>
      </p:ext>
    </p:extLst>
  </p:cSld>
  <p:clrMapOvr>
    <a:masterClrMapping/>
  </p:clrMapOvr>
  <p:transition spd="med">
    <p:pull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7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8166949"/>
      </p:ext>
    </p:extLst>
  </p:cSld>
  <p:clrMapOvr>
    <a:masterClrMapping/>
  </p:clrMapOvr>
</p:sldLayout>
</file>

<file path=ppt/slideLayouts/slideLayout78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api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28AC4ACE-AE24-9E27-0275-E4F314C8768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241760" y="849085"/>
            <a:ext cx="11708479" cy="5591802"/>
          </a:xfrm>
          <a:prstGeom prst="rect">
            <a:avLst/>
          </a:prstGeom>
        </p:spPr>
      </p:pic>
      <p:grpSp>
        <p:nvGrpSpPr>
          <p:cNvPr id="8" name="Agrupar 7">
            <a:extLst>
              <a:ext uri="{FF2B5EF4-FFF2-40B4-BE49-F238E27FC236}">
                <a16:creationId xmlns:a16="http://schemas.microsoft.com/office/drawing/2014/main" id="{52168F38-B5FE-EF30-EBCB-C86DEBE381F9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9" name="Group 6">
              <a:extLst>
                <a:ext uri="{FF2B5EF4-FFF2-40B4-BE49-F238E27FC236}">
                  <a16:creationId xmlns:a16="http://schemas.microsoft.com/office/drawing/2014/main" id="{EF18CB3C-D832-387A-29AE-4D58378AF96D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11" name="Retângulo: Cantos Arredondados 10">
                <a:extLst>
                  <a:ext uri="{FF2B5EF4-FFF2-40B4-BE49-F238E27FC236}">
                    <a16:creationId xmlns:a16="http://schemas.microsoft.com/office/drawing/2014/main" id="{E4FB7D70-3A0D-74C5-755E-D5E3EBEEC8C7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latin typeface="AMX" pitchFamily="2" charset="0"/>
                </a:endParaRPr>
              </a:p>
            </p:txBody>
          </p:sp>
          <p:pic>
            <p:nvPicPr>
              <p:cNvPr id="12" name="Gráfico 11">
                <a:extLst>
                  <a:ext uri="{FF2B5EF4-FFF2-40B4-BE49-F238E27FC236}">
                    <a16:creationId xmlns:a16="http://schemas.microsoft.com/office/drawing/2014/main" id="{265DDA99-1962-F175-3724-173A9B126BE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sp>
            <p:nvSpPr>
              <p:cNvPr id="13" name="CaixaDeTexto 12">
                <a:extLst>
                  <a:ext uri="{FF2B5EF4-FFF2-40B4-BE49-F238E27FC236}">
                    <a16:creationId xmlns:a16="http://schemas.microsoft.com/office/drawing/2014/main" id="{3095F951-00CA-A970-85F3-8964616573A0}"/>
                  </a:ext>
                </a:extLst>
              </p:cNvPr>
              <p:cNvSpPr txBox="1"/>
              <p:nvPr/>
            </p:nvSpPr>
            <p:spPr>
              <a:xfrm>
                <a:off x="5189340" y="220663"/>
                <a:ext cx="181331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pt-BR" sz="1400">
                    <a:solidFill>
                      <a:schemeClr val="bg1"/>
                    </a:solidFill>
                    <a:latin typeface="AMX Medium" pitchFamily="2" charset="0"/>
                  </a:rPr>
                  <a:t>Claro empresas PME</a:t>
                </a:r>
              </a:p>
            </p:txBody>
          </p:sp>
        </p:grpSp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4CCAE22E-F564-C435-BA25-AD08C8CB52E0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F547CB43-3D36-826D-8162-DD73DDCCB929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15" name="Group 6">
              <a:extLst>
                <a:ext uri="{FF2B5EF4-FFF2-40B4-BE49-F238E27FC236}">
                  <a16:creationId xmlns:a16="http://schemas.microsoft.com/office/drawing/2014/main" id="{1B1346CA-CB50-8B0A-0C9A-9BA5200976C6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17" name="Retângulo: Cantos Arredondados 27">
                <a:extLst>
                  <a:ext uri="{FF2B5EF4-FFF2-40B4-BE49-F238E27FC236}">
                    <a16:creationId xmlns:a16="http://schemas.microsoft.com/office/drawing/2014/main" id="{6106B01B-057F-8E19-F5E2-D8C11D70F6CF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latin typeface="AMX" pitchFamily="2" charset="0"/>
                </a:endParaRPr>
              </a:p>
            </p:txBody>
          </p:sp>
          <p:pic>
            <p:nvPicPr>
              <p:cNvPr id="18" name="Gráfico 17">
                <a:extLst>
                  <a:ext uri="{FF2B5EF4-FFF2-40B4-BE49-F238E27FC236}">
                    <a16:creationId xmlns:a16="http://schemas.microsoft.com/office/drawing/2014/main" id="{2950E852-E999-C323-8624-6048B7C2CCD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</p:grpSp>
        <p:pic>
          <p:nvPicPr>
            <p:cNvPr id="16" name="Gráfico 15">
              <a:extLst>
                <a:ext uri="{FF2B5EF4-FFF2-40B4-BE49-F238E27FC236}">
                  <a16:creationId xmlns:a16="http://schemas.microsoft.com/office/drawing/2014/main" id="{C770B3BD-8661-11F2-A3E0-CA1520CADDDB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86783654"/>
      </p:ext>
    </p:extLst>
  </p:cSld>
  <p:clrMapOvr>
    <a:masterClrMapping/>
  </p:clrMapOvr>
</p:sldLayout>
</file>

<file path=ppt/slideLayouts/slideLayout7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28AC4ACE-AE24-9E27-0275-E4F314C8768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241760" y="849085"/>
            <a:ext cx="11708479" cy="5591803"/>
          </a:xfrm>
          <a:prstGeom prst="rect">
            <a:avLst/>
          </a:prstGeom>
        </p:spPr>
      </p:pic>
      <p:grpSp>
        <p:nvGrpSpPr>
          <p:cNvPr id="8" name="Agrupar 7">
            <a:extLst>
              <a:ext uri="{FF2B5EF4-FFF2-40B4-BE49-F238E27FC236}">
                <a16:creationId xmlns:a16="http://schemas.microsoft.com/office/drawing/2014/main" id="{52168F38-B5FE-EF30-EBCB-C86DEBE381F9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9" name="Group 6">
              <a:extLst>
                <a:ext uri="{FF2B5EF4-FFF2-40B4-BE49-F238E27FC236}">
                  <a16:creationId xmlns:a16="http://schemas.microsoft.com/office/drawing/2014/main" id="{EF18CB3C-D832-387A-29AE-4D58378AF96D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11" name="Retângulo: Cantos Arredondados 10">
                <a:extLst>
                  <a:ext uri="{FF2B5EF4-FFF2-40B4-BE49-F238E27FC236}">
                    <a16:creationId xmlns:a16="http://schemas.microsoft.com/office/drawing/2014/main" id="{E4FB7D70-3A0D-74C5-755E-D5E3EBEEC8C7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latin typeface="AMX" pitchFamily="2" charset="0"/>
                </a:endParaRPr>
              </a:p>
            </p:txBody>
          </p:sp>
          <p:pic>
            <p:nvPicPr>
              <p:cNvPr id="12" name="Gráfico 11">
                <a:extLst>
                  <a:ext uri="{FF2B5EF4-FFF2-40B4-BE49-F238E27FC236}">
                    <a16:creationId xmlns:a16="http://schemas.microsoft.com/office/drawing/2014/main" id="{265DDA99-1962-F175-3724-173A9B126BE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sp>
            <p:nvSpPr>
              <p:cNvPr id="13" name="CaixaDeTexto 12">
                <a:extLst>
                  <a:ext uri="{FF2B5EF4-FFF2-40B4-BE49-F238E27FC236}">
                    <a16:creationId xmlns:a16="http://schemas.microsoft.com/office/drawing/2014/main" id="{3095F951-00CA-A970-85F3-8964616573A0}"/>
                  </a:ext>
                </a:extLst>
              </p:cNvPr>
              <p:cNvSpPr txBox="1"/>
              <p:nvPr/>
            </p:nvSpPr>
            <p:spPr>
              <a:xfrm>
                <a:off x="5189340" y="220663"/>
                <a:ext cx="181331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pt-BR" sz="1400">
                    <a:solidFill>
                      <a:schemeClr val="bg1"/>
                    </a:solidFill>
                    <a:latin typeface="AMX Medium" pitchFamily="2" charset="0"/>
                  </a:rPr>
                  <a:t>Claro empresas PME</a:t>
                </a:r>
              </a:p>
            </p:txBody>
          </p:sp>
        </p:grpSp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4CCAE22E-F564-C435-BA25-AD08C8CB52E0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651187CE-DDD9-AFC6-E35B-36885077DCB2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15" name="Group 6">
              <a:extLst>
                <a:ext uri="{FF2B5EF4-FFF2-40B4-BE49-F238E27FC236}">
                  <a16:creationId xmlns:a16="http://schemas.microsoft.com/office/drawing/2014/main" id="{9288AD59-EC3F-1543-1F71-06BB76B51D58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17" name="Retângulo: Cantos Arredondados 27">
                <a:extLst>
                  <a:ext uri="{FF2B5EF4-FFF2-40B4-BE49-F238E27FC236}">
                    <a16:creationId xmlns:a16="http://schemas.microsoft.com/office/drawing/2014/main" id="{127EEC97-1EB4-55F4-0A77-CFD090275816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latin typeface="AMX" pitchFamily="2" charset="0"/>
                </a:endParaRPr>
              </a:p>
            </p:txBody>
          </p:sp>
          <p:pic>
            <p:nvPicPr>
              <p:cNvPr id="18" name="Gráfico 17">
                <a:extLst>
                  <a:ext uri="{FF2B5EF4-FFF2-40B4-BE49-F238E27FC236}">
                    <a16:creationId xmlns:a16="http://schemas.microsoft.com/office/drawing/2014/main" id="{3C057EBD-FF33-C99F-7C4A-69941157848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</p:grpSp>
        <p:pic>
          <p:nvPicPr>
            <p:cNvPr id="16" name="Gráfico 15">
              <a:extLst>
                <a:ext uri="{FF2B5EF4-FFF2-40B4-BE49-F238E27FC236}">
                  <a16:creationId xmlns:a16="http://schemas.microsoft.com/office/drawing/2014/main" id="{6DC41411-92B3-F38B-8E1A-631C2F5B9AB6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98410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7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5">
            <a:extLst>
              <a:ext uri="{FF2B5EF4-FFF2-40B4-BE49-F238E27FC236}">
                <a16:creationId xmlns:a16="http://schemas.microsoft.com/office/drawing/2014/main" id="{7EA3F666-26CD-2B34-B156-14490A4D6E0A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8" name="Retângulo: Cantos Arredondados 15">
              <a:extLst>
                <a:ext uri="{FF2B5EF4-FFF2-40B4-BE49-F238E27FC236}">
                  <a16:creationId xmlns:a16="http://schemas.microsoft.com/office/drawing/2014/main" id="{A430E05F-04B6-B2EB-B948-B6179DF1F99D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9" name="Gráfico 16">
              <a:extLst>
                <a:ext uri="{FF2B5EF4-FFF2-40B4-BE49-F238E27FC236}">
                  <a16:creationId xmlns:a16="http://schemas.microsoft.com/office/drawing/2014/main" id="{74F80311-1114-2E54-4737-5D8C4628F4B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0" name="CaixaDeTexto 17">
              <a:extLst>
                <a:ext uri="{FF2B5EF4-FFF2-40B4-BE49-F238E27FC236}">
                  <a16:creationId xmlns:a16="http://schemas.microsoft.com/office/drawing/2014/main" id="{0C164796-D225-AF78-0AD2-0AFED6E8AE17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13D8BC68-D9DE-05D9-5D38-779DF4FC380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1229156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7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2">
            <a:extLst>
              <a:ext uri="{FF2B5EF4-FFF2-40B4-BE49-F238E27FC236}">
                <a16:creationId xmlns:a16="http://schemas.microsoft.com/office/drawing/2014/main" id="{7FA8B83A-7E31-6E26-513C-C4862CE4D35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39"/>
          <a:stretch/>
        </p:blipFill>
        <p:spPr>
          <a:xfrm>
            <a:off x="224519" y="736634"/>
            <a:ext cx="11742964" cy="5977620"/>
          </a:xfrm>
          <a:prstGeom prst="roundRect">
            <a:avLst>
              <a:gd name="adj" fmla="val 2778"/>
            </a:avLst>
          </a:prstGeom>
          <a:ln w="5317" cap="flat">
            <a:noFill/>
            <a:prstDash val="solid"/>
            <a:miter/>
          </a:ln>
          <a:effectLst/>
        </p:spPr>
      </p:pic>
      <p:grpSp>
        <p:nvGrpSpPr>
          <p:cNvPr id="8" name="Group 5">
            <a:extLst>
              <a:ext uri="{FF2B5EF4-FFF2-40B4-BE49-F238E27FC236}">
                <a16:creationId xmlns:a16="http://schemas.microsoft.com/office/drawing/2014/main" id="{ECA7114B-D68F-137D-6BDA-9169FCBD0883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751467BA-094D-DEB4-6116-C8C3852426B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CD9C37A8-B114-483D-EBCE-65C44F37265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AA9E5E24-4F9F-C98D-97D8-81B4E75229E9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4EF05CCC-A3D1-3264-DEAD-0FD16E5E149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625555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tenção/Dic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515538E-57A0-7D7C-8D1A-00FD7595636D}"/>
              </a:ext>
            </a:extLst>
          </p:cNvPr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0" name="CaixaDeTexto 8">
            <a:extLst>
              <a:ext uri="{FF2B5EF4-FFF2-40B4-BE49-F238E27FC236}">
                <a16:creationId xmlns:a16="http://schemas.microsoft.com/office/drawing/2014/main" id="{2A574F80-B75C-EB05-10A7-2F6DC94544DC}"/>
              </a:ext>
            </a:extLst>
          </p:cNvPr>
          <p:cNvSpPr txBox="1"/>
          <p:nvPr userDrawn="1"/>
        </p:nvSpPr>
        <p:spPr>
          <a:xfrm>
            <a:off x="126439" y="1412239"/>
            <a:ext cx="3989084" cy="11078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9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21" name="CaixaDeTexto 9">
            <a:extLst>
              <a:ext uri="{FF2B5EF4-FFF2-40B4-BE49-F238E27FC236}">
                <a16:creationId xmlns:a16="http://schemas.microsoft.com/office/drawing/2014/main" id="{B71DAD02-E6E4-A952-9B46-36E8680850A9}"/>
              </a:ext>
            </a:extLst>
          </p:cNvPr>
          <p:cNvSpPr txBox="1"/>
          <p:nvPr userDrawn="1"/>
        </p:nvSpPr>
        <p:spPr>
          <a:xfrm>
            <a:off x="4115524" y="1412239"/>
            <a:ext cx="3989087" cy="11078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9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22" name="CaixaDeTexto 10">
            <a:extLst>
              <a:ext uri="{FF2B5EF4-FFF2-40B4-BE49-F238E27FC236}">
                <a16:creationId xmlns:a16="http://schemas.microsoft.com/office/drawing/2014/main" id="{16EABFFF-1451-E298-70CE-6CFF571FC4FB}"/>
              </a:ext>
            </a:extLst>
          </p:cNvPr>
          <p:cNvSpPr txBox="1"/>
          <p:nvPr userDrawn="1"/>
        </p:nvSpPr>
        <p:spPr>
          <a:xfrm>
            <a:off x="8104610" y="1412239"/>
            <a:ext cx="3989087" cy="11078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9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pic>
        <p:nvPicPr>
          <p:cNvPr id="23" name="Imagem 2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F1814DE1-9EA0-6B81-CC36-BB2E4B280B6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1519" y="911757"/>
            <a:ext cx="2108958" cy="2108958"/>
          </a:xfrm>
          <a:prstGeom prst="rect">
            <a:avLst/>
          </a:prstGeom>
        </p:spPr>
      </p:pic>
      <p:grpSp>
        <p:nvGrpSpPr>
          <p:cNvPr id="2" name="Group 5">
            <a:extLst>
              <a:ext uri="{FF2B5EF4-FFF2-40B4-BE49-F238E27FC236}">
                <a16:creationId xmlns:a16="http://schemas.microsoft.com/office/drawing/2014/main" id="{7BB18A25-B40F-FCB4-42A3-40F7F655EE34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8DDCB539-7E77-79EA-9D53-A36E0D3069E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E1632196-8163-C7C0-7C9D-86B8791E6B3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D63A4EB5-6C45-3C04-D539-F9664823D545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6" name="Graphic 10">
              <a:extLst>
                <a:ext uri="{FF2B5EF4-FFF2-40B4-BE49-F238E27FC236}">
                  <a16:creationId xmlns:a16="http://schemas.microsoft.com/office/drawing/2014/main" id="{7444556E-218A-6041-B0DD-14453F93604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99236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7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ntrodução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34753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78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tle and Content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/>
          <p:cNvSpPr/>
          <p:nvPr userDrawn="1"/>
        </p:nvSpPr>
        <p:spPr>
          <a:xfrm>
            <a:off x="239351" y="252019"/>
            <a:ext cx="11742444" cy="633923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0341"/>
            <a:endParaRPr lang="pt-BR" sz="1774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73368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7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5">
            <a:extLst>
              <a:ext uri="{FF2B5EF4-FFF2-40B4-BE49-F238E27FC236}">
                <a16:creationId xmlns:a16="http://schemas.microsoft.com/office/drawing/2014/main" id="{7EA3F666-26CD-2B34-B156-14490A4D6E0A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8" name="Retângulo: Cantos Arredondados 15">
              <a:extLst>
                <a:ext uri="{FF2B5EF4-FFF2-40B4-BE49-F238E27FC236}">
                  <a16:creationId xmlns:a16="http://schemas.microsoft.com/office/drawing/2014/main" id="{A430E05F-04B6-B2EB-B948-B6179DF1F99D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9" name="Gráfico 16">
              <a:extLst>
                <a:ext uri="{FF2B5EF4-FFF2-40B4-BE49-F238E27FC236}">
                  <a16:creationId xmlns:a16="http://schemas.microsoft.com/office/drawing/2014/main" id="{74F80311-1114-2E54-4737-5D8C4628F4B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0" name="CaixaDeTexto 17">
              <a:extLst>
                <a:ext uri="{FF2B5EF4-FFF2-40B4-BE49-F238E27FC236}">
                  <a16:creationId xmlns:a16="http://schemas.microsoft.com/office/drawing/2014/main" id="{0C164796-D225-AF78-0AD2-0AFED6E8AE17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13D8BC68-D9DE-05D9-5D38-779DF4FC380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279623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7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2">
            <a:extLst>
              <a:ext uri="{FF2B5EF4-FFF2-40B4-BE49-F238E27FC236}">
                <a16:creationId xmlns:a16="http://schemas.microsoft.com/office/drawing/2014/main" id="{7FA8B83A-7E31-6E26-513C-C4862CE4D35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39"/>
          <a:stretch/>
        </p:blipFill>
        <p:spPr>
          <a:xfrm>
            <a:off x="224519" y="736634"/>
            <a:ext cx="11742964" cy="5977620"/>
          </a:xfrm>
          <a:prstGeom prst="roundRect">
            <a:avLst>
              <a:gd name="adj" fmla="val 2778"/>
            </a:avLst>
          </a:prstGeom>
          <a:ln w="5317" cap="flat">
            <a:noFill/>
            <a:prstDash val="solid"/>
            <a:miter/>
          </a:ln>
          <a:effectLst/>
        </p:spPr>
      </p:pic>
      <p:grpSp>
        <p:nvGrpSpPr>
          <p:cNvPr id="8" name="Group 5">
            <a:extLst>
              <a:ext uri="{FF2B5EF4-FFF2-40B4-BE49-F238E27FC236}">
                <a16:creationId xmlns:a16="http://schemas.microsoft.com/office/drawing/2014/main" id="{ECA7114B-D68F-137D-6BDA-9169FCBD0883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751467BA-094D-DEB4-6116-C8C3852426B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CD9C37A8-B114-483D-EBCE-65C44F37265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AA9E5E24-4F9F-C98D-97D8-81B4E75229E9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4EF05CCC-A3D1-3264-DEAD-0FD16E5E149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09617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Atenção/Dic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515538E-57A0-7D7C-8D1A-00FD7595636D}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0" name="CaixaDeTexto 8">
            <a:extLst>
              <a:ext uri="{FF2B5EF4-FFF2-40B4-BE49-F238E27FC236}">
                <a16:creationId xmlns:a16="http://schemas.microsoft.com/office/drawing/2014/main" id="{2A574F80-B75C-EB05-10A7-2F6DC94544DC}"/>
              </a:ext>
            </a:extLst>
          </p:cNvPr>
          <p:cNvSpPr txBox="1"/>
          <p:nvPr/>
        </p:nvSpPr>
        <p:spPr>
          <a:xfrm>
            <a:off x="126439" y="1412239"/>
            <a:ext cx="3989084" cy="11078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9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21" name="CaixaDeTexto 9">
            <a:extLst>
              <a:ext uri="{FF2B5EF4-FFF2-40B4-BE49-F238E27FC236}">
                <a16:creationId xmlns:a16="http://schemas.microsoft.com/office/drawing/2014/main" id="{B71DAD02-E6E4-A952-9B46-36E8680850A9}"/>
              </a:ext>
            </a:extLst>
          </p:cNvPr>
          <p:cNvSpPr txBox="1"/>
          <p:nvPr/>
        </p:nvSpPr>
        <p:spPr>
          <a:xfrm>
            <a:off x="4115524" y="1412239"/>
            <a:ext cx="3989087" cy="11078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9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22" name="CaixaDeTexto 10">
            <a:extLst>
              <a:ext uri="{FF2B5EF4-FFF2-40B4-BE49-F238E27FC236}">
                <a16:creationId xmlns:a16="http://schemas.microsoft.com/office/drawing/2014/main" id="{16EABFFF-1451-E298-70CE-6CFF571FC4FB}"/>
              </a:ext>
            </a:extLst>
          </p:cNvPr>
          <p:cNvSpPr txBox="1"/>
          <p:nvPr/>
        </p:nvSpPr>
        <p:spPr>
          <a:xfrm>
            <a:off x="8104610" y="1412239"/>
            <a:ext cx="3989087" cy="11078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9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pic>
        <p:nvPicPr>
          <p:cNvPr id="23" name="Imagem 2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F1814DE1-9EA0-6B81-CC36-BB2E4B280B6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1519" y="911757"/>
            <a:ext cx="2108958" cy="2108958"/>
          </a:xfrm>
          <a:prstGeom prst="rect">
            <a:avLst/>
          </a:prstGeom>
        </p:spPr>
      </p:pic>
      <p:grpSp>
        <p:nvGrpSpPr>
          <p:cNvPr id="2" name="Group 5">
            <a:extLst>
              <a:ext uri="{FF2B5EF4-FFF2-40B4-BE49-F238E27FC236}">
                <a16:creationId xmlns:a16="http://schemas.microsoft.com/office/drawing/2014/main" id="{7BB18A25-B40F-FCB4-42A3-40F7F655EE34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8DDCB539-7E77-79EA-9D53-A36E0D3069E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E1632196-8163-C7C0-7C9D-86B8791E6B3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D63A4EB5-6C45-3C04-D539-F9664823D545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6" name="Graphic 10">
              <a:extLst>
                <a:ext uri="{FF2B5EF4-FFF2-40B4-BE49-F238E27FC236}">
                  <a16:creationId xmlns:a16="http://schemas.microsoft.com/office/drawing/2014/main" id="{7444556E-218A-6041-B0DD-14453F93604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1045249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7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Introdução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837865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79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48667" y="4843226"/>
            <a:ext cx="1861996" cy="2014774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EC7F0F9-A728-BE41-806B-BBC34DBD857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1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51BEB7B2-4F27-BB4D-A3B8-EAD19B75B3C9}"/>
              </a:ext>
            </a:extLst>
          </p:cNvPr>
          <p:cNvCxnSpPr>
            <a:cxnSpLocks/>
            <a:endCxn id="10" idx="3"/>
          </p:cNvCxnSpPr>
          <p:nvPr userDrawn="1"/>
        </p:nvCxnSpPr>
        <p:spPr>
          <a:xfrm flipH="1">
            <a:off x="4285479" y="320040"/>
            <a:ext cx="6563004" cy="107872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289F6657-D6C6-2449-B25D-F4B86CF9E752}"/>
              </a:ext>
            </a:extLst>
          </p:cNvPr>
          <p:cNvSpPr txBox="1"/>
          <p:nvPr userDrawn="1"/>
        </p:nvSpPr>
        <p:spPr>
          <a:xfrm>
            <a:off x="573400" y="166302"/>
            <a:ext cx="37120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4213517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5">
            <a:extLst>
              <a:ext uri="{FF2B5EF4-FFF2-40B4-BE49-F238E27FC236}">
                <a16:creationId xmlns:a16="http://schemas.microsoft.com/office/drawing/2014/main" id="{7EA3F666-26CD-2B34-B156-14490A4D6E0A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8" name="Retângulo: Cantos Arredondados 15">
              <a:extLst>
                <a:ext uri="{FF2B5EF4-FFF2-40B4-BE49-F238E27FC236}">
                  <a16:creationId xmlns:a16="http://schemas.microsoft.com/office/drawing/2014/main" id="{A430E05F-04B6-B2EB-B948-B6179DF1F99D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9" name="Gráfico 16">
              <a:extLst>
                <a:ext uri="{FF2B5EF4-FFF2-40B4-BE49-F238E27FC236}">
                  <a16:creationId xmlns:a16="http://schemas.microsoft.com/office/drawing/2014/main" id="{74F80311-1114-2E54-4737-5D8C4628F4B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0" name="CaixaDeTexto 17">
              <a:extLst>
                <a:ext uri="{FF2B5EF4-FFF2-40B4-BE49-F238E27FC236}">
                  <a16:creationId xmlns:a16="http://schemas.microsoft.com/office/drawing/2014/main" id="{0C164796-D225-AF78-0AD2-0AFED6E8AE17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13D8BC68-D9DE-05D9-5D38-779DF4FC380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580951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7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2">
            <a:extLst>
              <a:ext uri="{FF2B5EF4-FFF2-40B4-BE49-F238E27FC236}">
                <a16:creationId xmlns:a16="http://schemas.microsoft.com/office/drawing/2014/main" id="{7FA8B83A-7E31-6E26-513C-C4862CE4D35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39"/>
          <a:stretch/>
        </p:blipFill>
        <p:spPr>
          <a:xfrm>
            <a:off x="224519" y="736634"/>
            <a:ext cx="11742964" cy="5977620"/>
          </a:xfrm>
          <a:prstGeom prst="roundRect">
            <a:avLst>
              <a:gd name="adj" fmla="val 2778"/>
            </a:avLst>
          </a:prstGeom>
          <a:ln w="5317" cap="flat">
            <a:noFill/>
            <a:prstDash val="solid"/>
            <a:miter/>
          </a:ln>
          <a:effectLst/>
        </p:spPr>
      </p:pic>
      <p:grpSp>
        <p:nvGrpSpPr>
          <p:cNvPr id="8" name="Group 5">
            <a:extLst>
              <a:ext uri="{FF2B5EF4-FFF2-40B4-BE49-F238E27FC236}">
                <a16:creationId xmlns:a16="http://schemas.microsoft.com/office/drawing/2014/main" id="{ECA7114B-D68F-137D-6BDA-9169FCBD0883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751467BA-094D-DEB4-6116-C8C3852426B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CD9C37A8-B114-483D-EBCE-65C44F37265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AA9E5E24-4F9F-C98D-97D8-81B4E75229E9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4EF05CCC-A3D1-3264-DEAD-0FD16E5E149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11824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Atenção/Dic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515538E-57A0-7D7C-8D1A-00FD7595636D}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0" name="CaixaDeTexto 8">
            <a:extLst>
              <a:ext uri="{FF2B5EF4-FFF2-40B4-BE49-F238E27FC236}">
                <a16:creationId xmlns:a16="http://schemas.microsoft.com/office/drawing/2014/main" id="{2A574F80-B75C-EB05-10A7-2F6DC94544DC}"/>
              </a:ext>
            </a:extLst>
          </p:cNvPr>
          <p:cNvSpPr txBox="1"/>
          <p:nvPr/>
        </p:nvSpPr>
        <p:spPr>
          <a:xfrm>
            <a:off x="126439" y="1412239"/>
            <a:ext cx="3989084" cy="11078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9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21" name="CaixaDeTexto 9">
            <a:extLst>
              <a:ext uri="{FF2B5EF4-FFF2-40B4-BE49-F238E27FC236}">
                <a16:creationId xmlns:a16="http://schemas.microsoft.com/office/drawing/2014/main" id="{B71DAD02-E6E4-A952-9B46-36E8680850A9}"/>
              </a:ext>
            </a:extLst>
          </p:cNvPr>
          <p:cNvSpPr txBox="1"/>
          <p:nvPr/>
        </p:nvSpPr>
        <p:spPr>
          <a:xfrm>
            <a:off x="4115524" y="1412239"/>
            <a:ext cx="3989087" cy="11078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9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22" name="CaixaDeTexto 10">
            <a:extLst>
              <a:ext uri="{FF2B5EF4-FFF2-40B4-BE49-F238E27FC236}">
                <a16:creationId xmlns:a16="http://schemas.microsoft.com/office/drawing/2014/main" id="{16EABFFF-1451-E298-70CE-6CFF571FC4FB}"/>
              </a:ext>
            </a:extLst>
          </p:cNvPr>
          <p:cNvSpPr txBox="1"/>
          <p:nvPr/>
        </p:nvSpPr>
        <p:spPr>
          <a:xfrm>
            <a:off x="8104610" y="1412239"/>
            <a:ext cx="3989087" cy="11078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9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pic>
        <p:nvPicPr>
          <p:cNvPr id="23" name="Imagem 2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F1814DE1-9EA0-6B81-CC36-BB2E4B280B6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1519" y="911757"/>
            <a:ext cx="2108958" cy="2108958"/>
          </a:xfrm>
          <a:prstGeom prst="rect">
            <a:avLst/>
          </a:prstGeom>
        </p:spPr>
      </p:pic>
      <p:grpSp>
        <p:nvGrpSpPr>
          <p:cNvPr id="2" name="Group 5">
            <a:extLst>
              <a:ext uri="{FF2B5EF4-FFF2-40B4-BE49-F238E27FC236}">
                <a16:creationId xmlns:a16="http://schemas.microsoft.com/office/drawing/2014/main" id="{7BB18A25-B40F-FCB4-42A3-40F7F655EE34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8DDCB539-7E77-79EA-9D53-A36E0D3069E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E1632196-8163-C7C0-7C9D-86B8791E6B3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D63A4EB5-6C45-3C04-D539-F9664823D545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6" name="Graphic 10">
              <a:extLst>
                <a:ext uri="{FF2B5EF4-FFF2-40B4-BE49-F238E27FC236}">
                  <a16:creationId xmlns:a16="http://schemas.microsoft.com/office/drawing/2014/main" id="{7444556E-218A-6041-B0DD-14453F93604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824863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79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3">
            <a:extLst>
              <a:ext uri="{FF2B5EF4-FFF2-40B4-BE49-F238E27FC236}">
                <a16:creationId xmlns:a16="http://schemas.microsoft.com/office/drawing/2014/main" id="{A41CC748-4E96-AD68-2D70-72B3EDF237FB}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4" name="CaixaDeTexto 8">
            <a:extLst>
              <a:ext uri="{FF2B5EF4-FFF2-40B4-BE49-F238E27FC236}">
                <a16:creationId xmlns:a16="http://schemas.microsoft.com/office/drawing/2014/main" id="{FC2B3E2F-32DD-98FF-12BF-632F8645CC38}"/>
              </a:ext>
            </a:extLst>
          </p:cNvPr>
          <p:cNvSpPr txBox="1"/>
          <p:nvPr/>
        </p:nvSpPr>
        <p:spPr>
          <a:xfrm>
            <a:off x="-927100" y="2265923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7999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5" name="CaixaDeTexto 9">
            <a:extLst>
              <a:ext uri="{FF2B5EF4-FFF2-40B4-BE49-F238E27FC236}">
                <a16:creationId xmlns:a16="http://schemas.microsoft.com/office/drawing/2014/main" id="{91895B88-D187-3E71-1C18-7D5AA553AC67}"/>
              </a:ext>
            </a:extLst>
          </p:cNvPr>
          <p:cNvSpPr txBox="1"/>
          <p:nvPr/>
        </p:nvSpPr>
        <p:spPr>
          <a:xfrm>
            <a:off x="3923476" y="2265923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7999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6" name="CaixaDeTexto 10">
            <a:extLst>
              <a:ext uri="{FF2B5EF4-FFF2-40B4-BE49-F238E27FC236}">
                <a16:creationId xmlns:a16="http://schemas.microsoft.com/office/drawing/2014/main" id="{1F581D38-B825-3CD0-BF91-034595F60206}"/>
              </a:ext>
            </a:extLst>
          </p:cNvPr>
          <p:cNvSpPr txBox="1"/>
          <p:nvPr/>
        </p:nvSpPr>
        <p:spPr>
          <a:xfrm>
            <a:off x="8774053" y="2265923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7999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78C79110-31DB-183D-5E9B-BCE3A189F771}"/>
              </a:ext>
            </a:extLst>
          </p:cNvPr>
          <p:cNvGrpSpPr/>
          <p:nvPr/>
        </p:nvGrpSpPr>
        <p:grpSpPr>
          <a:xfrm>
            <a:off x="4727939" y="1510392"/>
            <a:ext cx="2736120" cy="2736117"/>
            <a:chOff x="1259629" y="1800227"/>
            <a:chExt cx="1791476" cy="1791474"/>
          </a:xfrm>
        </p:grpSpPr>
        <p:sp>
          <p:nvSpPr>
            <p:cNvPr id="8" name="Elipse 14">
              <a:extLst>
                <a:ext uri="{FF2B5EF4-FFF2-40B4-BE49-F238E27FC236}">
                  <a16:creationId xmlns:a16="http://schemas.microsoft.com/office/drawing/2014/main" id="{A0C604E3-0FBA-48E8-9D81-C218A43DA5CC}"/>
                </a:ext>
              </a:extLst>
            </p:cNvPr>
            <p:cNvSpPr/>
            <p:nvPr userDrawn="1"/>
          </p:nvSpPr>
          <p:spPr>
            <a:xfrm>
              <a:off x="1259629" y="1800227"/>
              <a:ext cx="1791476" cy="1791474"/>
            </a:xfrm>
            <a:prstGeom prst="ellipse">
              <a:avLst/>
            </a:prstGeom>
            <a:solidFill>
              <a:srgbClr val="8C333A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sz="1800"/>
            </a:p>
          </p:txBody>
        </p:sp>
        <p:sp>
          <p:nvSpPr>
            <p:cNvPr id="9" name="Elipse 15">
              <a:extLst>
                <a:ext uri="{FF2B5EF4-FFF2-40B4-BE49-F238E27FC236}">
                  <a16:creationId xmlns:a16="http://schemas.microsoft.com/office/drawing/2014/main" id="{69E1281E-8A3C-C2D5-9274-CB328F4DF44D}"/>
                </a:ext>
              </a:extLst>
            </p:cNvPr>
            <p:cNvSpPr/>
            <p:nvPr userDrawn="1"/>
          </p:nvSpPr>
          <p:spPr>
            <a:xfrm>
              <a:off x="1404148" y="1944744"/>
              <a:ext cx="1502435" cy="1502436"/>
            </a:xfrm>
            <a:prstGeom prst="ellipse">
              <a:avLst/>
            </a:prstGeom>
            <a:solidFill>
              <a:srgbClr val="8C333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sz="1800"/>
            </a:p>
          </p:txBody>
        </p:sp>
      </p:grpSp>
      <p:grpSp>
        <p:nvGrpSpPr>
          <p:cNvPr id="10" name="Group 5">
            <a:extLst>
              <a:ext uri="{FF2B5EF4-FFF2-40B4-BE49-F238E27FC236}">
                <a16:creationId xmlns:a16="http://schemas.microsoft.com/office/drawing/2014/main" id="{63D1F78C-2F5E-1C8E-744B-C634301C5CA2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11" name="Retângulo: Cantos Arredondados 15">
              <a:extLst>
                <a:ext uri="{FF2B5EF4-FFF2-40B4-BE49-F238E27FC236}">
                  <a16:creationId xmlns:a16="http://schemas.microsoft.com/office/drawing/2014/main" id="{FBCE62FC-632B-4D04-4281-20888230267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2" name="Gráfico 16">
              <a:extLst>
                <a:ext uri="{FF2B5EF4-FFF2-40B4-BE49-F238E27FC236}">
                  <a16:creationId xmlns:a16="http://schemas.microsoft.com/office/drawing/2014/main" id="{1E7006B6-9F75-4E00-0917-5999F61FF6A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3" name="CaixaDeTexto 17">
              <a:extLst>
                <a:ext uri="{FF2B5EF4-FFF2-40B4-BE49-F238E27FC236}">
                  <a16:creationId xmlns:a16="http://schemas.microsoft.com/office/drawing/2014/main" id="{25751DD9-2D4A-F326-BDC9-1B5EF291EB22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4" name="Graphic 10">
              <a:extLst>
                <a:ext uri="{FF2B5EF4-FFF2-40B4-BE49-F238E27FC236}">
                  <a16:creationId xmlns:a16="http://schemas.microsoft.com/office/drawing/2014/main" id="{4131F78B-CD97-46B3-9079-7955A4F1C1A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  <p:pic>
        <p:nvPicPr>
          <p:cNvPr id="15" name="Imagem 14">
            <a:extLst>
              <a:ext uri="{FF2B5EF4-FFF2-40B4-BE49-F238E27FC236}">
                <a16:creationId xmlns:a16="http://schemas.microsoft.com/office/drawing/2014/main" id="{EDB8FCC6-A8E2-A722-4A42-677628DA0EB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88" r="25288"/>
          <a:stretch/>
        </p:blipFill>
        <p:spPr>
          <a:xfrm>
            <a:off x="4959353" y="969428"/>
            <a:ext cx="2273288" cy="3065496"/>
          </a:xfrm>
          <a:custGeom>
            <a:avLst/>
            <a:gdLst>
              <a:gd name="connsiteX0" fmla="*/ 982120 w 2273288"/>
              <a:gd name="connsiteY0" fmla="*/ 0 h 3065496"/>
              <a:gd name="connsiteX1" fmla="*/ 1291168 w 2273288"/>
              <a:gd name="connsiteY1" fmla="*/ 0 h 3065496"/>
              <a:gd name="connsiteX2" fmla="*/ 1365718 w 2273288"/>
              <a:gd name="connsiteY2" fmla="*/ 11378 h 3065496"/>
              <a:gd name="connsiteX3" fmla="*/ 2273288 w 2273288"/>
              <a:gd name="connsiteY3" fmla="*/ 1124929 h 3065496"/>
              <a:gd name="connsiteX4" fmla="*/ 2273288 w 2273288"/>
              <a:gd name="connsiteY4" fmla="*/ 1928852 h 3065496"/>
              <a:gd name="connsiteX5" fmla="*/ 1136644 w 2273288"/>
              <a:gd name="connsiteY5" fmla="*/ 3065496 h 3065496"/>
              <a:gd name="connsiteX6" fmla="*/ 0 w 2273288"/>
              <a:gd name="connsiteY6" fmla="*/ 1928852 h 3065496"/>
              <a:gd name="connsiteX7" fmla="*/ 0 w 2273288"/>
              <a:gd name="connsiteY7" fmla="*/ 1124929 h 3065496"/>
              <a:gd name="connsiteX8" fmla="*/ 907571 w 2273288"/>
              <a:gd name="connsiteY8" fmla="*/ 11378 h 3065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73288" h="3065496">
                <a:moveTo>
                  <a:pt x="982120" y="0"/>
                </a:moveTo>
                <a:lnTo>
                  <a:pt x="1291168" y="0"/>
                </a:lnTo>
                <a:lnTo>
                  <a:pt x="1365718" y="11378"/>
                </a:lnTo>
                <a:cubicBezTo>
                  <a:pt x="1883667" y="117366"/>
                  <a:pt x="2273288" y="575647"/>
                  <a:pt x="2273288" y="1124929"/>
                </a:cubicBezTo>
                <a:lnTo>
                  <a:pt x="2273288" y="1928852"/>
                </a:lnTo>
                <a:cubicBezTo>
                  <a:pt x="2273288" y="2556603"/>
                  <a:pt x="1764395" y="3065496"/>
                  <a:pt x="1136644" y="3065496"/>
                </a:cubicBezTo>
                <a:cubicBezTo>
                  <a:pt x="508893" y="3065496"/>
                  <a:pt x="0" y="2556603"/>
                  <a:pt x="0" y="1928852"/>
                </a:cubicBezTo>
                <a:lnTo>
                  <a:pt x="0" y="1124929"/>
                </a:lnTo>
                <a:cubicBezTo>
                  <a:pt x="0" y="575647"/>
                  <a:pt x="389621" y="117366"/>
                  <a:pt x="907571" y="11378"/>
                </a:cubicBezTo>
                <a:close/>
              </a:path>
            </a:pathLst>
          </a:cu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F9875AFA-9444-D939-9534-1F29F74897C2}"/>
              </a:ext>
            </a:extLst>
          </p:cNvPr>
          <p:cNvSpPr txBox="1"/>
          <p:nvPr/>
        </p:nvSpPr>
        <p:spPr>
          <a:xfrm>
            <a:off x="4009534" y="4684433"/>
            <a:ext cx="417293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altLang="en-US" sz="4000" dirty="0">
                <a:solidFill>
                  <a:schemeClr val="bg1"/>
                </a:solidFill>
                <a:latin typeface="AMX Black" pitchFamily="2" charset="0"/>
                <a:cs typeface="+mn-ea"/>
              </a:rPr>
              <a:t>Alguma dúvida?​</a:t>
            </a:r>
          </a:p>
        </p:txBody>
      </p:sp>
    </p:spTree>
    <p:extLst>
      <p:ext uri="{BB962C8B-B14F-4D97-AF65-F5344CB8AC3E}">
        <p14:creationId xmlns:p14="http://schemas.microsoft.com/office/powerpoint/2010/main" val="1913338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  <p:extLst>
    <p:ext uri="{DCECCB84-F9BA-43D5-87BE-67443E8EF086}">
      <p15:sldGuideLst xmlns:p15="http://schemas.microsoft.com/office/powerpoint/2012/main">
        <p15:guide id="1" orient="horz" pos="2154">
          <p15:clr>
            <a:srgbClr val="FBAE40"/>
          </p15:clr>
        </p15:guide>
        <p15:guide id="2" pos="3830">
          <p15:clr>
            <a:srgbClr val="FBAE40"/>
          </p15:clr>
        </p15:guide>
      </p15:sldGuideLst>
    </p:ext>
  </p:extLst>
</p:sldLayout>
</file>

<file path=ppt/slideLayouts/slideLayout7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Introdução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931926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7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610040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Atenção/Dica">
    <p:bg>
      <p:bgPr>
        <a:solidFill>
          <a:srgbClr val="74242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9B22AC4A-706D-8AF7-A9EF-2F10788C8C66}"/>
              </a:ext>
            </a:extLst>
          </p:cNvPr>
          <p:cNvSpPr txBox="1"/>
          <p:nvPr userDrawn="1"/>
        </p:nvSpPr>
        <p:spPr>
          <a:xfrm>
            <a:off x="-1106716" y="1650084"/>
            <a:ext cx="4850576" cy="132331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l" defTabSz="91430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7999" b="0" i="0" u="none" strike="noStrike" kern="1200" cap="none" spc="0" normalizeH="0" baseline="0" noProof="0">
                <a:ln>
                  <a:solidFill>
                    <a:srgbClr val="C00000"/>
                  </a:solidFill>
                </a:ln>
                <a:noFill/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ATENÇÃO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206374DF-EDF9-BE82-7870-CBC8BBE7BB1C}"/>
              </a:ext>
            </a:extLst>
          </p:cNvPr>
          <p:cNvSpPr txBox="1"/>
          <p:nvPr userDrawn="1"/>
        </p:nvSpPr>
        <p:spPr>
          <a:xfrm>
            <a:off x="3743859" y="1650084"/>
            <a:ext cx="4850576" cy="132331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l" defTabSz="91430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7999" b="0" i="0" u="none" strike="noStrike" kern="1200" cap="none" spc="0" normalizeH="0" baseline="0" noProof="0">
                <a:ln>
                  <a:solidFill>
                    <a:srgbClr val="C00000"/>
                  </a:solidFill>
                </a:ln>
                <a:noFill/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ATENÇÃO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A614BA1B-E055-6A1E-3B62-999CEE35C7FA}"/>
              </a:ext>
            </a:extLst>
          </p:cNvPr>
          <p:cNvSpPr txBox="1"/>
          <p:nvPr userDrawn="1"/>
        </p:nvSpPr>
        <p:spPr>
          <a:xfrm>
            <a:off x="8594435" y="1650084"/>
            <a:ext cx="4850576" cy="132331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l" defTabSz="91430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7999" b="0" i="0" u="none" strike="noStrike" kern="1200" cap="none" spc="0" normalizeH="0" baseline="0" noProof="0" dirty="0">
                <a:ln>
                  <a:solidFill>
                    <a:srgbClr val="C00000"/>
                  </a:solidFill>
                </a:ln>
                <a:noFill/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ATENÇÃO</a:t>
            </a:r>
          </a:p>
        </p:txBody>
      </p:sp>
      <p:pic>
        <p:nvPicPr>
          <p:cNvPr id="5" name="Imagem 4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D09FC7E7-916A-9ED8-D92D-F09BEFBD457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90532" y="863139"/>
            <a:ext cx="2214174" cy="2214174"/>
          </a:xfrm>
          <a:prstGeom prst="rect">
            <a:avLst/>
          </a:prstGeom>
        </p:spPr>
      </p:pic>
      <p:grpSp>
        <p:nvGrpSpPr>
          <p:cNvPr id="32" name="Agrupar 31">
            <a:extLst>
              <a:ext uri="{FF2B5EF4-FFF2-40B4-BE49-F238E27FC236}">
                <a16:creationId xmlns:a16="http://schemas.microsoft.com/office/drawing/2014/main" id="{134D23A7-FD52-E473-C0B0-1307C742CE2A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33" name="Retângulo: Cantos Arredondados 32">
              <a:extLst>
                <a:ext uri="{FF2B5EF4-FFF2-40B4-BE49-F238E27FC236}">
                  <a16:creationId xmlns:a16="http://schemas.microsoft.com/office/drawing/2014/main" id="{1E5CF443-9E13-F384-DA3D-EB7FF9C6825F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34" name="Gráfico 33">
              <a:extLst>
                <a:ext uri="{FF2B5EF4-FFF2-40B4-BE49-F238E27FC236}">
                  <a16:creationId xmlns:a16="http://schemas.microsoft.com/office/drawing/2014/main" id="{45F1D212-B795-116E-A58A-3AE759D5DFC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44491"/>
              <a:ext cx="1523323" cy="247025"/>
            </a:xfrm>
            <a:prstGeom prst="rect">
              <a:avLst/>
            </a:prstGeom>
          </p:spPr>
        </p:pic>
        <p:sp>
          <p:nvSpPr>
            <p:cNvPr id="35" name="CaixaDeTexto 34">
              <a:extLst>
                <a:ext uri="{FF2B5EF4-FFF2-40B4-BE49-F238E27FC236}">
                  <a16:creationId xmlns:a16="http://schemas.microsoft.com/office/drawing/2014/main" id="{A62DC02F-5401-AD62-A85F-BBC0B598B2D7}"/>
                </a:ext>
              </a:extLst>
            </p:cNvPr>
            <p:cNvSpPr txBox="1"/>
            <p:nvPr/>
          </p:nvSpPr>
          <p:spPr>
            <a:xfrm>
              <a:off x="5532593" y="219187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36" name="Graphic 16">
              <a:extLst>
                <a:ext uri="{FF2B5EF4-FFF2-40B4-BE49-F238E27FC236}">
                  <a16:creationId xmlns:a16="http://schemas.microsoft.com/office/drawing/2014/main" id="{8DC64C67-D180-073C-CD85-954036CECA5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1136855" y="234763"/>
              <a:ext cx="723192" cy="27338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976377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Introdução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264288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D270C6D1-89C2-4448-977B-1DA0AE9800BA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2">
              <a:extLst>
                <a:ext uri="{FF2B5EF4-FFF2-40B4-BE49-F238E27FC236}">
                  <a16:creationId xmlns:a16="http://schemas.microsoft.com/office/drawing/2014/main" id="{C74E885D-9B76-4948-43A7-2F712DCFC8C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8E37C267-7802-8A17-0CCE-DD0CE578528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44491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22B53725-3907-56E0-D177-A82A5D49E41A}"/>
                </a:ext>
              </a:extLst>
            </p:cNvPr>
            <p:cNvSpPr txBox="1"/>
            <p:nvPr/>
          </p:nvSpPr>
          <p:spPr>
            <a:xfrm>
              <a:off x="5532593" y="219187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6" name="Graphic 16">
              <a:extLst>
                <a:ext uri="{FF2B5EF4-FFF2-40B4-BE49-F238E27FC236}">
                  <a16:creationId xmlns:a16="http://schemas.microsoft.com/office/drawing/2014/main" id="{5893F7F2-F234-6BF3-87BC-C34B614F066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1136855" y="234763"/>
              <a:ext cx="723192" cy="27338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42230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0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 descr="Mulher em pé em frente a espelho&#10;&#10;O conteúdo gerado por IA pode estar incorreto.">
            <a:extLst>
              <a:ext uri="{FF2B5EF4-FFF2-40B4-BE49-F238E27FC236}">
                <a16:creationId xmlns:a16="http://schemas.microsoft.com/office/drawing/2014/main" id="{B0C23422-F792-CD19-5748-E5B73C5261C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9" r="13615" b="34269"/>
          <a:stretch>
            <a:fillRect/>
          </a:stretch>
        </p:blipFill>
        <p:spPr>
          <a:xfrm flipH="1">
            <a:off x="200805" y="749031"/>
            <a:ext cx="11790392" cy="5933873"/>
          </a:xfrm>
          <a:prstGeom prst="roundRect">
            <a:avLst>
              <a:gd name="adj" fmla="val 2008"/>
            </a:avLst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98CD1683-4D90-773A-EC64-E5E4212B0D17}"/>
              </a:ext>
            </a:extLst>
          </p:cNvPr>
          <p:cNvSpPr txBox="1"/>
          <p:nvPr userDrawn="1"/>
        </p:nvSpPr>
        <p:spPr>
          <a:xfrm>
            <a:off x="6677467" y="2205799"/>
            <a:ext cx="3212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dirty="0">
                <a:solidFill>
                  <a:schemeClr val="bg1"/>
                </a:solidFill>
                <a:latin typeface="AMX Medium" pitchFamily="2" charset="0"/>
              </a:rPr>
              <a:t>O que vamos ver: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2E7554A5-77C3-5A0D-D3D4-82B828B64D6A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6" name="Retângulo: Cantos Arredondados 5">
              <a:extLst>
                <a:ext uri="{FF2B5EF4-FFF2-40B4-BE49-F238E27FC236}">
                  <a16:creationId xmlns:a16="http://schemas.microsoft.com/office/drawing/2014/main" id="{CC0A087F-AC05-3600-5083-4E7C7B27F81C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7" name="Gráfico 6">
              <a:extLst>
                <a:ext uri="{FF2B5EF4-FFF2-40B4-BE49-F238E27FC236}">
                  <a16:creationId xmlns:a16="http://schemas.microsoft.com/office/drawing/2014/main" id="{A56114AC-7190-03E8-BFB5-025090F3ADC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44491"/>
              <a:ext cx="1523323" cy="247025"/>
            </a:xfrm>
            <a:prstGeom prst="rect">
              <a:avLst/>
            </a:prstGeom>
          </p:spPr>
        </p:pic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CF7219B6-D2C0-FF7E-D526-24860D596048}"/>
                </a:ext>
              </a:extLst>
            </p:cNvPr>
            <p:cNvSpPr txBox="1"/>
            <p:nvPr/>
          </p:nvSpPr>
          <p:spPr>
            <a:xfrm>
              <a:off x="5532593" y="219187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9" name="Graphic 16">
              <a:extLst>
                <a:ext uri="{FF2B5EF4-FFF2-40B4-BE49-F238E27FC236}">
                  <a16:creationId xmlns:a16="http://schemas.microsoft.com/office/drawing/2014/main" id="{42E2A889-1744-0357-FA8D-DAA8705A34B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1136855" y="234763"/>
              <a:ext cx="723192" cy="27338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030518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296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0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8F522D6-68AF-1C94-94BA-F080D6598B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1" y="1122363"/>
            <a:ext cx="9144000" cy="2387600"/>
          </a:xfrm>
        </p:spPr>
        <p:txBody>
          <a:bodyPr anchor="b"/>
          <a:lstStyle>
            <a:lvl1pPr algn="ctr">
              <a:defRPr sz="5999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3771906B-DD71-DE59-5856-A1D1A99059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1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54" indent="0" algn="ctr">
              <a:buNone/>
              <a:defRPr sz="2000"/>
            </a:lvl2pPr>
            <a:lvl3pPr marL="914309" indent="0" algn="ctr">
              <a:buNone/>
              <a:defRPr sz="1800"/>
            </a:lvl3pPr>
            <a:lvl4pPr marL="1371463" indent="0" algn="ctr">
              <a:buNone/>
              <a:defRPr sz="1600"/>
            </a:lvl4pPr>
            <a:lvl5pPr marL="1828617" indent="0" algn="ctr">
              <a:buNone/>
              <a:defRPr sz="1600"/>
            </a:lvl5pPr>
            <a:lvl6pPr marL="2285771" indent="0" algn="ctr">
              <a:buNone/>
              <a:defRPr sz="1600"/>
            </a:lvl6pPr>
            <a:lvl7pPr marL="2742926" indent="0" algn="ctr">
              <a:buNone/>
              <a:defRPr sz="1600"/>
            </a:lvl7pPr>
            <a:lvl8pPr marL="3200080" indent="0" algn="ctr">
              <a:buNone/>
              <a:defRPr sz="1600"/>
            </a:lvl8pPr>
            <a:lvl9pPr marL="3657234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F649DE80-AB45-25AA-4C02-C9A7A84CC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7D43E-BC4D-4F19-85D2-19997652D16F}" type="datetimeFigureOut">
              <a:rPr lang="pt-BR" smtClean="0"/>
              <a:t>25/05/2026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629C6CF6-87B7-701D-568D-C261098E1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082D4D0F-DCD2-9A9B-A449-9DFC2D7B8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2B600-D969-4EC8-8CA6-95C13CEFDA8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8762136"/>
      </p:ext>
    </p:extLst>
  </p:cSld>
  <p:clrMapOvr>
    <a:masterClrMapping/>
  </p:clrMapOvr>
</p:sldLayout>
</file>

<file path=ppt/slideLayouts/slideLayout80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48666" y="4843226"/>
            <a:ext cx="1861996" cy="2014774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EC7F0F9-A728-BE41-806B-BBC34DBD857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2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04A89CA1-D70D-824E-B07D-895D3156459D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284921" y="320042"/>
            <a:ext cx="6562150" cy="107872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E43F0DB9-1F0D-D24D-AA83-7CE756B69BB8}"/>
              </a:ext>
            </a:extLst>
          </p:cNvPr>
          <p:cNvSpPr txBox="1"/>
          <p:nvPr userDrawn="1"/>
        </p:nvSpPr>
        <p:spPr>
          <a:xfrm>
            <a:off x="573325" y="166304"/>
            <a:ext cx="3711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374355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0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DF7FC122-0EC0-4941-ABB8-ACEB8267446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29" y="2455"/>
            <a:ext cx="12189371" cy="6855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4457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ADA00866-F6B9-4009-8193-1DD4664E6A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r="1019" b="819"/>
          <a:stretch/>
        </p:blipFill>
        <p:spPr>
          <a:xfrm>
            <a:off x="1901" y="2171"/>
            <a:ext cx="12190099" cy="6855829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030" y="4843226"/>
            <a:ext cx="1853970" cy="2014774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2" y="112140"/>
            <a:ext cx="875065" cy="317211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CFF8E68D-E324-4A10-B1C9-56EFE6F7D725}"/>
              </a:ext>
            </a:extLst>
          </p:cNvPr>
          <p:cNvCxnSpPr>
            <a:cxnSpLocks/>
            <a:endCxn id="12" idx="3"/>
          </p:cNvCxnSpPr>
          <p:nvPr userDrawn="1"/>
        </p:nvCxnSpPr>
        <p:spPr>
          <a:xfrm flipH="1">
            <a:off x="4284921" y="320042"/>
            <a:ext cx="6562150" cy="10787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1F4DF071-4518-4927-B303-C71BB3D01F4B}"/>
              </a:ext>
            </a:extLst>
          </p:cNvPr>
          <p:cNvSpPr txBox="1"/>
          <p:nvPr userDrawn="1"/>
        </p:nvSpPr>
        <p:spPr>
          <a:xfrm>
            <a:off x="573325" y="166304"/>
            <a:ext cx="3711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7231799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EF5C401D-D495-C84C-8192-8451F904CA69}"/>
              </a:ext>
            </a:extLst>
          </p:cNvPr>
          <p:cNvSpPr/>
          <p:nvPr userDrawn="1"/>
        </p:nvSpPr>
        <p:spPr>
          <a:xfrm>
            <a:off x="2" y="1883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2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6FF5FC04-DE54-4143-8C64-1F0193F5A2B8}"/>
              </a:ext>
            </a:extLst>
          </p:cNvPr>
          <p:cNvCxnSpPr>
            <a:cxnSpLocks/>
            <a:endCxn id="10" idx="3"/>
          </p:cNvCxnSpPr>
          <p:nvPr userDrawn="1"/>
        </p:nvCxnSpPr>
        <p:spPr>
          <a:xfrm flipH="1">
            <a:off x="4284921" y="320042"/>
            <a:ext cx="6562150" cy="107872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ED0EC16F-712F-3441-BBA2-692FB793F0B6}"/>
              </a:ext>
            </a:extLst>
          </p:cNvPr>
          <p:cNvSpPr txBox="1"/>
          <p:nvPr userDrawn="1"/>
        </p:nvSpPr>
        <p:spPr>
          <a:xfrm>
            <a:off x="573325" y="166304"/>
            <a:ext cx="3711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1732701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2" y="1883"/>
            <a:ext cx="12192000" cy="6856121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56859"/>
            <a:ext cx="11161334" cy="1801145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2679" y="4843226"/>
            <a:ext cx="1853970" cy="20147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730463"/>
            <a:ext cx="12192000" cy="2337202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9DC61A-7A51-0445-8F43-E7BEF019A5FB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2" y="112136"/>
            <a:ext cx="877385" cy="318052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90F05128-87B3-0A4C-A193-00DD6D49A417}"/>
              </a:ext>
            </a:extLst>
          </p:cNvPr>
          <p:cNvCxnSpPr>
            <a:cxnSpLocks/>
            <a:endCxn id="12" idx="3"/>
          </p:cNvCxnSpPr>
          <p:nvPr userDrawn="1"/>
        </p:nvCxnSpPr>
        <p:spPr>
          <a:xfrm flipH="1">
            <a:off x="4284921" y="320042"/>
            <a:ext cx="6562150" cy="107872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BDCA1EEB-155E-A047-BCB6-A4840F30F2B8}"/>
              </a:ext>
            </a:extLst>
          </p:cNvPr>
          <p:cNvSpPr txBox="1"/>
          <p:nvPr userDrawn="1"/>
        </p:nvSpPr>
        <p:spPr>
          <a:xfrm>
            <a:off x="573325" y="166304"/>
            <a:ext cx="3711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33561661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0" y="1883"/>
            <a:ext cx="12216680" cy="6856121"/>
          </a:xfrm>
          <a:prstGeom prst="rect">
            <a:avLst/>
          </a:prstGeom>
          <a:solidFill>
            <a:srgbClr val="C1C0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F42E567C-863D-7049-B54D-FEE3D54AFDF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2" y="112140"/>
            <a:ext cx="875065" cy="317211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330004" y="4843226"/>
            <a:ext cx="1861996" cy="2014774"/>
          </a:xfrm>
          <a:prstGeom prst="rect">
            <a:avLst/>
          </a:prstGeom>
        </p:spPr>
      </p:pic>
      <p:cxnSp>
        <p:nvCxnSpPr>
          <p:cNvPr id="9" name="Conector reto 10">
            <a:extLst>
              <a:ext uri="{FF2B5EF4-FFF2-40B4-BE49-F238E27FC236}">
                <a16:creationId xmlns:a16="http://schemas.microsoft.com/office/drawing/2014/main" id="{FFD16E8E-DF41-F54A-A260-56514FC27312}"/>
              </a:ext>
            </a:extLst>
          </p:cNvPr>
          <p:cNvCxnSpPr>
            <a:cxnSpLocks/>
            <a:endCxn id="11" idx="3"/>
          </p:cNvCxnSpPr>
          <p:nvPr userDrawn="1"/>
        </p:nvCxnSpPr>
        <p:spPr>
          <a:xfrm flipH="1">
            <a:off x="4284921" y="320042"/>
            <a:ext cx="6562150" cy="107872"/>
          </a:xfrm>
          <a:prstGeom prst="line">
            <a:avLst/>
          </a:prstGeom>
          <a:ln>
            <a:solidFill>
              <a:srgbClr val="72092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FC2A871D-C6C7-794B-B43C-5BA9A14D1C0C}"/>
              </a:ext>
            </a:extLst>
          </p:cNvPr>
          <p:cNvSpPr txBox="1"/>
          <p:nvPr userDrawn="1"/>
        </p:nvSpPr>
        <p:spPr>
          <a:xfrm>
            <a:off x="573325" y="166304"/>
            <a:ext cx="3711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720928"/>
                </a:solidFill>
              </a:rPr>
              <a:t>FORMAÇÃO CLARO EMPRESAS </a:t>
            </a:r>
            <a:r>
              <a:rPr lang="pt-BR" sz="1400" dirty="0">
                <a:solidFill>
                  <a:srgbClr val="720928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40980147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8A21D85E-D207-4144-A9AC-D86A7DD60B4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903" y="2172"/>
            <a:ext cx="12214779" cy="6855828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353E198B-2C21-4AE6-A7D1-86F5958804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67" y="1036"/>
            <a:ext cx="794127" cy="862565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42CAA076-19D7-6849-9DD4-8A9CB4D0F62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2" y="112140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9CC896CB-C5A3-B949-B6CB-7D0DEBD6B818}"/>
              </a:ext>
            </a:extLst>
          </p:cNvPr>
          <p:cNvCxnSpPr>
            <a:cxnSpLocks/>
            <a:endCxn id="8" idx="3"/>
          </p:cNvCxnSpPr>
          <p:nvPr userDrawn="1"/>
        </p:nvCxnSpPr>
        <p:spPr>
          <a:xfrm flipH="1">
            <a:off x="4284921" y="320042"/>
            <a:ext cx="6562150" cy="10787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aixaDeTexto 7">
            <a:extLst>
              <a:ext uri="{FF2B5EF4-FFF2-40B4-BE49-F238E27FC236}">
                <a16:creationId xmlns:a16="http://schemas.microsoft.com/office/drawing/2014/main" id="{9C5A0101-578C-3F41-8CF8-DF5682F57D88}"/>
              </a:ext>
            </a:extLst>
          </p:cNvPr>
          <p:cNvSpPr txBox="1"/>
          <p:nvPr userDrawn="1"/>
        </p:nvSpPr>
        <p:spPr>
          <a:xfrm>
            <a:off x="573325" y="166304"/>
            <a:ext cx="3711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15139322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BC9A0E3C-CD47-A54B-ABC9-4757312DC09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" y="0"/>
            <a:ext cx="12192000" cy="68580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60F8559B-4025-1C4E-A766-3C1AB9DFBD4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2" y="112140"/>
            <a:ext cx="875065" cy="317211"/>
          </a:xfrm>
          <a:prstGeom prst="rect">
            <a:avLst/>
          </a:prstGeom>
        </p:spPr>
      </p:pic>
      <p:cxnSp>
        <p:nvCxnSpPr>
          <p:cNvPr id="6" name="Conector reto 10">
            <a:extLst>
              <a:ext uri="{FF2B5EF4-FFF2-40B4-BE49-F238E27FC236}">
                <a16:creationId xmlns:a16="http://schemas.microsoft.com/office/drawing/2014/main" id="{052438FC-0A58-ED49-876C-94CEB1C24BA7}"/>
              </a:ext>
            </a:extLst>
          </p:cNvPr>
          <p:cNvCxnSpPr>
            <a:cxnSpLocks/>
            <a:endCxn id="7" idx="3"/>
          </p:cNvCxnSpPr>
          <p:nvPr userDrawn="1"/>
        </p:nvCxnSpPr>
        <p:spPr>
          <a:xfrm flipH="1">
            <a:off x="4284921" y="320042"/>
            <a:ext cx="6562150" cy="10787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aixaDeTexto 6">
            <a:extLst>
              <a:ext uri="{FF2B5EF4-FFF2-40B4-BE49-F238E27FC236}">
                <a16:creationId xmlns:a16="http://schemas.microsoft.com/office/drawing/2014/main" id="{2BB0F6F6-8AD6-884D-9D15-2048F38068C3}"/>
              </a:ext>
            </a:extLst>
          </p:cNvPr>
          <p:cNvSpPr txBox="1"/>
          <p:nvPr userDrawn="1"/>
        </p:nvSpPr>
        <p:spPr>
          <a:xfrm>
            <a:off x="573325" y="166304"/>
            <a:ext cx="3711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306168954"/>
      </p:ext>
    </p:extLst>
  </p:cSld>
  <p:clrMapOvr>
    <a:masterClrMapping/>
  </p:clrMapOvr>
  <p:transition spd="slow">
    <p:cover/>
  </p:transition>
</p:sldLayout>
</file>

<file path=ppt/slideLayouts/slideLayout8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2" y="1883"/>
            <a:ext cx="12192000" cy="6856121"/>
          </a:xfrm>
          <a:prstGeom prst="rect">
            <a:avLst/>
          </a:prstGeom>
          <a:solidFill>
            <a:srgbClr val="3C3C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3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F9FF498-8632-0C4A-8A88-D9C9AC075C1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582" y="112140"/>
            <a:ext cx="875065" cy="317211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D2F235CC-64F1-434A-89B7-9E54CAD79783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>
            <a:off x="4284921" y="320042"/>
            <a:ext cx="6562150" cy="10787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389D0C07-DD41-5344-A0DF-B87E082416DD}"/>
              </a:ext>
            </a:extLst>
          </p:cNvPr>
          <p:cNvSpPr txBox="1"/>
          <p:nvPr userDrawn="1"/>
        </p:nvSpPr>
        <p:spPr>
          <a:xfrm>
            <a:off x="573325" y="166304"/>
            <a:ext cx="3711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prstClr val="white"/>
                </a:solidFill>
              </a:rPr>
              <a:t>FORMAÇÃO CLARO EMPRESAS </a:t>
            </a:r>
            <a:r>
              <a:rPr lang="pt-BR" sz="1400" dirty="0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14340675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5">
            <a:extLst>
              <a:ext uri="{FF2B5EF4-FFF2-40B4-BE49-F238E27FC236}">
                <a16:creationId xmlns:a16="http://schemas.microsoft.com/office/drawing/2014/main" id="{7EA3F666-26CD-2B34-B156-14490A4D6E0A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8" name="Retângulo: Cantos Arredondados 15">
              <a:extLst>
                <a:ext uri="{FF2B5EF4-FFF2-40B4-BE49-F238E27FC236}">
                  <a16:creationId xmlns:a16="http://schemas.microsoft.com/office/drawing/2014/main" id="{A430E05F-04B6-B2EB-B948-B6179DF1F99D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9" name="Gráfico 16">
              <a:extLst>
                <a:ext uri="{FF2B5EF4-FFF2-40B4-BE49-F238E27FC236}">
                  <a16:creationId xmlns:a16="http://schemas.microsoft.com/office/drawing/2014/main" id="{74F80311-1114-2E54-4737-5D8C4628F4B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0" name="CaixaDeTexto 17">
              <a:extLst>
                <a:ext uri="{FF2B5EF4-FFF2-40B4-BE49-F238E27FC236}">
                  <a16:creationId xmlns:a16="http://schemas.microsoft.com/office/drawing/2014/main" id="{0C164796-D225-AF78-0AD2-0AFED6E8AE17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13D8BC68-D9DE-05D9-5D38-779DF4FC380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133873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2">
            <a:extLst>
              <a:ext uri="{FF2B5EF4-FFF2-40B4-BE49-F238E27FC236}">
                <a16:creationId xmlns:a16="http://schemas.microsoft.com/office/drawing/2014/main" id="{7FA8B83A-7E31-6E26-513C-C4862CE4D35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39"/>
          <a:stretch/>
        </p:blipFill>
        <p:spPr>
          <a:xfrm>
            <a:off x="224520" y="736634"/>
            <a:ext cx="11742964" cy="5977620"/>
          </a:xfrm>
          <a:prstGeom prst="roundRect">
            <a:avLst>
              <a:gd name="adj" fmla="val 2778"/>
            </a:avLst>
          </a:prstGeom>
          <a:ln w="5317" cap="flat">
            <a:noFill/>
            <a:prstDash val="solid"/>
            <a:miter/>
          </a:ln>
          <a:effectLst/>
        </p:spPr>
      </p:pic>
      <p:grpSp>
        <p:nvGrpSpPr>
          <p:cNvPr id="8" name="Group 5">
            <a:extLst>
              <a:ext uri="{FF2B5EF4-FFF2-40B4-BE49-F238E27FC236}">
                <a16:creationId xmlns:a16="http://schemas.microsoft.com/office/drawing/2014/main" id="{ECA7114B-D68F-137D-6BDA-9169FCBD0883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751467BA-094D-DEB4-6116-C8C3852426B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CD9C37A8-B114-483D-EBCE-65C44F37265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AA9E5E24-4F9F-C98D-97D8-81B4E75229E9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4EF05CCC-A3D1-3264-DEAD-0FD16E5E149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741669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Atenção/Dic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515538E-57A0-7D7C-8D1A-00FD7595636D}"/>
              </a:ext>
            </a:extLst>
          </p:cNvPr>
          <p:cNvSpPr/>
          <p:nvPr userDrawn="1"/>
        </p:nvSpPr>
        <p:spPr>
          <a:xfrm>
            <a:off x="2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0" name="CaixaDeTexto 8">
            <a:extLst>
              <a:ext uri="{FF2B5EF4-FFF2-40B4-BE49-F238E27FC236}">
                <a16:creationId xmlns:a16="http://schemas.microsoft.com/office/drawing/2014/main" id="{2A574F80-B75C-EB05-10A7-2F6DC94544DC}"/>
              </a:ext>
            </a:extLst>
          </p:cNvPr>
          <p:cNvSpPr txBox="1"/>
          <p:nvPr userDrawn="1"/>
        </p:nvSpPr>
        <p:spPr>
          <a:xfrm>
            <a:off x="126439" y="1412240"/>
            <a:ext cx="3989084" cy="11076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8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21" name="CaixaDeTexto 9">
            <a:extLst>
              <a:ext uri="{FF2B5EF4-FFF2-40B4-BE49-F238E27FC236}">
                <a16:creationId xmlns:a16="http://schemas.microsoft.com/office/drawing/2014/main" id="{B71DAD02-E6E4-A952-9B46-36E8680850A9}"/>
              </a:ext>
            </a:extLst>
          </p:cNvPr>
          <p:cNvSpPr txBox="1"/>
          <p:nvPr userDrawn="1"/>
        </p:nvSpPr>
        <p:spPr>
          <a:xfrm>
            <a:off x="4115525" y="1412240"/>
            <a:ext cx="3989087" cy="11076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8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22" name="CaixaDeTexto 10">
            <a:extLst>
              <a:ext uri="{FF2B5EF4-FFF2-40B4-BE49-F238E27FC236}">
                <a16:creationId xmlns:a16="http://schemas.microsoft.com/office/drawing/2014/main" id="{16EABFFF-1451-E298-70CE-6CFF571FC4FB}"/>
              </a:ext>
            </a:extLst>
          </p:cNvPr>
          <p:cNvSpPr txBox="1"/>
          <p:nvPr userDrawn="1"/>
        </p:nvSpPr>
        <p:spPr>
          <a:xfrm>
            <a:off x="8104610" y="1412240"/>
            <a:ext cx="3989087" cy="11076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8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pic>
        <p:nvPicPr>
          <p:cNvPr id="23" name="Imagem 2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F1814DE1-9EA0-6B81-CC36-BB2E4B280B6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1519" y="911757"/>
            <a:ext cx="2108958" cy="2108958"/>
          </a:xfrm>
          <a:prstGeom prst="rect">
            <a:avLst/>
          </a:prstGeom>
        </p:spPr>
      </p:pic>
      <p:grpSp>
        <p:nvGrpSpPr>
          <p:cNvPr id="2" name="Group 5">
            <a:extLst>
              <a:ext uri="{FF2B5EF4-FFF2-40B4-BE49-F238E27FC236}">
                <a16:creationId xmlns:a16="http://schemas.microsoft.com/office/drawing/2014/main" id="{7BB18A25-B40F-FCB4-42A3-40F7F655EE34}"/>
              </a:ext>
            </a:extLst>
          </p:cNvPr>
          <p:cNvGrpSpPr/>
          <p:nvPr userDrawn="1"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8DDCB539-7E77-79EA-9D53-A36E0D3069E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E1632196-8163-C7C0-7C9D-86B8791E6B3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D63A4EB5-6C45-3C04-D539-F9664823D545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6" name="Graphic 10">
              <a:extLst>
                <a:ext uri="{FF2B5EF4-FFF2-40B4-BE49-F238E27FC236}">
                  <a16:creationId xmlns:a16="http://schemas.microsoft.com/office/drawing/2014/main" id="{7444556E-218A-6041-B0DD-14453F93604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395524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Introdução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198891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and Content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/>
          <p:cNvSpPr/>
          <p:nvPr userDrawn="1"/>
        </p:nvSpPr>
        <p:spPr>
          <a:xfrm>
            <a:off x="239351" y="252021"/>
            <a:ext cx="11742444" cy="633923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0296"/>
            <a:endParaRPr lang="pt-BR" sz="1774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72688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5">
            <a:extLst>
              <a:ext uri="{FF2B5EF4-FFF2-40B4-BE49-F238E27FC236}">
                <a16:creationId xmlns:a16="http://schemas.microsoft.com/office/drawing/2014/main" id="{7EA3F666-26CD-2B34-B156-14490A4D6E0A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8" name="Retângulo: Cantos Arredondados 15">
              <a:extLst>
                <a:ext uri="{FF2B5EF4-FFF2-40B4-BE49-F238E27FC236}">
                  <a16:creationId xmlns:a16="http://schemas.microsoft.com/office/drawing/2014/main" id="{A430E05F-04B6-B2EB-B948-B6179DF1F99D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9" name="Gráfico 16">
              <a:extLst>
                <a:ext uri="{FF2B5EF4-FFF2-40B4-BE49-F238E27FC236}">
                  <a16:creationId xmlns:a16="http://schemas.microsoft.com/office/drawing/2014/main" id="{74F80311-1114-2E54-4737-5D8C4628F4B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0" name="CaixaDeTexto 17">
              <a:extLst>
                <a:ext uri="{FF2B5EF4-FFF2-40B4-BE49-F238E27FC236}">
                  <a16:creationId xmlns:a16="http://schemas.microsoft.com/office/drawing/2014/main" id="{0C164796-D225-AF78-0AD2-0AFED6E8AE17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13D8BC68-D9DE-05D9-5D38-779DF4FC380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8687324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2">
            <a:extLst>
              <a:ext uri="{FF2B5EF4-FFF2-40B4-BE49-F238E27FC236}">
                <a16:creationId xmlns:a16="http://schemas.microsoft.com/office/drawing/2014/main" id="{7FA8B83A-7E31-6E26-513C-C4862CE4D35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39"/>
          <a:stretch/>
        </p:blipFill>
        <p:spPr>
          <a:xfrm>
            <a:off x="224520" y="736634"/>
            <a:ext cx="11742964" cy="5977620"/>
          </a:xfrm>
          <a:prstGeom prst="roundRect">
            <a:avLst>
              <a:gd name="adj" fmla="val 2778"/>
            </a:avLst>
          </a:prstGeom>
          <a:ln w="5317" cap="flat">
            <a:noFill/>
            <a:prstDash val="solid"/>
            <a:miter/>
          </a:ln>
          <a:effectLst/>
        </p:spPr>
      </p:pic>
      <p:grpSp>
        <p:nvGrpSpPr>
          <p:cNvPr id="8" name="Group 5">
            <a:extLst>
              <a:ext uri="{FF2B5EF4-FFF2-40B4-BE49-F238E27FC236}">
                <a16:creationId xmlns:a16="http://schemas.microsoft.com/office/drawing/2014/main" id="{ECA7114B-D68F-137D-6BDA-9169FCBD0883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751467BA-094D-DEB4-6116-C8C3852426B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CD9C37A8-B114-483D-EBCE-65C44F37265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AA9E5E24-4F9F-C98D-97D8-81B4E75229E9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4EF05CCC-A3D1-3264-DEAD-0FD16E5E149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07717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Atenção/Dic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515538E-57A0-7D7C-8D1A-00FD7595636D}"/>
              </a:ext>
            </a:extLst>
          </p:cNvPr>
          <p:cNvSpPr/>
          <p:nvPr/>
        </p:nvSpPr>
        <p:spPr>
          <a:xfrm>
            <a:off x="2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0" name="CaixaDeTexto 8">
            <a:extLst>
              <a:ext uri="{FF2B5EF4-FFF2-40B4-BE49-F238E27FC236}">
                <a16:creationId xmlns:a16="http://schemas.microsoft.com/office/drawing/2014/main" id="{2A574F80-B75C-EB05-10A7-2F6DC94544DC}"/>
              </a:ext>
            </a:extLst>
          </p:cNvPr>
          <p:cNvSpPr txBox="1"/>
          <p:nvPr/>
        </p:nvSpPr>
        <p:spPr>
          <a:xfrm>
            <a:off x="126439" y="1412240"/>
            <a:ext cx="3989084" cy="11076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8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21" name="CaixaDeTexto 9">
            <a:extLst>
              <a:ext uri="{FF2B5EF4-FFF2-40B4-BE49-F238E27FC236}">
                <a16:creationId xmlns:a16="http://schemas.microsoft.com/office/drawing/2014/main" id="{B71DAD02-E6E4-A952-9B46-36E8680850A9}"/>
              </a:ext>
            </a:extLst>
          </p:cNvPr>
          <p:cNvSpPr txBox="1"/>
          <p:nvPr/>
        </p:nvSpPr>
        <p:spPr>
          <a:xfrm>
            <a:off x="4115525" y="1412240"/>
            <a:ext cx="3989087" cy="11076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8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22" name="CaixaDeTexto 10">
            <a:extLst>
              <a:ext uri="{FF2B5EF4-FFF2-40B4-BE49-F238E27FC236}">
                <a16:creationId xmlns:a16="http://schemas.microsoft.com/office/drawing/2014/main" id="{16EABFFF-1451-E298-70CE-6CFF571FC4FB}"/>
              </a:ext>
            </a:extLst>
          </p:cNvPr>
          <p:cNvSpPr txBox="1"/>
          <p:nvPr/>
        </p:nvSpPr>
        <p:spPr>
          <a:xfrm>
            <a:off x="8104610" y="1412240"/>
            <a:ext cx="3989087" cy="11076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8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pic>
        <p:nvPicPr>
          <p:cNvPr id="23" name="Imagem 2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F1814DE1-9EA0-6B81-CC36-BB2E4B280B6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1519" y="911757"/>
            <a:ext cx="2108958" cy="2108958"/>
          </a:xfrm>
          <a:prstGeom prst="rect">
            <a:avLst/>
          </a:prstGeom>
        </p:spPr>
      </p:pic>
      <p:grpSp>
        <p:nvGrpSpPr>
          <p:cNvPr id="2" name="Group 5">
            <a:extLst>
              <a:ext uri="{FF2B5EF4-FFF2-40B4-BE49-F238E27FC236}">
                <a16:creationId xmlns:a16="http://schemas.microsoft.com/office/drawing/2014/main" id="{7BB18A25-B40F-FCB4-42A3-40F7F655EE34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8DDCB539-7E77-79EA-9D53-A36E0D3069E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E1632196-8163-C7C0-7C9D-86B8791E6B3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D63A4EB5-6C45-3C04-D539-F9664823D545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6" name="Graphic 10">
              <a:extLst>
                <a:ext uri="{FF2B5EF4-FFF2-40B4-BE49-F238E27FC236}">
                  <a16:creationId xmlns:a16="http://schemas.microsoft.com/office/drawing/2014/main" id="{7444556E-218A-6041-B0DD-14453F93604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749303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3">
            <a:extLst>
              <a:ext uri="{FF2B5EF4-FFF2-40B4-BE49-F238E27FC236}">
                <a16:creationId xmlns:a16="http://schemas.microsoft.com/office/drawing/2014/main" id="{A41CC748-4E96-AD68-2D70-72B3EDF237FB}"/>
              </a:ext>
            </a:extLst>
          </p:cNvPr>
          <p:cNvSpPr/>
          <p:nvPr/>
        </p:nvSpPr>
        <p:spPr>
          <a:xfrm>
            <a:off x="2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4" name="CaixaDeTexto 8">
            <a:extLst>
              <a:ext uri="{FF2B5EF4-FFF2-40B4-BE49-F238E27FC236}">
                <a16:creationId xmlns:a16="http://schemas.microsoft.com/office/drawing/2014/main" id="{FC2B3E2F-32DD-98FF-12BF-632F8645CC38}"/>
              </a:ext>
            </a:extLst>
          </p:cNvPr>
          <p:cNvSpPr txBox="1"/>
          <p:nvPr/>
        </p:nvSpPr>
        <p:spPr>
          <a:xfrm>
            <a:off x="-927100" y="2265925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7998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5" name="CaixaDeTexto 9">
            <a:extLst>
              <a:ext uri="{FF2B5EF4-FFF2-40B4-BE49-F238E27FC236}">
                <a16:creationId xmlns:a16="http://schemas.microsoft.com/office/drawing/2014/main" id="{91895B88-D187-3E71-1C18-7D5AA553AC67}"/>
              </a:ext>
            </a:extLst>
          </p:cNvPr>
          <p:cNvSpPr txBox="1"/>
          <p:nvPr/>
        </p:nvSpPr>
        <p:spPr>
          <a:xfrm>
            <a:off x="3923476" y="2265925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7998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6" name="CaixaDeTexto 10">
            <a:extLst>
              <a:ext uri="{FF2B5EF4-FFF2-40B4-BE49-F238E27FC236}">
                <a16:creationId xmlns:a16="http://schemas.microsoft.com/office/drawing/2014/main" id="{1F581D38-B825-3CD0-BF91-034595F60206}"/>
              </a:ext>
            </a:extLst>
          </p:cNvPr>
          <p:cNvSpPr txBox="1"/>
          <p:nvPr/>
        </p:nvSpPr>
        <p:spPr>
          <a:xfrm>
            <a:off x="8774054" y="2265925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7998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78C79110-31DB-183D-5E9B-BCE3A189F771}"/>
              </a:ext>
            </a:extLst>
          </p:cNvPr>
          <p:cNvGrpSpPr/>
          <p:nvPr/>
        </p:nvGrpSpPr>
        <p:grpSpPr>
          <a:xfrm>
            <a:off x="4727939" y="1510394"/>
            <a:ext cx="2736120" cy="2736117"/>
            <a:chOff x="1259629" y="1800227"/>
            <a:chExt cx="1791476" cy="1791474"/>
          </a:xfrm>
        </p:grpSpPr>
        <p:sp>
          <p:nvSpPr>
            <p:cNvPr id="8" name="Elipse 14">
              <a:extLst>
                <a:ext uri="{FF2B5EF4-FFF2-40B4-BE49-F238E27FC236}">
                  <a16:creationId xmlns:a16="http://schemas.microsoft.com/office/drawing/2014/main" id="{A0C604E3-0FBA-48E8-9D81-C218A43DA5CC}"/>
                </a:ext>
              </a:extLst>
            </p:cNvPr>
            <p:cNvSpPr/>
            <p:nvPr userDrawn="1"/>
          </p:nvSpPr>
          <p:spPr>
            <a:xfrm>
              <a:off x="1259629" y="1800227"/>
              <a:ext cx="1791476" cy="1791474"/>
            </a:xfrm>
            <a:prstGeom prst="ellipse">
              <a:avLst/>
            </a:prstGeom>
            <a:solidFill>
              <a:srgbClr val="8C333A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sz="1800"/>
            </a:p>
          </p:txBody>
        </p:sp>
        <p:sp>
          <p:nvSpPr>
            <p:cNvPr id="9" name="Elipse 15">
              <a:extLst>
                <a:ext uri="{FF2B5EF4-FFF2-40B4-BE49-F238E27FC236}">
                  <a16:creationId xmlns:a16="http://schemas.microsoft.com/office/drawing/2014/main" id="{69E1281E-8A3C-C2D5-9274-CB328F4DF44D}"/>
                </a:ext>
              </a:extLst>
            </p:cNvPr>
            <p:cNvSpPr/>
            <p:nvPr userDrawn="1"/>
          </p:nvSpPr>
          <p:spPr>
            <a:xfrm>
              <a:off x="1404148" y="1944744"/>
              <a:ext cx="1502435" cy="1502436"/>
            </a:xfrm>
            <a:prstGeom prst="ellipse">
              <a:avLst/>
            </a:prstGeom>
            <a:solidFill>
              <a:srgbClr val="8C333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sz="1800"/>
            </a:p>
          </p:txBody>
        </p:sp>
      </p:grpSp>
      <p:grpSp>
        <p:nvGrpSpPr>
          <p:cNvPr id="10" name="Group 5">
            <a:extLst>
              <a:ext uri="{FF2B5EF4-FFF2-40B4-BE49-F238E27FC236}">
                <a16:creationId xmlns:a16="http://schemas.microsoft.com/office/drawing/2014/main" id="{63D1F78C-2F5E-1C8E-744B-C634301C5CA2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11" name="Retângulo: Cantos Arredondados 15">
              <a:extLst>
                <a:ext uri="{FF2B5EF4-FFF2-40B4-BE49-F238E27FC236}">
                  <a16:creationId xmlns:a16="http://schemas.microsoft.com/office/drawing/2014/main" id="{FBCE62FC-632B-4D04-4281-20888230267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2" name="Gráfico 16">
              <a:extLst>
                <a:ext uri="{FF2B5EF4-FFF2-40B4-BE49-F238E27FC236}">
                  <a16:creationId xmlns:a16="http://schemas.microsoft.com/office/drawing/2014/main" id="{1E7006B6-9F75-4E00-0917-5999F61FF6A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3" name="CaixaDeTexto 17">
              <a:extLst>
                <a:ext uri="{FF2B5EF4-FFF2-40B4-BE49-F238E27FC236}">
                  <a16:creationId xmlns:a16="http://schemas.microsoft.com/office/drawing/2014/main" id="{25751DD9-2D4A-F326-BDC9-1B5EF291EB22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4" name="Graphic 10">
              <a:extLst>
                <a:ext uri="{FF2B5EF4-FFF2-40B4-BE49-F238E27FC236}">
                  <a16:creationId xmlns:a16="http://schemas.microsoft.com/office/drawing/2014/main" id="{4131F78B-CD97-46B3-9079-7955A4F1C1A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  <p:pic>
        <p:nvPicPr>
          <p:cNvPr id="15" name="Imagem 14">
            <a:extLst>
              <a:ext uri="{FF2B5EF4-FFF2-40B4-BE49-F238E27FC236}">
                <a16:creationId xmlns:a16="http://schemas.microsoft.com/office/drawing/2014/main" id="{EDB8FCC6-A8E2-A722-4A42-677628DA0EB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88" r="25288"/>
          <a:stretch/>
        </p:blipFill>
        <p:spPr>
          <a:xfrm>
            <a:off x="4959353" y="969428"/>
            <a:ext cx="2273288" cy="3065496"/>
          </a:xfrm>
          <a:custGeom>
            <a:avLst/>
            <a:gdLst>
              <a:gd name="connsiteX0" fmla="*/ 982120 w 2273288"/>
              <a:gd name="connsiteY0" fmla="*/ 0 h 3065496"/>
              <a:gd name="connsiteX1" fmla="*/ 1291168 w 2273288"/>
              <a:gd name="connsiteY1" fmla="*/ 0 h 3065496"/>
              <a:gd name="connsiteX2" fmla="*/ 1365718 w 2273288"/>
              <a:gd name="connsiteY2" fmla="*/ 11378 h 3065496"/>
              <a:gd name="connsiteX3" fmla="*/ 2273288 w 2273288"/>
              <a:gd name="connsiteY3" fmla="*/ 1124929 h 3065496"/>
              <a:gd name="connsiteX4" fmla="*/ 2273288 w 2273288"/>
              <a:gd name="connsiteY4" fmla="*/ 1928852 h 3065496"/>
              <a:gd name="connsiteX5" fmla="*/ 1136644 w 2273288"/>
              <a:gd name="connsiteY5" fmla="*/ 3065496 h 3065496"/>
              <a:gd name="connsiteX6" fmla="*/ 0 w 2273288"/>
              <a:gd name="connsiteY6" fmla="*/ 1928852 h 3065496"/>
              <a:gd name="connsiteX7" fmla="*/ 0 w 2273288"/>
              <a:gd name="connsiteY7" fmla="*/ 1124929 h 3065496"/>
              <a:gd name="connsiteX8" fmla="*/ 907571 w 2273288"/>
              <a:gd name="connsiteY8" fmla="*/ 11378 h 3065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73288" h="3065496">
                <a:moveTo>
                  <a:pt x="982120" y="0"/>
                </a:moveTo>
                <a:lnTo>
                  <a:pt x="1291168" y="0"/>
                </a:lnTo>
                <a:lnTo>
                  <a:pt x="1365718" y="11378"/>
                </a:lnTo>
                <a:cubicBezTo>
                  <a:pt x="1883667" y="117366"/>
                  <a:pt x="2273288" y="575647"/>
                  <a:pt x="2273288" y="1124929"/>
                </a:cubicBezTo>
                <a:lnTo>
                  <a:pt x="2273288" y="1928852"/>
                </a:lnTo>
                <a:cubicBezTo>
                  <a:pt x="2273288" y="2556603"/>
                  <a:pt x="1764395" y="3065496"/>
                  <a:pt x="1136644" y="3065496"/>
                </a:cubicBezTo>
                <a:cubicBezTo>
                  <a:pt x="508893" y="3065496"/>
                  <a:pt x="0" y="2556603"/>
                  <a:pt x="0" y="1928852"/>
                </a:cubicBezTo>
                <a:lnTo>
                  <a:pt x="0" y="1124929"/>
                </a:lnTo>
                <a:cubicBezTo>
                  <a:pt x="0" y="575647"/>
                  <a:pt x="389621" y="117366"/>
                  <a:pt x="907571" y="11378"/>
                </a:cubicBezTo>
                <a:close/>
              </a:path>
            </a:pathLst>
          </a:cu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F9875AFA-9444-D939-9534-1F29F74897C2}"/>
              </a:ext>
            </a:extLst>
          </p:cNvPr>
          <p:cNvSpPr txBox="1"/>
          <p:nvPr/>
        </p:nvSpPr>
        <p:spPr>
          <a:xfrm>
            <a:off x="4009534" y="4684433"/>
            <a:ext cx="417293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altLang="en-US" sz="4000" dirty="0">
                <a:solidFill>
                  <a:schemeClr val="bg1"/>
                </a:solidFill>
                <a:latin typeface="AMX Black" pitchFamily="2" charset="0"/>
                <a:cs typeface="+mn-ea"/>
              </a:rPr>
              <a:t>Alguma dúvida?​</a:t>
            </a:r>
          </a:p>
        </p:txBody>
      </p:sp>
    </p:spTree>
    <p:extLst>
      <p:ext uri="{BB962C8B-B14F-4D97-AF65-F5344CB8AC3E}">
        <p14:creationId xmlns:p14="http://schemas.microsoft.com/office/powerpoint/2010/main" val="3655920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  <p:extLst>
    <p:ext uri="{DCECCB84-F9BA-43D5-87BE-67443E8EF086}">
      <p15:sldGuideLst xmlns:p15="http://schemas.microsoft.com/office/powerpoint/2012/main">
        <p15:guide id="1" orient="horz" pos="2154">
          <p15:clr>
            <a:srgbClr val="FBAE40"/>
          </p15:clr>
        </p15:guide>
        <p15:guide id="2" pos="3830">
          <p15:clr>
            <a:srgbClr val="FBAE40"/>
          </p15:clr>
        </p15:guide>
      </p15:sldGuideLst>
    </p:ext>
  </p:extLst>
</p:sldLayout>
</file>

<file path=ppt/slideLayouts/slideLayout8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Introdução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628913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6" y="1879"/>
            <a:ext cx="822737" cy="78567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48667" y="4843226"/>
            <a:ext cx="1861996" cy="2014774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EC7F0F9-A728-BE41-806B-BBC34DBD857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3612" y="112136"/>
            <a:ext cx="877385" cy="318052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51BEB7B2-4F27-BB4D-A3B8-EAD19B75B3C9}"/>
              </a:ext>
            </a:extLst>
          </p:cNvPr>
          <p:cNvCxnSpPr>
            <a:cxnSpLocks/>
            <a:endCxn id="10" idx="3"/>
          </p:cNvCxnSpPr>
          <p:nvPr userDrawn="1"/>
        </p:nvCxnSpPr>
        <p:spPr>
          <a:xfrm flipH="1">
            <a:off x="4285479" y="320040"/>
            <a:ext cx="6563004" cy="107872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289F6657-D6C6-2449-B25D-F4B86CF9E752}"/>
              </a:ext>
            </a:extLst>
          </p:cNvPr>
          <p:cNvSpPr txBox="1"/>
          <p:nvPr userDrawn="1"/>
        </p:nvSpPr>
        <p:spPr>
          <a:xfrm>
            <a:off x="573401" y="166302"/>
            <a:ext cx="37120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rgbClr val="C72736"/>
                </a:solidFill>
              </a:rPr>
              <a:t>FORMAÇÃO CLARO EMPRESAS </a:t>
            </a:r>
            <a:r>
              <a:rPr lang="pt-BR" sz="1400" dirty="0">
                <a:solidFill>
                  <a:srgbClr val="C72736"/>
                </a:solidFill>
              </a:rPr>
              <a:t>| MÓVEL | DIA 2</a:t>
            </a:r>
          </a:p>
        </p:txBody>
      </p:sp>
    </p:spTree>
    <p:extLst>
      <p:ext uri="{BB962C8B-B14F-4D97-AF65-F5344CB8AC3E}">
        <p14:creationId xmlns:p14="http://schemas.microsoft.com/office/powerpoint/2010/main" val="412463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5">
            <a:extLst>
              <a:ext uri="{FF2B5EF4-FFF2-40B4-BE49-F238E27FC236}">
                <a16:creationId xmlns:a16="http://schemas.microsoft.com/office/drawing/2014/main" id="{7EA3F666-26CD-2B34-B156-14490A4D6E0A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8" name="Retângulo: Cantos Arredondados 15">
              <a:extLst>
                <a:ext uri="{FF2B5EF4-FFF2-40B4-BE49-F238E27FC236}">
                  <a16:creationId xmlns:a16="http://schemas.microsoft.com/office/drawing/2014/main" id="{A430E05F-04B6-B2EB-B948-B6179DF1F99D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9" name="Gráfico 16">
              <a:extLst>
                <a:ext uri="{FF2B5EF4-FFF2-40B4-BE49-F238E27FC236}">
                  <a16:creationId xmlns:a16="http://schemas.microsoft.com/office/drawing/2014/main" id="{74F80311-1114-2E54-4737-5D8C4628F4B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0" name="CaixaDeTexto 17">
              <a:extLst>
                <a:ext uri="{FF2B5EF4-FFF2-40B4-BE49-F238E27FC236}">
                  <a16:creationId xmlns:a16="http://schemas.microsoft.com/office/drawing/2014/main" id="{0C164796-D225-AF78-0AD2-0AFED6E8AE17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13D8BC68-D9DE-05D9-5D38-779DF4FC380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60049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2">
            <a:extLst>
              <a:ext uri="{FF2B5EF4-FFF2-40B4-BE49-F238E27FC236}">
                <a16:creationId xmlns:a16="http://schemas.microsoft.com/office/drawing/2014/main" id="{7FA8B83A-7E31-6E26-513C-C4862CE4D35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39"/>
          <a:stretch/>
        </p:blipFill>
        <p:spPr>
          <a:xfrm>
            <a:off x="224520" y="736634"/>
            <a:ext cx="11742964" cy="5977620"/>
          </a:xfrm>
          <a:prstGeom prst="roundRect">
            <a:avLst>
              <a:gd name="adj" fmla="val 2778"/>
            </a:avLst>
          </a:prstGeom>
          <a:ln w="5317" cap="flat">
            <a:noFill/>
            <a:prstDash val="solid"/>
            <a:miter/>
          </a:ln>
          <a:effectLst/>
        </p:spPr>
      </p:pic>
      <p:grpSp>
        <p:nvGrpSpPr>
          <p:cNvPr id="8" name="Group 5">
            <a:extLst>
              <a:ext uri="{FF2B5EF4-FFF2-40B4-BE49-F238E27FC236}">
                <a16:creationId xmlns:a16="http://schemas.microsoft.com/office/drawing/2014/main" id="{ECA7114B-D68F-137D-6BDA-9169FCBD0883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751467BA-094D-DEB4-6116-C8C3852426B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CD9C37A8-B114-483D-EBCE-65C44F37265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AA9E5E24-4F9F-C98D-97D8-81B4E75229E9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4EF05CCC-A3D1-3264-DEAD-0FD16E5E149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475958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Atenção/Dic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515538E-57A0-7D7C-8D1A-00FD7595636D}"/>
              </a:ext>
            </a:extLst>
          </p:cNvPr>
          <p:cNvSpPr/>
          <p:nvPr/>
        </p:nvSpPr>
        <p:spPr>
          <a:xfrm>
            <a:off x="2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0" name="CaixaDeTexto 8">
            <a:extLst>
              <a:ext uri="{FF2B5EF4-FFF2-40B4-BE49-F238E27FC236}">
                <a16:creationId xmlns:a16="http://schemas.microsoft.com/office/drawing/2014/main" id="{2A574F80-B75C-EB05-10A7-2F6DC94544DC}"/>
              </a:ext>
            </a:extLst>
          </p:cNvPr>
          <p:cNvSpPr txBox="1"/>
          <p:nvPr/>
        </p:nvSpPr>
        <p:spPr>
          <a:xfrm>
            <a:off x="126439" y="1412240"/>
            <a:ext cx="3989084" cy="11076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8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21" name="CaixaDeTexto 9">
            <a:extLst>
              <a:ext uri="{FF2B5EF4-FFF2-40B4-BE49-F238E27FC236}">
                <a16:creationId xmlns:a16="http://schemas.microsoft.com/office/drawing/2014/main" id="{B71DAD02-E6E4-A952-9B46-36E8680850A9}"/>
              </a:ext>
            </a:extLst>
          </p:cNvPr>
          <p:cNvSpPr txBox="1"/>
          <p:nvPr/>
        </p:nvSpPr>
        <p:spPr>
          <a:xfrm>
            <a:off x="4115525" y="1412240"/>
            <a:ext cx="3989087" cy="11076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8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22" name="CaixaDeTexto 10">
            <a:extLst>
              <a:ext uri="{FF2B5EF4-FFF2-40B4-BE49-F238E27FC236}">
                <a16:creationId xmlns:a16="http://schemas.microsoft.com/office/drawing/2014/main" id="{16EABFFF-1451-E298-70CE-6CFF571FC4FB}"/>
              </a:ext>
            </a:extLst>
          </p:cNvPr>
          <p:cNvSpPr txBox="1"/>
          <p:nvPr/>
        </p:nvSpPr>
        <p:spPr>
          <a:xfrm>
            <a:off x="8104610" y="1412240"/>
            <a:ext cx="3989087" cy="11076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598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pic>
        <p:nvPicPr>
          <p:cNvPr id="23" name="Imagem 2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F1814DE1-9EA0-6B81-CC36-BB2E4B280B6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1519" y="911757"/>
            <a:ext cx="2108958" cy="2108958"/>
          </a:xfrm>
          <a:prstGeom prst="rect">
            <a:avLst/>
          </a:prstGeom>
        </p:spPr>
      </p:pic>
      <p:grpSp>
        <p:nvGrpSpPr>
          <p:cNvPr id="2" name="Group 5">
            <a:extLst>
              <a:ext uri="{FF2B5EF4-FFF2-40B4-BE49-F238E27FC236}">
                <a16:creationId xmlns:a16="http://schemas.microsoft.com/office/drawing/2014/main" id="{7BB18A25-B40F-FCB4-42A3-40F7F655EE34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8DDCB539-7E77-79EA-9D53-A36E0D3069E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E1632196-8163-C7C0-7C9D-86B8791E6B3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D63A4EB5-6C45-3C04-D539-F9664823D545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6" name="Graphic 10">
              <a:extLst>
                <a:ext uri="{FF2B5EF4-FFF2-40B4-BE49-F238E27FC236}">
                  <a16:creationId xmlns:a16="http://schemas.microsoft.com/office/drawing/2014/main" id="{7444556E-218A-6041-B0DD-14453F93604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322656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Layout>
</file>

<file path=ppt/slideLayouts/slideLayout82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3">
            <a:extLst>
              <a:ext uri="{FF2B5EF4-FFF2-40B4-BE49-F238E27FC236}">
                <a16:creationId xmlns:a16="http://schemas.microsoft.com/office/drawing/2014/main" id="{A41CC748-4E96-AD68-2D70-72B3EDF237FB}"/>
              </a:ext>
            </a:extLst>
          </p:cNvPr>
          <p:cNvSpPr/>
          <p:nvPr/>
        </p:nvSpPr>
        <p:spPr>
          <a:xfrm>
            <a:off x="2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4" name="CaixaDeTexto 8">
            <a:extLst>
              <a:ext uri="{FF2B5EF4-FFF2-40B4-BE49-F238E27FC236}">
                <a16:creationId xmlns:a16="http://schemas.microsoft.com/office/drawing/2014/main" id="{FC2B3E2F-32DD-98FF-12BF-632F8645CC38}"/>
              </a:ext>
            </a:extLst>
          </p:cNvPr>
          <p:cNvSpPr txBox="1"/>
          <p:nvPr/>
        </p:nvSpPr>
        <p:spPr>
          <a:xfrm>
            <a:off x="-927100" y="2265925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7998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5" name="CaixaDeTexto 9">
            <a:extLst>
              <a:ext uri="{FF2B5EF4-FFF2-40B4-BE49-F238E27FC236}">
                <a16:creationId xmlns:a16="http://schemas.microsoft.com/office/drawing/2014/main" id="{91895B88-D187-3E71-1C18-7D5AA553AC67}"/>
              </a:ext>
            </a:extLst>
          </p:cNvPr>
          <p:cNvSpPr txBox="1"/>
          <p:nvPr/>
        </p:nvSpPr>
        <p:spPr>
          <a:xfrm>
            <a:off x="3923476" y="2265925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7998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6" name="CaixaDeTexto 10">
            <a:extLst>
              <a:ext uri="{FF2B5EF4-FFF2-40B4-BE49-F238E27FC236}">
                <a16:creationId xmlns:a16="http://schemas.microsoft.com/office/drawing/2014/main" id="{1F581D38-B825-3CD0-BF91-034595F60206}"/>
              </a:ext>
            </a:extLst>
          </p:cNvPr>
          <p:cNvSpPr txBox="1"/>
          <p:nvPr/>
        </p:nvSpPr>
        <p:spPr>
          <a:xfrm>
            <a:off x="8774054" y="2265925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7998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78C79110-31DB-183D-5E9B-BCE3A189F771}"/>
              </a:ext>
            </a:extLst>
          </p:cNvPr>
          <p:cNvGrpSpPr/>
          <p:nvPr/>
        </p:nvGrpSpPr>
        <p:grpSpPr>
          <a:xfrm>
            <a:off x="4727939" y="1510394"/>
            <a:ext cx="2736120" cy="2736117"/>
            <a:chOff x="1259629" y="1800227"/>
            <a:chExt cx="1791476" cy="1791474"/>
          </a:xfrm>
        </p:grpSpPr>
        <p:sp>
          <p:nvSpPr>
            <p:cNvPr id="8" name="Elipse 14">
              <a:extLst>
                <a:ext uri="{FF2B5EF4-FFF2-40B4-BE49-F238E27FC236}">
                  <a16:creationId xmlns:a16="http://schemas.microsoft.com/office/drawing/2014/main" id="{A0C604E3-0FBA-48E8-9D81-C218A43DA5CC}"/>
                </a:ext>
              </a:extLst>
            </p:cNvPr>
            <p:cNvSpPr/>
            <p:nvPr userDrawn="1"/>
          </p:nvSpPr>
          <p:spPr>
            <a:xfrm>
              <a:off x="1259629" y="1800227"/>
              <a:ext cx="1791476" cy="1791474"/>
            </a:xfrm>
            <a:prstGeom prst="ellipse">
              <a:avLst/>
            </a:prstGeom>
            <a:solidFill>
              <a:srgbClr val="8C333A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sz="1800"/>
            </a:p>
          </p:txBody>
        </p:sp>
        <p:sp>
          <p:nvSpPr>
            <p:cNvPr id="9" name="Elipse 15">
              <a:extLst>
                <a:ext uri="{FF2B5EF4-FFF2-40B4-BE49-F238E27FC236}">
                  <a16:creationId xmlns:a16="http://schemas.microsoft.com/office/drawing/2014/main" id="{69E1281E-8A3C-C2D5-9274-CB328F4DF44D}"/>
                </a:ext>
              </a:extLst>
            </p:cNvPr>
            <p:cNvSpPr/>
            <p:nvPr userDrawn="1"/>
          </p:nvSpPr>
          <p:spPr>
            <a:xfrm>
              <a:off x="1404148" y="1944744"/>
              <a:ext cx="1502435" cy="1502436"/>
            </a:xfrm>
            <a:prstGeom prst="ellipse">
              <a:avLst/>
            </a:prstGeom>
            <a:solidFill>
              <a:srgbClr val="8C333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sz="1800"/>
            </a:p>
          </p:txBody>
        </p:sp>
      </p:grpSp>
      <p:grpSp>
        <p:nvGrpSpPr>
          <p:cNvPr id="10" name="Group 5">
            <a:extLst>
              <a:ext uri="{FF2B5EF4-FFF2-40B4-BE49-F238E27FC236}">
                <a16:creationId xmlns:a16="http://schemas.microsoft.com/office/drawing/2014/main" id="{63D1F78C-2F5E-1C8E-744B-C634301C5CA2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11" name="Retângulo: Cantos Arredondados 15">
              <a:extLst>
                <a:ext uri="{FF2B5EF4-FFF2-40B4-BE49-F238E27FC236}">
                  <a16:creationId xmlns:a16="http://schemas.microsoft.com/office/drawing/2014/main" id="{FBCE62FC-632B-4D04-4281-20888230267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2" name="Gráfico 16">
              <a:extLst>
                <a:ext uri="{FF2B5EF4-FFF2-40B4-BE49-F238E27FC236}">
                  <a16:creationId xmlns:a16="http://schemas.microsoft.com/office/drawing/2014/main" id="{1E7006B6-9F75-4E00-0917-5999F61FF6A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3" name="CaixaDeTexto 17">
              <a:extLst>
                <a:ext uri="{FF2B5EF4-FFF2-40B4-BE49-F238E27FC236}">
                  <a16:creationId xmlns:a16="http://schemas.microsoft.com/office/drawing/2014/main" id="{25751DD9-2D4A-F326-BDC9-1B5EF291EB22}"/>
                </a:ext>
              </a:extLst>
            </p:cNvPr>
            <p:cNvSpPr txBox="1"/>
            <p:nvPr/>
          </p:nvSpPr>
          <p:spPr>
            <a:xfrm>
              <a:off x="5527569" y="220664"/>
              <a:ext cx="113686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14" name="Graphic 10">
              <a:extLst>
                <a:ext uri="{FF2B5EF4-FFF2-40B4-BE49-F238E27FC236}">
                  <a16:creationId xmlns:a16="http://schemas.microsoft.com/office/drawing/2014/main" id="{4131F78B-CD97-46B3-9079-7955A4F1C1A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  <p:pic>
        <p:nvPicPr>
          <p:cNvPr id="15" name="Imagem 14">
            <a:extLst>
              <a:ext uri="{FF2B5EF4-FFF2-40B4-BE49-F238E27FC236}">
                <a16:creationId xmlns:a16="http://schemas.microsoft.com/office/drawing/2014/main" id="{EDB8FCC6-A8E2-A722-4A42-677628DA0EB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88" r="25288"/>
          <a:stretch/>
        </p:blipFill>
        <p:spPr>
          <a:xfrm>
            <a:off x="4959353" y="969428"/>
            <a:ext cx="2273288" cy="3065496"/>
          </a:xfrm>
          <a:custGeom>
            <a:avLst/>
            <a:gdLst>
              <a:gd name="connsiteX0" fmla="*/ 982120 w 2273288"/>
              <a:gd name="connsiteY0" fmla="*/ 0 h 3065496"/>
              <a:gd name="connsiteX1" fmla="*/ 1291168 w 2273288"/>
              <a:gd name="connsiteY1" fmla="*/ 0 h 3065496"/>
              <a:gd name="connsiteX2" fmla="*/ 1365718 w 2273288"/>
              <a:gd name="connsiteY2" fmla="*/ 11378 h 3065496"/>
              <a:gd name="connsiteX3" fmla="*/ 2273288 w 2273288"/>
              <a:gd name="connsiteY3" fmla="*/ 1124929 h 3065496"/>
              <a:gd name="connsiteX4" fmla="*/ 2273288 w 2273288"/>
              <a:gd name="connsiteY4" fmla="*/ 1928852 h 3065496"/>
              <a:gd name="connsiteX5" fmla="*/ 1136644 w 2273288"/>
              <a:gd name="connsiteY5" fmla="*/ 3065496 h 3065496"/>
              <a:gd name="connsiteX6" fmla="*/ 0 w 2273288"/>
              <a:gd name="connsiteY6" fmla="*/ 1928852 h 3065496"/>
              <a:gd name="connsiteX7" fmla="*/ 0 w 2273288"/>
              <a:gd name="connsiteY7" fmla="*/ 1124929 h 3065496"/>
              <a:gd name="connsiteX8" fmla="*/ 907571 w 2273288"/>
              <a:gd name="connsiteY8" fmla="*/ 11378 h 3065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73288" h="3065496">
                <a:moveTo>
                  <a:pt x="982120" y="0"/>
                </a:moveTo>
                <a:lnTo>
                  <a:pt x="1291168" y="0"/>
                </a:lnTo>
                <a:lnTo>
                  <a:pt x="1365718" y="11378"/>
                </a:lnTo>
                <a:cubicBezTo>
                  <a:pt x="1883667" y="117366"/>
                  <a:pt x="2273288" y="575647"/>
                  <a:pt x="2273288" y="1124929"/>
                </a:cubicBezTo>
                <a:lnTo>
                  <a:pt x="2273288" y="1928852"/>
                </a:lnTo>
                <a:cubicBezTo>
                  <a:pt x="2273288" y="2556603"/>
                  <a:pt x="1764395" y="3065496"/>
                  <a:pt x="1136644" y="3065496"/>
                </a:cubicBezTo>
                <a:cubicBezTo>
                  <a:pt x="508893" y="3065496"/>
                  <a:pt x="0" y="2556603"/>
                  <a:pt x="0" y="1928852"/>
                </a:cubicBezTo>
                <a:lnTo>
                  <a:pt x="0" y="1124929"/>
                </a:lnTo>
                <a:cubicBezTo>
                  <a:pt x="0" y="575647"/>
                  <a:pt x="389621" y="117366"/>
                  <a:pt x="907571" y="11378"/>
                </a:cubicBezTo>
                <a:close/>
              </a:path>
            </a:pathLst>
          </a:cu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F9875AFA-9444-D939-9534-1F29F74897C2}"/>
              </a:ext>
            </a:extLst>
          </p:cNvPr>
          <p:cNvSpPr txBox="1"/>
          <p:nvPr/>
        </p:nvSpPr>
        <p:spPr>
          <a:xfrm>
            <a:off x="4009534" y="4684433"/>
            <a:ext cx="417293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altLang="en-US" sz="4000" dirty="0">
                <a:solidFill>
                  <a:schemeClr val="bg1"/>
                </a:solidFill>
                <a:latin typeface="AMX Black" pitchFamily="2" charset="0"/>
                <a:cs typeface="+mn-ea"/>
              </a:rPr>
              <a:t>Alguma dúvida?​</a:t>
            </a:r>
          </a:p>
        </p:txBody>
      </p:sp>
    </p:spTree>
    <p:extLst>
      <p:ext uri="{BB962C8B-B14F-4D97-AF65-F5344CB8AC3E}">
        <p14:creationId xmlns:p14="http://schemas.microsoft.com/office/powerpoint/2010/main" val="3361260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  <p:extLst>
    <p:ext uri="{DCECCB84-F9BA-43D5-87BE-67443E8EF086}">
      <p15:sldGuideLst xmlns:p15="http://schemas.microsoft.com/office/powerpoint/2012/main">
        <p15:guide id="1" orient="horz" pos="2154">
          <p15:clr>
            <a:srgbClr val="FBAE40"/>
          </p15:clr>
        </p15:guide>
        <p15:guide id="2" pos="383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117" Type="http://schemas.openxmlformats.org/officeDocument/2006/relationships/slideLayout" Target="../slideLayouts/slideLayout117.xml"/><Relationship Id="rId21" Type="http://schemas.openxmlformats.org/officeDocument/2006/relationships/slideLayout" Target="../slideLayouts/slideLayout21.xml"/><Relationship Id="rId324" Type="http://schemas.openxmlformats.org/officeDocument/2006/relationships/slideLayout" Target="../slideLayouts/slideLayout324.xml"/><Relationship Id="rId531" Type="http://schemas.openxmlformats.org/officeDocument/2006/relationships/slideLayout" Target="../slideLayouts/slideLayout531.xml"/><Relationship Id="rId629" Type="http://schemas.openxmlformats.org/officeDocument/2006/relationships/slideLayout" Target="../slideLayouts/slideLayout629.xml"/><Relationship Id="rId170" Type="http://schemas.openxmlformats.org/officeDocument/2006/relationships/slideLayout" Target="../slideLayouts/slideLayout170.xml"/><Relationship Id="rId268" Type="http://schemas.openxmlformats.org/officeDocument/2006/relationships/slideLayout" Target="../slideLayouts/slideLayout268.xml"/><Relationship Id="rId475" Type="http://schemas.openxmlformats.org/officeDocument/2006/relationships/slideLayout" Target="../slideLayouts/slideLayout475.xml"/><Relationship Id="rId32" Type="http://schemas.openxmlformats.org/officeDocument/2006/relationships/slideLayout" Target="../slideLayouts/slideLayout32.xml"/><Relationship Id="rId128" Type="http://schemas.openxmlformats.org/officeDocument/2006/relationships/slideLayout" Target="../slideLayouts/slideLayout128.xml"/><Relationship Id="rId335" Type="http://schemas.openxmlformats.org/officeDocument/2006/relationships/slideLayout" Target="../slideLayouts/slideLayout335.xml"/><Relationship Id="rId542" Type="http://schemas.openxmlformats.org/officeDocument/2006/relationships/slideLayout" Target="../slideLayouts/slideLayout542.xml"/><Relationship Id="rId181" Type="http://schemas.openxmlformats.org/officeDocument/2006/relationships/slideLayout" Target="../slideLayouts/slideLayout181.xml"/><Relationship Id="rId402" Type="http://schemas.openxmlformats.org/officeDocument/2006/relationships/slideLayout" Target="../slideLayouts/slideLayout402.xml"/><Relationship Id="rId279" Type="http://schemas.openxmlformats.org/officeDocument/2006/relationships/slideLayout" Target="../slideLayouts/slideLayout279.xml"/><Relationship Id="rId486" Type="http://schemas.openxmlformats.org/officeDocument/2006/relationships/slideLayout" Target="../slideLayouts/slideLayout486.xml"/><Relationship Id="rId43" Type="http://schemas.openxmlformats.org/officeDocument/2006/relationships/slideLayout" Target="../slideLayouts/slideLayout43.xml"/><Relationship Id="rId139" Type="http://schemas.openxmlformats.org/officeDocument/2006/relationships/slideLayout" Target="../slideLayouts/slideLayout139.xml"/><Relationship Id="rId346" Type="http://schemas.openxmlformats.org/officeDocument/2006/relationships/slideLayout" Target="../slideLayouts/slideLayout346.xml"/><Relationship Id="rId553" Type="http://schemas.openxmlformats.org/officeDocument/2006/relationships/slideLayout" Target="../slideLayouts/slideLayout553.xml"/><Relationship Id="rId192" Type="http://schemas.openxmlformats.org/officeDocument/2006/relationships/slideLayout" Target="../slideLayouts/slideLayout192.xml"/><Relationship Id="rId206" Type="http://schemas.openxmlformats.org/officeDocument/2006/relationships/slideLayout" Target="../slideLayouts/slideLayout206.xml"/><Relationship Id="rId413" Type="http://schemas.openxmlformats.org/officeDocument/2006/relationships/slideLayout" Target="../slideLayouts/slideLayout413.xml"/><Relationship Id="rId497" Type="http://schemas.openxmlformats.org/officeDocument/2006/relationships/slideLayout" Target="../slideLayouts/slideLayout497.xml"/><Relationship Id="rId620" Type="http://schemas.openxmlformats.org/officeDocument/2006/relationships/slideLayout" Target="../slideLayouts/slideLayout620.xml"/><Relationship Id="rId357" Type="http://schemas.openxmlformats.org/officeDocument/2006/relationships/slideLayout" Target="../slideLayouts/slideLayout357.xml"/><Relationship Id="rId54" Type="http://schemas.openxmlformats.org/officeDocument/2006/relationships/slideLayout" Target="../slideLayouts/slideLayout54.xml"/><Relationship Id="rId217" Type="http://schemas.openxmlformats.org/officeDocument/2006/relationships/slideLayout" Target="../slideLayouts/slideLayout217.xml"/><Relationship Id="rId564" Type="http://schemas.openxmlformats.org/officeDocument/2006/relationships/slideLayout" Target="../slideLayouts/slideLayout564.xml"/><Relationship Id="rId424" Type="http://schemas.openxmlformats.org/officeDocument/2006/relationships/slideLayout" Target="../slideLayouts/slideLayout424.xml"/><Relationship Id="rId631" Type="http://schemas.openxmlformats.org/officeDocument/2006/relationships/slideLayout" Target="../slideLayouts/slideLayout631.xml"/><Relationship Id="rId270" Type="http://schemas.openxmlformats.org/officeDocument/2006/relationships/slideLayout" Target="../slideLayouts/slideLayout270.xml"/><Relationship Id="rId65" Type="http://schemas.openxmlformats.org/officeDocument/2006/relationships/slideLayout" Target="../slideLayouts/slideLayout65.xml"/><Relationship Id="rId130" Type="http://schemas.openxmlformats.org/officeDocument/2006/relationships/slideLayout" Target="../slideLayouts/slideLayout130.xml"/><Relationship Id="rId368" Type="http://schemas.openxmlformats.org/officeDocument/2006/relationships/slideLayout" Target="../slideLayouts/slideLayout368.xml"/><Relationship Id="rId575" Type="http://schemas.openxmlformats.org/officeDocument/2006/relationships/slideLayout" Target="../slideLayouts/slideLayout575.xml"/><Relationship Id="rId228" Type="http://schemas.openxmlformats.org/officeDocument/2006/relationships/slideLayout" Target="../slideLayouts/slideLayout228.xml"/><Relationship Id="rId435" Type="http://schemas.openxmlformats.org/officeDocument/2006/relationships/slideLayout" Target="../slideLayouts/slideLayout435.xml"/><Relationship Id="rId642" Type="http://schemas.openxmlformats.org/officeDocument/2006/relationships/slideLayout" Target="../slideLayouts/slideLayout642.xml"/><Relationship Id="rId281" Type="http://schemas.openxmlformats.org/officeDocument/2006/relationships/slideLayout" Target="../slideLayouts/slideLayout281.xml"/><Relationship Id="rId502" Type="http://schemas.openxmlformats.org/officeDocument/2006/relationships/slideLayout" Target="../slideLayouts/slideLayout502.xml"/><Relationship Id="rId76" Type="http://schemas.openxmlformats.org/officeDocument/2006/relationships/slideLayout" Target="../slideLayouts/slideLayout76.xml"/><Relationship Id="rId141" Type="http://schemas.openxmlformats.org/officeDocument/2006/relationships/slideLayout" Target="../slideLayouts/slideLayout141.xml"/><Relationship Id="rId379" Type="http://schemas.openxmlformats.org/officeDocument/2006/relationships/slideLayout" Target="../slideLayouts/slideLayout379.xml"/><Relationship Id="rId586" Type="http://schemas.openxmlformats.org/officeDocument/2006/relationships/slideLayout" Target="../slideLayouts/slideLayout586.xml"/><Relationship Id="rId7" Type="http://schemas.openxmlformats.org/officeDocument/2006/relationships/slideLayout" Target="../slideLayouts/slideLayout7.xml"/><Relationship Id="rId239" Type="http://schemas.openxmlformats.org/officeDocument/2006/relationships/slideLayout" Target="../slideLayouts/slideLayout239.xml"/><Relationship Id="rId446" Type="http://schemas.openxmlformats.org/officeDocument/2006/relationships/slideLayout" Target="../slideLayouts/slideLayout446.xml"/><Relationship Id="rId292" Type="http://schemas.openxmlformats.org/officeDocument/2006/relationships/slideLayout" Target="../slideLayouts/slideLayout292.xml"/><Relationship Id="rId306" Type="http://schemas.openxmlformats.org/officeDocument/2006/relationships/slideLayout" Target="../slideLayouts/slideLayout306.xml"/><Relationship Id="rId87" Type="http://schemas.openxmlformats.org/officeDocument/2006/relationships/slideLayout" Target="../slideLayouts/slideLayout87.xml"/><Relationship Id="rId513" Type="http://schemas.openxmlformats.org/officeDocument/2006/relationships/slideLayout" Target="../slideLayouts/slideLayout513.xml"/><Relationship Id="rId597" Type="http://schemas.openxmlformats.org/officeDocument/2006/relationships/slideLayout" Target="../slideLayouts/slideLayout597.xml"/><Relationship Id="rId152" Type="http://schemas.openxmlformats.org/officeDocument/2006/relationships/slideLayout" Target="../slideLayouts/slideLayout152.xml"/><Relationship Id="rId457" Type="http://schemas.openxmlformats.org/officeDocument/2006/relationships/slideLayout" Target="../slideLayouts/slideLayout457.xml"/><Relationship Id="rId14" Type="http://schemas.openxmlformats.org/officeDocument/2006/relationships/slideLayout" Target="../slideLayouts/slideLayout14.xml"/><Relationship Id="rId317" Type="http://schemas.openxmlformats.org/officeDocument/2006/relationships/slideLayout" Target="../slideLayouts/slideLayout317.xml"/><Relationship Id="rId524" Type="http://schemas.openxmlformats.org/officeDocument/2006/relationships/slideLayout" Target="../slideLayouts/slideLayout524.xml"/><Relationship Id="rId98" Type="http://schemas.openxmlformats.org/officeDocument/2006/relationships/slideLayout" Target="../slideLayouts/slideLayout98.xml"/><Relationship Id="rId163" Type="http://schemas.openxmlformats.org/officeDocument/2006/relationships/slideLayout" Target="../slideLayouts/slideLayout163.xml"/><Relationship Id="rId370" Type="http://schemas.openxmlformats.org/officeDocument/2006/relationships/slideLayout" Target="../slideLayouts/slideLayout370.xml"/><Relationship Id="rId230" Type="http://schemas.openxmlformats.org/officeDocument/2006/relationships/slideLayout" Target="../slideLayouts/slideLayout230.xml"/><Relationship Id="rId468" Type="http://schemas.openxmlformats.org/officeDocument/2006/relationships/slideLayout" Target="../slideLayouts/slideLayout468.xml"/><Relationship Id="rId25" Type="http://schemas.openxmlformats.org/officeDocument/2006/relationships/slideLayout" Target="../slideLayouts/slideLayout25.xml"/><Relationship Id="rId328" Type="http://schemas.openxmlformats.org/officeDocument/2006/relationships/slideLayout" Target="../slideLayouts/slideLayout328.xml"/><Relationship Id="rId535" Type="http://schemas.openxmlformats.org/officeDocument/2006/relationships/slideLayout" Target="../slideLayouts/slideLayout535.xml"/><Relationship Id="rId174" Type="http://schemas.openxmlformats.org/officeDocument/2006/relationships/slideLayout" Target="../slideLayouts/slideLayout174.xml"/><Relationship Id="rId381" Type="http://schemas.openxmlformats.org/officeDocument/2006/relationships/slideLayout" Target="../slideLayouts/slideLayout381.xml"/><Relationship Id="rId602" Type="http://schemas.openxmlformats.org/officeDocument/2006/relationships/slideLayout" Target="../slideLayouts/slideLayout602.xml"/><Relationship Id="rId241" Type="http://schemas.openxmlformats.org/officeDocument/2006/relationships/slideLayout" Target="../slideLayouts/slideLayout241.xml"/><Relationship Id="rId479" Type="http://schemas.openxmlformats.org/officeDocument/2006/relationships/slideLayout" Target="../slideLayouts/slideLayout479.xml"/><Relationship Id="rId36" Type="http://schemas.openxmlformats.org/officeDocument/2006/relationships/slideLayout" Target="../slideLayouts/slideLayout36.xml"/><Relationship Id="rId339" Type="http://schemas.openxmlformats.org/officeDocument/2006/relationships/slideLayout" Target="../slideLayouts/slideLayout339.xml"/><Relationship Id="rId546" Type="http://schemas.openxmlformats.org/officeDocument/2006/relationships/slideLayout" Target="../slideLayouts/slideLayout546.xml"/><Relationship Id="rId101" Type="http://schemas.openxmlformats.org/officeDocument/2006/relationships/slideLayout" Target="../slideLayouts/slideLayout101.xml"/><Relationship Id="rId185" Type="http://schemas.openxmlformats.org/officeDocument/2006/relationships/slideLayout" Target="../slideLayouts/slideLayout185.xml"/><Relationship Id="rId406" Type="http://schemas.openxmlformats.org/officeDocument/2006/relationships/slideLayout" Target="../slideLayouts/slideLayout406.xml"/><Relationship Id="rId392" Type="http://schemas.openxmlformats.org/officeDocument/2006/relationships/slideLayout" Target="../slideLayouts/slideLayout392.xml"/><Relationship Id="rId613" Type="http://schemas.openxmlformats.org/officeDocument/2006/relationships/slideLayout" Target="../slideLayouts/slideLayout613.xml"/><Relationship Id="rId252" Type="http://schemas.openxmlformats.org/officeDocument/2006/relationships/slideLayout" Target="../slideLayouts/slideLayout252.xml"/><Relationship Id="rId47" Type="http://schemas.openxmlformats.org/officeDocument/2006/relationships/slideLayout" Target="../slideLayouts/slideLayout47.xml"/><Relationship Id="rId112" Type="http://schemas.openxmlformats.org/officeDocument/2006/relationships/slideLayout" Target="../slideLayouts/slideLayout112.xml"/><Relationship Id="rId557" Type="http://schemas.openxmlformats.org/officeDocument/2006/relationships/slideLayout" Target="../slideLayouts/slideLayout557.xml"/><Relationship Id="rId196" Type="http://schemas.openxmlformats.org/officeDocument/2006/relationships/slideLayout" Target="../slideLayouts/slideLayout196.xml"/><Relationship Id="rId417" Type="http://schemas.openxmlformats.org/officeDocument/2006/relationships/slideLayout" Target="../slideLayouts/slideLayout417.xml"/><Relationship Id="rId459" Type="http://schemas.openxmlformats.org/officeDocument/2006/relationships/slideLayout" Target="../slideLayouts/slideLayout459.xml"/><Relationship Id="rId624" Type="http://schemas.openxmlformats.org/officeDocument/2006/relationships/slideLayout" Target="../slideLayouts/slideLayout624.xml"/><Relationship Id="rId16" Type="http://schemas.openxmlformats.org/officeDocument/2006/relationships/slideLayout" Target="../slideLayouts/slideLayout16.xml"/><Relationship Id="rId221" Type="http://schemas.openxmlformats.org/officeDocument/2006/relationships/slideLayout" Target="../slideLayouts/slideLayout221.xml"/><Relationship Id="rId263" Type="http://schemas.openxmlformats.org/officeDocument/2006/relationships/slideLayout" Target="../slideLayouts/slideLayout263.xml"/><Relationship Id="rId319" Type="http://schemas.openxmlformats.org/officeDocument/2006/relationships/slideLayout" Target="../slideLayouts/slideLayout319.xml"/><Relationship Id="rId470" Type="http://schemas.openxmlformats.org/officeDocument/2006/relationships/slideLayout" Target="../slideLayouts/slideLayout470.xml"/><Relationship Id="rId526" Type="http://schemas.openxmlformats.org/officeDocument/2006/relationships/slideLayout" Target="../slideLayouts/slideLayout526.xml"/><Relationship Id="rId58" Type="http://schemas.openxmlformats.org/officeDocument/2006/relationships/slideLayout" Target="../slideLayouts/slideLayout58.xml"/><Relationship Id="rId123" Type="http://schemas.openxmlformats.org/officeDocument/2006/relationships/slideLayout" Target="../slideLayouts/slideLayout123.xml"/><Relationship Id="rId330" Type="http://schemas.openxmlformats.org/officeDocument/2006/relationships/slideLayout" Target="../slideLayouts/slideLayout330.xml"/><Relationship Id="rId568" Type="http://schemas.openxmlformats.org/officeDocument/2006/relationships/slideLayout" Target="../slideLayouts/slideLayout568.xml"/><Relationship Id="rId165" Type="http://schemas.openxmlformats.org/officeDocument/2006/relationships/slideLayout" Target="../slideLayouts/slideLayout165.xml"/><Relationship Id="rId372" Type="http://schemas.openxmlformats.org/officeDocument/2006/relationships/slideLayout" Target="../slideLayouts/slideLayout372.xml"/><Relationship Id="rId428" Type="http://schemas.openxmlformats.org/officeDocument/2006/relationships/slideLayout" Target="../slideLayouts/slideLayout428.xml"/><Relationship Id="rId635" Type="http://schemas.openxmlformats.org/officeDocument/2006/relationships/slideLayout" Target="../slideLayouts/slideLayout635.xml"/><Relationship Id="rId232" Type="http://schemas.openxmlformats.org/officeDocument/2006/relationships/slideLayout" Target="../slideLayouts/slideLayout232.xml"/><Relationship Id="rId274" Type="http://schemas.openxmlformats.org/officeDocument/2006/relationships/slideLayout" Target="../slideLayouts/slideLayout274.xml"/><Relationship Id="rId481" Type="http://schemas.openxmlformats.org/officeDocument/2006/relationships/slideLayout" Target="../slideLayouts/slideLayout481.xml"/><Relationship Id="rId27" Type="http://schemas.openxmlformats.org/officeDocument/2006/relationships/slideLayout" Target="../slideLayouts/slideLayout27.xml"/><Relationship Id="rId69" Type="http://schemas.openxmlformats.org/officeDocument/2006/relationships/slideLayout" Target="../slideLayouts/slideLayout69.xml"/><Relationship Id="rId134" Type="http://schemas.openxmlformats.org/officeDocument/2006/relationships/slideLayout" Target="../slideLayouts/slideLayout134.xml"/><Relationship Id="rId537" Type="http://schemas.openxmlformats.org/officeDocument/2006/relationships/slideLayout" Target="../slideLayouts/slideLayout537.xml"/><Relationship Id="rId579" Type="http://schemas.openxmlformats.org/officeDocument/2006/relationships/slideLayout" Target="../slideLayouts/slideLayout579.xml"/><Relationship Id="rId80" Type="http://schemas.openxmlformats.org/officeDocument/2006/relationships/slideLayout" Target="../slideLayouts/slideLayout80.xml"/><Relationship Id="rId176" Type="http://schemas.openxmlformats.org/officeDocument/2006/relationships/slideLayout" Target="../slideLayouts/slideLayout176.xml"/><Relationship Id="rId341" Type="http://schemas.openxmlformats.org/officeDocument/2006/relationships/slideLayout" Target="../slideLayouts/slideLayout341.xml"/><Relationship Id="rId383" Type="http://schemas.openxmlformats.org/officeDocument/2006/relationships/slideLayout" Target="../slideLayouts/slideLayout383.xml"/><Relationship Id="rId439" Type="http://schemas.openxmlformats.org/officeDocument/2006/relationships/slideLayout" Target="../slideLayouts/slideLayout439.xml"/><Relationship Id="rId590" Type="http://schemas.openxmlformats.org/officeDocument/2006/relationships/slideLayout" Target="../slideLayouts/slideLayout590.xml"/><Relationship Id="rId604" Type="http://schemas.openxmlformats.org/officeDocument/2006/relationships/slideLayout" Target="../slideLayouts/slideLayout604.xml"/><Relationship Id="rId646" Type="http://schemas.openxmlformats.org/officeDocument/2006/relationships/theme" Target="../theme/theme1.xml"/><Relationship Id="rId201" Type="http://schemas.openxmlformats.org/officeDocument/2006/relationships/slideLayout" Target="../slideLayouts/slideLayout201.xml"/><Relationship Id="rId243" Type="http://schemas.openxmlformats.org/officeDocument/2006/relationships/slideLayout" Target="../slideLayouts/slideLayout243.xml"/><Relationship Id="rId285" Type="http://schemas.openxmlformats.org/officeDocument/2006/relationships/slideLayout" Target="../slideLayouts/slideLayout285.xml"/><Relationship Id="rId450" Type="http://schemas.openxmlformats.org/officeDocument/2006/relationships/slideLayout" Target="../slideLayouts/slideLayout450.xml"/><Relationship Id="rId506" Type="http://schemas.openxmlformats.org/officeDocument/2006/relationships/slideLayout" Target="../slideLayouts/slideLayout506.xml"/><Relationship Id="rId38" Type="http://schemas.openxmlformats.org/officeDocument/2006/relationships/slideLayout" Target="../slideLayouts/slideLayout38.xml"/><Relationship Id="rId103" Type="http://schemas.openxmlformats.org/officeDocument/2006/relationships/slideLayout" Target="../slideLayouts/slideLayout103.xml"/><Relationship Id="rId310" Type="http://schemas.openxmlformats.org/officeDocument/2006/relationships/slideLayout" Target="../slideLayouts/slideLayout310.xml"/><Relationship Id="rId492" Type="http://schemas.openxmlformats.org/officeDocument/2006/relationships/slideLayout" Target="../slideLayouts/slideLayout492.xml"/><Relationship Id="rId548" Type="http://schemas.openxmlformats.org/officeDocument/2006/relationships/slideLayout" Target="../slideLayouts/slideLayout548.xml"/><Relationship Id="rId91" Type="http://schemas.openxmlformats.org/officeDocument/2006/relationships/slideLayout" Target="../slideLayouts/slideLayout91.xml"/><Relationship Id="rId145" Type="http://schemas.openxmlformats.org/officeDocument/2006/relationships/slideLayout" Target="../slideLayouts/slideLayout145.xml"/><Relationship Id="rId187" Type="http://schemas.openxmlformats.org/officeDocument/2006/relationships/slideLayout" Target="../slideLayouts/slideLayout187.xml"/><Relationship Id="rId352" Type="http://schemas.openxmlformats.org/officeDocument/2006/relationships/slideLayout" Target="../slideLayouts/slideLayout352.xml"/><Relationship Id="rId394" Type="http://schemas.openxmlformats.org/officeDocument/2006/relationships/slideLayout" Target="../slideLayouts/slideLayout394.xml"/><Relationship Id="rId408" Type="http://schemas.openxmlformats.org/officeDocument/2006/relationships/slideLayout" Target="../slideLayouts/slideLayout408.xml"/><Relationship Id="rId615" Type="http://schemas.openxmlformats.org/officeDocument/2006/relationships/slideLayout" Target="../slideLayouts/slideLayout615.xml"/><Relationship Id="rId212" Type="http://schemas.openxmlformats.org/officeDocument/2006/relationships/slideLayout" Target="../slideLayouts/slideLayout212.xml"/><Relationship Id="rId254" Type="http://schemas.openxmlformats.org/officeDocument/2006/relationships/slideLayout" Target="../slideLayouts/slideLayout254.xml"/><Relationship Id="rId49" Type="http://schemas.openxmlformats.org/officeDocument/2006/relationships/slideLayout" Target="../slideLayouts/slideLayout49.xml"/><Relationship Id="rId114" Type="http://schemas.openxmlformats.org/officeDocument/2006/relationships/slideLayout" Target="../slideLayouts/slideLayout114.xml"/><Relationship Id="rId296" Type="http://schemas.openxmlformats.org/officeDocument/2006/relationships/slideLayout" Target="../slideLayouts/slideLayout296.xml"/><Relationship Id="rId461" Type="http://schemas.openxmlformats.org/officeDocument/2006/relationships/slideLayout" Target="../slideLayouts/slideLayout461.xml"/><Relationship Id="rId517" Type="http://schemas.openxmlformats.org/officeDocument/2006/relationships/slideLayout" Target="../slideLayouts/slideLayout517.xml"/><Relationship Id="rId559" Type="http://schemas.openxmlformats.org/officeDocument/2006/relationships/slideLayout" Target="../slideLayouts/slideLayout559.xml"/><Relationship Id="rId60" Type="http://schemas.openxmlformats.org/officeDocument/2006/relationships/slideLayout" Target="../slideLayouts/slideLayout60.xml"/><Relationship Id="rId156" Type="http://schemas.openxmlformats.org/officeDocument/2006/relationships/slideLayout" Target="../slideLayouts/slideLayout156.xml"/><Relationship Id="rId198" Type="http://schemas.openxmlformats.org/officeDocument/2006/relationships/slideLayout" Target="../slideLayouts/slideLayout198.xml"/><Relationship Id="rId321" Type="http://schemas.openxmlformats.org/officeDocument/2006/relationships/slideLayout" Target="../slideLayouts/slideLayout321.xml"/><Relationship Id="rId363" Type="http://schemas.openxmlformats.org/officeDocument/2006/relationships/slideLayout" Target="../slideLayouts/slideLayout363.xml"/><Relationship Id="rId419" Type="http://schemas.openxmlformats.org/officeDocument/2006/relationships/slideLayout" Target="../slideLayouts/slideLayout419.xml"/><Relationship Id="rId570" Type="http://schemas.openxmlformats.org/officeDocument/2006/relationships/slideLayout" Target="../slideLayouts/slideLayout570.xml"/><Relationship Id="rId626" Type="http://schemas.openxmlformats.org/officeDocument/2006/relationships/slideLayout" Target="../slideLayouts/slideLayout626.xml"/><Relationship Id="rId223" Type="http://schemas.openxmlformats.org/officeDocument/2006/relationships/slideLayout" Target="../slideLayouts/slideLayout223.xml"/><Relationship Id="rId430" Type="http://schemas.openxmlformats.org/officeDocument/2006/relationships/slideLayout" Target="../slideLayouts/slideLayout430.xml"/><Relationship Id="rId18" Type="http://schemas.openxmlformats.org/officeDocument/2006/relationships/slideLayout" Target="../slideLayouts/slideLayout18.xml"/><Relationship Id="rId265" Type="http://schemas.openxmlformats.org/officeDocument/2006/relationships/slideLayout" Target="../slideLayouts/slideLayout265.xml"/><Relationship Id="rId472" Type="http://schemas.openxmlformats.org/officeDocument/2006/relationships/slideLayout" Target="../slideLayouts/slideLayout472.xml"/><Relationship Id="rId528" Type="http://schemas.openxmlformats.org/officeDocument/2006/relationships/slideLayout" Target="../slideLayouts/slideLayout528.xml"/><Relationship Id="rId125" Type="http://schemas.openxmlformats.org/officeDocument/2006/relationships/slideLayout" Target="../slideLayouts/slideLayout125.xml"/><Relationship Id="rId167" Type="http://schemas.openxmlformats.org/officeDocument/2006/relationships/slideLayout" Target="../slideLayouts/slideLayout167.xml"/><Relationship Id="rId332" Type="http://schemas.openxmlformats.org/officeDocument/2006/relationships/slideLayout" Target="../slideLayouts/slideLayout332.xml"/><Relationship Id="rId374" Type="http://schemas.openxmlformats.org/officeDocument/2006/relationships/slideLayout" Target="../slideLayouts/slideLayout374.xml"/><Relationship Id="rId581" Type="http://schemas.openxmlformats.org/officeDocument/2006/relationships/slideLayout" Target="../slideLayouts/slideLayout581.xml"/><Relationship Id="rId71" Type="http://schemas.openxmlformats.org/officeDocument/2006/relationships/slideLayout" Target="../slideLayouts/slideLayout71.xml"/><Relationship Id="rId234" Type="http://schemas.openxmlformats.org/officeDocument/2006/relationships/slideLayout" Target="../slideLayouts/slideLayout234.xml"/><Relationship Id="rId637" Type="http://schemas.openxmlformats.org/officeDocument/2006/relationships/slideLayout" Target="../slideLayouts/slideLayout637.xml"/><Relationship Id="rId2" Type="http://schemas.openxmlformats.org/officeDocument/2006/relationships/slideLayout" Target="../slideLayouts/slideLayout2.xml"/><Relationship Id="rId29" Type="http://schemas.openxmlformats.org/officeDocument/2006/relationships/slideLayout" Target="../slideLayouts/slideLayout29.xml"/><Relationship Id="rId276" Type="http://schemas.openxmlformats.org/officeDocument/2006/relationships/slideLayout" Target="../slideLayouts/slideLayout276.xml"/><Relationship Id="rId441" Type="http://schemas.openxmlformats.org/officeDocument/2006/relationships/slideLayout" Target="../slideLayouts/slideLayout441.xml"/><Relationship Id="rId483" Type="http://schemas.openxmlformats.org/officeDocument/2006/relationships/slideLayout" Target="../slideLayouts/slideLayout483.xml"/><Relationship Id="rId539" Type="http://schemas.openxmlformats.org/officeDocument/2006/relationships/slideLayout" Target="../slideLayouts/slideLayout539.xml"/><Relationship Id="rId40" Type="http://schemas.openxmlformats.org/officeDocument/2006/relationships/slideLayout" Target="../slideLayouts/slideLayout40.xml"/><Relationship Id="rId136" Type="http://schemas.openxmlformats.org/officeDocument/2006/relationships/slideLayout" Target="../slideLayouts/slideLayout136.xml"/><Relationship Id="rId178" Type="http://schemas.openxmlformats.org/officeDocument/2006/relationships/slideLayout" Target="../slideLayouts/slideLayout178.xml"/><Relationship Id="rId301" Type="http://schemas.openxmlformats.org/officeDocument/2006/relationships/slideLayout" Target="../slideLayouts/slideLayout301.xml"/><Relationship Id="rId343" Type="http://schemas.openxmlformats.org/officeDocument/2006/relationships/slideLayout" Target="../slideLayouts/slideLayout343.xml"/><Relationship Id="rId550" Type="http://schemas.openxmlformats.org/officeDocument/2006/relationships/slideLayout" Target="../slideLayouts/slideLayout550.xml"/><Relationship Id="rId82" Type="http://schemas.openxmlformats.org/officeDocument/2006/relationships/slideLayout" Target="../slideLayouts/slideLayout82.xml"/><Relationship Id="rId203" Type="http://schemas.openxmlformats.org/officeDocument/2006/relationships/slideLayout" Target="../slideLayouts/slideLayout203.xml"/><Relationship Id="rId385" Type="http://schemas.openxmlformats.org/officeDocument/2006/relationships/slideLayout" Target="../slideLayouts/slideLayout385.xml"/><Relationship Id="rId592" Type="http://schemas.openxmlformats.org/officeDocument/2006/relationships/slideLayout" Target="../slideLayouts/slideLayout592.xml"/><Relationship Id="rId606" Type="http://schemas.openxmlformats.org/officeDocument/2006/relationships/slideLayout" Target="../slideLayouts/slideLayout606.xml"/><Relationship Id="rId245" Type="http://schemas.openxmlformats.org/officeDocument/2006/relationships/slideLayout" Target="../slideLayouts/slideLayout245.xml"/><Relationship Id="rId287" Type="http://schemas.openxmlformats.org/officeDocument/2006/relationships/slideLayout" Target="../slideLayouts/slideLayout287.xml"/><Relationship Id="rId410" Type="http://schemas.openxmlformats.org/officeDocument/2006/relationships/slideLayout" Target="../slideLayouts/slideLayout410.xml"/><Relationship Id="rId452" Type="http://schemas.openxmlformats.org/officeDocument/2006/relationships/slideLayout" Target="../slideLayouts/slideLayout452.xml"/><Relationship Id="rId494" Type="http://schemas.openxmlformats.org/officeDocument/2006/relationships/slideLayout" Target="../slideLayouts/slideLayout494.xml"/><Relationship Id="rId508" Type="http://schemas.openxmlformats.org/officeDocument/2006/relationships/slideLayout" Target="../slideLayouts/slideLayout508.xml"/><Relationship Id="rId105" Type="http://schemas.openxmlformats.org/officeDocument/2006/relationships/slideLayout" Target="../slideLayouts/slideLayout105.xml"/><Relationship Id="rId147" Type="http://schemas.openxmlformats.org/officeDocument/2006/relationships/slideLayout" Target="../slideLayouts/slideLayout147.xml"/><Relationship Id="rId312" Type="http://schemas.openxmlformats.org/officeDocument/2006/relationships/slideLayout" Target="../slideLayouts/slideLayout312.xml"/><Relationship Id="rId354" Type="http://schemas.openxmlformats.org/officeDocument/2006/relationships/slideLayout" Target="../slideLayouts/slideLayout354.xml"/><Relationship Id="rId51" Type="http://schemas.openxmlformats.org/officeDocument/2006/relationships/slideLayout" Target="../slideLayouts/slideLayout51.xml"/><Relationship Id="rId93" Type="http://schemas.openxmlformats.org/officeDocument/2006/relationships/slideLayout" Target="../slideLayouts/slideLayout93.xml"/><Relationship Id="rId189" Type="http://schemas.openxmlformats.org/officeDocument/2006/relationships/slideLayout" Target="../slideLayouts/slideLayout189.xml"/><Relationship Id="rId396" Type="http://schemas.openxmlformats.org/officeDocument/2006/relationships/slideLayout" Target="../slideLayouts/slideLayout396.xml"/><Relationship Id="rId561" Type="http://schemas.openxmlformats.org/officeDocument/2006/relationships/slideLayout" Target="../slideLayouts/slideLayout561.xml"/><Relationship Id="rId617" Type="http://schemas.openxmlformats.org/officeDocument/2006/relationships/slideLayout" Target="../slideLayouts/slideLayout617.xml"/><Relationship Id="rId214" Type="http://schemas.openxmlformats.org/officeDocument/2006/relationships/slideLayout" Target="../slideLayouts/slideLayout214.xml"/><Relationship Id="rId256" Type="http://schemas.openxmlformats.org/officeDocument/2006/relationships/slideLayout" Target="../slideLayouts/slideLayout256.xml"/><Relationship Id="rId298" Type="http://schemas.openxmlformats.org/officeDocument/2006/relationships/slideLayout" Target="../slideLayouts/slideLayout298.xml"/><Relationship Id="rId421" Type="http://schemas.openxmlformats.org/officeDocument/2006/relationships/slideLayout" Target="../slideLayouts/slideLayout421.xml"/><Relationship Id="rId463" Type="http://schemas.openxmlformats.org/officeDocument/2006/relationships/slideLayout" Target="../slideLayouts/slideLayout463.xml"/><Relationship Id="rId519" Type="http://schemas.openxmlformats.org/officeDocument/2006/relationships/slideLayout" Target="../slideLayouts/slideLayout519.xml"/><Relationship Id="rId116" Type="http://schemas.openxmlformats.org/officeDocument/2006/relationships/slideLayout" Target="../slideLayouts/slideLayout116.xml"/><Relationship Id="rId158" Type="http://schemas.openxmlformats.org/officeDocument/2006/relationships/slideLayout" Target="../slideLayouts/slideLayout158.xml"/><Relationship Id="rId323" Type="http://schemas.openxmlformats.org/officeDocument/2006/relationships/slideLayout" Target="../slideLayouts/slideLayout323.xml"/><Relationship Id="rId530" Type="http://schemas.openxmlformats.org/officeDocument/2006/relationships/slideLayout" Target="../slideLayouts/slideLayout530.xml"/><Relationship Id="rId20" Type="http://schemas.openxmlformats.org/officeDocument/2006/relationships/slideLayout" Target="../slideLayouts/slideLayout20.xml"/><Relationship Id="rId62" Type="http://schemas.openxmlformats.org/officeDocument/2006/relationships/slideLayout" Target="../slideLayouts/slideLayout62.xml"/><Relationship Id="rId365" Type="http://schemas.openxmlformats.org/officeDocument/2006/relationships/slideLayout" Target="../slideLayouts/slideLayout365.xml"/><Relationship Id="rId572" Type="http://schemas.openxmlformats.org/officeDocument/2006/relationships/slideLayout" Target="../slideLayouts/slideLayout572.xml"/><Relationship Id="rId628" Type="http://schemas.openxmlformats.org/officeDocument/2006/relationships/slideLayout" Target="../slideLayouts/slideLayout628.xml"/><Relationship Id="rId225" Type="http://schemas.openxmlformats.org/officeDocument/2006/relationships/slideLayout" Target="../slideLayouts/slideLayout225.xml"/><Relationship Id="rId267" Type="http://schemas.openxmlformats.org/officeDocument/2006/relationships/slideLayout" Target="../slideLayouts/slideLayout267.xml"/><Relationship Id="rId432" Type="http://schemas.openxmlformats.org/officeDocument/2006/relationships/slideLayout" Target="../slideLayouts/slideLayout432.xml"/><Relationship Id="rId474" Type="http://schemas.openxmlformats.org/officeDocument/2006/relationships/slideLayout" Target="../slideLayouts/slideLayout474.xml"/><Relationship Id="rId127" Type="http://schemas.openxmlformats.org/officeDocument/2006/relationships/slideLayout" Target="../slideLayouts/slideLayout127.xml"/><Relationship Id="rId31" Type="http://schemas.openxmlformats.org/officeDocument/2006/relationships/slideLayout" Target="../slideLayouts/slideLayout31.xml"/><Relationship Id="rId73" Type="http://schemas.openxmlformats.org/officeDocument/2006/relationships/slideLayout" Target="../slideLayouts/slideLayout73.xml"/><Relationship Id="rId169" Type="http://schemas.openxmlformats.org/officeDocument/2006/relationships/slideLayout" Target="../slideLayouts/slideLayout169.xml"/><Relationship Id="rId334" Type="http://schemas.openxmlformats.org/officeDocument/2006/relationships/slideLayout" Target="../slideLayouts/slideLayout334.xml"/><Relationship Id="rId376" Type="http://schemas.openxmlformats.org/officeDocument/2006/relationships/slideLayout" Target="../slideLayouts/slideLayout376.xml"/><Relationship Id="rId541" Type="http://schemas.openxmlformats.org/officeDocument/2006/relationships/slideLayout" Target="../slideLayouts/slideLayout541.xml"/><Relationship Id="rId583" Type="http://schemas.openxmlformats.org/officeDocument/2006/relationships/slideLayout" Target="../slideLayouts/slideLayout583.xml"/><Relationship Id="rId639" Type="http://schemas.openxmlformats.org/officeDocument/2006/relationships/slideLayout" Target="../slideLayouts/slideLayout639.xml"/><Relationship Id="rId4" Type="http://schemas.openxmlformats.org/officeDocument/2006/relationships/slideLayout" Target="../slideLayouts/slideLayout4.xml"/><Relationship Id="rId180" Type="http://schemas.openxmlformats.org/officeDocument/2006/relationships/slideLayout" Target="../slideLayouts/slideLayout180.xml"/><Relationship Id="rId236" Type="http://schemas.openxmlformats.org/officeDocument/2006/relationships/slideLayout" Target="../slideLayouts/slideLayout236.xml"/><Relationship Id="rId278" Type="http://schemas.openxmlformats.org/officeDocument/2006/relationships/slideLayout" Target="../slideLayouts/slideLayout278.xml"/><Relationship Id="rId401" Type="http://schemas.openxmlformats.org/officeDocument/2006/relationships/slideLayout" Target="../slideLayouts/slideLayout401.xml"/><Relationship Id="rId443" Type="http://schemas.openxmlformats.org/officeDocument/2006/relationships/slideLayout" Target="../slideLayouts/slideLayout443.xml"/><Relationship Id="rId303" Type="http://schemas.openxmlformats.org/officeDocument/2006/relationships/slideLayout" Target="../slideLayouts/slideLayout303.xml"/><Relationship Id="rId485" Type="http://schemas.openxmlformats.org/officeDocument/2006/relationships/slideLayout" Target="../slideLayouts/slideLayout485.xml"/><Relationship Id="rId42" Type="http://schemas.openxmlformats.org/officeDocument/2006/relationships/slideLayout" Target="../slideLayouts/slideLayout42.xml"/><Relationship Id="rId84" Type="http://schemas.openxmlformats.org/officeDocument/2006/relationships/slideLayout" Target="../slideLayouts/slideLayout84.xml"/><Relationship Id="rId138" Type="http://schemas.openxmlformats.org/officeDocument/2006/relationships/slideLayout" Target="../slideLayouts/slideLayout138.xml"/><Relationship Id="rId345" Type="http://schemas.openxmlformats.org/officeDocument/2006/relationships/slideLayout" Target="../slideLayouts/slideLayout345.xml"/><Relationship Id="rId387" Type="http://schemas.openxmlformats.org/officeDocument/2006/relationships/slideLayout" Target="../slideLayouts/slideLayout387.xml"/><Relationship Id="rId510" Type="http://schemas.openxmlformats.org/officeDocument/2006/relationships/slideLayout" Target="../slideLayouts/slideLayout510.xml"/><Relationship Id="rId552" Type="http://schemas.openxmlformats.org/officeDocument/2006/relationships/slideLayout" Target="../slideLayouts/slideLayout552.xml"/><Relationship Id="rId594" Type="http://schemas.openxmlformats.org/officeDocument/2006/relationships/slideLayout" Target="../slideLayouts/slideLayout594.xml"/><Relationship Id="rId608" Type="http://schemas.openxmlformats.org/officeDocument/2006/relationships/slideLayout" Target="../slideLayouts/slideLayout608.xml"/><Relationship Id="rId191" Type="http://schemas.openxmlformats.org/officeDocument/2006/relationships/slideLayout" Target="../slideLayouts/slideLayout191.xml"/><Relationship Id="rId205" Type="http://schemas.openxmlformats.org/officeDocument/2006/relationships/slideLayout" Target="../slideLayouts/slideLayout205.xml"/><Relationship Id="rId247" Type="http://schemas.openxmlformats.org/officeDocument/2006/relationships/slideLayout" Target="../slideLayouts/slideLayout247.xml"/><Relationship Id="rId412" Type="http://schemas.openxmlformats.org/officeDocument/2006/relationships/slideLayout" Target="../slideLayouts/slideLayout412.xml"/><Relationship Id="rId107" Type="http://schemas.openxmlformats.org/officeDocument/2006/relationships/slideLayout" Target="../slideLayouts/slideLayout107.xml"/><Relationship Id="rId289" Type="http://schemas.openxmlformats.org/officeDocument/2006/relationships/slideLayout" Target="../slideLayouts/slideLayout289.xml"/><Relationship Id="rId454" Type="http://schemas.openxmlformats.org/officeDocument/2006/relationships/slideLayout" Target="../slideLayouts/slideLayout454.xml"/><Relationship Id="rId496" Type="http://schemas.openxmlformats.org/officeDocument/2006/relationships/slideLayout" Target="../slideLayouts/slideLayout496.xml"/><Relationship Id="rId11" Type="http://schemas.openxmlformats.org/officeDocument/2006/relationships/slideLayout" Target="../slideLayouts/slideLayout11.xml"/><Relationship Id="rId53" Type="http://schemas.openxmlformats.org/officeDocument/2006/relationships/slideLayout" Target="../slideLayouts/slideLayout53.xml"/><Relationship Id="rId149" Type="http://schemas.openxmlformats.org/officeDocument/2006/relationships/slideLayout" Target="../slideLayouts/slideLayout149.xml"/><Relationship Id="rId314" Type="http://schemas.openxmlformats.org/officeDocument/2006/relationships/slideLayout" Target="../slideLayouts/slideLayout314.xml"/><Relationship Id="rId356" Type="http://schemas.openxmlformats.org/officeDocument/2006/relationships/slideLayout" Target="../slideLayouts/slideLayout356.xml"/><Relationship Id="rId398" Type="http://schemas.openxmlformats.org/officeDocument/2006/relationships/slideLayout" Target="../slideLayouts/slideLayout398.xml"/><Relationship Id="rId521" Type="http://schemas.openxmlformats.org/officeDocument/2006/relationships/slideLayout" Target="../slideLayouts/slideLayout521.xml"/><Relationship Id="rId563" Type="http://schemas.openxmlformats.org/officeDocument/2006/relationships/slideLayout" Target="../slideLayouts/slideLayout563.xml"/><Relationship Id="rId619" Type="http://schemas.openxmlformats.org/officeDocument/2006/relationships/slideLayout" Target="../slideLayouts/slideLayout619.xml"/><Relationship Id="rId95" Type="http://schemas.openxmlformats.org/officeDocument/2006/relationships/slideLayout" Target="../slideLayouts/slideLayout95.xml"/><Relationship Id="rId160" Type="http://schemas.openxmlformats.org/officeDocument/2006/relationships/slideLayout" Target="../slideLayouts/slideLayout160.xml"/><Relationship Id="rId216" Type="http://schemas.openxmlformats.org/officeDocument/2006/relationships/slideLayout" Target="../slideLayouts/slideLayout216.xml"/><Relationship Id="rId423" Type="http://schemas.openxmlformats.org/officeDocument/2006/relationships/slideLayout" Target="../slideLayouts/slideLayout423.xml"/><Relationship Id="rId258" Type="http://schemas.openxmlformats.org/officeDocument/2006/relationships/slideLayout" Target="../slideLayouts/slideLayout258.xml"/><Relationship Id="rId465" Type="http://schemas.openxmlformats.org/officeDocument/2006/relationships/slideLayout" Target="../slideLayouts/slideLayout465.xml"/><Relationship Id="rId630" Type="http://schemas.openxmlformats.org/officeDocument/2006/relationships/slideLayout" Target="../slideLayouts/slideLayout630.xml"/><Relationship Id="rId22" Type="http://schemas.openxmlformats.org/officeDocument/2006/relationships/slideLayout" Target="../slideLayouts/slideLayout22.xml"/><Relationship Id="rId64" Type="http://schemas.openxmlformats.org/officeDocument/2006/relationships/slideLayout" Target="../slideLayouts/slideLayout64.xml"/><Relationship Id="rId118" Type="http://schemas.openxmlformats.org/officeDocument/2006/relationships/slideLayout" Target="../slideLayouts/slideLayout118.xml"/><Relationship Id="rId325" Type="http://schemas.openxmlformats.org/officeDocument/2006/relationships/slideLayout" Target="../slideLayouts/slideLayout325.xml"/><Relationship Id="rId367" Type="http://schemas.openxmlformats.org/officeDocument/2006/relationships/slideLayout" Target="../slideLayouts/slideLayout367.xml"/><Relationship Id="rId532" Type="http://schemas.openxmlformats.org/officeDocument/2006/relationships/slideLayout" Target="../slideLayouts/slideLayout532.xml"/><Relationship Id="rId574" Type="http://schemas.openxmlformats.org/officeDocument/2006/relationships/slideLayout" Target="../slideLayouts/slideLayout574.xml"/><Relationship Id="rId171" Type="http://schemas.openxmlformats.org/officeDocument/2006/relationships/slideLayout" Target="../slideLayouts/slideLayout171.xml"/><Relationship Id="rId227" Type="http://schemas.openxmlformats.org/officeDocument/2006/relationships/slideLayout" Target="../slideLayouts/slideLayout227.xml"/><Relationship Id="rId269" Type="http://schemas.openxmlformats.org/officeDocument/2006/relationships/slideLayout" Target="../slideLayouts/slideLayout269.xml"/><Relationship Id="rId434" Type="http://schemas.openxmlformats.org/officeDocument/2006/relationships/slideLayout" Target="../slideLayouts/slideLayout434.xml"/><Relationship Id="rId476" Type="http://schemas.openxmlformats.org/officeDocument/2006/relationships/slideLayout" Target="../slideLayouts/slideLayout476.xml"/><Relationship Id="rId641" Type="http://schemas.openxmlformats.org/officeDocument/2006/relationships/slideLayout" Target="../slideLayouts/slideLayout641.xml"/><Relationship Id="rId33" Type="http://schemas.openxmlformats.org/officeDocument/2006/relationships/slideLayout" Target="../slideLayouts/slideLayout33.xml"/><Relationship Id="rId129" Type="http://schemas.openxmlformats.org/officeDocument/2006/relationships/slideLayout" Target="../slideLayouts/slideLayout129.xml"/><Relationship Id="rId280" Type="http://schemas.openxmlformats.org/officeDocument/2006/relationships/slideLayout" Target="../slideLayouts/slideLayout280.xml"/><Relationship Id="rId336" Type="http://schemas.openxmlformats.org/officeDocument/2006/relationships/slideLayout" Target="../slideLayouts/slideLayout336.xml"/><Relationship Id="rId501" Type="http://schemas.openxmlformats.org/officeDocument/2006/relationships/slideLayout" Target="../slideLayouts/slideLayout501.xml"/><Relationship Id="rId543" Type="http://schemas.openxmlformats.org/officeDocument/2006/relationships/slideLayout" Target="../slideLayouts/slideLayout543.xml"/><Relationship Id="rId75" Type="http://schemas.openxmlformats.org/officeDocument/2006/relationships/slideLayout" Target="../slideLayouts/slideLayout75.xml"/><Relationship Id="rId140" Type="http://schemas.openxmlformats.org/officeDocument/2006/relationships/slideLayout" Target="../slideLayouts/slideLayout140.xml"/><Relationship Id="rId182" Type="http://schemas.openxmlformats.org/officeDocument/2006/relationships/slideLayout" Target="../slideLayouts/slideLayout182.xml"/><Relationship Id="rId378" Type="http://schemas.openxmlformats.org/officeDocument/2006/relationships/slideLayout" Target="../slideLayouts/slideLayout378.xml"/><Relationship Id="rId403" Type="http://schemas.openxmlformats.org/officeDocument/2006/relationships/slideLayout" Target="../slideLayouts/slideLayout403.xml"/><Relationship Id="rId585" Type="http://schemas.openxmlformats.org/officeDocument/2006/relationships/slideLayout" Target="../slideLayouts/slideLayout585.xml"/><Relationship Id="rId6" Type="http://schemas.openxmlformats.org/officeDocument/2006/relationships/slideLayout" Target="../slideLayouts/slideLayout6.xml"/><Relationship Id="rId238" Type="http://schemas.openxmlformats.org/officeDocument/2006/relationships/slideLayout" Target="../slideLayouts/slideLayout238.xml"/><Relationship Id="rId445" Type="http://schemas.openxmlformats.org/officeDocument/2006/relationships/slideLayout" Target="../slideLayouts/slideLayout445.xml"/><Relationship Id="rId487" Type="http://schemas.openxmlformats.org/officeDocument/2006/relationships/slideLayout" Target="../slideLayouts/slideLayout487.xml"/><Relationship Id="rId610" Type="http://schemas.openxmlformats.org/officeDocument/2006/relationships/slideLayout" Target="../slideLayouts/slideLayout610.xml"/><Relationship Id="rId291" Type="http://schemas.openxmlformats.org/officeDocument/2006/relationships/slideLayout" Target="../slideLayouts/slideLayout291.xml"/><Relationship Id="rId305" Type="http://schemas.openxmlformats.org/officeDocument/2006/relationships/slideLayout" Target="../slideLayouts/slideLayout305.xml"/><Relationship Id="rId347" Type="http://schemas.openxmlformats.org/officeDocument/2006/relationships/slideLayout" Target="../slideLayouts/slideLayout347.xml"/><Relationship Id="rId512" Type="http://schemas.openxmlformats.org/officeDocument/2006/relationships/slideLayout" Target="../slideLayouts/slideLayout512.xml"/><Relationship Id="rId44" Type="http://schemas.openxmlformats.org/officeDocument/2006/relationships/slideLayout" Target="../slideLayouts/slideLayout44.xml"/><Relationship Id="rId86" Type="http://schemas.openxmlformats.org/officeDocument/2006/relationships/slideLayout" Target="../slideLayouts/slideLayout86.xml"/><Relationship Id="rId151" Type="http://schemas.openxmlformats.org/officeDocument/2006/relationships/slideLayout" Target="../slideLayouts/slideLayout151.xml"/><Relationship Id="rId389" Type="http://schemas.openxmlformats.org/officeDocument/2006/relationships/slideLayout" Target="../slideLayouts/slideLayout389.xml"/><Relationship Id="rId554" Type="http://schemas.openxmlformats.org/officeDocument/2006/relationships/slideLayout" Target="../slideLayouts/slideLayout554.xml"/><Relationship Id="rId596" Type="http://schemas.openxmlformats.org/officeDocument/2006/relationships/slideLayout" Target="../slideLayouts/slideLayout596.xml"/><Relationship Id="rId193" Type="http://schemas.openxmlformats.org/officeDocument/2006/relationships/slideLayout" Target="../slideLayouts/slideLayout193.xml"/><Relationship Id="rId207" Type="http://schemas.openxmlformats.org/officeDocument/2006/relationships/slideLayout" Target="../slideLayouts/slideLayout207.xml"/><Relationship Id="rId249" Type="http://schemas.openxmlformats.org/officeDocument/2006/relationships/slideLayout" Target="../slideLayouts/slideLayout249.xml"/><Relationship Id="rId414" Type="http://schemas.openxmlformats.org/officeDocument/2006/relationships/slideLayout" Target="../slideLayouts/slideLayout414.xml"/><Relationship Id="rId456" Type="http://schemas.openxmlformats.org/officeDocument/2006/relationships/slideLayout" Target="../slideLayouts/slideLayout456.xml"/><Relationship Id="rId498" Type="http://schemas.openxmlformats.org/officeDocument/2006/relationships/slideLayout" Target="../slideLayouts/slideLayout498.xml"/><Relationship Id="rId621" Type="http://schemas.openxmlformats.org/officeDocument/2006/relationships/slideLayout" Target="../slideLayouts/slideLayout621.xml"/><Relationship Id="rId13" Type="http://schemas.openxmlformats.org/officeDocument/2006/relationships/slideLayout" Target="../slideLayouts/slideLayout13.xml"/><Relationship Id="rId109" Type="http://schemas.openxmlformats.org/officeDocument/2006/relationships/slideLayout" Target="../slideLayouts/slideLayout109.xml"/><Relationship Id="rId260" Type="http://schemas.openxmlformats.org/officeDocument/2006/relationships/slideLayout" Target="../slideLayouts/slideLayout260.xml"/><Relationship Id="rId316" Type="http://schemas.openxmlformats.org/officeDocument/2006/relationships/slideLayout" Target="../slideLayouts/slideLayout316.xml"/><Relationship Id="rId523" Type="http://schemas.openxmlformats.org/officeDocument/2006/relationships/slideLayout" Target="../slideLayouts/slideLayout523.xml"/><Relationship Id="rId55" Type="http://schemas.openxmlformats.org/officeDocument/2006/relationships/slideLayout" Target="../slideLayouts/slideLayout55.xml"/><Relationship Id="rId97" Type="http://schemas.openxmlformats.org/officeDocument/2006/relationships/slideLayout" Target="../slideLayouts/slideLayout97.xml"/><Relationship Id="rId120" Type="http://schemas.openxmlformats.org/officeDocument/2006/relationships/slideLayout" Target="../slideLayouts/slideLayout120.xml"/><Relationship Id="rId358" Type="http://schemas.openxmlformats.org/officeDocument/2006/relationships/slideLayout" Target="../slideLayouts/slideLayout358.xml"/><Relationship Id="rId565" Type="http://schemas.openxmlformats.org/officeDocument/2006/relationships/slideLayout" Target="../slideLayouts/slideLayout565.xml"/><Relationship Id="rId162" Type="http://schemas.openxmlformats.org/officeDocument/2006/relationships/slideLayout" Target="../slideLayouts/slideLayout162.xml"/><Relationship Id="rId218" Type="http://schemas.openxmlformats.org/officeDocument/2006/relationships/slideLayout" Target="../slideLayouts/slideLayout218.xml"/><Relationship Id="rId425" Type="http://schemas.openxmlformats.org/officeDocument/2006/relationships/slideLayout" Target="../slideLayouts/slideLayout425.xml"/><Relationship Id="rId467" Type="http://schemas.openxmlformats.org/officeDocument/2006/relationships/slideLayout" Target="../slideLayouts/slideLayout467.xml"/><Relationship Id="rId632" Type="http://schemas.openxmlformats.org/officeDocument/2006/relationships/slideLayout" Target="../slideLayouts/slideLayout632.xml"/><Relationship Id="rId271" Type="http://schemas.openxmlformats.org/officeDocument/2006/relationships/slideLayout" Target="../slideLayouts/slideLayout271.xml"/><Relationship Id="rId24" Type="http://schemas.openxmlformats.org/officeDocument/2006/relationships/slideLayout" Target="../slideLayouts/slideLayout24.xml"/><Relationship Id="rId66" Type="http://schemas.openxmlformats.org/officeDocument/2006/relationships/slideLayout" Target="../slideLayouts/slideLayout66.xml"/><Relationship Id="rId131" Type="http://schemas.openxmlformats.org/officeDocument/2006/relationships/slideLayout" Target="../slideLayouts/slideLayout131.xml"/><Relationship Id="rId327" Type="http://schemas.openxmlformats.org/officeDocument/2006/relationships/slideLayout" Target="../slideLayouts/slideLayout327.xml"/><Relationship Id="rId369" Type="http://schemas.openxmlformats.org/officeDocument/2006/relationships/slideLayout" Target="../slideLayouts/slideLayout369.xml"/><Relationship Id="rId534" Type="http://schemas.openxmlformats.org/officeDocument/2006/relationships/slideLayout" Target="../slideLayouts/slideLayout534.xml"/><Relationship Id="rId576" Type="http://schemas.openxmlformats.org/officeDocument/2006/relationships/slideLayout" Target="../slideLayouts/slideLayout576.xml"/><Relationship Id="rId173" Type="http://schemas.openxmlformats.org/officeDocument/2006/relationships/slideLayout" Target="../slideLayouts/slideLayout173.xml"/><Relationship Id="rId229" Type="http://schemas.openxmlformats.org/officeDocument/2006/relationships/slideLayout" Target="../slideLayouts/slideLayout229.xml"/><Relationship Id="rId380" Type="http://schemas.openxmlformats.org/officeDocument/2006/relationships/slideLayout" Target="../slideLayouts/slideLayout380.xml"/><Relationship Id="rId436" Type="http://schemas.openxmlformats.org/officeDocument/2006/relationships/slideLayout" Target="../slideLayouts/slideLayout436.xml"/><Relationship Id="rId601" Type="http://schemas.openxmlformats.org/officeDocument/2006/relationships/slideLayout" Target="../slideLayouts/slideLayout601.xml"/><Relationship Id="rId643" Type="http://schemas.openxmlformats.org/officeDocument/2006/relationships/slideLayout" Target="../slideLayouts/slideLayout643.xml"/><Relationship Id="rId240" Type="http://schemas.openxmlformats.org/officeDocument/2006/relationships/slideLayout" Target="../slideLayouts/slideLayout240.xml"/><Relationship Id="rId478" Type="http://schemas.openxmlformats.org/officeDocument/2006/relationships/slideLayout" Target="../slideLayouts/slideLayout478.xml"/><Relationship Id="rId35" Type="http://schemas.openxmlformats.org/officeDocument/2006/relationships/slideLayout" Target="../slideLayouts/slideLayout35.xml"/><Relationship Id="rId77" Type="http://schemas.openxmlformats.org/officeDocument/2006/relationships/slideLayout" Target="../slideLayouts/slideLayout77.xml"/><Relationship Id="rId100" Type="http://schemas.openxmlformats.org/officeDocument/2006/relationships/slideLayout" Target="../slideLayouts/slideLayout100.xml"/><Relationship Id="rId282" Type="http://schemas.openxmlformats.org/officeDocument/2006/relationships/slideLayout" Target="../slideLayouts/slideLayout282.xml"/><Relationship Id="rId338" Type="http://schemas.openxmlformats.org/officeDocument/2006/relationships/slideLayout" Target="../slideLayouts/slideLayout338.xml"/><Relationship Id="rId503" Type="http://schemas.openxmlformats.org/officeDocument/2006/relationships/slideLayout" Target="../slideLayouts/slideLayout503.xml"/><Relationship Id="rId545" Type="http://schemas.openxmlformats.org/officeDocument/2006/relationships/slideLayout" Target="../slideLayouts/slideLayout545.xml"/><Relationship Id="rId587" Type="http://schemas.openxmlformats.org/officeDocument/2006/relationships/slideLayout" Target="../slideLayouts/slideLayout587.xml"/><Relationship Id="rId8" Type="http://schemas.openxmlformats.org/officeDocument/2006/relationships/slideLayout" Target="../slideLayouts/slideLayout8.xml"/><Relationship Id="rId142" Type="http://schemas.openxmlformats.org/officeDocument/2006/relationships/slideLayout" Target="../slideLayouts/slideLayout142.xml"/><Relationship Id="rId184" Type="http://schemas.openxmlformats.org/officeDocument/2006/relationships/slideLayout" Target="../slideLayouts/slideLayout184.xml"/><Relationship Id="rId391" Type="http://schemas.openxmlformats.org/officeDocument/2006/relationships/slideLayout" Target="../slideLayouts/slideLayout391.xml"/><Relationship Id="rId405" Type="http://schemas.openxmlformats.org/officeDocument/2006/relationships/slideLayout" Target="../slideLayouts/slideLayout405.xml"/><Relationship Id="rId447" Type="http://schemas.openxmlformats.org/officeDocument/2006/relationships/slideLayout" Target="../slideLayouts/slideLayout447.xml"/><Relationship Id="rId612" Type="http://schemas.openxmlformats.org/officeDocument/2006/relationships/slideLayout" Target="../slideLayouts/slideLayout612.xml"/><Relationship Id="rId251" Type="http://schemas.openxmlformats.org/officeDocument/2006/relationships/slideLayout" Target="../slideLayouts/slideLayout251.xml"/><Relationship Id="rId489" Type="http://schemas.openxmlformats.org/officeDocument/2006/relationships/slideLayout" Target="../slideLayouts/slideLayout489.xml"/><Relationship Id="rId46" Type="http://schemas.openxmlformats.org/officeDocument/2006/relationships/slideLayout" Target="../slideLayouts/slideLayout46.xml"/><Relationship Id="rId293" Type="http://schemas.openxmlformats.org/officeDocument/2006/relationships/slideLayout" Target="../slideLayouts/slideLayout293.xml"/><Relationship Id="rId307" Type="http://schemas.openxmlformats.org/officeDocument/2006/relationships/slideLayout" Target="../slideLayouts/slideLayout307.xml"/><Relationship Id="rId349" Type="http://schemas.openxmlformats.org/officeDocument/2006/relationships/slideLayout" Target="../slideLayouts/slideLayout349.xml"/><Relationship Id="rId514" Type="http://schemas.openxmlformats.org/officeDocument/2006/relationships/slideLayout" Target="../slideLayouts/slideLayout514.xml"/><Relationship Id="rId556" Type="http://schemas.openxmlformats.org/officeDocument/2006/relationships/slideLayout" Target="../slideLayouts/slideLayout556.xml"/><Relationship Id="rId88" Type="http://schemas.openxmlformats.org/officeDocument/2006/relationships/slideLayout" Target="../slideLayouts/slideLayout88.xml"/><Relationship Id="rId111" Type="http://schemas.openxmlformats.org/officeDocument/2006/relationships/slideLayout" Target="../slideLayouts/slideLayout111.xml"/><Relationship Id="rId153" Type="http://schemas.openxmlformats.org/officeDocument/2006/relationships/slideLayout" Target="../slideLayouts/slideLayout153.xml"/><Relationship Id="rId195" Type="http://schemas.openxmlformats.org/officeDocument/2006/relationships/slideLayout" Target="../slideLayouts/slideLayout195.xml"/><Relationship Id="rId209" Type="http://schemas.openxmlformats.org/officeDocument/2006/relationships/slideLayout" Target="../slideLayouts/slideLayout209.xml"/><Relationship Id="rId360" Type="http://schemas.openxmlformats.org/officeDocument/2006/relationships/slideLayout" Target="../slideLayouts/slideLayout360.xml"/><Relationship Id="rId416" Type="http://schemas.openxmlformats.org/officeDocument/2006/relationships/slideLayout" Target="../slideLayouts/slideLayout416.xml"/><Relationship Id="rId598" Type="http://schemas.openxmlformats.org/officeDocument/2006/relationships/slideLayout" Target="../slideLayouts/slideLayout598.xml"/><Relationship Id="rId220" Type="http://schemas.openxmlformats.org/officeDocument/2006/relationships/slideLayout" Target="../slideLayouts/slideLayout220.xml"/><Relationship Id="rId458" Type="http://schemas.openxmlformats.org/officeDocument/2006/relationships/slideLayout" Target="../slideLayouts/slideLayout458.xml"/><Relationship Id="rId623" Type="http://schemas.openxmlformats.org/officeDocument/2006/relationships/slideLayout" Target="../slideLayouts/slideLayout623.xml"/><Relationship Id="rId15" Type="http://schemas.openxmlformats.org/officeDocument/2006/relationships/slideLayout" Target="../slideLayouts/slideLayout15.xml"/><Relationship Id="rId57" Type="http://schemas.openxmlformats.org/officeDocument/2006/relationships/slideLayout" Target="../slideLayouts/slideLayout57.xml"/><Relationship Id="rId262" Type="http://schemas.openxmlformats.org/officeDocument/2006/relationships/slideLayout" Target="../slideLayouts/slideLayout262.xml"/><Relationship Id="rId318" Type="http://schemas.openxmlformats.org/officeDocument/2006/relationships/slideLayout" Target="../slideLayouts/slideLayout318.xml"/><Relationship Id="rId525" Type="http://schemas.openxmlformats.org/officeDocument/2006/relationships/slideLayout" Target="../slideLayouts/slideLayout525.xml"/><Relationship Id="rId567" Type="http://schemas.openxmlformats.org/officeDocument/2006/relationships/slideLayout" Target="../slideLayouts/slideLayout567.xml"/><Relationship Id="rId99" Type="http://schemas.openxmlformats.org/officeDocument/2006/relationships/slideLayout" Target="../slideLayouts/slideLayout99.xml"/><Relationship Id="rId122" Type="http://schemas.openxmlformats.org/officeDocument/2006/relationships/slideLayout" Target="../slideLayouts/slideLayout122.xml"/><Relationship Id="rId164" Type="http://schemas.openxmlformats.org/officeDocument/2006/relationships/slideLayout" Target="../slideLayouts/slideLayout164.xml"/><Relationship Id="rId371" Type="http://schemas.openxmlformats.org/officeDocument/2006/relationships/slideLayout" Target="../slideLayouts/slideLayout371.xml"/><Relationship Id="rId427" Type="http://schemas.openxmlformats.org/officeDocument/2006/relationships/slideLayout" Target="../slideLayouts/slideLayout427.xml"/><Relationship Id="rId469" Type="http://schemas.openxmlformats.org/officeDocument/2006/relationships/slideLayout" Target="../slideLayouts/slideLayout469.xml"/><Relationship Id="rId634" Type="http://schemas.openxmlformats.org/officeDocument/2006/relationships/slideLayout" Target="../slideLayouts/slideLayout634.xml"/><Relationship Id="rId26" Type="http://schemas.openxmlformats.org/officeDocument/2006/relationships/slideLayout" Target="../slideLayouts/slideLayout26.xml"/><Relationship Id="rId231" Type="http://schemas.openxmlformats.org/officeDocument/2006/relationships/slideLayout" Target="../slideLayouts/slideLayout231.xml"/><Relationship Id="rId273" Type="http://schemas.openxmlformats.org/officeDocument/2006/relationships/slideLayout" Target="../slideLayouts/slideLayout273.xml"/><Relationship Id="rId329" Type="http://schemas.openxmlformats.org/officeDocument/2006/relationships/slideLayout" Target="../slideLayouts/slideLayout329.xml"/><Relationship Id="rId480" Type="http://schemas.openxmlformats.org/officeDocument/2006/relationships/slideLayout" Target="../slideLayouts/slideLayout480.xml"/><Relationship Id="rId536" Type="http://schemas.openxmlformats.org/officeDocument/2006/relationships/slideLayout" Target="../slideLayouts/slideLayout536.xml"/><Relationship Id="rId68" Type="http://schemas.openxmlformats.org/officeDocument/2006/relationships/slideLayout" Target="../slideLayouts/slideLayout68.xml"/><Relationship Id="rId133" Type="http://schemas.openxmlformats.org/officeDocument/2006/relationships/slideLayout" Target="../slideLayouts/slideLayout133.xml"/><Relationship Id="rId175" Type="http://schemas.openxmlformats.org/officeDocument/2006/relationships/slideLayout" Target="../slideLayouts/slideLayout175.xml"/><Relationship Id="rId340" Type="http://schemas.openxmlformats.org/officeDocument/2006/relationships/slideLayout" Target="../slideLayouts/slideLayout340.xml"/><Relationship Id="rId578" Type="http://schemas.openxmlformats.org/officeDocument/2006/relationships/slideLayout" Target="../slideLayouts/slideLayout578.xml"/><Relationship Id="rId200" Type="http://schemas.openxmlformats.org/officeDocument/2006/relationships/slideLayout" Target="../slideLayouts/slideLayout200.xml"/><Relationship Id="rId382" Type="http://schemas.openxmlformats.org/officeDocument/2006/relationships/slideLayout" Target="../slideLayouts/slideLayout382.xml"/><Relationship Id="rId438" Type="http://schemas.openxmlformats.org/officeDocument/2006/relationships/slideLayout" Target="../slideLayouts/slideLayout438.xml"/><Relationship Id="rId603" Type="http://schemas.openxmlformats.org/officeDocument/2006/relationships/slideLayout" Target="../slideLayouts/slideLayout603.xml"/><Relationship Id="rId645" Type="http://schemas.openxmlformats.org/officeDocument/2006/relationships/slideLayout" Target="../slideLayouts/slideLayout645.xml"/><Relationship Id="rId242" Type="http://schemas.openxmlformats.org/officeDocument/2006/relationships/slideLayout" Target="../slideLayouts/slideLayout242.xml"/><Relationship Id="rId284" Type="http://schemas.openxmlformats.org/officeDocument/2006/relationships/slideLayout" Target="../slideLayouts/slideLayout284.xml"/><Relationship Id="rId491" Type="http://schemas.openxmlformats.org/officeDocument/2006/relationships/slideLayout" Target="../slideLayouts/slideLayout491.xml"/><Relationship Id="rId505" Type="http://schemas.openxmlformats.org/officeDocument/2006/relationships/slideLayout" Target="../slideLayouts/slideLayout505.xml"/><Relationship Id="rId37" Type="http://schemas.openxmlformats.org/officeDocument/2006/relationships/slideLayout" Target="../slideLayouts/slideLayout37.xml"/><Relationship Id="rId79" Type="http://schemas.openxmlformats.org/officeDocument/2006/relationships/slideLayout" Target="../slideLayouts/slideLayout79.xml"/><Relationship Id="rId102" Type="http://schemas.openxmlformats.org/officeDocument/2006/relationships/slideLayout" Target="../slideLayouts/slideLayout102.xml"/><Relationship Id="rId144" Type="http://schemas.openxmlformats.org/officeDocument/2006/relationships/slideLayout" Target="../slideLayouts/slideLayout144.xml"/><Relationship Id="rId547" Type="http://schemas.openxmlformats.org/officeDocument/2006/relationships/slideLayout" Target="../slideLayouts/slideLayout547.xml"/><Relationship Id="rId589" Type="http://schemas.openxmlformats.org/officeDocument/2006/relationships/slideLayout" Target="../slideLayouts/slideLayout589.xml"/><Relationship Id="rId90" Type="http://schemas.openxmlformats.org/officeDocument/2006/relationships/slideLayout" Target="../slideLayouts/slideLayout90.xml"/><Relationship Id="rId186" Type="http://schemas.openxmlformats.org/officeDocument/2006/relationships/slideLayout" Target="../slideLayouts/slideLayout186.xml"/><Relationship Id="rId351" Type="http://schemas.openxmlformats.org/officeDocument/2006/relationships/slideLayout" Target="../slideLayouts/slideLayout351.xml"/><Relationship Id="rId393" Type="http://schemas.openxmlformats.org/officeDocument/2006/relationships/slideLayout" Target="../slideLayouts/slideLayout393.xml"/><Relationship Id="rId407" Type="http://schemas.openxmlformats.org/officeDocument/2006/relationships/slideLayout" Target="../slideLayouts/slideLayout407.xml"/><Relationship Id="rId449" Type="http://schemas.openxmlformats.org/officeDocument/2006/relationships/slideLayout" Target="../slideLayouts/slideLayout449.xml"/><Relationship Id="rId614" Type="http://schemas.openxmlformats.org/officeDocument/2006/relationships/slideLayout" Target="../slideLayouts/slideLayout614.xml"/><Relationship Id="rId211" Type="http://schemas.openxmlformats.org/officeDocument/2006/relationships/slideLayout" Target="../slideLayouts/slideLayout211.xml"/><Relationship Id="rId253" Type="http://schemas.openxmlformats.org/officeDocument/2006/relationships/slideLayout" Target="../slideLayouts/slideLayout253.xml"/><Relationship Id="rId295" Type="http://schemas.openxmlformats.org/officeDocument/2006/relationships/slideLayout" Target="../slideLayouts/slideLayout295.xml"/><Relationship Id="rId309" Type="http://schemas.openxmlformats.org/officeDocument/2006/relationships/slideLayout" Target="../slideLayouts/slideLayout309.xml"/><Relationship Id="rId460" Type="http://schemas.openxmlformats.org/officeDocument/2006/relationships/slideLayout" Target="../slideLayouts/slideLayout460.xml"/><Relationship Id="rId516" Type="http://schemas.openxmlformats.org/officeDocument/2006/relationships/slideLayout" Target="../slideLayouts/slideLayout516.xml"/><Relationship Id="rId48" Type="http://schemas.openxmlformats.org/officeDocument/2006/relationships/slideLayout" Target="../slideLayouts/slideLayout48.xml"/><Relationship Id="rId113" Type="http://schemas.openxmlformats.org/officeDocument/2006/relationships/slideLayout" Target="../slideLayouts/slideLayout113.xml"/><Relationship Id="rId320" Type="http://schemas.openxmlformats.org/officeDocument/2006/relationships/slideLayout" Target="../slideLayouts/slideLayout320.xml"/><Relationship Id="rId558" Type="http://schemas.openxmlformats.org/officeDocument/2006/relationships/slideLayout" Target="../slideLayouts/slideLayout558.xml"/><Relationship Id="rId155" Type="http://schemas.openxmlformats.org/officeDocument/2006/relationships/slideLayout" Target="../slideLayouts/slideLayout155.xml"/><Relationship Id="rId197" Type="http://schemas.openxmlformats.org/officeDocument/2006/relationships/slideLayout" Target="../slideLayouts/slideLayout197.xml"/><Relationship Id="rId362" Type="http://schemas.openxmlformats.org/officeDocument/2006/relationships/slideLayout" Target="../slideLayouts/slideLayout362.xml"/><Relationship Id="rId418" Type="http://schemas.openxmlformats.org/officeDocument/2006/relationships/slideLayout" Target="../slideLayouts/slideLayout418.xml"/><Relationship Id="rId625" Type="http://schemas.openxmlformats.org/officeDocument/2006/relationships/slideLayout" Target="../slideLayouts/slideLayout625.xml"/><Relationship Id="rId222" Type="http://schemas.openxmlformats.org/officeDocument/2006/relationships/slideLayout" Target="../slideLayouts/slideLayout222.xml"/><Relationship Id="rId264" Type="http://schemas.openxmlformats.org/officeDocument/2006/relationships/slideLayout" Target="../slideLayouts/slideLayout264.xml"/><Relationship Id="rId471" Type="http://schemas.openxmlformats.org/officeDocument/2006/relationships/slideLayout" Target="../slideLayouts/slideLayout471.xml"/><Relationship Id="rId17" Type="http://schemas.openxmlformats.org/officeDocument/2006/relationships/slideLayout" Target="../slideLayouts/slideLayout17.xml"/><Relationship Id="rId59" Type="http://schemas.openxmlformats.org/officeDocument/2006/relationships/slideLayout" Target="../slideLayouts/slideLayout59.xml"/><Relationship Id="rId124" Type="http://schemas.openxmlformats.org/officeDocument/2006/relationships/slideLayout" Target="../slideLayouts/slideLayout124.xml"/><Relationship Id="rId527" Type="http://schemas.openxmlformats.org/officeDocument/2006/relationships/slideLayout" Target="../slideLayouts/slideLayout527.xml"/><Relationship Id="rId569" Type="http://schemas.openxmlformats.org/officeDocument/2006/relationships/slideLayout" Target="../slideLayouts/slideLayout569.xml"/><Relationship Id="rId70" Type="http://schemas.openxmlformats.org/officeDocument/2006/relationships/slideLayout" Target="../slideLayouts/slideLayout70.xml"/><Relationship Id="rId166" Type="http://schemas.openxmlformats.org/officeDocument/2006/relationships/slideLayout" Target="../slideLayouts/slideLayout166.xml"/><Relationship Id="rId331" Type="http://schemas.openxmlformats.org/officeDocument/2006/relationships/slideLayout" Target="../slideLayouts/slideLayout331.xml"/><Relationship Id="rId373" Type="http://schemas.openxmlformats.org/officeDocument/2006/relationships/slideLayout" Target="../slideLayouts/slideLayout373.xml"/><Relationship Id="rId429" Type="http://schemas.openxmlformats.org/officeDocument/2006/relationships/slideLayout" Target="../slideLayouts/slideLayout429.xml"/><Relationship Id="rId580" Type="http://schemas.openxmlformats.org/officeDocument/2006/relationships/slideLayout" Target="../slideLayouts/slideLayout580.xml"/><Relationship Id="rId636" Type="http://schemas.openxmlformats.org/officeDocument/2006/relationships/slideLayout" Target="../slideLayouts/slideLayout636.xml"/><Relationship Id="rId1" Type="http://schemas.openxmlformats.org/officeDocument/2006/relationships/slideLayout" Target="../slideLayouts/slideLayout1.xml"/><Relationship Id="rId233" Type="http://schemas.openxmlformats.org/officeDocument/2006/relationships/slideLayout" Target="../slideLayouts/slideLayout233.xml"/><Relationship Id="rId440" Type="http://schemas.openxmlformats.org/officeDocument/2006/relationships/slideLayout" Target="../slideLayouts/slideLayout440.xml"/><Relationship Id="rId28" Type="http://schemas.openxmlformats.org/officeDocument/2006/relationships/slideLayout" Target="../slideLayouts/slideLayout28.xml"/><Relationship Id="rId275" Type="http://schemas.openxmlformats.org/officeDocument/2006/relationships/slideLayout" Target="../slideLayouts/slideLayout275.xml"/><Relationship Id="rId300" Type="http://schemas.openxmlformats.org/officeDocument/2006/relationships/slideLayout" Target="../slideLayouts/slideLayout300.xml"/><Relationship Id="rId482" Type="http://schemas.openxmlformats.org/officeDocument/2006/relationships/slideLayout" Target="../slideLayouts/slideLayout482.xml"/><Relationship Id="rId538" Type="http://schemas.openxmlformats.org/officeDocument/2006/relationships/slideLayout" Target="../slideLayouts/slideLayout538.xml"/><Relationship Id="rId81" Type="http://schemas.openxmlformats.org/officeDocument/2006/relationships/slideLayout" Target="../slideLayouts/slideLayout81.xml"/><Relationship Id="rId135" Type="http://schemas.openxmlformats.org/officeDocument/2006/relationships/slideLayout" Target="../slideLayouts/slideLayout135.xml"/><Relationship Id="rId177" Type="http://schemas.openxmlformats.org/officeDocument/2006/relationships/slideLayout" Target="../slideLayouts/slideLayout177.xml"/><Relationship Id="rId342" Type="http://schemas.openxmlformats.org/officeDocument/2006/relationships/slideLayout" Target="../slideLayouts/slideLayout342.xml"/><Relationship Id="rId384" Type="http://schemas.openxmlformats.org/officeDocument/2006/relationships/slideLayout" Target="../slideLayouts/slideLayout384.xml"/><Relationship Id="rId591" Type="http://schemas.openxmlformats.org/officeDocument/2006/relationships/slideLayout" Target="../slideLayouts/slideLayout591.xml"/><Relationship Id="rId605" Type="http://schemas.openxmlformats.org/officeDocument/2006/relationships/slideLayout" Target="../slideLayouts/slideLayout605.xml"/><Relationship Id="rId202" Type="http://schemas.openxmlformats.org/officeDocument/2006/relationships/slideLayout" Target="../slideLayouts/slideLayout202.xml"/><Relationship Id="rId244" Type="http://schemas.openxmlformats.org/officeDocument/2006/relationships/slideLayout" Target="../slideLayouts/slideLayout244.xml"/><Relationship Id="rId39" Type="http://schemas.openxmlformats.org/officeDocument/2006/relationships/slideLayout" Target="../slideLayouts/slideLayout39.xml"/><Relationship Id="rId286" Type="http://schemas.openxmlformats.org/officeDocument/2006/relationships/slideLayout" Target="../slideLayouts/slideLayout286.xml"/><Relationship Id="rId451" Type="http://schemas.openxmlformats.org/officeDocument/2006/relationships/slideLayout" Target="../slideLayouts/slideLayout451.xml"/><Relationship Id="rId493" Type="http://schemas.openxmlformats.org/officeDocument/2006/relationships/slideLayout" Target="../slideLayouts/slideLayout493.xml"/><Relationship Id="rId507" Type="http://schemas.openxmlformats.org/officeDocument/2006/relationships/slideLayout" Target="../slideLayouts/slideLayout507.xml"/><Relationship Id="rId549" Type="http://schemas.openxmlformats.org/officeDocument/2006/relationships/slideLayout" Target="../slideLayouts/slideLayout549.xml"/><Relationship Id="rId50" Type="http://schemas.openxmlformats.org/officeDocument/2006/relationships/slideLayout" Target="../slideLayouts/slideLayout50.xml"/><Relationship Id="rId104" Type="http://schemas.openxmlformats.org/officeDocument/2006/relationships/slideLayout" Target="../slideLayouts/slideLayout104.xml"/><Relationship Id="rId146" Type="http://schemas.openxmlformats.org/officeDocument/2006/relationships/slideLayout" Target="../slideLayouts/slideLayout146.xml"/><Relationship Id="rId188" Type="http://schemas.openxmlformats.org/officeDocument/2006/relationships/slideLayout" Target="../slideLayouts/slideLayout188.xml"/><Relationship Id="rId311" Type="http://schemas.openxmlformats.org/officeDocument/2006/relationships/slideLayout" Target="../slideLayouts/slideLayout311.xml"/><Relationship Id="rId353" Type="http://schemas.openxmlformats.org/officeDocument/2006/relationships/slideLayout" Target="../slideLayouts/slideLayout353.xml"/><Relationship Id="rId395" Type="http://schemas.openxmlformats.org/officeDocument/2006/relationships/slideLayout" Target="../slideLayouts/slideLayout395.xml"/><Relationship Id="rId409" Type="http://schemas.openxmlformats.org/officeDocument/2006/relationships/slideLayout" Target="../slideLayouts/slideLayout409.xml"/><Relationship Id="rId560" Type="http://schemas.openxmlformats.org/officeDocument/2006/relationships/slideLayout" Target="../slideLayouts/slideLayout560.xml"/><Relationship Id="rId92" Type="http://schemas.openxmlformats.org/officeDocument/2006/relationships/slideLayout" Target="../slideLayouts/slideLayout92.xml"/><Relationship Id="rId213" Type="http://schemas.openxmlformats.org/officeDocument/2006/relationships/slideLayout" Target="../slideLayouts/slideLayout213.xml"/><Relationship Id="rId420" Type="http://schemas.openxmlformats.org/officeDocument/2006/relationships/slideLayout" Target="../slideLayouts/slideLayout420.xml"/><Relationship Id="rId616" Type="http://schemas.openxmlformats.org/officeDocument/2006/relationships/slideLayout" Target="../slideLayouts/slideLayout616.xml"/><Relationship Id="rId255" Type="http://schemas.openxmlformats.org/officeDocument/2006/relationships/slideLayout" Target="../slideLayouts/slideLayout255.xml"/><Relationship Id="rId297" Type="http://schemas.openxmlformats.org/officeDocument/2006/relationships/slideLayout" Target="../slideLayouts/slideLayout297.xml"/><Relationship Id="rId462" Type="http://schemas.openxmlformats.org/officeDocument/2006/relationships/slideLayout" Target="../slideLayouts/slideLayout462.xml"/><Relationship Id="rId518" Type="http://schemas.openxmlformats.org/officeDocument/2006/relationships/slideLayout" Target="../slideLayouts/slideLayout518.xml"/><Relationship Id="rId115" Type="http://schemas.openxmlformats.org/officeDocument/2006/relationships/slideLayout" Target="../slideLayouts/slideLayout115.xml"/><Relationship Id="rId157" Type="http://schemas.openxmlformats.org/officeDocument/2006/relationships/slideLayout" Target="../slideLayouts/slideLayout157.xml"/><Relationship Id="rId322" Type="http://schemas.openxmlformats.org/officeDocument/2006/relationships/slideLayout" Target="../slideLayouts/slideLayout322.xml"/><Relationship Id="rId364" Type="http://schemas.openxmlformats.org/officeDocument/2006/relationships/slideLayout" Target="../slideLayouts/slideLayout364.xml"/><Relationship Id="rId61" Type="http://schemas.openxmlformats.org/officeDocument/2006/relationships/slideLayout" Target="../slideLayouts/slideLayout61.xml"/><Relationship Id="rId199" Type="http://schemas.openxmlformats.org/officeDocument/2006/relationships/slideLayout" Target="../slideLayouts/slideLayout199.xml"/><Relationship Id="rId571" Type="http://schemas.openxmlformats.org/officeDocument/2006/relationships/slideLayout" Target="../slideLayouts/slideLayout571.xml"/><Relationship Id="rId627" Type="http://schemas.openxmlformats.org/officeDocument/2006/relationships/slideLayout" Target="../slideLayouts/slideLayout627.xml"/><Relationship Id="rId19" Type="http://schemas.openxmlformats.org/officeDocument/2006/relationships/slideLayout" Target="../slideLayouts/slideLayout19.xml"/><Relationship Id="rId224" Type="http://schemas.openxmlformats.org/officeDocument/2006/relationships/slideLayout" Target="../slideLayouts/slideLayout224.xml"/><Relationship Id="rId266" Type="http://schemas.openxmlformats.org/officeDocument/2006/relationships/slideLayout" Target="../slideLayouts/slideLayout266.xml"/><Relationship Id="rId431" Type="http://schemas.openxmlformats.org/officeDocument/2006/relationships/slideLayout" Target="../slideLayouts/slideLayout431.xml"/><Relationship Id="rId473" Type="http://schemas.openxmlformats.org/officeDocument/2006/relationships/slideLayout" Target="../slideLayouts/slideLayout473.xml"/><Relationship Id="rId529" Type="http://schemas.openxmlformats.org/officeDocument/2006/relationships/slideLayout" Target="../slideLayouts/slideLayout529.xml"/><Relationship Id="rId30" Type="http://schemas.openxmlformats.org/officeDocument/2006/relationships/slideLayout" Target="../slideLayouts/slideLayout30.xml"/><Relationship Id="rId126" Type="http://schemas.openxmlformats.org/officeDocument/2006/relationships/slideLayout" Target="../slideLayouts/slideLayout126.xml"/><Relationship Id="rId168" Type="http://schemas.openxmlformats.org/officeDocument/2006/relationships/slideLayout" Target="../slideLayouts/slideLayout168.xml"/><Relationship Id="rId333" Type="http://schemas.openxmlformats.org/officeDocument/2006/relationships/slideLayout" Target="../slideLayouts/slideLayout333.xml"/><Relationship Id="rId540" Type="http://schemas.openxmlformats.org/officeDocument/2006/relationships/slideLayout" Target="../slideLayouts/slideLayout540.xml"/><Relationship Id="rId72" Type="http://schemas.openxmlformats.org/officeDocument/2006/relationships/slideLayout" Target="../slideLayouts/slideLayout72.xml"/><Relationship Id="rId375" Type="http://schemas.openxmlformats.org/officeDocument/2006/relationships/slideLayout" Target="../slideLayouts/slideLayout375.xml"/><Relationship Id="rId582" Type="http://schemas.openxmlformats.org/officeDocument/2006/relationships/slideLayout" Target="../slideLayouts/slideLayout582.xml"/><Relationship Id="rId638" Type="http://schemas.openxmlformats.org/officeDocument/2006/relationships/slideLayout" Target="../slideLayouts/slideLayout638.xml"/><Relationship Id="rId3" Type="http://schemas.openxmlformats.org/officeDocument/2006/relationships/slideLayout" Target="../slideLayouts/slideLayout3.xml"/><Relationship Id="rId235" Type="http://schemas.openxmlformats.org/officeDocument/2006/relationships/slideLayout" Target="../slideLayouts/slideLayout235.xml"/><Relationship Id="rId277" Type="http://schemas.openxmlformats.org/officeDocument/2006/relationships/slideLayout" Target="../slideLayouts/slideLayout277.xml"/><Relationship Id="rId400" Type="http://schemas.openxmlformats.org/officeDocument/2006/relationships/slideLayout" Target="../slideLayouts/slideLayout400.xml"/><Relationship Id="rId442" Type="http://schemas.openxmlformats.org/officeDocument/2006/relationships/slideLayout" Target="../slideLayouts/slideLayout442.xml"/><Relationship Id="rId484" Type="http://schemas.openxmlformats.org/officeDocument/2006/relationships/slideLayout" Target="../slideLayouts/slideLayout484.xml"/><Relationship Id="rId137" Type="http://schemas.openxmlformats.org/officeDocument/2006/relationships/slideLayout" Target="../slideLayouts/slideLayout137.xml"/><Relationship Id="rId302" Type="http://schemas.openxmlformats.org/officeDocument/2006/relationships/slideLayout" Target="../slideLayouts/slideLayout302.xml"/><Relationship Id="rId344" Type="http://schemas.openxmlformats.org/officeDocument/2006/relationships/slideLayout" Target="../slideLayouts/slideLayout344.xml"/><Relationship Id="rId41" Type="http://schemas.openxmlformats.org/officeDocument/2006/relationships/slideLayout" Target="../slideLayouts/slideLayout41.xml"/><Relationship Id="rId83" Type="http://schemas.openxmlformats.org/officeDocument/2006/relationships/slideLayout" Target="../slideLayouts/slideLayout83.xml"/><Relationship Id="rId179" Type="http://schemas.openxmlformats.org/officeDocument/2006/relationships/slideLayout" Target="../slideLayouts/slideLayout179.xml"/><Relationship Id="rId386" Type="http://schemas.openxmlformats.org/officeDocument/2006/relationships/slideLayout" Target="../slideLayouts/slideLayout386.xml"/><Relationship Id="rId551" Type="http://schemas.openxmlformats.org/officeDocument/2006/relationships/slideLayout" Target="../slideLayouts/slideLayout551.xml"/><Relationship Id="rId593" Type="http://schemas.openxmlformats.org/officeDocument/2006/relationships/slideLayout" Target="../slideLayouts/slideLayout593.xml"/><Relationship Id="rId607" Type="http://schemas.openxmlformats.org/officeDocument/2006/relationships/slideLayout" Target="../slideLayouts/slideLayout607.xml"/><Relationship Id="rId190" Type="http://schemas.openxmlformats.org/officeDocument/2006/relationships/slideLayout" Target="../slideLayouts/slideLayout190.xml"/><Relationship Id="rId204" Type="http://schemas.openxmlformats.org/officeDocument/2006/relationships/slideLayout" Target="../slideLayouts/slideLayout204.xml"/><Relationship Id="rId246" Type="http://schemas.openxmlformats.org/officeDocument/2006/relationships/slideLayout" Target="../slideLayouts/slideLayout246.xml"/><Relationship Id="rId288" Type="http://schemas.openxmlformats.org/officeDocument/2006/relationships/slideLayout" Target="../slideLayouts/slideLayout288.xml"/><Relationship Id="rId411" Type="http://schemas.openxmlformats.org/officeDocument/2006/relationships/slideLayout" Target="../slideLayouts/slideLayout411.xml"/><Relationship Id="rId453" Type="http://schemas.openxmlformats.org/officeDocument/2006/relationships/slideLayout" Target="../slideLayouts/slideLayout453.xml"/><Relationship Id="rId509" Type="http://schemas.openxmlformats.org/officeDocument/2006/relationships/slideLayout" Target="../slideLayouts/slideLayout509.xml"/><Relationship Id="rId106" Type="http://schemas.openxmlformats.org/officeDocument/2006/relationships/slideLayout" Target="../slideLayouts/slideLayout106.xml"/><Relationship Id="rId313" Type="http://schemas.openxmlformats.org/officeDocument/2006/relationships/slideLayout" Target="../slideLayouts/slideLayout313.xml"/><Relationship Id="rId495" Type="http://schemas.openxmlformats.org/officeDocument/2006/relationships/slideLayout" Target="../slideLayouts/slideLayout495.xml"/><Relationship Id="rId10" Type="http://schemas.openxmlformats.org/officeDocument/2006/relationships/slideLayout" Target="../slideLayouts/slideLayout10.xml"/><Relationship Id="rId52" Type="http://schemas.openxmlformats.org/officeDocument/2006/relationships/slideLayout" Target="../slideLayouts/slideLayout52.xml"/><Relationship Id="rId94" Type="http://schemas.openxmlformats.org/officeDocument/2006/relationships/slideLayout" Target="../slideLayouts/slideLayout94.xml"/><Relationship Id="rId148" Type="http://schemas.openxmlformats.org/officeDocument/2006/relationships/slideLayout" Target="../slideLayouts/slideLayout148.xml"/><Relationship Id="rId355" Type="http://schemas.openxmlformats.org/officeDocument/2006/relationships/slideLayout" Target="../slideLayouts/slideLayout355.xml"/><Relationship Id="rId397" Type="http://schemas.openxmlformats.org/officeDocument/2006/relationships/slideLayout" Target="../slideLayouts/slideLayout397.xml"/><Relationship Id="rId520" Type="http://schemas.openxmlformats.org/officeDocument/2006/relationships/slideLayout" Target="../slideLayouts/slideLayout520.xml"/><Relationship Id="rId562" Type="http://schemas.openxmlformats.org/officeDocument/2006/relationships/slideLayout" Target="../slideLayouts/slideLayout562.xml"/><Relationship Id="rId618" Type="http://schemas.openxmlformats.org/officeDocument/2006/relationships/slideLayout" Target="../slideLayouts/slideLayout618.xml"/><Relationship Id="rId215" Type="http://schemas.openxmlformats.org/officeDocument/2006/relationships/slideLayout" Target="../slideLayouts/slideLayout215.xml"/><Relationship Id="rId257" Type="http://schemas.openxmlformats.org/officeDocument/2006/relationships/slideLayout" Target="../slideLayouts/slideLayout257.xml"/><Relationship Id="rId422" Type="http://schemas.openxmlformats.org/officeDocument/2006/relationships/slideLayout" Target="../slideLayouts/slideLayout422.xml"/><Relationship Id="rId464" Type="http://schemas.openxmlformats.org/officeDocument/2006/relationships/slideLayout" Target="../slideLayouts/slideLayout464.xml"/><Relationship Id="rId299" Type="http://schemas.openxmlformats.org/officeDocument/2006/relationships/slideLayout" Target="../slideLayouts/slideLayout299.xml"/><Relationship Id="rId63" Type="http://schemas.openxmlformats.org/officeDocument/2006/relationships/slideLayout" Target="../slideLayouts/slideLayout63.xml"/><Relationship Id="rId159" Type="http://schemas.openxmlformats.org/officeDocument/2006/relationships/slideLayout" Target="../slideLayouts/slideLayout159.xml"/><Relationship Id="rId366" Type="http://schemas.openxmlformats.org/officeDocument/2006/relationships/slideLayout" Target="../slideLayouts/slideLayout366.xml"/><Relationship Id="rId573" Type="http://schemas.openxmlformats.org/officeDocument/2006/relationships/slideLayout" Target="../slideLayouts/slideLayout573.xml"/><Relationship Id="rId226" Type="http://schemas.openxmlformats.org/officeDocument/2006/relationships/slideLayout" Target="../slideLayouts/slideLayout226.xml"/><Relationship Id="rId433" Type="http://schemas.openxmlformats.org/officeDocument/2006/relationships/slideLayout" Target="../slideLayouts/slideLayout433.xml"/><Relationship Id="rId640" Type="http://schemas.openxmlformats.org/officeDocument/2006/relationships/slideLayout" Target="../slideLayouts/slideLayout640.xml"/><Relationship Id="rId74" Type="http://schemas.openxmlformats.org/officeDocument/2006/relationships/slideLayout" Target="../slideLayouts/slideLayout74.xml"/><Relationship Id="rId377" Type="http://schemas.openxmlformats.org/officeDocument/2006/relationships/slideLayout" Target="../slideLayouts/slideLayout377.xml"/><Relationship Id="rId500" Type="http://schemas.openxmlformats.org/officeDocument/2006/relationships/slideLayout" Target="../slideLayouts/slideLayout500.xml"/><Relationship Id="rId584" Type="http://schemas.openxmlformats.org/officeDocument/2006/relationships/slideLayout" Target="../slideLayouts/slideLayout584.xml"/><Relationship Id="rId5" Type="http://schemas.openxmlformats.org/officeDocument/2006/relationships/slideLayout" Target="../slideLayouts/slideLayout5.xml"/><Relationship Id="rId237" Type="http://schemas.openxmlformats.org/officeDocument/2006/relationships/slideLayout" Target="../slideLayouts/slideLayout237.xml"/><Relationship Id="rId444" Type="http://schemas.openxmlformats.org/officeDocument/2006/relationships/slideLayout" Target="../slideLayouts/slideLayout444.xml"/><Relationship Id="rId290" Type="http://schemas.openxmlformats.org/officeDocument/2006/relationships/slideLayout" Target="../slideLayouts/slideLayout290.xml"/><Relationship Id="rId304" Type="http://schemas.openxmlformats.org/officeDocument/2006/relationships/slideLayout" Target="../slideLayouts/slideLayout304.xml"/><Relationship Id="rId388" Type="http://schemas.openxmlformats.org/officeDocument/2006/relationships/slideLayout" Target="../slideLayouts/slideLayout388.xml"/><Relationship Id="rId511" Type="http://schemas.openxmlformats.org/officeDocument/2006/relationships/slideLayout" Target="../slideLayouts/slideLayout511.xml"/><Relationship Id="rId609" Type="http://schemas.openxmlformats.org/officeDocument/2006/relationships/slideLayout" Target="../slideLayouts/slideLayout609.xml"/><Relationship Id="rId85" Type="http://schemas.openxmlformats.org/officeDocument/2006/relationships/slideLayout" Target="../slideLayouts/slideLayout85.xml"/><Relationship Id="rId150" Type="http://schemas.openxmlformats.org/officeDocument/2006/relationships/slideLayout" Target="../slideLayouts/slideLayout150.xml"/><Relationship Id="rId595" Type="http://schemas.openxmlformats.org/officeDocument/2006/relationships/slideLayout" Target="../slideLayouts/slideLayout595.xml"/><Relationship Id="rId248" Type="http://schemas.openxmlformats.org/officeDocument/2006/relationships/slideLayout" Target="../slideLayouts/slideLayout248.xml"/><Relationship Id="rId455" Type="http://schemas.openxmlformats.org/officeDocument/2006/relationships/slideLayout" Target="../slideLayouts/slideLayout455.xml"/><Relationship Id="rId12" Type="http://schemas.openxmlformats.org/officeDocument/2006/relationships/slideLayout" Target="../slideLayouts/slideLayout12.xml"/><Relationship Id="rId108" Type="http://schemas.openxmlformats.org/officeDocument/2006/relationships/slideLayout" Target="../slideLayouts/slideLayout108.xml"/><Relationship Id="rId315" Type="http://schemas.openxmlformats.org/officeDocument/2006/relationships/slideLayout" Target="../slideLayouts/slideLayout315.xml"/><Relationship Id="rId522" Type="http://schemas.openxmlformats.org/officeDocument/2006/relationships/slideLayout" Target="../slideLayouts/slideLayout522.xml"/><Relationship Id="rId96" Type="http://schemas.openxmlformats.org/officeDocument/2006/relationships/slideLayout" Target="../slideLayouts/slideLayout96.xml"/><Relationship Id="rId161" Type="http://schemas.openxmlformats.org/officeDocument/2006/relationships/slideLayout" Target="../slideLayouts/slideLayout161.xml"/><Relationship Id="rId399" Type="http://schemas.openxmlformats.org/officeDocument/2006/relationships/slideLayout" Target="../slideLayouts/slideLayout399.xml"/><Relationship Id="rId259" Type="http://schemas.openxmlformats.org/officeDocument/2006/relationships/slideLayout" Target="../slideLayouts/slideLayout259.xml"/><Relationship Id="rId466" Type="http://schemas.openxmlformats.org/officeDocument/2006/relationships/slideLayout" Target="../slideLayouts/slideLayout466.xml"/><Relationship Id="rId23" Type="http://schemas.openxmlformats.org/officeDocument/2006/relationships/slideLayout" Target="../slideLayouts/slideLayout23.xml"/><Relationship Id="rId119" Type="http://schemas.openxmlformats.org/officeDocument/2006/relationships/slideLayout" Target="../slideLayouts/slideLayout119.xml"/><Relationship Id="rId326" Type="http://schemas.openxmlformats.org/officeDocument/2006/relationships/slideLayout" Target="../slideLayouts/slideLayout326.xml"/><Relationship Id="rId533" Type="http://schemas.openxmlformats.org/officeDocument/2006/relationships/slideLayout" Target="../slideLayouts/slideLayout533.xml"/><Relationship Id="rId172" Type="http://schemas.openxmlformats.org/officeDocument/2006/relationships/slideLayout" Target="../slideLayouts/slideLayout172.xml"/><Relationship Id="rId477" Type="http://schemas.openxmlformats.org/officeDocument/2006/relationships/slideLayout" Target="../slideLayouts/slideLayout477.xml"/><Relationship Id="rId600" Type="http://schemas.openxmlformats.org/officeDocument/2006/relationships/slideLayout" Target="../slideLayouts/slideLayout600.xml"/><Relationship Id="rId337" Type="http://schemas.openxmlformats.org/officeDocument/2006/relationships/slideLayout" Target="../slideLayouts/slideLayout337.xml"/><Relationship Id="rId34" Type="http://schemas.openxmlformats.org/officeDocument/2006/relationships/slideLayout" Target="../slideLayouts/slideLayout34.xml"/><Relationship Id="rId544" Type="http://schemas.openxmlformats.org/officeDocument/2006/relationships/slideLayout" Target="../slideLayouts/slideLayout544.xml"/><Relationship Id="rId183" Type="http://schemas.openxmlformats.org/officeDocument/2006/relationships/slideLayout" Target="../slideLayouts/slideLayout183.xml"/><Relationship Id="rId390" Type="http://schemas.openxmlformats.org/officeDocument/2006/relationships/slideLayout" Target="../slideLayouts/slideLayout390.xml"/><Relationship Id="rId404" Type="http://schemas.openxmlformats.org/officeDocument/2006/relationships/slideLayout" Target="../slideLayouts/slideLayout404.xml"/><Relationship Id="rId611" Type="http://schemas.openxmlformats.org/officeDocument/2006/relationships/slideLayout" Target="../slideLayouts/slideLayout611.xml"/><Relationship Id="rId250" Type="http://schemas.openxmlformats.org/officeDocument/2006/relationships/slideLayout" Target="../slideLayouts/slideLayout250.xml"/><Relationship Id="rId488" Type="http://schemas.openxmlformats.org/officeDocument/2006/relationships/slideLayout" Target="../slideLayouts/slideLayout488.xml"/><Relationship Id="rId45" Type="http://schemas.openxmlformats.org/officeDocument/2006/relationships/slideLayout" Target="../slideLayouts/slideLayout45.xml"/><Relationship Id="rId110" Type="http://schemas.openxmlformats.org/officeDocument/2006/relationships/slideLayout" Target="../slideLayouts/slideLayout110.xml"/><Relationship Id="rId348" Type="http://schemas.openxmlformats.org/officeDocument/2006/relationships/slideLayout" Target="../slideLayouts/slideLayout348.xml"/><Relationship Id="rId555" Type="http://schemas.openxmlformats.org/officeDocument/2006/relationships/slideLayout" Target="../slideLayouts/slideLayout555.xml"/><Relationship Id="rId194" Type="http://schemas.openxmlformats.org/officeDocument/2006/relationships/slideLayout" Target="../slideLayouts/slideLayout194.xml"/><Relationship Id="rId208" Type="http://schemas.openxmlformats.org/officeDocument/2006/relationships/slideLayout" Target="../slideLayouts/slideLayout208.xml"/><Relationship Id="rId415" Type="http://schemas.openxmlformats.org/officeDocument/2006/relationships/slideLayout" Target="../slideLayouts/slideLayout415.xml"/><Relationship Id="rId622" Type="http://schemas.openxmlformats.org/officeDocument/2006/relationships/slideLayout" Target="../slideLayouts/slideLayout622.xml"/><Relationship Id="rId261" Type="http://schemas.openxmlformats.org/officeDocument/2006/relationships/slideLayout" Target="../slideLayouts/slideLayout261.xml"/><Relationship Id="rId499" Type="http://schemas.openxmlformats.org/officeDocument/2006/relationships/slideLayout" Target="../slideLayouts/slideLayout499.xml"/><Relationship Id="rId56" Type="http://schemas.openxmlformats.org/officeDocument/2006/relationships/slideLayout" Target="../slideLayouts/slideLayout56.xml"/><Relationship Id="rId359" Type="http://schemas.openxmlformats.org/officeDocument/2006/relationships/slideLayout" Target="../slideLayouts/slideLayout359.xml"/><Relationship Id="rId566" Type="http://schemas.openxmlformats.org/officeDocument/2006/relationships/slideLayout" Target="../slideLayouts/slideLayout566.xml"/><Relationship Id="rId121" Type="http://schemas.openxmlformats.org/officeDocument/2006/relationships/slideLayout" Target="../slideLayouts/slideLayout121.xml"/><Relationship Id="rId219" Type="http://schemas.openxmlformats.org/officeDocument/2006/relationships/slideLayout" Target="../slideLayouts/slideLayout219.xml"/><Relationship Id="rId426" Type="http://schemas.openxmlformats.org/officeDocument/2006/relationships/slideLayout" Target="../slideLayouts/slideLayout426.xml"/><Relationship Id="rId633" Type="http://schemas.openxmlformats.org/officeDocument/2006/relationships/slideLayout" Target="../slideLayouts/slideLayout633.xml"/><Relationship Id="rId67" Type="http://schemas.openxmlformats.org/officeDocument/2006/relationships/slideLayout" Target="../slideLayouts/slideLayout67.xml"/><Relationship Id="rId272" Type="http://schemas.openxmlformats.org/officeDocument/2006/relationships/slideLayout" Target="../slideLayouts/slideLayout272.xml"/><Relationship Id="rId577" Type="http://schemas.openxmlformats.org/officeDocument/2006/relationships/slideLayout" Target="../slideLayouts/slideLayout577.xml"/><Relationship Id="rId132" Type="http://schemas.openxmlformats.org/officeDocument/2006/relationships/slideLayout" Target="../slideLayouts/slideLayout132.xml"/><Relationship Id="rId437" Type="http://schemas.openxmlformats.org/officeDocument/2006/relationships/slideLayout" Target="../slideLayouts/slideLayout437.xml"/><Relationship Id="rId644" Type="http://schemas.openxmlformats.org/officeDocument/2006/relationships/slideLayout" Target="../slideLayouts/slideLayout644.xml"/><Relationship Id="rId283" Type="http://schemas.openxmlformats.org/officeDocument/2006/relationships/slideLayout" Target="../slideLayouts/slideLayout283.xml"/><Relationship Id="rId490" Type="http://schemas.openxmlformats.org/officeDocument/2006/relationships/slideLayout" Target="../slideLayouts/slideLayout490.xml"/><Relationship Id="rId504" Type="http://schemas.openxmlformats.org/officeDocument/2006/relationships/slideLayout" Target="../slideLayouts/slideLayout504.xml"/><Relationship Id="rId78" Type="http://schemas.openxmlformats.org/officeDocument/2006/relationships/slideLayout" Target="../slideLayouts/slideLayout78.xml"/><Relationship Id="rId143" Type="http://schemas.openxmlformats.org/officeDocument/2006/relationships/slideLayout" Target="../slideLayouts/slideLayout143.xml"/><Relationship Id="rId350" Type="http://schemas.openxmlformats.org/officeDocument/2006/relationships/slideLayout" Target="../slideLayouts/slideLayout350.xml"/><Relationship Id="rId588" Type="http://schemas.openxmlformats.org/officeDocument/2006/relationships/slideLayout" Target="../slideLayouts/slideLayout588.xml"/><Relationship Id="rId9" Type="http://schemas.openxmlformats.org/officeDocument/2006/relationships/slideLayout" Target="../slideLayouts/slideLayout9.xml"/><Relationship Id="rId210" Type="http://schemas.openxmlformats.org/officeDocument/2006/relationships/slideLayout" Target="../slideLayouts/slideLayout210.xml"/><Relationship Id="rId448" Type="http://schemas.openxmlformats.org/officeDocument/2006/relationships/slideLayout" Target="../slideLayouts/slideLayout448.xml"/><Relationship Id="rId294" Type="http://schemas.openxmlformats.org/officeDocument/2006/relationships/slideLayout" Target="../slideLayouts/slideLayout294.xml"/><Relationship Id="rId308" Type="http://schemas.openxmlformats.org/officeDocument/2006/relationships/slideLayout" Target="../slideLayouts/slideLayout308.xml"/><Relationship Id="rId515" Type="http://schemas.openxmlformats.org/officeDocument/2006/relationships/slideLayout" Target="../slideLayouts/slideLayout515.xml"/><Relationship Id="rId89" Type="http://schemas.openxmlformats.org/officeDocument/2006/relationships/slideLayout" Target="../slideLayouts/slideLayout89.xml"/><Relationship Id="rId154" Type="http://schemas.openxmlformats.org/officeDocument/2006/relationships/slideLayout" Target="../slideLayouts/slideLayout154.xml"/><Relationship Id="rId361" Type="http://schemas.openxmlformats.org/officeDocument/2006/relationships/slideLayout" Target="../slideLayouts/slideLayout361.xml"/><Relationship Id="rId599" Type="http://schemas.openxmlformats.org/officeDocument/2006/relationships/slideLayout" Target="../slideLayouts/slideLayout59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53.xml"/><Relationship Id="rId13" Type="http://schemas.openxmlformats.org/officeDocument/2006/relationships/slideLayout" Target="../slideLayouts/slideLayout658.xml"/><Relationship Id="rId3" Type="http://schemas.openxmlformats.org/officeDocument/2006/relationships/slideLayout" Target="../slideLayouts/slideLayout648.xml"/><Relationship Id="rId7" Type="http://schemas.openxmlformats.org/officeDocument/2006/relationships/slideLayout" Target="../slideLayouts/slideLayout652.xml"/><Relationship Id="rId12" Type="http://schemas.openxmlformats.org/officeDocument/2006/relationships/slideLayout" Target="../slideLayouts/slideLayout657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647.xml"/><Relationship Id="rId16" Type="http://schemas.openxmlformats.org/officeDocument/2006/relationships/slideLayout" Target="../slideLayouts/slideLayout661.xml"/><Relationship Id="rId1" Type="http://schemas.openxmlformats.org/officeDocument/2006/relationships/slideLayout" Target="../slideLayouts/slideLayout646.xml"/><Relationship Id="rId6" Type="http://schemas.openxmlformats.org/officeDocument/2006/relationships/slideLayout" Target="../slideLayouts/slideLayout651.xml"/><Relationship Id="rId11" Type="http://schemas.openxmlformats.org/officeDocument/2006/relationships/slideLayout" Target="../slideLayouts/slideLayout656.xml"/><Relationship Id="rId5" Type="http://schemas.openxmlformats.org/officeDocument/2006/relationships/slideLayout" Target="../slideLayouts/slideLayout650.xml"/><Relationship Id="rId15" Type="http://schemas.openxmlformats.org/officeDocument/2006/relationships/slideLayout" Target="../slideLayouts/slideLayout660.xml"/><Relationship Id="rId10" Type="http://schemas.openxmlformats.org/officeDocument/2006/relationships/slideLayout" Target="../slideLayouts/slideLayout655.xml"/><Relationship Id="rId4" Type="http://schemas.openxmlformats.org/officeDocument/2006/relationships/slideLayout" Target="../slideLayouts/slideLayout649.xml"/><Relationship Id="rId9" Type="http://schemas.openxmlformats.org/officeDocument/2006/relationships/slideLayout" Target="../slideLayouts/slideLayout654.xml"/><Relationship Id="rId14" Type="http://schemas.openxmlformats.org/officeDocument/2006/relationships/slideLayout" Target="../slideLayouts/slideLayout65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69.xml"/><Relationship Id="rId13" Type="http://schemas.openxmlformats.org/officeDocument/2006/relationships/slideLayout" Target="../slideLayouts/slideLayout674.xml"/><Relationship Id="rId18" Type="http://schemas.openxmlformats.org/officeDocument/2006/relationships/slideLayout" Target="../slideLayouts/slideLayout679.xml"/><Relationship Id="rId3" Type="http://schemas.openxmlformats.org/officeDocument/2006/relationships/slideLayout" Target="../slideLayouts/slideLayout664.xml"/><Relationship Id="rId21" Type="http://schemas.openxmlformats.org/officeDocument/2006/relationships/slideLayout" Target="../slideLayouts/slideLayout682.xml"/><Relationship Id="rId7" Type="http://schemas.openxmlformats.org/officeDocument/2006/relationships/slideLayout" Target="../slideLayouts/slideLayout668.xml"/><Relationship Id="rId12" Type="http://schemas.openxmlformats.org/officeDocument/2006/relationships/slideLayout" Target="../slideLayouts/slideLayout673.xml"/><Relationship Id="rId17" Type="http://schemas.openxmlformats.org/officeDocument/2006/relationships/slideLayout" Target="../slideLayouts/slideLayout678.xml"/><Relationship Id="rId2" Type="http://schemas.openxmlformats.org/officeDocument/2006/relationships/slideLayout" Target="../slideLayouts/slideLayout663.xml"/><Relationship Id="rId16" Type="http://schemas.openxmlformats.org/officeDocument/2006/relationships/slideLayout" Target="../slideLayouts/slideLayout677.xml"/><Relationship Id="rId20" Type="http://schemas.openxmlformats.org/officeDocument/2006/relationships/slideLayout" Target="../slideLayouts/slideLayout681.xml"/><Relationship Id="rId1" Type="http://schemas.openxmlformats.org/officeDocument/2006/relationships/slideLayout" Target="../slideLayouts/slideLayout662.xml"/><Relationship Id="rId6" Type="http://schemas.openxmlformats.org/officeDocument/2006/relationships/slideLayout" Target="../slideLayouts/slideLayout667.xml"/><Relationship Id="rId11" Type="http://schemas.openxmlformats.org/officeDocument/2006/relationships/slideLayout" Target="../slideLayouts/slideLayout672.xml"/><Relationship Id="rId24" Type="http://schemas.openxmlformats.org/officeDocument/2006/relationships/theme" Target="../theme/theme3.xml"/><Relationship Id="rId5" Type="http://schemas.openxmlformats.org/officeDocument/2006/relationships/slideLayout" Target="../slideLayouts/slideLayout666.xml"/><Relationship Id="rId15" Type="http://schemas.openxmlformats.org/officeDocument/2006/relationships/slideLayout" Target="../slideLayouts/slideLayout676.xml"/><Relationship Id="rId23" Type="http://schemas.openxmlformats.org/officeDocument/2006/relationships/slideLayout" Target="../slideLayouts/slideLayout684.xml"/><Relationship Id="rId10" Type="http://schemas.openxmlformats.org/officeDocument/2006/relationships/slideLayout" Target="../slideLayouts/slideLayout671.xml"/><Relationship Id="rId19" Type="http://schemas.openxmlformats.org/officeDocument/2006/relationships/slideLayout" Target="../slideLayouts/slideLayout680.xml"/><Relationship Id="rId4" Type="http://schemas.openxmlformats.org/officeDocument/2006/relationships/slideLayout" Target="../slideLayouts/slideLayout665.xml"/><Relationship Id="rId9" Type="http://schemas.openxmlformats.org/officeDocument/2006/relationships/slideLayout" Target="../slideLayouts/slideLayout670.xml"/><Relationship Id="rId14" Type="http://schemas.openxmlformats.org/officeDocument/2006/relationships/slideLayout" Target="../slideLayouts/slideLayout675.xml"/><Relationship Id="rId22" Type="http://schemas.openxmlformats.org/officeDocument/2006/relationships/slideLayout" Target="../slideLayouts/slideLayout68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92.xml"/><Relationship Id="rId13" Type="http://schemas.openxmlformats.org/officeDocument/2006/relationships/slideLayout" Target="../slideLayouts/slideLayout697.xml"/><Relationship Id="rId18" Type="http://schemas.openxmlformats.org/officeDocument/2006/relationships/slideLayout" Target="../slideLayouts/slideLayout702.xml"/><Relationship Id="rId3" Type="http://schemas.openxmlformats.org/officeDocument/2006/relationships/slideLayout" Target="../slideLayouts/slideLayout687.xml"/><Relationship Id="rId21" Type="http://schemas.openxmlformats.org/officeDocument/2006/relationships/slideLayout" Target="../slideLayouts/slideLayout705.xml"/><Relationship Id="rId7" Type="http://schemas.openxmlformats.org/officeDocument/2006/relationships/slideLayout" Target="../slideLayouts/slideLayout691.xml"/><Relationship Id="rId12" Type="http://schemas.openxmlformats.org/officeDocument/2006/relationships/slideLayout" Target="../slideLayouts/slideLayout696.xml"/><Relationship Id="rId17" Type="http://schemas.openxmlformats.org/officeDocument/2006/relationships/slideLayout" Target="../slideLayouts/slideLayout701.xml"/><Relationship Id="rId25" Type="http://schemas.openxmlformats.org/officeDocument/2006/relationships/theme" Target="../theme/theme4.xml"/><Relationship Id="rId2" Type="http://schemas.openxmlformats.org/officeDocument/2006/relationships/slideLayout" Target="../slideLayouts/slideLayout686.xml"/><Relationship Id="rId16" Type="http://schemas.openxmlformats.org/officeDocument/2006/relationships/slideLayout" Target="../slideLayouts/slideLayout700.xml"/><Relationship Id="rId20" Type="http://schemas.openxmlformats.org/officeDocument/2006/relationships/slideLayout" Target="../slideLayouts/slideLayout704.xml"/><Relationship Id="rId1" Type="http://schemas.openxmlformats.org/officeDocument/2006/relationships/slideLayout" Target="../slideLayouts/slideLayout685.xml"/><Relationship Id="rId6" Type="http://schemas.openxmlformats.org/officeDocument/2006/relationships/slideLayout" Target="../slideLayouts/slideLayout690.xml"/><Relationship Id="rId11" Type="http://schemas.openxmlformats.org/officeDocument/2006/relationships/slideLayout" Target="../slideLayouts/slideLayout695.xml"/><Relationship Id="rId24" Type="http://schemas.openxmlformats.org/officeDocument/2006/relationships/slideLayout" Target="../slideLayouts/slideLayout708.xml"/><Relationship Id="rId5" Type="http://schemas.openxmlformats.org/officeDocument/2006/relationships/slideLayout" Target="../slideLayouts/slideLayout689.xml"/><Relationship Id="rId15" Type="http://schemas.openxmlformats.org/officeDocument/2006/relationships/slideLayout" Target="../slideLayouts/slideLayout699.xml"/><Relationship Id="rId23" Type="http://schemas.openxmlformats.org/officeDocument/2006/relationships/slideLayout" Target="../slideLayouts/slideLayout707.xml"/><Relationship Id="rId10" Type="http://schemas.openxmlformats.org/officeDocument/2006/relationships/slideLayout" Target="../slideLayouts/slideLayout694.xml"/><Relationship Id="rId19" Type="http://schemas.openxmlformats.org/officeDocument/2006/relationships/slideLayout" Target="../slideLayouts/slideLayout703.xml"/><Relationship Id="rId4" Type="http://schemas.openxmlformats.org/officeDocument/2006/relationships/slideLayout" Target="../slideLayouts/slideLayout688.xml"/><Relationship Id="rId9" Type="http://schemas.openxmlformats.org/officeDocument/2006/relationships/slideLayout" Target="../slideLayouts/slideLayout693.xml"/><Relationship Id="rId14" Type="http://schemas.openxmlformats.org/officeDocument/2006/relationships/slideLayout" Target="../slideLayouts/slideLayout698.xml"/><Relationship Id="rId22" Type="http://schemas.openxmlformats.org/officeDocument/2006/relationships/slideLayout" Target="../slideLayouts/slideLayout70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16.xml"/><Relationship Id="rId13" Type="http://schemas.openxmlformats.org/officeDocument/2006/relationships/slideLayout" Target="../slideLayouts/slideLayout721.xml"/><Relationship Id="rId3" Type="http://schemas.openxmlformats.org/officeDocument/2006/relationships/slideLayout" Target="../slideLayouts/slideLayout711.xml"/><Relationship Id="rId7" Type="http://schemas.openxmlformats.org/officeDocument/2006/relationships/slideLayout" Target="../slideLayouts/slideLayout715.xml"/><Relationship Id="rId12" Type="http://schemas.openxmlformats.org/officeDocument/2006/relationships/slideLayout" Target="../slideLayouts/slideLayout720.xml"/><Relationship Id="rId2" Type="http://schemas.openxmlformats.org/officeDocument/2006/relationships/slideLayout" Target="../slideLayouts/slideLayout710.xml"/><Relationship Id="rId16" Type="http://schemas.openxmlformats.org/officeDocument/2006/relationships/theme" Target="../theme/theme5.xml"/><Relationship Id="rId1" Type="http://schemas.openxmlformats.org/officeDocument/2006/relationships/slideLayout" Target="../slideLayouts/slideLayout709.xml"/><Relationship Id="rId6" Type="http://schemas.openxmlformats.org/officeDocument/2006/relationships/slideLayout" Target="../slideLayouts/slideLayout714.xml"/><Relationship Id="rId11" Type="http://schemas.openxmlformats.org/officeDocument/2006/relationships/slideLayout" Target="../slideLayouts/slideLayout719.xml"/><Relationship Id="rId5" Type="http://schemas.openxmlformats.org/officeDocument/2006/relationships/slideLayout" Target="../slideLayouts/slideLayout713.xml"/><Relationship Id="rId15" Type="http://schemas.openxmlformats.org/officeDocument/2006/relationships/slideLayout" Target="../slideLayouts/slideLayout723.xml"/><Relationship Id="rId10" Type="http://schemas.openxmlformats.org/officeDocument/2006/relationships/slideLayout" Target="../slideLayouts/slideLayout718.xml"/><Relationship Id="rId4" Type="http://schemas.openxmlformats.org/officeDocument/2006/relationships/slideLayout" Target="../slideLayouts/slideLayout712.xml"/><Relationship Id="rId9" Type="http://schemas.openxmlformats.org/officeDocument/2006/relationships/slideLayout" Target="../slideLayouts/slideLayout717.xml"/><Relationship Id="rId14" Type="http://schemas.openxmlformats.org/officeDocument/2006/relationships/slideLayout" Target="../slideLayouts/slideLayout722.xml"/></Relationships>
</file>

<file path=ppt/slideMasters/_rels/slideMaster6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736.xml"/><Relationship Id="rId18" Type="http://schemas.openxmlformats.org/officeDocument/2006/relationships/slideLayout" Target="../slideLayouts/slideLayout741.xml"/><Relationship Id="rId26" Type="http://schemas.openxmlformats.org/officeDocument/2006/relationships/slideLayout" Target="../slideLayouts/slideLayout749.xml"/><Relationship Id="rId39" Type="http://schemas.openxmlformats.org/officeDocument/2006/relationships/slideLayout" Target="../slideLayouts/slideLayout762.xml"/><Relationship Id="rId21" Type="http://schemas.openxmlformats.org/officeDocument/2006/relationships/slideLayout" Target="../slideLayouts/slideLayout744.xml"/><Relationship Id="rId34" Type="http://schemas.openxmlformats.org/officeDocument/2006/relationships/slideLayout" Target="../slideLayouts/slideLayout757.xml"/><Relationship Id="rId42" Type="http://schemas.openxmlformats.org/officeDocument/2006/relationships/slideLayout" Target="../slideLayouts/slideLayout765.xml"/><Relationship Id="rId47" Type="http://schemas.openxmlformats.org/officeDocument/2006/relationships/slideLayout" Target="../slideLayouts/slideLayout770.xml"/><Relationship Id="rId7" Type="http://schemas.openxmlformats.org/officeDocument/2006/relationships/slideLayout" Target="../slideLayouts/slideLayout730.xml"/><Relationship Id="rId2" Type="http://schemas.openxmlformats.org/officeDocument/2006/relationships/slideLayout" Target="../slideLayouts/slideLayout725.xml"/><Relationship Id="rId16" Type="http://schemas.openxmlformats.org/officeDocument/2006/relationships/slideLayout" Target="../slideLayouts/slideLayout739.xml"/><Relationship Id="rId29" Type="http://schemas.openxmlformats.org/officeDocument/2006/relationships/slideLayout" Target="../slideLayouts/slideLayout752.xml"/><Relationship Id="rId1" Type="http://schemas.openxmlformats.org/officeDocument/2006/relationships/slideLayout" Target="../slideLayouts/slideLayout724.xml"/><Relationship Id="rId6" Type="http://schemas.openxmlformats.org/officeDocument/2006/relationships/slideLayout" Target="../slideLayouts/slideLayout729.xml"/><Relationship Id="rId11" Type="http://schemas.openxmlformats.org/officeDocument/2006/relationships/slideLayout" Target="../slideLayouts/slideLayout734.xml"/><Relationship Id="rId24" Type="http://schemas.openxmlformats.org/officeDocument/2006/relationships/slideLayout" Target="../slideLayouts/slideLayout747.xml"/><Relationship Id="rId32" Type="http://schemas.openxmlformats.org/officeDocument/2006/relationships/slideLayout" Target="../slideLayouts/slideLayout755.xml"/><Relationship Id="rId37" Type="http://schemas.openxmlformats.org/officeDocument/2006/relationships/slideLayout" Target="../slideLayouts/slideLayout760.xml"/><Relationship Id="rId40" Type="http://schemas.openxmlformats.org/officeDocument/2006/relationships/slideLayout" Target="../slideLayouts/slideLayout763.xml"/><Relationship Id="rId45" Type="http://schemas.openxmlformats.org/officeDocument/2006/relationships/slideLayout" Target="../slideLayouts/slideLayout768.xml"/><Relationship Id="rId5" Type="http://schemas.openxmlformats.org/officeDocument/2006/relationships/slideLayout" Target="../slideLayouts/slideLayout728.xml"/><Relationship Id="rId15" Type="http://schemas.openxmlformats.org/officeDocument/2006/relationships/slideLayout" Target="../slideLayouts/slideLayout738.xml"/><Relationship Id="rId23" Type="http://schemas.openxmlformats.org/officeDocument/2006/relationships/slideLayout" Target="../slideLayouts/slideLayout746.xml"/><Relationship Id="rId28" Type="http://schemas.openxmlformats.org/officeDocument/2006/relationships/slideLayout" Target="../slideLayouts/slideLayout751.xml"/><Relationship Id="rId36" Type="http://schemas.openxmlformats.org/officeDocument/2006/relationships/slideLayout" Target="../slideLayouts/slideLayout759.xml"/><Relationship Id="rId10" Type="http://schemas.openxmlformats.org/officeDocument/2006/relationships/slideLayout" Target="../slideLayouts/slideLayout733.xml"/><Relationship Id="rId19" Type="http://schemas.openxmlformats.org/officeDocument/2006/relationships/slideLayout" Target="../slideLayouts/slideLayout742.xml"/><Relationship Id="rId31" Type="http://schemas.openxmlformats.org/officeDocument/2006/relationships/slideLayout" Target="../slideLayouts/slideLayout754.xml"/><Relationship Id="rId44" Type="http://schemas.openxmlformats.org/officeDocument/2006/relationships/slideLayout" Target="../slideLayouts/slideLayout767.xml"/><Relationship Id="rId4" Type="http://schemas.openxmlformats.org/officeDocument/2006/relationships/slideLayout" Target="../slideLayouts/slideLayout727.xml"/><Relationship Id="rId9" Type="http://schemas.openxmlformats.org/officeDocument/2006/relationships/slideLayout" Target="../slideLayouts/slideLayout732.xml"/><Relationship Id="rId14" Type="http://schemas.openxmlformats.org/officeDocument/2006/relationships/slideLayout" Target="../slideLayouts/slideLayout737.xml"/><Relationship Id="rId22" Type="http://schemas.openxmlformats.org/officeDocument/2006/relationships/slideLayout" Target="../slideLayouts/slideLayout745.xml"/><Relationship Id="rId27" Type="http://schemas.openxmlformats.org/officeDocument/2006/relationships/slideLayout" Target="../slideLayouts/slideLayout750.xml"/><Relationship Id="rId30" Type="http://schemas.openxmlformats.org/officeDocument/2006/relationships/slideLayout" Target="../slideLayouts/slideLayout753.xml"/><Relationship Id="rId35" Type="http://schemas.openxmlformats.org/officeDocument/2006/relationships/slideLayout" Target="../slideLayouts/slideLayout758.xml"/><Relationship Id="rId43" Type="http://schemas.openxmlformats.org/officeDocument/2006/relationships/slideLayout" Target="../slideLayouts/slideLayout766.xml"/><Relationship Id="rId48" Type="http://schemas.openxmlformats.org/officeDocument/2006/relationships/theme" Target="../theme/theme6.xml"/><Relationship Id="rId8" Type="http://schemas.openxmlformats.org/officeDocument/2006/relationships/slideLayout" Target="../slideLayouts/slideLayout731.xml"/><Relationship Id="rId3" Type="http://schemas.openxmlformats.org/officeDocument/2006/relationships/slideLayout" Target="../slideLayouts/slideLayout726.xml"/><Relationship Id="rId12" Type="http://schemas.openxmlformats.org/officeDocument/2006/relationships/slideLayout" Target="../slideLayouts/slideLayout735.xml"/><Relationship Id="rId17" Type="http://schemas.openxmlformats.org/officeDocument/2006/relationships/slideLayout" Target="../slideLayouts/slideLayout740.xml"/><Relationship Id="rId25" Type="http://schemas.openxmlformats.org/officeDocument/2006/relationships/slideLayout" Target="../slideLayouts/slideLayout748.xml"/><Relationship Id="rId33" Type="http://schemas.openxmlformats.org/officeDocument/2006/relationships/slideLayout" Target="../slideLayouts/slideLayout756.xml"/><Relationship Id="rId38" Type="http://schemas.openxmlformats.org/officeDocument/2006/relationships/slideLayout" Target="../slideLayouts/slideLayout761.xml"/><Relationship Id="rId46" Type="http://schemas.openxmlformats.org/officeDocument/2006/relationships/slideLayout" Target="../slideLayouts/slideLayout769.xml"/><Relationship Id="rId20" Type="http://schemas.openxmlformats.org/officeDocument/2006/relationships/slideLayout" Target="../slideLayouts/slideLayout743.xml"/><Relationship Id="rId41" Type="http://schemas.openxmlformats.org/officeDocument/2006/relationships/slideLayout" Target="../slideLayouts/slideLayout764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73.xml"/><Relationship Id="rId7" Type="http://schemas.openxmlformats.org/officeDocument/2006/relationships/image" Target="../media/image142.svg"/><Relationship Id="rId2" Type="http://schemas.openxmlformats.org/officeDocument/2006/relationships/slideLayout" Target="../slideLayouts/slideLayout772.xml"/><Relationship Id="rId1" Type="http://schemas.openxmlformats.org/officeDocument/2006/relationships/slideLayout" Target="../slideLayouts/slideLayout771.xml"/><Relationship Id="rId6" Type="http://schemas.openxmlformats.org/officeDocument/2006/relationships/image" Target="../media/image2.svg"/><Relationship Id="rId5" Type="http://schemas.openxmlformats.org/officeDocument/2006/relationships/theme" Target="../theme/theme7.xml"/><Relationship Id="rId4" Type="http://schemas.openxmlformats.org/officeDocument/2006/relationships/slideLayout" Target="../slideLayouts/slideLayout774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theme" Target="../theme/theme8.xml"/><Relationship Id="rId3" Type="http://schemas.openxmlformats.org/officeDocument/2006/relationships/slideLayout" Target="../slideLayouts/slideLayout777.xml"/><Relationship Id="rId7" Type="http://schemas.openxmlformats.org/officeDocument/2006/relationships/slideLayout" Target="../slideLayouts/slideLayout781.xml"/><Relationship Id="rId2" Type="http://schemas.openxmlformats.org/officeDocument/2006/relationships/slideLayout" Target="../slideLayouts/slideLayout776.xml"/><Relationship Id="rId1" Type="http://schemas.openxmlformats.org/officeDocument/2006/relationships/slideLayout" Target="../slideLayouts/slideLayout775.xml"/><Relationship Id="rId6" Type="http://schemas.openxmlformats.org/officeDocument/2006/relationships/slideLayout" Target="../slideLayouts/slideLayout780.xml"/><Relationship Id="rId5" Type="http://schemas.openxmlformats.org/officeDocument/2006/relationships/slideLayout" Target="../slideLayouts/slideLayout779.xml"/><Relationship Id="rId4" Type="http://schemas.openxmlformats.org/officeDocument/2006/relationships/slideLayout" Target="../slideLayouts/slideLayout778.xml"/></Relationships>
</file>

<file path=ppt/slideMasters/_rels/slideMaster9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794.xml"/><Relationship Id="rId18" Type="http://schemas.openxmlformats.org/officeDocument/2006/relationships/slideLayout" Target="../slideLayouts/slideLayout799.xml"/><Relationship Id="rId26" Type="http://schemas.openxmlformats.org/officeDocument/2006/relationships/slideLayout" Target="../slideLayouts/slideLayout807.xml"/><Relationship Id="rId39" Type="http://schemas.openxmlformats.org/officeDocument/2006/relationships/slideLayout" Target="../slideLayouts/slideLayout820.xml"/><Relationship Id="rId21" Type="http://schemas.openxmlformats.org/officeDocument/2006/relationships/slideLayout" Target="../slideLayouts/slideLayout802.xml"/><Relationship Id="rId34" Type="http://schemas.openxmlformats.org/officeDocument/2006/relationships/slideLayout" Target="../slideLayouts/slideLayout815.xml"/><Relationship Id="rId42" Type="http://schemas.openxmlformats.org/officeDocument/2006/relationships/slideLayout" Target="../slideLayouts/slideLayout823.xml"/><Relationship Id="rId7" Type="http://schemas.openxmlformats.org/officeDocument/2006/relationships/slideLayout" Target="../slideLayouts/slideLayout788.xml"/><Relationship Id="rId2" Type="http://schemas.openxmlformats.org/officeDocument/2006/relationships/slideLayout" Target="../slideLayouts/slideLayout783.xml"/><Relationship Id="rId16" Type="http://schemas.openxmlformats.org/officeDocument/2006/relationships/slideLayout" Target="../slideLayouts/slideLayout797.xml"/><Relationship Id="rId29" Type="http://schemas.openxmlformats.org/officeDocument/2006/relationships/slideLayout" Target="../slideLayouts/slideLayout810.xml"/><Relationship Id="rId1" Type="http://schemas.openxmlformats.org/officeDocument/2006/relationships/slideLayout" Target="../slideLayouts/slideLayout782.xml"/><Relationship Id="rId6" Type="http://schemas.openxmlformats.org/officeDocument/2006/relationships/slideLayout" Target="../slideLayouts/slideLayout787.xml"/><Relationship Id="rId11" Type="http://schemas.openxmlformats.org/officeDocument/2006/relationships/slideLayout" Target="../slideLayouts/slideLayout792.xml"/><Relationship Id="rId24" Type="http://schemas.openxmlformats.org/officeDocument/2006/relationships/slideLayout" Target="../slideLayouts/slideLayout805.xml"/><Relationship Id="rId32" Type="http://schemas.openxmlformats.org/officeDocument/2006/relationships/slideLayout" Target="../slideLayouts/slideLayout813.xml"/><Relationship Id="rId37" Type="http://schemas.openxmlformats.org/officeDocument/2006/relationships/slideLayout" Target="../slideLayouts/slideLayout818.xml"/><Relationship Id="rId40" Type="http://schemas.openxmlformats.org/officeDocument/2006/relationships/slideLayout" Target="../slideLayouts/slideLayout821.xml"/><Relationship Id="rId45" Type="http://schemas.openxmlformats.org/officeDocument/2006/relationships/slideLayout" Target="../slideLayouts/slideLayout826.xml"/><Relationship Id="rId5" Type="http://schemas.openxmlformats.org/officeDocument/2006/relationships/slideLayout" Target="../slideLayouts/slideLayout786.xml"/><Relationship Id="rId15" Type="http://schemas.openxmlformats.org/officeDocument/2006/relationships/slideLayout" Target="../slideLayouts/slideLayout796.xml"/><Relationship Id="rId23" Type="http://schemas.openxmlformats.org/officeDocument/2006/relationships/slideLayout" Target="../slideLayouts/slideLayout804.xml"/><Relationship Id="rId28" Type="http://schemas.openxmlformats.org/officeDocument/2006/relationships/slideLayout" Target="../slideLayouts/slideLayout809.xml"/><Relationship Id="rId36" Type="http://schemas.openxmlformats.org/officeDocument/2006/relationships/slideLayout" Target="../slideLayouts/slideLayout817.xml"/><Relationship Id="rId10" Type="http://schemas.openxmlformats.org/officeDocument/2006/relationships/slideLayout" Target="../slideLayouts/slideLayout791.xml"/><Relationship Id="rId19" Type="http://schemas.openxmlformats.org/officeDocument/2006/relationships/slideLayout" Target="../slideLayouts/slideLayout800.xml"/><Relationship Id="rId31" Type="http://schemas.openxmlformats.org/officeDocument/2006/relationships/slideLayout" Target="../slideLayouts/slideLayout812.xml"/><Relationship Id="rId44" Type="http://schemas.openxmlformats.org/officeDocument/2006/relationships/slideLayout" Target="../slideLayouts/slideLayout825.xml"/><Relationship Id="rId4" Type="http://schemas.openxmlformats.org/officeDocument/2006/relationships/slideLayout" Target="../slideLayouts/slideLayout785.xml"/><Relationship Id="rId9" Type="http://schemas.openxmlformats.org/officeDocument/2006/relationships/slideLayout" Target="../slideLayouts/slideLayout790.xml"/><Relationship Id="rId14" Type="http://schemas.openxmlformats.org/officeDocument/2006/relationships/slideLayout" Target="../slideLayouts/slideLayout795.xml"/><Relationship Id="rId22" Type="http://schemas.openxmlformats.org/officeDocument/2006/relationships/slideLayout" Target="../slideLayouts/slideLayout803.xml"/><Relationship Id="rId27" Type="http://schemas.openxmlformats.org/officeDocument/2006/relationships/slideLayout" Target="../slideLayouts/slideLayout808.xml"/><Relationship Id="rId30" Type="http://schemas.openxmlformats.org/officeDocument/2006/relationships/slideLayout" Target="../slideLayouts/slideLayout811.xml"/><Relationship Id="rId35" Type="http://schemas.openxmlformats.org/officeDocument/2006/relationships/slideLayout" Target="../slideLayouts/slideLayout816.xml"/><Relationship Id="rId43" Type="http://schemas.openxmlformats.org/officeDocument/2006/relationships/slideLayout" Target="../slideLayouts/slideLayout824.xml"/><Relationship Id="rId8" Type="http://schemas.openxmlformats.org/officeDocument/2006/relationships/slideLayout" Target="../slideLayouts/slideLayout789.xml"/><Relationship Id="rId3" Type="http://schemas.openxmlformats.org/officeDocument/2006/relationships/slideLayout" Target="../slideLayouts/slideLayout784.xml"/><Relationship Id="rId12" Type="http://schemas.openxmlformats.org/officeDocument/2006/relationships/slideLayout" Target="../slideLayouts/slideLayout793.xml"/><Relationship Id="rId17" Type="http://schemas.openxmlformats.org/officeDocument/2006/relationships/slideLayout" Target="../slideLayouts/slideLayout798.xml"/><Relationship Id="rId25" Type="http://schemas.openxmlformats.org/officeDocument/2006/relationships/slideLayout" Target="../slideLayouts/slideLayout806.xml"/><Relationship Id="rId33" Type="http://schemas.openxmlformats.org/officeDocument/2006/relationships/slideLayout" Target="../slideLayouts/slideLayout814.xml"/><Relationship Id="rId38" Type="http://schemas.openxmlformats.org/officeDocument/2006/relationships/slideLayout" Target="../slideLayouts/slideLayout819.xml"/><Relationship Id="rId46" Type="http://schemas.openxmlformats.org/officeDocument/2006/relationships/theme" Target="../theme/theme9.xml"/><Relationship Id="rId20" Type="http://schemas.openxmlformats.org/officeDocument/2006/relationships/slideLayout" Target="../slideLayouts/slideLayout801.xml"/><Relationship Id="rId41" Type="http://schemas.openxmlformats.org/officeDocument/2006/relationships/slideLayout" Target="../slideLayouts/slideLayout8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4" r:id="rId3"/>
    <p:sldLayoutId id="2147483661" r:id="rId4"/>
    <p:sldLayoutId id="2147483662" r:id="rId5"/>
    <p:sldLayoutId id="2147483663" r:id="rId6"/>
    <p:sldLayoutId id="2147483747" r:id="rId7"/>
    <p:sldLayoutId id="2147483668" r:id="rId8"/>
    <p:sldLayoutId id="2147483669" r:id="rId9"/>
    <p:sldLayoutId id="2147483670" r:id="rId10"/>
    <p:sldLayoutId id="2147483671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  <p:sldLayoutId id="2147483680" r:id="rId19"/>
    <p:sldLayoutId id="2147483681" r:id="rId20"/>
    <p:sldLayoutId id="2147483682" r:id="rId21"/>
    <p:sldLayoutId id="2147483683" r:id="rId22"/>
    <p:sldLayoutId id="2147483684" r:id="rId23"/>
    <p:sldLayoutId id="2147483685" r:id="rId24"/>
    <p:sldLayoutId id="2147483686" r:id="rId25"/>
    <p:sldLayoutId id="2147483687" r:id="rId26"/>
    <p:sldLayoutId id="2147483689" r:id="rId27"/>
    <p:sldLayoutId id="2147483690" r:id="rId28"/>
    <p:sldLayoutId id="2147483691" r:id="rId29"/>
    <p:sldLayoutId id="2147483692" r:id="rId30"/>
    <p:sldLayoutId id="2147483693" r:id="rId31"/>
    <p:sldLayoutId id="2147483694" r:id="rId32"/>
    <p:sldLayoutId id="2147483695" r:id="rId33"/>
    <p:sldLayoutId id="2147483696" r:id="rId34"/>
    <p:sldLayoutId id="2147483697" r:id="rId35"/>
    <p:sldLayoutId id="2147483698" r:id="rId36"/>
    <p:sldLayoutId id="2147483699" r:id="rId37"/>
    <p:sldLayoutId id="2147483700" r:id="rId38"/>
    <p:sldLayoutId id="2147483701" r:id="rId39"/>
    <p:sldLayoutId id="2147483702" r:id="rId40"/>
    <p:sldLayoutId id="2147483703" r:id="rId41"/>
    <p:sldLayoutId id="2147483704" r:id="rId42"/>
    <p:sldLayoutId id="2147483705" r:id="rId43"/>
    <p:sldLayoutId id="2147483706" r:id="rId44"/>
    <p:sldLayoutId id="2147483707" r:id="rId45"/>
    <p:sldLayoutId id="2147483708" r:id="rId46"/>
    <p:sldLayoutId id="2147483709" r:id="rId47"/>
    <p:sldLayoutId id="2147483710" r:id="rId48"/>
    <p:sldLayoutId id="2147483711" r:id="rId49"/>
    <p:sldLayoutId id="2147483712" r:id="rId50"/>
    <p:sldLayoutId id="2147483713" r:id="rId51"/>
    <p:sldLayoutId id="2147483714" r:id="rId52"/>
    <p:sldLayoutId id="2147483715" r:id="rId53"/>
    <p:sldLayoutId id="2147483716" r:id="rId54"/>
    <p:sldLayoutId id="2147483718" r:id="rId55"/>
    <p:sldLayoutId id="2147483719" r:id="rId56"/>
    <p:sldLayoutId id="2147483720" r:id="rId57"/>
    <p:sldLayoutId id="2147483721" r:id="rId58"/>
    <p:sldLayoutId id="2147483722" r:id="rId59"/>
    <p:sldLayoutId id="2147483723" r:id="rId60"/>
    <p:sldLayoutId id="2147483724" r:id="rId61"/>
    <p:sldLayoutId id="2147483725" r:id="rId62"/>
    <p:sldLayoutId id="2147483726" r:id="rId63"/>
    <p:sldLayoutId id="2147483727" r:id="rId64"/>
    <p:sldLayoutId id="2147483728" r:id="rId65"/>
    <p:sldLayoutId id="2147483729" r:id="rId66"/>
    <p:sldLayoutId id="2147483730" r:id="rId67"/>
    <p:sldLayoutId id="2147483731" r:id="rId68"/>
    <p:sldLayoutId id="2147483732" r:id="rId69"/>
    <p:sldLayoutId id="2147483733" r:id="rId70"/>
    <p:sldLayoutId id="2147483734" r:id="rId71"/>
    <p:sldLayoutId id="2147483735" r:id="rId72"/>
    <p:sldLayoutId id="2147483736" r:id="rId73"/>
    <p:sldLayoutId id="2147483737" r:id="rId74"/>
    <p:sldLayoutId id="2147483738" r:id="rId75"/>
    <p:sldLayoutId id="2147483739" r:id="rId76"/>
    <p:sldLayoutId id="2147483740" r:id="rId77"/>
    <p:sldLayoutId id="2147483741" r:id="rId78"/>
    <p:sldLayoutId id="2147483742" r:id="rId79"/>
    <p:sldLayoutId id="2147483743" r:id="rId80"/>
    <p:sldLayoutId id="2147483744" r:id="rId81"/>
    <p:sldLayoutId id="2147483745" r:id="rId82"/>
    <p:sldLayoutId id="2147483746" r:id="rId83"/>
    <p:sldLayoutId id="2147483753" r:id="rId84"/>
    <p:sldLayoutId id="2147483754" r:id="rId85"/>
    <p:sldLayoutId id="2147483755" r:id="rId86"/>
    <p:sldLayoutId id="2147483756" r:id="rId87"/>
    <p:sldLayoutId id="2147483757" r:id="rId88"/>
    <p:sldLayoutId id="2147483758" r:id="rId89"/>
    <p:sldLayoutId id="2147483759" r:id="rId90"/>
    <p:sldLayoutId id="2147483760" r:id="rId91"/>
    <p:sldLayoutId id="2147483761" r:id="rId92"/>
    <p:sldLayoutId id="2147483762" r:id="rId93"/>
    <p:sldLayoutId id="2147483763" r:id="rId94"/>
    <p:sldLayoutId id="2147483767" r:id="rId95"/>
    <p:sldLayoutId id="2147483775" r:id="rId96"/>
    <p:sldLayoutId id="2147483776" r:id="rId97"/>
    <p:sldLayoutId id="2147483777" r:id="rId98"/>
    <p:sldLayoutId id="2147483778" r:id="rId99"/>
    <p:sldLayoutId id="2147483779" r:id="rId100"/>
    <p:sldLayoutId id="2147483780" r:id="rId101"/>
    <p:sldLayoutId id="2147483781" r:id="rId102"/>
    <p:sldLayoutId id="2147483782" r:id="rId103"/>
    <p:sldLayoutId id="2147483825" r:id="rId104"/>
    <p:sldLayoutId id="2147483826" r:id="rId105"/>
    <p:sldLayoutId id="2147483827" r:id="rId106"/>
    <p:sldLayoutId id="2147483828" r:id="rId107"/>
    <p:sldLayoutId id="2147483829" r:id="rId108"/>
    <p:sldLayoutId id="2147483830" r:id="rId109"/>
    <p:sldLayoutId id="2147483831" r:id="rId110"/>
    <p:sldLayoutId id="2147483832" r:id="rId111"/>
    <p:sldLayoutId id="2147483833" r:id="rId112"/>
    <p:sldLayoutId id="2147483834" r:id="rId113"/>
    <p:sldLayoutId id="2147483835" r:id="rId114"/>
    <p:sldLayoutId id="2147483836" r:id="rId115"/>
    <p:sldLayoutId id="2147483837" r:id="rId116"/>
    <p:sldLayoutId id="2147483838" r:id="rId117"/>
    <p:sldLayoutId id="2147483839" r:id="rId118"/>
    <p:sldLayoutId id="2147483840" r:id="rId119"/>
    <p:sldLayoutId id="2147483849" r:id="rId120"/>
    <p:sldLayoutId id="2147483850" r:id="rId121"/>
    <p:sldLayoutId id="2147483851" r:id="rId122"/>
    <p:sldLayoutId id="2147483852" r:id="rId123"/>
    <p:sldLayoutId id="2147483853" r:id="rId124"/>
    <p:sldLayoutId id="2147483854" r:id="rId125"/>
    <p:sldLayoutId id="2147483855" r:id="rId126"/>
    <p:sldLayoutId id="2147483856" r:id="rId127"/>
    <p:sldLayoutId id="2147483857" r:id="rId128"/>
    <p:sldLayoutId id="2147483858" r:id="rId129"/>
    <p:sldLayoutId id="2147483859" r:id="rId130"/>
    <p:sldLayoutId id="2147483860" r:id="rId131"/>
    <p:sldLayoutId id="2147483861" r:id="rId132"/>
    <p:sldLayoutId id="2147483862" r:id="rId133"/>
    <p:sldLayoutId id="2147483863" r:id="rId134"/>
    <p:sldLayoutId id="2147483864" r:id="rId135"/>
    <p:sldLayoutId id="2147483865" r:id="rId136"/>
    <p:sldLayoutId id="2147483866" r:id="rId137"/>
    <p:sldLayoutId id="2147483867" r:id="rId138"/>
    <p:sldLayoutId id="2147483868" r:id="rId139"/>
    <p:sldLayoutId id="2147483869" r:id="rId140"/>
    <p:sldLayoutId id="2147483870" r:id="rId141"/>
    <p:sldLayoutId id="2147483871" r:id="rId142"/>
    <p:sldLayoutId id="2147483872" r:id="rId143"/>
    <p:sldLayoutId id="2147483873" r:id="rId144"/>
    <p:sldLayoutId id="2147483874" r:id="rId145"/>
    <p:sldLayoutId id="2147483875" r:id="rId146"/>
    <p:sldLayoutId id="2147483876" r:id="rId147"/>
    <p:sldLayoutId id="2147483877" r:id="rId148"/>
    <p:sldLayoutId id="2147483878" r:id="rId149"/>
    <p:sldLayoutId id="2147483879" r:id="rId150"/>
    <p:sldLayoutId id="2147483880" r:id="rId151"/>
    <p:sldLayoutId id="2147483881" r:id="rId152"/>
    <p:sldLayoutId id="2147483882" r:id="rId153"/>
    <p:sldLayoutId id="2147483883" r:id="rId154"/>
    <p:sldLayoutId id="2147483884" r:id="rId155"/>
    <p:sldLayoutId id="2147483885" r:id="rId156"/>
    <p:sldLayoutId id="2147483886" r:id="rId157"/>
    <p:sldLayoutId id="2147483887" r:id="rId158"/>
    <p:sldLayoutId id="2147483888" r:id="rId159"/>
    <p:sldLayoutId id="2147483889" r:id="rId160"/>
    <p:sldLayoutId id="2147483890" r:id="rId161"/>
    <p:sldLayoutId id="2147483891" r:id="rId162"/>
    <p:sldLayoutId id="2147483892" r:id="rId163"/>
    <p:sldLayoutId id="2147483893" r:id="rId164"/>
    <p:sldLayoutId id="2147483894" r:id="rId165"/>
    <p:sldLayoutId id="2147483895" r:id="rId166"/>
    <p:sldLayoutId id="2147483896" r:id="rId167"/>
    <p:sldLayoutId id="2147483897" r:id="rId168"/>
    <p:sldLayoutId id="2147483898" r:id="rId169"/>
    <p:sldLayoutId id="2147483899" r:id="rId170"/>
    <p:sldLayoutId id="2147483900" r:id="rId171"/>
    <p:sldLayoutId id="2147483901" r:id="rId172"/>
    <p:sldLayoutId id="2147483902" r:id="rId173"/>
    <p:sldLayoutId id="2147483903" r:id="rId174"/>
    <p:sldLayoutId id="2147483904" r:id="rId175"/>
    <p:sldLayoutId id="2147483905" r:id="rId176"/>
    <p:sldLayoutId id="2147483906" r:id="rId177"/>
    <p:sldLayoutId id="2147483907" r:id="rId178"/>
    <p:sldLayoutId id="2147483908" r:id="rId179"/>
    <p:sldLayoutId id="2147483909" r:id="rId180"/>
    <p:sldLayoutId id="2147483910" r:id="rId181"/>
    <p:sldLayoutId id="2147483911" r:id="rId182"/>
    <p:sldLayoutId id="2147483912" r:id="rId183"/>
    <p:sldLayoutId id="2147483913" r:id="rId184"/>
    <p:sldLayoutId id="2147483914" r:id="rId185"/>
    <p:sldLayoutId id="2147483915" r:id="rId186"/>
    <p:sldLayoutId id="2147483916" r:id="rId187"/>
    <p:sldLayoutId id="2147483917" r:id="rId188"/>
    <p:sldLayoutId id="2147483918" r:id="rId189"/>
    <p:sldLayoutId id="2147483919" r:id="rId190"/>
    <p:sldLayoutId id="2147483920" r:id="rId191"/>
    <p:sldLayoutId id="2147483921" r:id="rId192"/>
    <p:sldLayoutId id="2147483922" r:id="rId193"/>
    <p:sldLayoutId id="2147483923" r:id="rId194"/>
    <p:sldLayoutId id="2147483924" r:id="rId195"/>
    <p:sldLayoutId id="2147483925" r:id="rId196"/>
    <p:sldLayoutId id="2147483926" r:id="rId197"/>
    <p:sldLayoutId id="2147483927" r:id="rId198"/>
    <p:sldLayoutId id="2147483928" r:id="rId199"/>
    <p:sldLayoutId id="2147483929" r:id="rId200"/>
    <p:sldLayoutId id="2147483930" r:id="rId201"/>
    <p:sldLayoutId id="2147483931" r:id="rId202"/>
    <p:sldLayoutId id="2147483932" r:id="rId203"/>
    <p:sldLayoutId id="2147483933" r:id="rId204"/>
    <p:sldLayoutId id="2147483934" r:id="rId205"/>
    <p:sldLayoutId id="2147483935" r:id="rId206"/>
    <p:sldLayoutId id="2147483936" r:id="rId207"/>
    <p:sldLayoutId id="2147483937" r:id="rId208"/>
    <p:sldLayoutId id="2147483938" r:id="rId209"/>
    <p:sldLayoutId id="2147483939" r:id="rId210"/>
    <p:sldLayoutId id="2147483940" r:id="rId211"/>
    <p:sldLayoutId id="2147483941" r:id="rId212"/>
    <p:sldLayoutId id="2147483942" r:id="rId213"/>
    <p:sldLayoutId id="2147483943" r:id="rId214"/>
    <p:sldLayoutId id="2147483944" r:id="rId215"/>
    <p:sldLayoutId id="2147483945" r:id="rId216"/>
    <p:sldLayoutId id="2147483946" r:id="rId217"/>
    <p:sldLayoutId id="2147483947" r:id="rId218"/>
    <p:sldLayoutId id="2147483948" r:id="rId219"/>
    <p:sldLayoutId id="2147483949" r:id="rId220"/>
    <p:sldLayoutId id="2147483950" r:id="rId221"/>
    <p:sldLayoutId id="2147483951" r:id="rId222"/>
    <p:sldLayoutId id="2147483952" r:id="rId223"/>
    <p:sldLayoutId id="2147483953" r:id="rId224"/>
    <p:sldLayoutId id="2147483954" r:id="rId225"/>
    <p:sldLayoutId id="2147483955" r:id="rId226"/>
    <p:sldLayoutId id="2147483956" r:id="rId227"/>
    <p:sldLayoutId id="2147483957" r:id="rId228"/>
    <p:sldLayoutId id="2147483958" r:id="rId229"/>
    <p:sldLayoutId id="2147483959" r:id="rId230"/>
    <p:sldLayoutId id="2147483960" r:id="rId231"/>
    <p:sldLayoutId id="2147483961" r:id="rId232"/>
    <p:sldLayoutId id="2147483962" r:id="rId233"/>
    <p:sldLayoutId id="2147483963" r:id="rId234"/>
    <p:sldLayoutId id="2147483964" r:id="rId235"/>
    <p:sldLayoutId id="2147483965" r:id="rId236"/>
    <p:sldLayoutId id="2147483966" r:id="rId237"/>
    <p:sldLayoutId id="2147483967" r:id="rId238"/>
    <p:sldLayoutId id="2147483968" r:id="rId239"/>
    <p:sldLayoutId id="2147483969" r:id="rId240"/>
    <p:sldLayoutId id="2147483970" r:id="rId241"/>
    <p:sldLayoutId id="2147483971" r:id="rId242"/>
    <p:sldLayoutId id="2147483972" r:id="rId243"/>
    <p:sldLayoutId id="2147483973" r:id="rId244"/>
    <p:sldLayoutId id="2147483974" r:id="rId245"/>
    <p:sldLayoutId id="2147483975" r:id="rId246"/>
    <p:sldLayoutId id="2147483976" r:id="rId247"/>
    <p:sldLayoutId id="2147483977" r:id="rId248"/>
    <p:sldLayoutId id="2147483978" r:id="rId249"/>
    <p:sldLayoutId id="2147483979" r:id="rId250"/>
    <p:sldLayoutId id="2147483980" r:id="rId251"/>
    <p:sldLayoutId id="2147483981" r:id="rId252"/>
    <p:sldLayoutId id="2147483982" r:id="rId253"/>
    <p:sldLayoutId id="2147483983" r:id="rId254"/>
    <p:sldLayoutId id="2147483984" r:id="rId255"/>
    <p:sldLayoutId id="2147483985" r:id="rId256"/>
    <p:sldLayoutId id="2147483986" r:id="rId257"/>
    <p:sldLayoutId id="2147483987" r:id="rId258"/>
    <p:sldLayoutId id="2147483988" r:id="rId259"/>
    <p:sldLayoutId id="2147483989" r:id="rId260"/>
    <p:sldLayoutId id="2147483990" r:id="rId261"/>
    <p:sldLayoutId id="2147483991" r:id="rId262"/>
    <p:sldLayoutId id="2147483992" r:id="rId263"/>
    <p:sldLayoutId id="2147483993" r:id="rId264"/>
    <p:sldLayoutId id="2147483994" r:id="rId265"/>
    <p:sldLayoutId id="2147483995" r:id="rId266"/>
    <p:sldLayoutId id="2147483996" r:id="rId267"/>
    <p:sldLayoutId id="2147483997" r:id="rId268"/>
    <p:sldLayoutId id="2147483998" r:id="rId269"/>
    <p:sldLayoutId id="2147483999" r:id="rId270"/>
    <p:sldLayoutId id="2147484000" r:id="rId271"/>
    <p:sldLayoutId id="2147484001" r:id="rId272"/>
    <p:sldLayoutId id="2147484002" r:id="rId273"/>
    <p:sldLayoutId id="2147484003" r:id="rId274"/>
    <p:sldLayoutId id="2147484004" r:id="rId275"/>
    <p:sldLayoutId id="2147484005" r:id="rId276"/>
    <p:sldLayoutId id="2147484006" r:id="rId277"/>
    <p:sldLayoutId id="2147484007" r:id="rId278"/>
    <p:sldLayoutId id="2147484008" r:id="rId279"/>
    <p:sldLayoutId id="2147484009" r:id="rId280"/>
    <p:sldLayoutId id="2147484010" r:id="rId281"/>
    <p:sldLayoutId id="2147484011" r:id="rId282"/>
    <p:sldLayoutId id="2147484012" r:id="rId283"/>
    <p:sldLayoutId id="2147484013" r:id="rId284"/>
    <p:sldLayoutId id="2147484014" r:id="rId285"/>
    <p:sldLayoutId id="2147484015" r:id="rId286"/>
    <p:sldLayoutId id="2147484016" r:id="rId287"/>
    <p:sldLayoutId id="2147484017" r:id="rId288"/>
    <p:sldLayoutId id="2147484018" r:id="rId289"/>
    <p:sldLayoutId id="2147484019" r:id="rId290"/>
    <p:sldLayoutId id="2147484020" r:id="rId291"/>
    <p:sldLayoutId id="2147484021" r:id="rId292"/>
    <p:sldLayoutId id="2147484022" r:id="rId293"/>
    <p:sldLayoutId id="2147484023" r:id="rId294"/>
    <p:sldLayoutId id="2147484024" r:id="rId295"/>
    <p:sldLayoutId id="2147484025" r:id="rId296"/>
    <p:sldLayoutId id="2147484026" r:id="rId297"/>
    <p:sldLayoutId id="2147484027" r:id="rId298"/>
    <p:sldLayoutId id="2147484028" r:id="rId299"/>
    <p:sldLayoutId id="2147484029" r:id="rId300"/>
    <p:sldLayoutId id="2147484030" r:id="rId301"/>
    <p:sldLayoutId id="2147484031" r:id="rId302"/>
    <p:sldLayoutId id="2147484032" r:id="rId303"/>
    <p:sldLayoutId id="2147484033" r:id="rId304"/>
    <p:sldLayoutId id="2147484034" r:id="rId305"/>
    <p:sldLayoutId id="2147484035" r:id="rId306"/>
    <p:sldLayoutId id="2147484036" r:id="rId307"/>
    <p:sldLayoutId id="2147484037" r:id="rId308"/>
    <p:sldLayoutId id="2147484038" r:id="rId309"/>
    <p:sldLayoutId id="2147484039" r:id="rId310"/>
    <p:sldLayoutId id="2147484040" r:id="rId311"/>
    <p:sldLayoutId id="2147484041" r:id="rId312"/>
    <p:sldLayoutId id="2147484042" r:id="rId313"/>
    <p:sldLayoutId id="2147484043" r:id="rId314"/>
    <p:sldLayoutId id="2147484044" r:id="rId315"/>
    <p:sldLayoutId id="2147484045" r:id="rId316"/>
    <p:sldLayoutId id="2147484046" r:id="rId317"/>
    <p:sldLayoutId id="2147484047" r:id="rId318"/>
    <p:sldLayoutId id="2147484048" r:id="rId319"/>
    <p:sldLayoutId id="2147484049" r:id="rId320"/>
    <p:sldLayoutId id="2147484050" r:id="rId321"/>
    <p:sldLayoutId id="2147484051" r:id="rId322"/>
    <p:sldLayoutId id="2147484052" r:id="rId323"/>
    <p:sldLayoutId id="2147484053" r:id="rId324"/>
    <p:sldLayoutId id="2147484054" r:id="rId325"/>
    <p:sldLayoutId id="2147484055" r:id="rId326"/>
    <p:sldLayoutId id="2147484056" r:id="rId327"/>
    <p:sldLayoutId id="2147484057" r:id="rId328"/>
    <p:sldLayoutId id="2147484058" r:id="rId329"/>
    <p:sldLayoutId id="2147484059" r:id="rId330"/>
    <p:sldLayoutId id="2147484060" r:id="rId331"/>
    <p:sldLayoutId id="2147484061" r:id="rId332"/>
    <p:sldLayoutId id="2147484062" r:id="rId333"/>
    <p:sldLayoutId id="2147484063" r:id="rId334"/>
    <p:sldLayoutId id="2147484065" r:id="rId335"/>
    <p:sldLayoutId id="2147484066" r:id="rId336"/>
    <p:sldLayoutId id="2147484067" r:id="rId337"/>
    <p:sldLayoutId id="2147484068" r:id="rId338"/>
    <p:sldLayoutId id="2147484069" r:id="rId339"/>
    <p:sldLayoutId id="2147484070" r:id="rId340"/>
    <p:sldLayoutId id="2147484071" r:id="rId341"/>
    <p:sldLayoutId id="2147484072" r:id="rId342"/>
    <p:sldLayoutId id="2147484073" r:id="rId343"/>
    <p:sldLayoutId id="2147484074" r:id="rId344"/>
    <p:sldLayoutId id="2147484075" r:id="rId345"/>
    <p:sldLayoutId id="2147484076" r:id="rId346"/>
    <p:sldLayoutId id="2147484077" r:id="rId347"/>
    <p:sldLayoutId id="2147484078" r:id="rId348"/>
    <p:sldLayoutId id="2147484079" r:id="rId349"/>
    <p:sldLayoutId id="2147484080" r:id="rId350"/>
    <p:sldLayoutId id="2147484081" r:id="rId351"/>
    <p:sldLayoutId id="2147484082" r:id="rId352"/>
    <p:sldLayoutId id="2147484083" r:id="rId353"/>
    <p:sldLayoutId id="2147484084" r:id="rId354"/>
    <p:sldLayoutId id="2147484085" r:id="rId355"/>
    <p:sldLayoutId id="2147484086" r:id="rId356"/>
    <p:sldLayoutId id="2147484087" r:id="rId357"/>
    <p:sldLayoutId id="2147484088" r:id="rId358"/>
    <p:sldLayoutId id="2147484089" r:id="rId359"/>
    <p:sldLayoutId id="2147484090" r:id="rId360"/>
    <p:sldLayoutId id="2147484091" r:id="rId361"/>
    <p:sldLayoutId id="2147484092" r:id="rId362"/>
    <p:sldLayoutId id="2147484093" r:id="rId363"/>
    <p:sldLayoutId id="2147484094" r:id="rId364"/>
    <p:sldLayoutId id="2147484095" r:id="rId365"/>
    <p:sldLayoutId id="2147484096" r:id="rId366"/>
    <p:sldLayoutId id="2147484097" r:id="rId367"/>
    <p:sldLayoutId id="2147484098" r:id="rId368"/>
    <p:sldLayoutId id="2147484099" r:id="rId369"/>
    <p:sldLayoutId id="2147484100" r:id="rId370"/>
    <p:sldLayoutId id="2147484101" r:id="rId371"/>
    <p:sldLayoutId id="2147484102" r:id="rId372"/>
    <p:sldLayoutId id="2147484103" r:id="rId373"/>
    <p:sldLayoutId id="2147484104" r:id="rId374"/>
    <p:sldLayoutId id="2147484105" r:id="rId375"/>
    <p:sldLayoutId id="2147484106" r:id="rId376"/>
    <p:sldLayoutId id="2147484107" r:id="rId377"/>
    <p:sldLayoutId id="2147484108" r:id="rId378"/>
    <p:sldLayoutId id="2147484109" r:id="rId379"/>
    <p:sldLayoutId id="2147484110" r:id="rId380"/>
    <p:sldLayoutId id="2147484111" r:id="rId381"/>
    <p:sldLayoutId id="2147484112" r:id="rId382"/>
    <p:sldLayoutId id="2147484113" r:id="rId383"/>
    <p:sldLayoutId id="2147484114" r:id="rId384"/>
    <p:sldLayoutId id="2147484115" r:id="rId385"/>
    <p:sldLayoutId id="2147484116" r:id="rId386"/>
    <p:sldLayoutId id="2147484117" r:id="rId387"/>
    <p:sldLayoutId id="2147484118" r:id="rId388"/>
    <p:sldLayoutId id="2147484119" r:id="rId389"/>
    <p:sldLayoutId id="2147484120" r:id="rId390"/>
    <p:sldLayoutId id="2147484121" r:id="rId391"/>
    <p:sldLayoutId id="2147484122" r:id="rId392"/>
    <p:sldLayoutId id="2147484123" r:id="rId393"/>
    <p:sldLayoutId id="2147484124" r:id="rId394"/>
    <p:sldLayoutId id="2147484125" r:id="rId395"/>
    <p:sldLayoutId id="2147484126" r:id="rId396"/>
    <p:sldLayoutId id="2147484127" r:id="rId397"/>
    <p:sldLayoutId id="2147484128" r:id="rId398"/>
    <p:sldLayoutId id="2147484129" r:id="rId399"/>
    <p:sldLayoutId id="2147484130" r:id="rId400"/>
    <p:sldLayoutId id="2147484131" r:id="rId401"/>
    <p:sldLayoutId id="2147484132" r:id="rId402"/>
    <p:sldLayoutId id="2147484133" r:id="rId403"/>
    <p:sldLayoutId id="2147484134" r:id="rId404"/>
    <p:sldLayoutId id="2147484135" r:id="rId405"/>
    <p:sldLayoutId id="2147484136" r:id="rId406"/>
    <p:sldLayoutId id="2147484137" r:id="rId407"/>
    <p:sldLayoutId id="2147484138" r:id="rId408"/>
    <p:sldLayoutId id="2147484139" r:id="rId409"/>
    <p:sldLayoutId id="2147484140" r:id="rId410"/>
    <p:sldLayoutId id="2147484141" r:id="rId411"/>
    <p:sldLayoutId id="2147484142" r:id="rId412"/>
    <p:sldLayoutId id="2147484143" r:id="rId413"/>
    <p:sldLayoutId id="2147484144" r:id="rId414"/>
    <p:sldLayoutId id="2147484145" r:id="rId415"/>
    <p:sldLayoutId id="2147484146" r:id="rId416"/>
    <p:sldLayoutId id="2147484147" r:id="rId417"/>
    <p:sldLayoutId id="2147484148" r:id="rId418"/>
    <p:sldLayoutId id="2147484149" r:id="rId419"/>
    <p:sldLayoutId id="2147484150" r:id="rId420"/>
    <p:sldLayoutId id="2147484151" r:id="rId421"/>
    <p:sldLayoutId id="2147484152" r:id="rId422"/>
    <p:sldLayoutId id="2147484153" r:id="rId423"/>
    <p:sldLayoutId id="2147484154" r:id="rId424"/>
    <p:sldLayoutId id="2147484155" r:id="rId425"/>
    <p:sldLayoutId id="2147484156" r:id="rId426"/>
    <p:sldLayoutId id="2147484157" r:id="rId427"/>
    <p:sldLayoutId id="2147484158" r:id="rId428"/>
    <p:sldLayoutId id="2147484159" r:id="rId429"/>
    <p:sldLayoutId id="2147484160" r:id="rId430"/>
    <p:sldLayoutId id="2147484161" r:id="rId431"/>
    <p:sldLayoutId id="2147484162" r:id="rId432"/>
    <p:sldLayoutId id="2147484163" r:id="rId433"/>
    <p:sldLayoutId id="2147484164" r:id="rId434"/>
    <p:sldLayoutId id="2147484165" r:id="rId435"/>
    <p:sldLayoutId id="2147484167" r:id="rId436"/>
    <p:sldLayoutId id="2147484168" r:id="rId437"/>
    <p:sldLayoutId id="2147484169" r:id="rId438"/>
    <p:sldLayoutId id="2147484170" r:id="rId439"/>
    <p:sldLayoutId id="2147484171" r:id="rId440"/>
    <p:sldLayoutId id="2147484172" r:id="rId441"/>
    <p:sldLayoutId id="2147484173" r:id="rId442"/>
    <p:sldLayoutId id="2147484174" r:id="rId443"/>
    <p:sldLayoutId id="2147484175" r:id="rId444"/>
    <p:sldLayoutId id="2147484176" r:id="rId445"/>
    <p:sldLayoutId id="2147484177" r:id="rId446"/>
    <p:sldLayoutId id="2147484178" r:id="rId447"/>
    <p:sldLayoutId id="2147484179" r:id="rId448"/>
    <p:sldLayoutId id="2147484180" r:id="rId449"/>
    <p:sldLayoutId id="2147484181" r:id="rId450"/>
    <p:sldLayoutId id="2147484182" r:id="rId451"/>
    <p:sldLayoutId id="2147484183" r:id="rId452"/>
    <p:sldLayoutId id="2147484184" r:id="rId453"/>
    <p:sldLayoutId id="2147484185" r:id="rId454"/>
    <p:sldLayoutId id="2147484186" r:id="rId455"/>
    <p:sldLayoutId id="2147484187" r:id="rId456"/>
    <p:sldLayoutId id="2147484188" r:id="rId457"/>
    <p:sldLayoutId id="2147484189" r:id="rId458"/>
    <p:sldLayoutId id="2147484190" r:id="rId459"/>
    <p:sldLayoutId id="2147484191" r:id="rId460"/>
    <p:sldLayoutId id="2147484192" r:id="rId461"/>
    <p:sldLayoutId id="2147484193" r:id="rId462"/>
    <p:sldLayoutId id="2147484194" r:id="rId463"/>
    <p:sldLayoutId id="2147484196" r:id="rId464"/>
    <p:sldLayoutId id="2147484197" r:id="rId465"/>
    <p:sldLayoutId id="2147484198" r:id="rId466"/>
    <p:sldLayoutId id="2147484204" r:id="rId467"/>
    <p:sldLayoutId id="2147484205" r:id="rId468"/>
    <p:sldLayoutId id="2147484206" r:id="rId469"/>
    <p:sldLayoutId id="2147484207" r:id="rId470"/>
    <p:sldLayoutId id="2147484208" r:id="rId471"/>
    <p:sldLayoutId id="2147484209" r:id="rId472"/>
    <p:sldLayoutId id="2147484210" r:id="rId473"/>
    <p:sldLayoutId id="2147484211" r:id="rId474"/>
    <p:sldLayoutId id="2147484212" r:id="rId475"/>
    <p:sldLayoutId id="2147484213" r:id="rId476"/>
    <p:sldLayoutId id="2147484214" r:id="rId477"/>
    <p:sldLayoutId id="2147484215" r:id="rId478"/>
    <p:sldLayoutId id="2147484216" r:id="rId479"/>
    <p:sldLayoutId id="2147484217" r:id="rId480"/>
    <p:sldLayoutId id="2147484218" r:id="rId481"/>
    <p:sldLayoutId id="2147484219" r:id="rId482"/>
    <p:sldLayoutId id="2147484220" r:id="rId483"/>
    <p:sldLayoutId id="2147484221" r:id="rId484"/>
    <p:sldLayoutId id="2147484222" r:id="rId485"/>
    <p:sldLayoutId id="2147484223" r:id="rId486"/>
    <p:sldLayoutId id="2147484224" r:id="rId487"/>
    <p:sldLayoutId id="2147484225" r:id="rId488"/>
    <p:sldLayoutId id="2147484226" r:id="rId489"/>
    <p:sldLayoutId id="2147484227" r:id="rId490"/>
    <p:sldLayoutId id="2147484228" r:id="rId491"/>
    <p:sldLayoutId id="2147484229" r:id="rId492"/>
    <p:sldLayoutId id="2147484230" r:id="rId493"/>
    <p:sldLayoutId id="2147484231" r:id="rId494"/>
    <p:sldLayoutId id="2147484232" r:id="rId495"/>
    <p:sldLayoutId id="2147484233" r:id="rId496"/>
    <p:sldLayoutId id="2147484234" r:id="rId497"/>
    <p:sldLayoutId id="2147484235" r:id="rId498"/>
    <p:sldLayoutId id="2147484236" r:id="rId499"/>
    <p:sldLayoutId id="2147484237" r:id="rId500"/>
    <p:sldLayoutId id="2147484238" r:id="rId501"/>
    <p:sldLayoutId id="2147484239" r:id="rId502"/>
    <p:sldLayoutId id="2147484240" r:id="rId503"/>
    <p:sldLayoutId id="2147484241" r:id="rId504"/>
    <p:sldLayoutId id="2147484242" r:id="rId505"/>
    <p:sldLayoutId id="2147484243" r:id="rId506"/>
    <p:sldLayoutId id="2147484244" r:id="rId507"/>
    <p:sldLayoutId id="2147484245" r:id="rId508"/>
    <p:sldLayoutId id="2147484246" r:id="rId509"/>
    <p:sldLayoutId id="2147484247" r:id="rId510"/>
    <p:sldLayoutId id="2147484248" r:id="rId511"/>
    <p:sldLayoutId id="2147484249" r:id="rId512"/>
    <p:sldLayoutId id="2147484250" r:id="rId513"/>
    <p:sldLayoutId id="2147484251" r:id="rId514"/>
    <p:sldLayoutId id="2147484252" r:id="rId515"/>
    <p:sldLayoutId id="2147484253" r:id="rId516"/>
    <p:sldLayoutId id="2147484254" r:id="rId517"/>
    <p:sldLayoutId id="2147484255" r:id="rId518"/>
    <p:sldLayoutId id="2147484256" r:id="rId519"/>
    <p:sldLayoutId id="2147484257" r:id="rId520"/>
    <p:sldLayoutId id="2147484258" r:id="rId521"/>
    <p:sldLayoutId id="2147484259" r:id="rId522"/>
    <p:sldLayoutId id="2147484260" r:id="rId523"/>
    <p:sldLayoutId id="2147484261" r:id="rId524"/>
    <p:sldLayoutId id="2147484262" r:id="rId525"/>
    <p:sldLayoutId id="2147484263" r:id="rId526"/>
    <p:sldLayoutId id="2147484264" r:id="rId527"/>
    <p:sldLayoutId id="2147484265" r:id="rId528"/>
    <p:sldLayoutId id="2147484266" r:id="rId529"/>
    <p:sldLayoutId id="2147484267" r:id="rId530"/>
    <p:sldLayoutId id="2147484268" r:id="rId531"/>
    <p:sldLayoutId id="2147484269" r:id="rId532"/>
    <p:sldLayoutId id="2147484270" r:id="rId533"/>
    <p:sldLayoutId id="2147484271" r:id="rId534"/>
    <p:sldLayoutId id="2147484272" r:id="rId535"/>
    <p:sldLayoutId id="2147484274" r:id="rId536"/>
    <p:sldLayoutId id="2147484275" r:id="rId537"/>
    <p:sldLayoutId id="2147484276" r:id="rId538"/>
    <p:sldLayoutId id="2147484277" r:id="rId539"/>
    <p:sldLayoutId id="2147484278" r:id="rId540"/>
    <p:sldLayoutId id="2147484279" r:id="rId541"/>
    <p:sldLayoutId id="2147484280" r:id="rId542"/>
    <p:sldLayoutId id="2147484281" r:id="rId543"/>
    <p:sldLayoutId id="2147484282" r:id="rId544"/>
    <p:sldLayoutId id="2147484283" r:id="rId545"/>
    <p:sldLayoutId id="2147484284" r:id="rId546"/>
    <p:sldLayoutId id="2147484285" r:id="rId547"/>
    <p:sldLayoutId id="2147484286" r:id="rId548"/>
    <p:sldLayoutId id="2147484287" r:id="rId549"/>
    <p:sldLayoutId id="2147484288" r:id="rId550"/>
    <p:sldLayoutId id="2147484289" r:id="rId551"/>
    <p:sldLayoutId id="2147484290" r:id="rId552"/>
    <p:sldLayoutId id="2147484291" r:id="rId553"/>
    <p:sldLayoutId id="2147484292" r:id="rId554"/>
    <p:sldLayoutId id="2147484293" r:id="rId555"/>
    <p:sldLayoutId id="2147484294" r:id="rId556"/>
    <p:sldLayoutId id="2147484295" r:id="rId557"/>
    <p:sldLayoutId id="2147484296" r:id="rId558"/>
    <p:sldLayoutId id="2147484297" r:id="rId559"/>
    <p:sldLayoutId id="2147484298" r:id="rId560"/>
    <p:sldLayoutId id="2147484299" r:id="rId561"/>
    <p:sldLayoutId id="2147484300" r:id="rId562"/>
    <p:sldLayoutId id="2147484301" r:id="rId563"/>
    <p:sldLayoutId id="2147484302" r:id="rId564"/>
    <p:sldLayoutId id="2147484303" r:id="rId565"/>
    <p:sldLayoutId id="2147484304" r:id="rId566"/>
    <p:sldLayoutId id="2147484305" r:id="rId567"/>
    <p:sldLayoutId id="2147484306" r:id="rId568"/>
    <p:sldLayoutId id="2147484307" r:id="rId569"/>
    <p:sldLayoutId id="2147484308" r:id="rId570"/>
    <p:sldLayoutId id="2147484309" r:id="rId571"/>
    <p:sldLayoutId id="2147484310" r:id="rId572"/>
    <p:sldLayoutId id="2147484311" r:id="rId573"/>
    <p:sldLayoutId id="2147484312" r:id="rId574"/>
    <p:sldLayoutId id="2147484313" r:id="rId575"/>
    <p:sldLayoutId id="2147484314" r:id="rId576"/>
    <p:sldLayoutId id="2147484315" r:id="rId577"/>
    <p:sldLayoutId id="2147484317" r:id="rId578"/>
    <p:sldLayoutId id="2147484318" r:id="rId579"/>
    <p:sldLayoutId id="2147484319" r:id="rId580"/>
    <p:sldLayoutId id="2147484320" r:id="rId581"/>
    <p:sldLayoutId id="2147484321" r:id="rId582"/>
    <p:sldLayoutId id="2147484322" r:id="rId583"/>
    <p:sldLayoutId id="2147484323" r:id="rId584"/>
    <p:sldLayoutId id="2147484324" r:id="rId585"/>
    <p:sldLayoutId id="2147484325" r:id="rId586"/>
    <p:sldLayoutId id="2147484326" r:id="rId587"/>
    <p:sldLayoutId id="2147484327" r:id="rId588"/>
    <p:sldLayoutId id="2147484328" r:id="rId589"/>
    <p:sldLayoutId id="2147484329" r:id="rId590"/>
    <p:sldLayoutId id="2147484330" r:id="rId591"/>
    <p:sldLayoutId id="2147484331" r:id="rId592"/>
    <p:sldLayoutId id="2147484332" r:id="rId593"/>
    <p:sldLayoutId id="2147484333" r:id="rId594"/>
    <p:sldLayoutId id="2147484334" r:id="rId595"/>
    <p:sldLayoutId id="2147484335" r:id="rId596"/>
    <p:sldLayoutId id="2147484336" r:id="rId597"/>
    <p:sldLayoutId id="2147484337" r:id="rId598"/>
    <p:sldLayoutId id="2147484338" r:id="rId599"/>
    <p:sldLayoutId id="2147484339" r:id="rId600"/>
    <p:sldLayoutId id="2147484340" r:id="rId601"/>
    <p:sldLayoutId id="2147484341" r:id="rId602"/>
    <p:sldLayoutId id="2147484342" r:id="rId603"/>
    <p:sldLayoutId id="2147484343" r:id="rId604"/>
    <p:sldLayoutId id="2147484344" r:id="rId605"/>
    <p:sldLayoutId id="2147484345" r:id="rId606"/>
    <p:sldLayoutId id="2147484346" r:id="rId607"/>
    <p:sldLayoutId id="2147484348" r:id="rId608"/>
    <p:sldLayoutId id="2147484349" r:id="rId609"/>
    <p:sldLayoutId id="2147484350" r:id="rId610"/>
    <p:sldLayoutId id="2147484351" r:id="rId611"/>
    <p:sldLayoutId id="2147484352" r:id="rId612"/>
    <p:sldLayoutId id="2147484354" r:id="rId613"/>
    <p:sldLayoutId id="2147484356" r:id="rId614"/>
    <p:sldLayoutId id="2147484357" r:id="rId615"/>
    <p:sldLayoutId id="2147484358" r:id="rId616"/>
    <p:sldLayoutId id="2147484359" r:id="rId617"/>
    <p:sldLayoutId id="2147484360" r:id="rId618"/>
    <p:sldLayoutId id="2147484361" r:id="rId619"/>
    <p:sldLayoutId id="2147484362" r:id="rId620"/>
    <p:sldLayoutId id="2147484363" r:id="rId621"/>
    <p:sldLayoutId id="2147484364" r:id="rId622"/>
    <p:sldLayoutId id="2147484365" r:id="rId623"/>
    <p:sldLayoutId id="2147484366" r:id="rId624"/>
    <p:sldLayoutId id="2147484367" r:id="rId625"/>
    <p:sldLayoutId id="2147484368" r:id="rId626"/>
    <p:sldLayoutId id="2147484369" r:id="rId627"/>
    <p:sldLayoutId id="2147485981" r:id="rId628"/>
    <p:sldLayoutId id="2147486081" r:id="rId629"/>
    <p:sldLayoutId id="2147486082" r:id="rId630"/>
    <p:sldLayoutId id="2147486083" r:id="rId631"/>
    <p:sldLayoutId id="2147486084" r:id="rId632"/>
    <p:sldLayoutId id="2147486086" r:id="rId633"/>
    <p:sldLayoutId id="2147486087" r:id="rId634"/>
    <p:sldLayoutId id="2147486088" r:id="rId635"/>
    <p:sldLayoutId id="2147486089" r:id="rId636"/>
    <p:sldLayoutId id="2147486091" r:id="rId637"/>
    <p:sldLayoutId id="2147486956" r:id="rId638"/>
    <p:sldLayoutId id="2147488164" r:id="rId639"/>
    <p:sldLayoutId id="2147488165" r:id="rId640"/>
    <p:sldLayoutId id="2147488166" r:id="rId641"/>
    <p:sldLayoutId id="2147488169" r:id="rId642"/>
    <p:sldLayoutId id="2147488170" r:id="rId643"/>
    <p:sldLayoutId id="2147488171" r:id="rId644"/>
    <p:sldLayoutId id="2147488172" r:id="rId645"/>
  </p:sldLayoutIdLst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9F21CF69-5CBA-47D5-8135-5C993AEF7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29" y="36512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DA9F9A4C-4A31-4EEB-9C89-7972E3B05C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29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E6A15C1A-D82A-47B1-800C-1D348E6BB8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29" y="635641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C8F31C-BEEE-4F41-8DDF-D424EC3C0E52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25/05/2026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F4D7DD17-0D57-40F1-B208-9D3D02CC54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1" y="635641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3BA6025C-82BC-465E-AAC1-9A8B82AB24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41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7C4567-551C-4D77-9CD7-A0C57CFFA2AB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2917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71" r:id="rId1"/>
    <p:sldLayoutId id="2147484372" r:id="rId2"/>
    <p:sldLayoutId id="2147484373" r:id="rId3"/>
    <p:sldLayoutId id="2147484375" r:id="rId4"/>
    <p:sldLayoutId id="2147484376" r:id="rId5"/>
    <p:sldLayoutId id="2147484377" r:id="rId6"/>
    <p:sldLayoutId id="2147484378" r:id="rId7"/>
    <p:sldLayoutId id="2147484379" r:id="rId8"/>
    <p:sldLayoutId id="2147484380" r:id="rId9"/>
    <p:sldLayoutId id="2147484381" r:id="rId10"/>
    <p:sldLayoutId id="2147484382" r:id="rId11"/>
    <p:sldLayoutId id="2147484383" r:id="rId12"/>
    <p:sldLayoutId id="2147484384" r:id="rId13"/>
    <p:sldLayoutId id="2147484385" r:id="rId14"/>
    <p:sldLayoutId id="2147484386" r:id="rId15"/>
    <p:sldLayoutId id="2147484391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4" y="36512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pt-BR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4" y="1825624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BR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4" y="63563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8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00738"/>
            <a:fld id="{510CD2B9-DCF8-4B5B-8421-D6D5EAEB35D3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 defTabSz="900738"/>
              <a:t>25/05/2026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1" y="635635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8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00738"/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563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8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00738"/>
            <a:fld id="{7BB5A83C-3B24-4B03-ABB3-D2BD997E0FAE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 defTabSz="900738"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7194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601" r:id="rId1"/>
    <p:sldLayoutId id="2147485602" r:id="rId2"/>
    <p:sldLayoutId id="2147485603" r:id="rId3"/>
    <p:sldLayoutId id="2147485604" r:id="rId4"/>
    <p:sldLayoutId id="2147485605" r:id="rId5"/>
    <p:sldLayoutId id="2147485606" r:id="rId6"/>
    <p:sldLayoutId id="2147485607" r:id="rId7"/>
    <p:sldLayoutId id="2147485608" r:id="rId8"/>
    <p:sldLayoutId id="2147485609" r:id="rId9"/>
    <p:sldLayoutId id="2147485610" r:id="rId10"/>
    <p:sldLayoutId id="2147485611" r:id="rId11"/>
    <p:sldLayoutId id="2147485612" r:id="rId12"/>
    <p:sldLayoutId id="2147485613" r:id="rId13"/>
    <p:sldLayoutId id="2147485614" r:id="rId14"/>
    <p:sldLayoutId id="2147485615" r:id="rId15"/>
    <p:sldLayoutId id="2147485616" r:id="rId16"/>
    <p:sldLayoutId id="2147485617" r:id="rId17"/>
    <p:sldLayoutId id="2147485618" r:id="rId18"/>
    <p:sldLayoutId id="2147485619" r:id="rId19"/>
    <p:sldLayoutId id="2147485620" r:id="rId20"/>
    <p:sldLayoutId id="2147485621" r:id="rId21"/>
    <p:sldLayoutId id="2147485622" r:id="rId22"/>
    <p:sldLayoutId id="2147485623" r:id="rId23"/>
  </p:sldLayoutIdLst>
  <p:txStyles>
    <p:titleStyle>
      <a:lvl1pPr algn="l" defTabSz="900738" rtl="0" eaLnBrk="1" latinLnBrk="0" hangingPunct="1">
        <a:lnSpc>
          <a:spcPct val="90000"/>
        </a:lnSpc>
        <a:spcBef>
          <a:spcPct val="0"/>
        </a:spcBef>
        <a:buNone/>
        <a:defRPr sz="433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5184" indent="-225184" algn="l" defTabSz="900738" rtl="0" eaLnBrk="1" latinLnBrk="0" hangingPunct="1">
        <a:lnSpc>
          <a:spcPct val="90000"/>
        </a:lnSpc>
        <a:spcBef>
          <a:spcPts val="986"/>
        </a:spcBef>
        <a:buFont typeface="Arial" panose="020B0604020202020204" pitchFamily="34" charset="0"/>
        <a:buChar char="•"/>
        <a:defRPr sz="2758" kern="1200">
          <a:solidFill>
            <a:schemeClr val="tx1"/>
          </a:solidFill>
          <a:latin typeface="+mn-lt"/>
          <a:ea typeface="+mn-ea"/>
          <a:cs typeface="+mn-cs"/>
        </a:defRPr>
      </a:lvl1pPr>
      <a:lvl2pPr marL="675553" indent="-225184" algn="l" defTabSz="900738" rtl="0" eaLnBrk="1" latinLnBrk="0" hangingPunct="1">
        <a:lnSpc>
          <a:spcPct val="90000"/>
        </a:lnSpc>
        <a:spcBef>
          <a:spcPts val="493"/>
        </a:spcBef>
        <a:buFont typeface="Arial" panose="020B0604020202020204" pitchFamily="34" charset="0"/>
        <a:buChar char="•"/>
        <a:defRPr sz="2366" kern="1200">
          <a:solidFill>
            <a:schemeClr val="tx1"/>
          </a:solidFill>
          <a:latin typeface="+mn-lt"/>
          <a:ea typeface="+mn-ea"/>
          <a:cs typeface="+mn-cs"/>
        </a:defRPr>
      </a:lvl2pPr>
      <a:lvl3pPr marL="1125922" indent="-225184" algn="l" defTabSz="900738" rtl="0" eaLnBrk="1" latinLnBrk="0" hangingPunct="1">
        <a:lnSpc>
          <a:spcPct val="90000"/>
        </a:lnSpc>
        <a:spcBef>
          <a:spcPts val="493"/>
        </a:spcBef>
        <a:buFont typeface="Arial" panose="020B0604020202020204" pitchFamily="34" charset="0"/>
        <a:buChar char="•"/>
        <a:defRPr sz="1971" kern="1200">
          <a:solidFill>
            <a:schemeClr val="tx1"/>
          </a:solidFill>
          <a:latin typeface="+mn-lt"/>
          <a:ea typeface="+mn-ea"/>
          <a:cs typeface="+mn-cs"/>
        </a:defRPr>
      </a:lvl3pPr>
      <a:lvl4pPr marL="1576291" indent="-225184" algn="l" defTabSz="900738" rtl="0" eaLnBrk="1" latinLnBrk="0" hangingPunct="1">
        <a:lnSpc>
          <a:spcPct val="90000"/>
        </a:lnSpc>
        <a:spcBef>
          <a:spcPts val="493"/>
        </a:spcBef>
        <a:buFont typeface="Arial" panose="020B0604020202020204" pitchFamily="34" charset="0"/>
        <a:buChar char="•"/>
        <a:defRPr sz="1774" kern="1200">
          <a:solidFill>
            <a:schemeClr val="tx1"/>
          </a:solidFill>
          <a:latin typeface="+mn-lt"/>
          <a:ea typeface="+mn-ea"/>
          <a:cs typeface="+mn-cs"/>
        </a:defRPr>
      </a:lvl4pPr>
      <a:lvl5pPr marL="2026659" indent="-225184" algn="l" defTabSz="900738" rtl="0" eaLnBrk="1" latinLnBrk="0" hangingPunct="1">
        <a:lnSpc>
          <a:spcPct val="90000"/>
        </a:lnSpc>
        <a:spcBef>
          <a:spcPts val="493"/>
        </a:spcBef>
        <a:buFont typeface="Arial" panose="020B0604020202020204" pitchFamily="34" charset="0"/>
        <a:buChar char="•"/>
        <a:defRPr sz="1774" kern="1200">
          <a:solidFill>
            <a:schemeClr val="tx1"/>
          </a:solidFill>
          <a:latin typeface="+mn-lt"/>
          <a:ea typeface="+mn-ea"/>
          <a:cs typeface="+mn-cs"/>
        </a:defRPr>
      </a:lvl5pPr>
      <a:lvl6pPr marL="2477027" indent="-225184" algn="l" defTabSz="900738" rtl="0" eaLnBrk="1" latinLnBrk="0" hangingPunct="1">
        <a:lnSpc>
          <a:spcPct val="90000"/>
        </a:lnSpc>
        <a:spcBef>
          <a:spcPts val="493"/>
        </a:spcBef>
        <a:buFont typeface="Arial" panose="020B0604020202020204" pitchFamily="34" charset="0"/>
        <a:buChar char="•"/>
        <a:defRPr sz="1774" kern="1200">
          <a:solidFill>
            <a:schemeClr val="tx1"/>
          </a:solidFill>
          <a:latin typeface="+mn-lt"/>
          <a:ea typeface="+mn-ea"/>
          <a:cs typeface="+mn-cs"/>
        </a:defRPr>
      </a:lvl6pPr>
      <a:lvl7pPr marL="2927397" indent="-225184" algn="l" defTabSz="900738" rtl="0" eaLnBrk="1" latinLnBrk="0" hangingPunct="1">
        <a:lnSpc>
          <a:spcPct val="90000"/>
        </a:lnSpc>
        <a:spcBef>
          <a:spcPts val="493"/>
        </a:spcBef>
        <a:buFont typeface="Arial" panose="020B0604020202020204" pitchFamily="34" charset="0"/>
        <a:buChar char="•"/>
        <a:defRPr sz="1774" kern="1200">
          <a:solidFill>
            <a:schemeClr val="tx1"/>
          </a:solidFill>
          <a:latin typeface="+mn-lt"/>
          <a:ea typeface="+mn-ea"/>
          <a:cs typeface="+mn-cs"/>
        </a:defRPr>
      </a:lvl7pPr>
      <a:lvl8pPr marL="3377766" indent="-225184" algn="l" defTabSz="900738" rtl="0" eaLnBrk="1" latinLnBrk="0" hangingPunct="1">
        <a:lnSpc>
          <a:spcPct val="90000"/>
        </a:lnSpc>
        <a:spcBef>
          <a:spcPts val="493"/>
        </a:spcBef>
        <a:buFont typeface="Arial" panose="020B0604020202020204" pitchFamily="34" charset="0"/>
        <a:buChar char="•"/>
        <a:defRPr sz="1774" kern="1200">
          <a:solidFill>
            <a:schemeClr val="tx1"/>
          </a:solidFill>
          <a:latin typeface="+mn-lt"/>
          <a:ea typeface="+mn-ea"/>
          <a:cs typeface="+mn-cs"/>
        </a:defRPr>
      </a:lvl8pPr>
      <a:lvl9pPr marL="3828135" indent="-225184" algn="l" defTabSz="900738" rtl="0" eaLnBrk="1" latinLnBrk="0" hangingPunct="1">
        <a:lnSpc>
          <a:spcPct val="90000"/>
        </a:lnSpc>
        <a:spcBef>
          <a:spcPts val="493"/>
        </a:spcBef>
        <a:buFont typeface="Arial" panose="020B0604020202020204" pitchFamily="34" charset="0"/>
        <a:buChar char="•"/>
        <a:defRPr sz="177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00738" rtl="0" eaLnBrk="1" latinLnBrk="0" hangingPunct="1">
        <a:defRPr sz="1774" kern="1200">
          <a:solidFill>
            <a:schemeClr val="tx1"/>
          </a:solidFill>
          <a:latin typeface="+mn-lt"/>
          <a:ea typeface="+mn-ea"/>
          <a:cs typeface="+mn-cs"/>
        </a:defRPr>
      </a:lvl1pPr>
      <a:lvl2pPr marL="450369" algn="l" defTabSz="900738" rtl="0" eaLnBrk="1" latinLnBrk="0" hangingPunct="1">
        <a:defRPr sz="1774" kern="1200">
          <a:solidFill>
            <a:schemeClr val="tx1"/>
          </a:solidFill>
          <a:latin typeface="+mn-lt"/>
          <a:ea typeface="+mn-ea"/>
          <a:cs typeface="+mn-cs"/>
        </a:defRPr>
      </a:lvl2pPr>
      <a:lvl3pPr marL="900738" algn="l" defTabSz="900738" rtl="0" eaLnBrk="1" latinLnBrk="0" hangingPunct="1">
        <a:defRPr sz="1774" kern="1200">
          <a:solidFill>
            <a:schemeClr val="tx1"/>
          </a:solidFill>
          <a:latin typeface="+mn-lt"/>
          <a:ea typeface="+mn-ea"/>
          <a:cs typeface="+mn-cs"/>
        </a:defRPr>
      </a:lvl3pPr>
      <a:lvl4pPr marL="1351108" algn="l" defTabSz="900738" rtl="0" eaLnBrk="1" latinLnBrk="0" hangingPunct="1">
        <a:defRPr sz="1774" kern="1200">
          <a:solidFill>
            <a:schemeClr val="tx1"/>
          </a:solidFill>
          <a:latin typeface="+mn-lt"/>
          <a:ea typeface="+mn-ea"/>
          <a:cs typeface="+mn-cs"/>
        </a:defRPr>
      </a:lvl4pPr>
      <a:lvl5pPr marL="1801476" algn="l" defTabSz="900738" rtl="0" eaLnBrk="1" latinLnBrk="0" hangingPunct="1">
        <a:defRPr sz="1774" kern="1200">
          <a:solidFill>
            <a:schemeClr val="tx1"/>
          </a:solidFill>
          <a:latin typeface="+mn-lt"/>
          <a:ea typeface="+mn-ea"/>
          <a:cs typeface="+mn-cs"/>
        </a:defRPr>
      </a:lvl5pPr>
      <a:lvl6pPr marL="2251844" algn="l" defTabSz="900738" rtl="0" eaLnBrk="1" latinLnBrk="0" hangingPunct="1">
        <a:defRPr sz="1774" kern="1200">
          <a:solidFill>
            <a:schemeClr val="tx1"/>
          </a:solidFill>
          <a:latin typeface="+mn-lt"/>
          <a:ea typeface="+mn-ea"/>
          <a:cs typeface="+mn-cs"/>
        </a:defRPr>
      </a:lvl6pPr>
      <a:lvl7pPr marL="2702213" algn="l" defTabSz="900738" rtl="0" eaLnBrk="1" latinLnBrk="0" hangingPunct="1">
        <a:defRPr sz="1774" kern="1200">
          <a:solidFill>
            <a:schemeClr val="tx1"/>
          </a:solidFill>
          <a:latin typeface="+mn-lt"/>
          <a:ea typeface="+mn-ea"/>
          <a:cs typeface="+mn-cs"/>
        </a:defRPr>
      </a:lvl7pPr>
      <a:lvl8pPr marL="3152582" algn="l" defTabSz="900738" rtl="0" eaLnBrk="1" latinLnBrk="0" hangingPunct="1">
        <a:defRPr sz="1774" kern="1200">
          <a:solidFill>
            <a:schemeClr val="tx1"/>
          </a:solidFill>
          <a:latin typeface="+mn-lt"/>
          <a:ea typeface="+mn-ea"/>
          <a:cs typeface="+mn-cs"/>
        </a:defRPr>
      </a:lvl8pPr>
      <a:lvl9pPr marL="3602951" algn="l" defTabSz="900738" rtl="0" eaLnBrk="1" latinLnBrk="0" hangingPunct="1">
        <a:defRPr sz="1774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1" y="36512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pt-BR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1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BR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1" y="6356353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8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00983"/>
            <a:fld id="{510CD2B9-DCF8-4B5B-8421-D6D5EAEB35D3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 defTabSz="900983"/>
              <a:t>25/05/2026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1" y="635635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8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00983"/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8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00983"/>
            <a:fld id="{7BB5A83C-3B24-4B03-ABB3-D2BD997E0FAE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 defTabSz="900983"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1154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983" r:id="rId1"/>
    <p:sldLayoutId id="2147485984" r:id="rId2"/>
    <p:sldLayoutId id="2147485985" r:id="rId3"/>
    <p:sldLayoutId id="2147485986" r:id="rId4"/>
    <p:sldLayoutId id="2147485987" r:id="rId5"/>
    <p:sldLayoutId id="2147485988" r:id="rId6"/>
    <p:sldLayoutId id="2147485989" r:id="rId7"/>
    <p:sldLayoutId id="2147485990" r:id="rId8"/>
    <p:sldLayoutId id="2147485991" r:id="rId9"/>
    <p:sldLayoutId id="2147485992" r:id="rId10"/>
    <p:sldLayoutId id="2147485993" r:id="rId11"/>
    <p:sldLayoutId id="2147485994" r:id="rId12"/>
    <p:sldLayoutId id="2147485995" r:id="rId13"/>
    <p:sldLayoutId id="2147485996" r:id="rId14"/>
    <p:sldLayoutId id="2147485997" r:id="rId15"/>
    <p:sldLayoutId id="2147485998" r:id="rId16"/>
    <p:sldLayoutId id="2147485999" r:id="rId17"/>
    <p:sldLayoutId id="2147486000" r:id="rId18"/>
    <p:sldLayoutId id="2147486001" r:id="rId19"/>
    <p:sldLayoutId id="2147486002" r:id="rId20"/>
    <p:sldLayoutId id="2147486003" r:id="rId21"/>
    <p:sldLayoutId id="2147486004" r:id="rId22"/>
    <p:sldLayoutId id="2147486005" r:id="rId23"/>
    <p:sldLayoutId id="2147486006" r:id="rId24"/>
  </p:sldLayoutIdLst>
  <p:txStyles>
    <p:titleStyle>
      <a:lvl1pPr algn="l" defTabSz="900983" rtl="0" eaLnBrk="1" latinLnBrk="0" hangingPunct="1">
        <a:lnSpc>
          <a:spcPct val="90000"/>
        </a:lnSpc>
        <a:spcBef>
          <a:spcPct val="0"/>
        </a:spcBef>
        <a:buNone/>
        <a:defRPr sz="433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5245" indent="-225245" algn="l" defTabSz="900983" rtl="0" eaLnBrk="1" latinLnBrk="0" hangingPunct="1">
        <a:lnSpc>
          <a:spcPct val="90000"/>
        </a:lnSpc>
        <a:spcBef>
          <a:spcPts val="985"/>
        </a:spcBef>
        <a:buFont typeface="Arial" panose="020B0604020202020204" pitchFamily="34" charset="0"/>
        <a:buChar char="•"/>
        <a:defRPr sz="2759" kern="1200">
          <a:solidFill>
            <a:schemeClr val="tx1"/>
          </a:solidFill>
          <a:latin typeface="+mn-lt"/>
          <a:ea typeface="+mn-ea"/>
          <a:cs typeface="+mn-cs"/>
        </a:defRPr>
      </a:lvl1pPr>
      <a:lvl2pPr marL="675736" indent="-225245" algn="l" defTabSz="900983" rtl="0" eaLnBrk="1" latinLnBrk="0" hangingPunct="1">
        <a:lnSpc>
          <a:spcPct val="90000"/>
        </a:lnSpc>
        <a:spcBef>
          <a:spcPts val="493"/>
        </a:spcBef>
        <a:buFont typeface="Arial" panose="020B0604020202020204" pitchFamily="34" charset="0"/>
        <a:buChar char="•"/>
        <a:defRPr sz="2365" kern="1200">
          <a:solidFill>
            <a:schemeClr val="tx1"/>
          </a:solidFill>
          <a:latin typeface="+mn-lt"/>
          <a:ea typeface="+mn-ea"/>
          <a:cs typeface="+mn-cs"/>
        </a:defRPr>
      </a:lvl2pPr>
      <a:lvl3pPr marL="1126228" indent="-225245" algn="l" defTabSz="900983" rtl="0" eaLnBrk="1" latinLnBrk="0" hangingPunct="1">
        <a:lnSpc>
          <a:spcPct val="90000"/>
        </a:lnSpc>
        <a:spcBef>
          <a:spcPts val="493"/>
        </a:spcBef>
        <a:buFont typeface="Arial" panose="020B0604020202020204" pitchFamily="34" charset="0"/>
        <a:buChar char="•"/>
        <a:defRPr sz="1971" kern="1200">
          <a:solidFill>
            <a:schemeClr val="tx1"/>
          </a:solidFill>
          <a:latin typeface="+mn-lt"/>
          <a:ea typeface="+mn-ea"/>
          <a:cs typeface="+mn-cs"/>
        </a:defRPr>
      </a:lvl3pPr>
      <a:lvl4pPr marL="1576719" indent="-225245" algn="l" defTabSz="900983" rtl="0" eaLnBrk="1" latinLnBrk="0" hangingPunct="1">
        <a:lnSpc>
          <a:spcPct val="90000"/>
        </a:lnSpc>
        <a:spcBef>
          <a:spcPts val="493"/>
        </a:spcBef>
        <a:buFont typeface="Arial" panose="020B0604020202020204" pitchFamily="34" charset="0"/>
        <a:buChar char="•"/>
        <a:defRPr sz="1774" kern="1200">
          <a:solidFill>
            <a:schemeClr val="tx1"/>
          </a:solidFill>
          <a:latin typeface="+mn-lt"/>
          <a:ea typeface="+mn-ea"/>
          <a:cs typeface="+mn-cs"/>
        </a:defRPr>
      </a:lvl4pPr>
      <a:lvl5pPr marL="2027210" indent="-225245" algn="l" defTabSz="900983" rtl="0" eaLnBrk="1" latinLnBrk="0" hangingPunct="1">
        <a:lnSpc>
          <a:spcPct val="90000"/>
        </a:lnSpc>
        <a:spcBef>
          <a:spcPts val="493"/>
        </a:spcBef>
        <a:buFont typeface="Arial" panose="020B0604020202020204" pitchFamily="34" charset="0"/>
        <a:buChar char="•"/>
        <a:defRPr sz="1774" kern="1200">
          <a:solidFill>
            <a:schemeClr val="tx1"/>
          </a:solidFill>
          <a:latin typeface="+mn-lt"/>
          <a:ea typeface="+mn-ea"/>
          <a:cs typeface="+mn-cs"/>
        </a:defRPr>
      </a:lvl5pPr>
      <a:lvl6pPr marL="2477702" indent="-225245" algn="l" defTabSz="900983" rtl="0" eaLnBrk="1" latinLnBrk="0" hangingPunct="1">
        <a:lnSpc>
          <a:spcPct val="90000"/>
        </a:lnSpc>
        <a:spcBef>
          <a:spcPts val="493"/>
        </a:spcBef>
        <a:buFont typeface="Arial" panose="020B0604020202020204" pitchFamily="34" charset="0"/>
        <a:buChar char="•"/>
        <a:defRPr sz="1774" kern="1200">
          <a:solidFill>
            <a:schemeClr val="tx1"/>
          </a:solidFill>
          <a:latin typeface="+mn-lt"/>
          <a:ea typeface="+mn-ea"/>
          <a:cs typeface="+mn-cs"/>
        </a:defRPr>
      </a:lvl6pPr>
      <a:lvl7pPr marL="2928193" indent="-225245" algn="l" defTabSz="900983" rtl="0" eaLnBrk="1" latinLnBrk="0" hangingPunct="1">
        <a:lnSpc>
          <a:spcPct val="90000"/>
        </a:lnSpc>
        <a:spcBef>
          <a:spcPts val="493"/>
        </a:spcBef>
        <a:buFont typeface="Arial" panose="020B0604020202020204" pitchFamily="34" charset="0"/>
        <a:buChar char="•"/>
        <a:defRPr sz="1774" kern="1200">
          <a:solidFill>
            <a:schemeClr val="tx1"/>
          </a:solidFill>
          <a:latin typeface="+mn-lt"/>
          <a:ea typeface="+mn-ea"/>
          <a:cs typeface="+mn-cs"/>
        </a:defRPr>
      </a:lvl7pPr>
      <a:lvl8pPr marL="3378684" indent="-225245" algn="l" defTabSz="900983" rtl="0" eaLnBrk="1" latinLnBrk="0" hangingPunct="1">
        <a:lnSpc>
          <a:spcPct val="90000"/>
        </a:lnSpc>
        <a:spcBef>
          <a:spcPts val="493"/>
        </a:spcBef>
        <a:buFont typeface="Arial" panose="020B0604020202020204" pitchFamily="34" charset="0"/>
        <a:buChar char="•"/>
        <a:defRPr sz="1774" kern="1200">
          <a:solidFill>
            <a:schemeClr val="tx1"/>
          </a:solidFill>
          <a:latin typeface="+mn-lt"/>
          <a:ea typeface="+mn-ea"/>
          <a:cs typeface="+mn-cs"/>
        </a:defRPr>
      </a:lvl8pPr>
      <a:lvl9pPr marL="3829176" indent="-225245" algn="l" defTabSz="900983" rtl="0" eaLnBrk="1" latinLnBrk="0" hangingPunct="1">
        <a:lnSpc>
          <a:spcPct val="90000"/>
        </a:lnSpc>
        <a:spcBef>
          <a:spcPts val="493"/>
        </a:spcBef>
        <a:buFont typeface="Arial" panose="020B0604020202020204" pitchFamily="34" charset="0"/>
        <a:buChar char="•"/>
        <a:defRPr sz="177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00983" rtl="0" eaLnBrk="1" latinLnBrk="0" hangingPunct="1">
        <a:defRPr sz="1774" kern="1200">
          <a:solidFill>
            <a:schemeClr val="tx1"/>
          </a:solidFill>
          <a:latin typeface="+mn-lt"/>
          <a:ea typeface="+mn-ea"/>
          <a:cs typeface="+mn-cs"/>
        </a:defRPr>
      </a:lvl1pPr>
      <a:lvl2pPr marL="450491" algn="l" defTabSz="900983" rtl="0" eaLnBrk="1" latinLnBrk="0" hangingPunct="1">
        <a:defRPr sz="1774" kern="1200">
          <a:solidFill>
            <a:schemeClr val="tx1"/>
          </a:solidFill>
          <a:latin typeface="+mn-lt"/>
          <a:ea typeface="+mn-ea"/>
          <a:cs typeface="+mn-cs"/>
        </a:defRPr>
      </a:lvl2pPr>
      <a:lvl3pPr marL="900983" algn="l" defTabSz="900983" rtl="0" eaLnBrk="1" latinLnBrk="0" hangingPunct="1">
        <a:defRPr sz="1774" kern="1200">
          <a:solidFill>
            <a:schemeClr val="tx1"/>
          </a:solidFill>
          <a:latin typeface="+mn-lt"/>
          <a:ea typeface="+mn-ea"/>
          <a:cs typeface="+mn-cs"/>
        </a:defRPr>
      </a:lvl3pPr>
      <a:lvl4pPr marL="1351474" algn="l" defTabSz="900983" rtl="0" eaLnBrk="1" latinLnBrk="0" hangingPunct="1">
        <a:defRPr sz="1774" kern="1200">
          <a:solidFill>
            <a:schemeClr val="tx1"/>
          </a:solidFill>
          <a:latin typeface="+mn-lt"/>
          <a:ea typeface="+mn-ea"/>
          <a:cs typeface="+mn-cs"/>
        </a:defRPr>
      </a:lvl4pPr>
      <a:lvl5pPr marL="1801965" algn="l" defTabSz="900983" rtl="0" eaLnBrk="1" latinLnBrk="0" hangingPunct="1">
        <a:defRPr sz="1774" kern="1200">
          <a:solidFill>
            <a:schemeClr val="tx1"/>
          </a:solidFill>
          <a:latin typeface="+mn-lt"/>
          <a:ea typeface="+mn-ea"/>
          <a:cs typeface="+mn-cs"/>
        </a:defRPr>
      </a:lvl5pPr>
      <a:lvl6pPr marL="2252457" algn="l" defTabSz="900983" rtl="0" eaLnBrk="1" latinLnBrk="0" hangingPunct="1">
        <a:defRPr sz="1774" kern="1200">
          <a:solidFill>
            <a:schemeClr val="tx1"/>
          </a:solidFill>
          <a:latin typeface="+mn-lt"/>
          <a:ea typeface="+mn-ea"/>
          <a:cs typeface="+mn-cs"/>
        </a:defRPr>
      </a:lvl6pPr>
      <a:lvl7pPr marL="2702948" algn="l" defTabSz="900983" rtl="0" eaLnBrk="1" latinLnBrk="0" hangingPunct="1">
        <a:defRPr sz="1774" kern="1200">
          <a:solidFill>
            <a:schemeClr val="tx1"/>
          </a:solidFill>
          <a:latin typeface="+mn-lt"/>
          <a:ea typeface="+mn-ea"/>
          <a:cs typeface="+mn-cs"/>
        </a:defRPr>
      </a:lvl7pPr>
      <a:lvl8pPr marL="3153439" algn="l" defTabSz="900983" rtl="0" eaLnBrk="1" latinLnBrk="0" hangingPunct="1">
        <a:defRPr sz="1774" kern="1200">
          <a:solidFill>
            <a:schemeClr val="tx1"/>
          </a:solidFill>
          <a:latin typeface="+mn-lt"/>
          <a:ea typeface="+mn-ea"/>
          <a:cs typeface="+mn-cs"/>
        </a:defRPr>
      </a:lvl8pPr>
      <a:lvl9pPr marL="3603930" algn="l" defTabSz="900983" rtl="0" eaLnBrk="1" latinLnBrk="0" hangingPunct="1">
        <a:defRPr sz="1774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x-none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3"/>
            <a:ext cx="10972800" cy="45259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x-none" dirty="0"/>
              <a:t>Click to edit Master text styles</a:t>
            </a:r>
          </a:p>
          <a:p>
            <a:pPr lvl="1"/>
            <a:r>
              <a:rPr lang="x-none" dirty="0"/>
              <a:t>Second level</a:t>
            </a:r>
          </a:p>
          <a:p>
            <a:pPr lvl="2"/>
            <a:r>
              <a:rPr lang="x-none" dirty="0"/>
              <a:t>Third level</a:t>
            </a:r>
          </a:p>
          <a:p>
            <a:pPr lvl="3"/>
            <a:r>
              <a:rPr lang="x-none" dirty="0"/>
              <a:t>Fourth level</a:t>
            </a:r>
          </a:p>
          <a:p>
            <a:pPr lvl="4"/>
            <a:r>
              <a:rPr lang="x-none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7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99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pPr defTabSz="456877"/>
            <a:fld id="{72C5DEAE-80C6-9A4B-BF61-75C2AB05FB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456877"/>
              <a:t>5/25/2026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7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99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pPr defTabSz="456877"/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7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99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pPr defTabSz="456877"/>
            <a:fld id="{AE2A8F73-C9FB-284C-9BEC-5A3996487FD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456877"/>
              <a:t>‹nº›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949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008" r:id="rId1"/>
    <p:sldLayoutId id="2147486009" r:id="rId2"/>
    <p:sldLayoutId id="2147486010" r:id="rId3"/>
    <p:sldLayoutId id="2147486011" r:id="rId4"/>
    <p:sldLayoutId id="2147486012" r:id="rId5"/>
    <p:sldLayoutId id="2147486013" r:id="rId6"/>
    <p:sldLayoutId id="2147486014" r:id="rId7"/>
    <p:sldLayoutId id="2147486015" r:id="rId8"/>
    <p:sldLayoutId id="2147486016" r:id="rId9"/>
    <p:sldLayoutId id="2147486017" r:id="rId10"/>
    <p:sldLayoutId id="2147486018" r:id="rId11"/>
    <p:sldLayoutId id="2147486019" r:id="rId12"/>
    <p:sldLayoutId id="2147486020" r:id="rId13"/>
    <p:sldLayoutId id="2147486021" r:id="rId14"/>
    <p:sldLayoutId id="2147486022" r:id="rId15"/>
  </p:sldLayoutIdLst>
  <p:txStyles>
    <p:titleStyle>
      <a:lvl1pPr algn="ctr" defTabSz="456756" rtl="0" eaLnBrk="1" latinLnBrk="0" hangingPunct="1">
        <a:spcBef>
          <a:spcPct val="0"/>
        </a:spcBef>
        <a:buNone/>
        <a:defRPr sz="4396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342567" indent="-342567" algn="l" defTabSz="456756" rtl="0" eaLnBrk="1" latinLnBrk="0" hangingPunct="1">
        <a:spcBef>
          <a:spcPct val="20000"/>
        </a:spcBef>
        <a:buFont typeface="Arial"/>
        <a:buChar char="•"/>
        <a:defRPr sz="3197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742229" indent="-285473" algn="l" defTabSz="456756" rtl="0" eaLnBrk="1" latinLnBrk="0" hangingPunct="1">
        <a:spcBef>
          <a:spcPct val="20000"/>
        </a:spcBef>
        <a:buFont typeface="Arial"/>
        <a:buChar char="–"/>
        <a:defRPr sz="2797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1890" indent="-228378" algn="l" defTabSz="456756" rtl="0" eaLnBrk="1" latinLnBrk="0" hangingPunct="1">
        <a:spcBef>
          <a:spcPct val="20000"/>
        </a:spcBef>
        <a:buFont typeface="Arial"/>
        <a:buChar char="•"/>
        <a:defRPr sz="2398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598646" indent="-228378" algn="l" defTabSz="456756" rtl="0" eaLnBrk="1" latinLnBrk="0" hangingPunct="1">
        <a:spcBef>
          <a:spcPct val="20000"/>
        </a:spcBef>
        <a:buFont typeface="Arial"/>
        <a:buChar char="–"/>
        <a:defRPr sz="1998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5402" indent="-228378" algn="l" defTabSz="456756" rtl="0" eaLnBrk="1" latinLnBrk="0" hangingPunct="1">
        <a:spcBef>
          <a:spcPct val="20000"/>
        </a:spcBef>
        <a:buFont typeface="Arial"/>
        <a:buChar char="»"/>
        <a:defRPr sz="1998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2158" indent="-228378" algn="l" defTabSz="456756" rtl="0" eaLnBrk="1" latinLnBrk="0" hangingPunct="1">
        <a:spcBef>
          <a:spcPct val="20000"/>
        </a:spcBef>
        <a:buFont typeface="Arial"/>
        <a:buChar char="•"/>
        <a:defRPr sz="1998" kern="1200">
          <a:solidFill>
            <a:schemeClr val="tx1"/>
          </a:solidFill>
          <a:latin typeface="+mn-lt"/>
          <a:ea typeface="+mn-ea"/>
          <a:cs typeface="+mn-cs"/>
        </a:defRPr>
      </a:lvl6pPr>
      <a:lvl7pPr marL="2968913" indent="-228378" algn="l" defTabSz="456756" rtl="0" eaLnBrk="1" latinLnBrk="0" hangingPunct="1">
        <a:spcBef>
          <a:spcPct val="20000"/>
        </a:spcBef>
        <a:buFont typeface="Arial"/>
        <a:buChar char="•"/>
        <a:defRPr sz="1998" kern="1200">
          <a:solidFill>
            <a:schemeClr val="tx1"/>
          </a:solidFill>
          <a:latin typeface="+mn-lt"/>
          <a:ea typeface="+mn-ea"/>
          <a:cs typeface="+mn-cs"/>
        </a:defRPr>
      </a:lvl7pPr>
      <a:lvl8pPr marL="3425669" indent="-228378" algn="l" defTabSz="456756" rtl="0" eaLnBrk="1" latinLnBrk="0" hangingPunct="1">
        <a:spcBef>
          <a:spcPct val="20000"/>
        </a:spcBef>
        <a:buFont typeface="Arial"/>
        <a:buChar char="•"/>
        <a:defRPr sz="1998" kern="1200">
          <a:solidFill>
            <a:schemeClr val="tx1"/>
          </a:solidFill>
          <a:latin typeface="+mn-lt"/>
          <a:ea typeface="+mn-ea"/>
          <a:cs typeface="+mn-cs"/>
        </a:defRPr>
      </a:lvl8pPr>
      <a:lvl9pPr marL="3882425" indent="-228378" algn="l" defTabSz="456756" rtl="0" eaLnBrk="1" latinLnBrk="0" hangingPunct="1">
        <a:spcBef>
          <a:spcPct val="20000"/>
        </a:spcBef>
        <a:buFont typeface="Arial"/>
        <a:buChar char="•"/>
        <a:defRPr sz="199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6756" rtl="0" eaLnBrk="1" latinLnBrk="0" hangingPunct="1">
        <a:defRPr sz="1798" kern="1200">
          <a:solidFill>
            <a:schemeClr val="tx1"/>
          </a:solidFill>
          <a:latin typeface="+mn-lt"/>
          <a:ea typeface="+mn-ea"/>
          <a:cs typeface="+mn-cs"/>
        </a:defRPr>
      </a:lvl1pPr>
      <a:lvl2pPr marL="456756" algn="l" defTabSz="456756" rtl="0" eaLnBrk="1" latinLnBrk="0" hangingPunct="1">
        <a:defRPr sz="1798" kern="1200">
          <a:solidFill>
            <a:schemeClr val="tx1"/>
          </a:solidFill>
          <a:latin typeface="+mn-lt"/>
          <a:ea typeface="+mn-ea"/>
          <a:cs typeface="+mn-cs"/>
        </a:defRPr>
      </a:lvl2pPr>
      <a:lvl3pPr marL="913512" algn="l" defTabSz="456756" rtl="0" eaLnBrk="1" latinLnBrk="0" hangingPunct="1">
        <a:defRPr sz="1798" kern="1200">
          <a:solidFill>
            <a:schemeClr val="tx1"/>
          </a:solidFill>
          <a:latin typeface="+mn-lt"/>
          <a:ea typeface="+mn-ea"/>
          <a:cs typeface="+mn-cs"/>
        </a:defRPr>
      </a:lvl3pPr>
      <a:lvl4pPr marL="1370268" algn="l" defTabSz="456756" rtl="0" eaLnBrk="1" latinLnBrk="0" hangingPunct="1">
        <a:defRPr sz="1798" kern="1200">
          <a:solidFill>
            <a:schemeClr val="tx1"/>
          </a:solidFill>
          <a:latin typeface="+mn-lt"/>
          <a:ea typeface="+mn-ea"/>
          <a:cs typeface="+mn-cs"/>
        </a:defRPr>
      </a:lvl4pPr>
      <a:lvl5pPr marL="1827023" algn="l" defTabSz="456756" rtl="0" eaLnBrk="1" latinLnBrk="0" hangingPunct="1">
        <a:defRPr sz="1798" kern="1200">
          <a:solidFill>
            <a:schemeClr val="tx1"/>
          </a:solidFill>
          <a:latin typeface="+mn-lt"/>
          <a:ea typeface="+mn-ea"/>
          <a:cs typeface="+mn-cs"/>
        </a:defRPr>
      </a:lvl5pPr>
      <a:lvl6pPr marL="2283779" algn="l" defTabSz="456756" rtl="0" eaLnBrk="1" latinLnBrk="0" hangingPunct="1">
        <a:defRPr sz="1798" kern="1200">
          <a:solidFill>
            <a:schemeClr val="tx1"/>
          </a:solidFill>
          <a:latin typeface="+mn-lt"/>
          <a:ea typeface="+mn-ea"/>
          <a:cs typeface="+mn-cs"/>
        </a:defRPr>
      </a:lvl6pPr>
      <a:lvl7pPr marL="2740536" algn="l" defTabSz="456756" rtl="0" eaLnBrk="1" latinLnBrk="0" hangingPunct="1">
        <a:defRPr sz="1798" kern="1200">
          <a:solidFill>
            <a:schemeClr val="tx1"/>
          </a:solidFill>
          <a:latin typeface="+mn-lt"/>
          <a:ea typeface="+mn-ea"/>
          <a:cs typeface="+mn-cs"/>
        </a:defRPr>
      </a:lvl7pPr>
      <a:lvl8pPr marL="3197292" algn="l" defTabSz="456756" rtl="0" eaLnBrk="1" latinLnBrk="0" hangingPunct="1">
        <a:defRPr sz="1798" kern="1200">
          <a:solidFill>
            <a:schemeClr val="tx1"/>
          </a:solidFill>
          <a:latin typeface="+mn-lt"/>
          <a:ea typeface="+mn-ea"/>
          <a:cs typeface="+mn-cs"/>
        </a:defRPr>
      </a:lvl8pPr>
      <a:lvl9pPr marL="3654048" algn="l" defTabSz="456756" rtl="0" eaLnBrk="1" latinLnBrk="0" hangingPunct="1">
        <a:defRPr sz="179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56479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958" r:id="rId1"/>
    <p:sldLayoutId id="2147486959" r:id="rId2"/>
    <p:sldLayoutId id="2147486960" r:id="rId3"/>
    <p:sldLayoutId id="2147486961" r:id="rId4"/>
    <p:sldLayoutId id="2147486962" r:id="rId5"/>
    <p:sldLayoutId id="2147486963" r:id="rId6"/>
    <p:sldLayoutId id="2147486964" r:id="rId7"/>
    <p:sldLayoutId id="2147486965" r:id="rId8"/>
    <p:sldLayoutId id="2147486966" r:id="rId9"/>
    <p:sldLayoutId id="2147486967" r:id="rId10"/>
    <p:sldLayoutId id="2147486968" r:id="rId11"/>
    <p:sldLayoutId id="2147486969" r:id="rId12"/>
    <p:sldLayoutId id="2147486970" r:id="rId13"/>
    <p:sldLayoutId id="2147486971" r:id="rId14"/>
    <p:sldLayoutId id="2147486972" r:id="rId15"/>
    <p:sldLayoutId id="2147487348" r:id="rId16"/>
    <p:sldLayoutId id="2147487368" r:id="rId17"/>
    <p:sldLayoutId id="2147487766" r:id="rId18"/>
    <p:sldLayoutId id="2147487767" r:id="rId19"/>
    <p:sldLayoutId id="2147487768" r:id="rId20"/>
    <p:sldLayoutId id="2147487769" r:id="rId21"/>
    <p:sldLayoutId id="2147487770" r:id="rId22"/>
    <p:sldLayoutId id="2147487771" r:id="rId23"/>
    <p:sldLayoutId id="2147487772" r:id="rId24"/>
    <p:sldLayoutId id="2147487773" r:id="rId25"/>
    <p:sldLayoutId id="2147487774" r:id="rId26"/>
    <p:sldLayoutId id="2147487775" r:id="rId27"/>
    <p:sldLayoutId id="2147487776" r:id="rId28"/>
    <p:sldLayoutId id="2147487777" r:id="rId29"/>
    <p:sldLayoutId id="2147487778" r:id="rId30"/>
    <p:sldLayoutId id="2147487779" r:id="rId31"/>
    <p:sldLayoutId id="2147487780" r:id="rId32"/>
    <p:sldLayoutId id="2147489041" r:id="rId33"/>
    <p:sldLayoutId id="2147489042" r:id="rId34"/>
    <p:sldLayoutId id="2147489043" r:id="rId35"/>
    <p:sldLayoutId id="2147489044" r:id="rId36"/>
    <p:sldLayoutId id="2147489045" r:id="rId37"/>
    <p:sldLayoutId id="2147489046" r:id="rId38"/>
    <p:sldLayoutId id="2147489047" r:id="rId39"/>
    <p:sldLayoutId id="2147489048" r:id="rId40"/>
    <p:sldLayoutId id="2147489049" r:id="rId41"/>
    <p:sldLayoutId id="2147489050" r:id="rId42"/>
    <p:sldLayoutId id="2147489051" r:id="rId43"/>
    <p:sldLayoutId id="2147489052" r:id="rId44"/>
    <p:sldLayoutId id="2147489053" r:id="rId45"/>
    <p:sldLayoutId id="2147489054" r:id="rId46"/>
    <p:sldLayoutId id="2147489055" r:id="rId4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6EDA7030-9D91-FB58-3848-3FD52C06B888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3" name="Group 6">
              <a:extLst>
                <a:ext uri="{FF2B5EF4-FFF2-40B4-BE49-F238E27FC236}">
                  <a16:creationId xmlns:a16="http://schemas.microsoft.com/office/drawing/2014/main" id="{99A62E4B-641D-85A6-D2E7-271D80525337}"/>
                </a:ext>
              </a:extLst>
            </p:cNvPr>
            <p:cNvGrpSpPr/>
            <p:nvPr userDrawn="1"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5" name="Retângulo: Cantos Arredondados 4">
                <a:extLst>
                  <a:ext uri="{FF2B5EF4-FFF2-40B4-BE49-F238E27FC236}">
                    <a16:creationId xmlns:a16="http://schemas.microsoft.com/office/drawing/2014/main" id="{C0D60A42-8519-9B52-CD50-2E1895D12AC6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latin typeface="AMX" pitchFamily="2" charset="0"/>
                </a:endParaRPr>
              </a:p>
            </p:txBody>
          </p:sp>
          <p:pic>
            <p:nvPicPr>
              <p:cNvPr id="6" name="Gráfico 5">
                <a:extLst>
                  <a:ext uri="{FF2B5EF4-FFF2-40B4-BE49-F238E27FC236}">
                    <a16:creationId xmlns:a16="http://schemas.microsoft.com/office/drawing/2014/main" id="{8F1C9BE1-6311-DDD5-1D90-B0FA4E23846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</p:grp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EDAB98CF-09DF-C72F-BEE9-5E9062123385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0970079" y="207863"/>
              <a:ext cx="876300" cy="3333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25510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7355" r:id="rId1"/>
    <p:sldLayoutId id="2147487356" r:id="rId2"/>
    <p:sldLayoutId id="2147487357" r:id="rId3"/>
    <p:sldLayoutId id="2147487358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364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85B9F483-D092-405E-BB5E-B4C7DE44A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14" y="36512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ECF791A0-8A89-4B6A-A991-C9882E8E5F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14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EA3DB621-9D0A-4ED9-A861-75FCDEA811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14" y="6356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MX" pitchFamily="2" charset="0"/>
              </a:defRPr>
            </a:lvl1pPr>
          </a:lstStyle>
          <a:p>
            <a:fld id="{74C8D468-3139-4568-AEA0-A39CB664AE6F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25/05/2026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4AC3DD13-E588-4CC1-AF2D-260DBAA3F7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1" y="6356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MX" pitchFamily="2" charset="0"/>
              </a:defRPr>
            </a:lvl1pPr>
          </a:lstStyle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D16AAF35-8345-4AA5-AEC1-812D790A1D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MX" pitchFamily="2" charset="0"/>
              </a:defRPr>
            </a:lvl1pPr>
          </a:lstStyle>
          <a:p>
            <a:fld id="{46181B73-1504-4D78-97AF-DB7D64127920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7992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7360" r:id="rId1"/>
    <p:sldLayoutId id="2147487361" r:id="rId2"/>
    <p:sldLayoutId id="2147487362" r:id="rId3"/>
    <p:sldLayoutId id="2147487363" r:id="rId4"/>
    <p:sldLayoutId id="2147487364" r:id="rId5"/>
    <p:sldLayoutId id="2147487365" r:id="rId6"/>
    <p:sldLayoutId id="2147487366" r:id="rId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MX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MX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MX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MX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MX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MX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341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9343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9057" r:id="rId1"/>
    <p:sldLayoutId id="2147489058" r:id="rId2"/>
    <p:sldLayoutId id="2147489059" r:id="rId3"/>
    <p:sldLayoutId id="2147489060" r:id="rId4"/>
    <p:sldLayoutId id="2147489061" r:id="rId5"/>
    <p:sldLayoutId id="2147489062" r:id="rId6"/>
    <p:sldLayoutId id="2147489063" r:id="rId7"/>
    <p:sldLayoutId id="2147489064" r:id="rId8"/>
    <p:sldLayoutId id="2147489065" r:id="rId9"/>
    <p:sldLayoutId id="2147489066" r:id="rId10"/>
    <p:sldLayoutId id="2147489067" r:id="rId11"/>
    <p:sldLayoutId id="2147489068" r:id="rId12"/>
    <p:sldLayoutId id="2147489069" r:id="rId13"/>
    <p:sldLayoutId id="2147489070" r:id="rId14"/>
    <p:sldLayoutId id="2147489071" r:id="rId15"/>
    <p:sldLayoutId id="2147489072" r:id="rId16"/>
    <p:sldLayoutId id="2147489073" r:id="rId17"/>
    <p:sldLayoutId id="2147489074" r:id="rId18"/>
    <p:sldLayoutId id="2147489075" r:id="rId19"/>
    <p:sldLayoutId id="2147489076" r:id="rId20"/>
    <p:sldLayoutId id="2147489077" r:id="rId21"/>
    <p:sldLayoutId id="2147489078" r:id="rId22"/>
    <p:sldLayoutId id="2147489079" r:id="rId23"/>
    <p:sldLayoutId id="2147489080" r:id="rId24"/>
    <p:sldLayoutId id="2147489081" r:id="rId25"/>
    <p:sldLayoutId id="2147489082" r:id="rId26"/>
    <p:sldLayoutId id="2147489083" r:id="rId27"/>
    <p:sldLayoutId id="2147489084" r:id="rId28"/>
    <p:sldLayoutId id="2147489085" r:id="rId29"/>
    <p:sldLayoutId id="2147489086" r:id="rId30"/>
    <p:sldLayoutId id="2147489087" r:id="rId31"/>
    <p:sldLayoutId id="2147489088" r:id="rId32"/>
    <p:sldLayoutId id="2147489089" r:id="rId33"/>
    <p:sldLayoutId id="2147489090" r:id="rId34"/>
    <p:sldLayoutId id="2147489091" r:id="rId35"/>
    <p:sldLayoutId id="2147489092" r:id="rId36"/>
    <p:sldLayoutId id="2147489093" r:id="rId37"/>
    <p:sldLayoutId id="2147489094" r:id="rId38"/>
    <p:sldLayoutId id="2147489095" r:id="rId39"/>
    <p:sldLayoutId id="2147489096" r:id="rId40"/>
    <p:sldLayoutId id="2147489097" r:id="rId41"/>
    <p:sldLayoutId id="2147489098" r:id="rId42"/>
    <p:sldLayoutId id="2147489099" r:id="rId43"/>
    <p:sldLayoutId id="2147489100" r:id="rId44"/>
    <p:sldLayoutId id="2147489101" r:id="rId45"/>
  </p:sldLayoutIdLst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xStyles>
    <p:titleStyle>
      <a:lvl1pPr algn="l" defTabSz="914309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77" indent="-228577" algn="l" defTabSz="914309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31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886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040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194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349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503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657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811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54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09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63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17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771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26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80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234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svg"/><Relationship Id="rId2" Type="http://schemas.openxmlformats.org/officeDocument/2006/relationships/image" Target="../media/image147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4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150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jpeg"/><Relationship Id="rId1" Type="http://schemas.openxmlformats.org/officeDocument/2006/relationships/slideLayout" Target="../slideLayouts/slideLayout9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10.xml"/><Relationship Id="rId4" Type="http://schemas.openxmlformats.org/officeDocument/2006/relationships/image" Target="../media/image15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54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pn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159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4.png"/><Relationship Id="rId3" Type="http://schemas.openxmlformats.org/officeDocument/2006/relationships/notesSlide" Target="../notesSlides/notesSlide9.xml"/><Relationship Id="rId7" Type="http://schemas.openxmlformats.org/officeDocument/2006/relationships/image" Target="../media/image163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3.xml"/><Relationship Id="rId6" Type="http://schemas.openxmlformats.org/officeDocument/2006/relationships/image" Target="../media/image162.png"/><Relationship Id="rId11" Type="http://schemas.openxmlformats.org/officeDocument/2006/relationships/image" Target="../media/image167.png"/><Relationship Id="rId5" Type="http://schemas.openxmlformats.org/officeDocument/2006/relationships/image" Target="../media/image161.png"/><Relationship Id="rId10" Type="http://schemas.openxmlformats.org/officeDocument/2006/relationships/image" Target="../media/image166.png"/><Relationship Id="rId4" Type="http://schemas.openxmlformats.org/officeDocument/2006/relationships/image" Target="../media/image160.png"/><Relationship Id="rId9" Type="http://schemas.openxmlformats.org/officeDocument/2006/relationships/image" Target="../media/image16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629.xml"/><Relationship Id="rId1" Type="http://schemas.openxmlformats.org/officeDocument/2006/relationships/themeOverride" Target="../theme/themeOverride4.xml"/><Relationship Id="rId6" Type="http://schemas.openxmlformats.org/officeDocument/2006/relationships/image" Target="../media/image170.svg"/><Relationship Id="rId5" Type="http://schemas.openxmlformats.org/officeDocument/2006/relationships/image" Target="../media/image169.png"/><Relationship Id="rId4" Type="http://schemas.openxmlformats.org/officeDocument/2006/relationships/image" Target="../media/image168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629.xml"/><Relationship Id="rId1" Type="http://schemas.openxmlformats.org/officeDocument/2006/relationships/themeOverride" Target="../theme/themeOverride5.xml"/><Relationship Id="rId4" Type="http://schemas.openxmlformats.org/officeDocument/2006/relationships/image" Target="../media/image170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2.sv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6.svg"/><Relationship Id="rId3" Type="http://schemas.openxmlformats.org/officeDocument/2006/relationships/notesSlide" Target="../notesSlides/notesSlide13.xml"/><Relationship Id="rId7" Type="http://schemas.openxmlformats.org/officeDocument/2006/relationships/image" Target="../media/image171.svg"/><Relationship Id="rId2" Type="http://schemas.openxmlformats.org/officeDocument/2006/relationships/slideLayout" Target="../slideLayouts/slideLayout629.xml"/><Relationship Id="rId1" Type="http://schemas.openxmlformats.org/officeDocument/2006/relationships/themeOverride" Target="../theme/themeOverride6.xml"/><Relationship Id="rId6" Type="http://schemas.openxmlformats.org/officeDocument/2006/relationships/image" Target="../media/image175.png"/><Relationship Id="rId5" Type="http://schemas.openxmlformats.org/officeDocument/2006/relationships/image" Target="../media/image174.png"/><Relationship Id="rId4" Type="http://schemas.openxmlformats.org/officeDocument/2006/relationships/image" Target="../media/image17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sv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7.xml"/><Relationship Id="rId5" Type="http://schemas.openxmlformats.org/officeDocument/2006/relationships/image" Target="../media/image179.png"/><Relationship Id="rId4" Type="http://schemas.openxmlformats.org/officeDocument/2006/relationships/image" Target="../media/image17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44.xml"/><Relationship Id="rId4" Type="http://schemas.openxmlformats.org/officeDocument/2006/relationships/hyperlink" Target="https://plataformadegestao.claro.com.br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8.xml"/><Relationship Id="rId6" Type="http://schemas.openxmlformats.org/officeDocument/2006/relationships/image" Target="../media/image179.png"/><Relationship Id="rId5" Type="http://schemas.openxmlformats.org/officeDocument/2006/relationships/image" Target="../media/image182.png"/><Relationship Id="rId4" Type="http://schemas.openxmlformats.org/officeDocument/2006/relationships/image" Target="../media/image181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7.svg"/><Relationship Id="rId3" Type="http://schemas.openxmlformats.org/officeDocument/2006/relationships/notesSlide" Target="../notesSlides/notesSlide18.xml"/><Relationship Id="rId7" Type="http://schemas.openxmlformats.org/officeDocument/2006/relationships/image" Target="../media/image186.svg"/><Relationship Id="rId2" Type="http://schemas.openxmlformats.org/officeDocument/2006/relationships/slideLayout" Target="../slideLayouts/slideLayout629.xml"/><Relationship Id="rId1" Type="http://schemas.openxmlformats.org/officeDocument/2006/relationships/themeOverride" Target="../theme/themeOverride9.xml"/><Relationship Id="rId6" Type="http://schemas.openxmlformats.org/officeDocument/2006/relationships/image" Target="../media/image185.png"/><Relationship Id="rId11" Type="http://schemas.openxmlformats.org/officeDocument/2006/relationships/image" Target="../media/image190.PNG"/><Relationship Id="rId5" Type="http://schemas.openxmlformats.org/officeDocument/2006/relationships/image" Target="../media/image184.png"/><Relationship Id="rId10" Type="http://schemas.openxmlformats.org/officeDocument/2006/relationships/image" Target="../media/image189.svg"/><Relationship Id="rId4" Type="http://schemas.openxmlformats.org/officeDocument/2006/relationships/image" Target="../media/image183.png"/><Relationship Id="rId9" Type="http://schemas.openxmlformats.org/officeDocument/2006/relationships/image" Target="../media/image188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629.xml"/><Relationship Id="rId1" Type="http://schemas.openxmlformats.org/officeDocument/2006/relationships/themeOverride" Target="../theme/themeOverride10.xml"/><Relationship Id="rId5" Type="http://schemas.openxmlformats.org/officeDocument/2006/relationships/image" Target="../media/image192.png"/><Relationship Id="rId4" Type="http://schemas.openxmlformats.org/officeDocument/2006/relationships/image" Target="../media/image19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sv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3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629.xml"/><Relationship Id="rId1" Type="http://schemas.openxmlformats.org/officeDocument/2006/relationships/themeOverride" Target="../theme/themeOverride11.xml"/><Relationship Id="rId6" Type="http://schemas.openxmlformats.org/officeDocument/2006/relationships/image" Target="../media/image193.svg"/><Relationship Id="rId5" Type="http://schemas.openxmlformats.org/officeDocument/2006/relationships/image" Target="../media/image195.png"/><Relationship Id="rId4" Type="http://schemas.openxmlformats.org/officeDocument/2006/relationships/image" Target="../media/image19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svg"/><Relationship Id="rId2" Type="http://schemas.openxmlformats.org/officeDocument/2006/relationships/image" Target="../media/image194.png"/><Relationship Id="rId1" Type="http://schemas.openxmlformats.org/officeDocument/2006/relationships/slideLayout" Target="../slideLayouts/slideLayout62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6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33.xml"/><Relationship Id="rId5" Type="http://schemas.openxmlformats.org/officeDocument/2006/relationships/image" Target="../media/image110.png"/><Relationship Id="rId4" Type="http://schemas.openxmlformats.org/officeDocument/2006/relationships/image" Target="../media/image2.sv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8.svg"/><Relationship Id="rId2" Type="http://schemas.openxmlformats.org/officeDocument/2006/relationships/image" Target="../media/image197.svg"/><Relationship Id="rId1" Type="http://schemas.openxmlformats.org/officeDocument/2006/relationships/slideLayout" Target="../slideLayouts/slideLayout661.xml"/><Relationship Id="rId6" Type="http://schemas.openxmlformats.org/officeDocument/2006/relationships/image" Target="../media/image200.png"/><Relationship Id="rId5" Type="http://schemas.openxmlformats.org/officeDocument/2006/relationships/image" Target="../media/image199.png"/><Relationship Id="rId4" Type="http://schemas.openxmlformats.org/officeDocument/2006/relationships/image" Target="../media/image1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1.sv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38.xml"/><Relationship Id="rId5" Type="http://schemas.openxmlformats.org/officeDocument/2006/relationships/image" Target="../media/image203.PNG"/><Relationship Id="rId4" Type="http://schemas.openxmlformats.org/officeDocument/2006/relationships/image" Target="../media/image20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8.sv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2.xml"/><Relationship Id="rId5" Type="http://schemas.openxmlformats.org/officeDocument/2006/relationships/image" Target="../media/image204.png"/><Relationship Id="rId4" Type="http://schemas.openxmlformats.org/officeDocument/2006/relationships/image" Target="../media/image168.e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emf"/><Relationship Id="rId7" Type="http://schemas.microsoft.com/office/2007/relationships/hdphoto" Target="../media/hdphoto7.wdp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3.xml"/><Relationship Id="rId6" Type="http://schemas.openxmlformats.org/officeDocument/2006/relationships/image" Target="../media/image205.png"/><Relationship Id="rId5" Type="http://schemas.openxmlformats.org/officeDocument/2006/relationships/image" Target="../media/image198.svg"/><Relationship Id="rId4" Type="http://schemas.openxmlformats.org/officeDocument/2006/relationships/image" Target="../media/image20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emf"/><Relationship Id="rId7" Type="http://schemas.microsoft.com/office/2007/relationships/hdphoto" Target="../media/hdphoto7.wdp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4.xml"/><Relationship Id="rId6" Type="http://schemas.openxmlformats.org/officeDocument/2006/relationships/image" Target="../media/image205.png"/><Relationship Id="rId5" Type="http://schemas.openxmlformats.org/officeDocument/2006/relationships/image" Target="../media/image198.svg"/><Relationship Id="rId4" Type="http://schemas.openxmlformats.org/officeDocument/2006/relationships/image" Target="../media/image20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emf"/><Relationship Id="rId7" Type="http://schemas.microsoft.com/office/2007/relationships/hdphoto" Target="../media/hdphoto7.wdp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5.xml"/><Relationship Id="rId6" Type="http://schemas.openxmlformats.org/officeDocument/2006/relationships/image" Target="../media/image205.png"/><Relationship Id="rId5" Type="http://schemas.openxmlformats.org/officeDocument/2006/relationships/image" Target="../media/image198.svg"/><Relationship Id="rId4" Type="http://schemas.openxmlformats.org/officeDocument/2006/relationships/image" Target="../media/image204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sv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6.xml"/><Relationship Id="rId5" Type="http://schemas.openxmlformats.org/officeDocument/2006/relationships/image" Target="../media/image208.png"/><Relationship Id="rId4" Type="http://schemas.openxmlformats.org/officeDocument/2006/relationships/image" Target="../media/image207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sv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7.xml"/><Relationship Id="rId6" Type="http://schemas.openxmlformats.org/officeDocument/2006/relationships/image" Target="../media/image157.PNG"/><Relationship Id="rId5" Type="http://schemas.openxmlformats.org/officeDocument/2006/relationships/image" Target="../media/image208.png"/><Relationship Id="rId4" Type="http://schemas.openxmlformats.org/officeDocument/2006/relationships/image" Target="../media/image209.gi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629.xml"/><Relationship Id="rId1" Type="http://schemas.openxmlformats.org/officeDocument/2006/relationships/themeOverride" Target="../theme/themeOverride18.xml"/><Relationship Id="rId6" Type="http://schemas.openxmlformats.org/officeDocument/2006/relationships/image" Target="../media/image211.png"/><Relationship Id="rId5" Type="http://schemas.openxmlformats.org/officeDocument/2006/relationships/image" Target="../media/image168.emf"/><Relationship Id="rId4" Type="http://schemas.openxmlformats.org/officeDocument/2006/relationships/image" Target="../media/image210.sv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629.xml"/><Relationship Id="rId1" Type="http://schemas.openxmlformats.org/officeDocument/2006/relationships/themeOverride" Target="../theme/themeOverride19.xml"/><Relationship Id="rId6" Type="http://schemas.openxmlformats.org/officeDocument/2006/relationships/image" Target="../media/image211.png"/><Relationship Id="rId5" Type="http://schemas.openxmlformats.org/officeDocument/2006/relationships/image" Target="../media/image168.emf"/><Relationship Id="rId4" Type="http://schemas.openxmlformats.org/officeDocument/2006/relationships/image" Target="../media/image210.sv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3.png"/><Relationship Id="rId13" Type="http://schemas.openxmlformats.org/officeDocument/2006/relationships/image" Target="../media/image217.png"/><Relationship Id="rId3" Type="http://schemas.openxmlformats.org/officeDocument/2006/relationships/notesSlide" Target="../notesSlides/notesSlide26.xml"/><Relationship Id="rId7" Type="http://schemas.openxmlformats.org/officeDocument/2006/relationships/image" Target="../media/image208.png"/><Relationship Id="rId12" Type="http://schemas.openxmlformats.org/officeDocument/2006/relationships/image" Target="../media/image207.pn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20.xml"/><Relationship Id="rId6" Type="http://schemas.openxmlformats.org/officeDocument/2006/relationships/image" Target="../media/image212.png"/><Relationship Id="rId11" Type="http://schemas.openxmlformats.org/officeDocument/2006/relationships/image" Target="../media/image216.png"/><Relationship Id="rId5" Type="http://schemas.openxmlformats.org/officeDocument/2006/relationships/image" Target="../media/image209.gif"/><Relationship Id="rId10" Type="http://schemas.openxmlformats.org/officeDocument/2006/relationships/image" Target="../media/image215.png"/><Relationship Id="rId4" Type="http://schemas.openxmlformats.org/officeDocument/2006/relationships/image" Target="../media/image206.svg"/><Relationship Id="rId9" Type="http://schemas.openxmlformats.org/officeDocument/2006/relationships/image" Target="../media/image214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8.jpeg"/><Relationship Id="rId13" Type="http://schemas.openxmlformats.org/officeDocument/2006/relationships/image" Target="../media/image208.png"/><Relationship Id="rId3" Type="http://schemas.openxmlformats.org/officeDocument/2006/relationships/notesSlide" Target="../notesSlides/notesSlide27.xml"/><Relationship Id="rId7" Type="http://schemas.openxmlformats.org/officeDocument/2006/relationships/image" Target="../media/image215.png"/><Relationship Id="rId12" Type="http://schemas.openxmlformats.org/officeDocument/2006/relationships/image" Target="../media/image207.pn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21.xml"/><Relationship Id="rId6" Type="http://schemas.openxmlformats.org/officeDocument/2006/relationships/image" Target="../media/image212.png"/><Relationship Id="rId11" Type="http://schemas.openxmlformats.org/officeDocument/2006/relationships/image" Target="../media/image216.png"/><Relationship Id="rId5" Type="http://schemas.openxmlformats.org/officeDocument/2006/relationships/image" Target="../media/image209.gif"/><Relationship Id="rId10" Type="http://schemas.openxmlformats.org/officeDocument/2006/relationships/image" Target="../media/image220.png"/><Relationship Id="rId4" Type="http://schemas.openxmlformats.org/officeDocument/2006/relationships/image" Target="../media/image206.svg"/><Relationship Id="rId9" Type="http://schemas.openxmlformats.org/officeDocument/2006/relationships/image" Target="../media/image219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2" Type="http://schemas.openxmlformats.org/officeDocument/2006/relationships/slideLayout" Target="../slideLayouts/slideLayout635.xml"/><Relationship Id="rId1" Type="http://schemas.openxmlformats.org/officeDocument/2006/relationships/themeOverride" Target="../theme/themeOverride22.xml"/><Relationship Id="rId6" Type="http://schemas.openxmlformats.org/officeDocument/2006/relationships/image" Target="../media/image222.png"/><Relationship Id="rId5" Type="http://schemas.openxmlformats.org/officeDocument/2006/relationships/image" Target="../media/image221.png"/><Relationship Id="rId4" Type="http://schemas.openxmlformats.org/officeDocument/2006/relationships/image" Target="../media/image180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5.png"/><Relationship Id="rId3" Type="http://schemas.openxmlformats.org/officeDocument/2006/relationships/image" Target="../media/image206.svg"/><Relationship Id="rId7" Type="http://schemas.openxmlformats.org/officeDocument/2006/relationships/image" Target="../media/image208.png"/><Relationship Id="rId12" Type="http://schemas.openxmlformats.org/officeDocument/2006/relationships/image" Target="../media/image216.pn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23.xml"/><Relationship Id="rId6" Type="http://schemas.openxmlformats.org/officeDocument/2006/relationships/image" Target="../media/image212.png"/><Relationship Id="rId11" Type="http://schemas.openxmlformats.org/officeDocument/2006/relationships/image" Target="../media/image220.png"/><Relationship Id="rId5" Type="http://schemas.openxmlformats.org/officeDocument/2006/relationships/image" Target="../media/image223.jpeg"/><Relationship Id="rId10" Type="http://schemas.openxmlformats.org/officeDocument/2006/relationships/image" Target="../media/image219.png"/><Relationship Id="rId4" Type="http://schemas.openxmlformats.org/officeDocument/2006/relationships/image" Target="../media/image209.gif"/><Relationship Id="rId9" Type="http://schemas.openxmlformats.org/officeDocument/2006/relationships/image" Target="../media/image218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4.pn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24.xml"/><Relationship Id="rId4" Type="http://schemas.openxmlformats.org/officeDocument/2006/relationships/image" Target="../media/image22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9.xml"/><Relationship Id="rId2" Type="http://schemas.openxmlformats.org/officeDocument/2006/relationships/slideLayout" Target="../slideLayouts/slideLayout635.xml"/><Relationship Id="rId1" Type="http://schemas.openxmlformats.org/officeDocument/2006/relationships/themeOverride" Target="../theme/themeOverride25.xml"/><Relationship Id="rId5" Type="http://schemas.openxmlformats.org/officeDocument/2006/relationships/image" Target="../media/image190.PNG"/><Relationship Id="rId4" Type="http://schemas.openxmlformats.org/officeDocument/2006/relationships/image" Target="../media/image180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sv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26.xml"/><Relationship Id="rId4" Type="http://schemas.openxmlformats.org/officeDocument/2006/relationships/image" Target="../media/image226.pn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2.svg"/><Relationship Id="rId3" Type="http://schemas.openxmlformats.org/officeDocument/2006/relationships/image" Target="../media/image2.svg"/><Relationship Id="rId7" Type="http://schemas.openxmlformats.org/officeDocument/2006/relationships/image" Target="../media/image231.svg"/><Relationship Id="rId2" Type="http://schemas.openxmlformats.org/officeDocument/2006/relationships/image" Target="../media/image22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0.svg"/><Relationship Id="rId11" Type="http://schemas.openxmlformats.org/officeDocument/2006/relationships/image" Target="../media/image234.svg"/><Relationship Id="rId5" Type="http://schemas.openxmlformats.org/officeDocument/2006/relationships/image" Target="../media/image229.svg"/><Relationship Id="rId10" Type="http://schemas.microsoft.com/office/2007/relationships/hdphoto" Target="../media/hdphoto8.wdp"/><Relationship Id="rId4" Type="http://schemas.openxmlformats.org/officeDocument/2006/relationships/image" Target="../media/image228.png"/><Relationship Id="rId9" Type="http://schemas.openxmlformats.org/officeDocument/2006/relationships/image" Target="../media/image233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4.svg"/><Relationship Id="rId3" Type="http://schemas.openxmlformats.org/officeDocument/2006/relationships/notesSlide" Target="../notesSlides/notesSlide30.xml"/><Relationship Id="rId7" Type="http://schemas.openxmlformats.org/officeDocument/2006/relationships/image" Target="../media/image232.svg"/><Relationship Id="rId2" Type="http://schemas.openxmlformats.org/officeDocument/2006/relationships/slideLayout" Target="../slideLayouts/slideLayout629.xml"/><Relationship Id="rId1" Type="http://schemas.openxmlformats.org/officeDocument/2006/relationships/themeOverride" Target="../theme/themeOverride27.xml"/><Relationship Id="rId6" Type="http://schemas.openxmlformats.org/officeDocument/2006/relationships/image" Target="../media/image231.svg"/><Relationship Id="rId11" Type="http://schemas.openxmlformats.org/officeDocument/2006/relationships/image" Target="../media/image235.png"/><Relationship Id="rId5" Type="http://schemas.openxmlformats.org/officeDocument/2006/relationships/image" Target="../media/image230.svg"/><Relationship Id="rId10" Type="http://schemas.microsoft.com/office/2007/relationships/hdphoto" Target="../media/hdphoto8.wdp"/><Relationship Id="rId4" Type="http://schemas.openxmlformats.org/officeDocument/2006/relationships/image" Target="../media/image229.svg"/><Relationship Id="rId9" Type="http://schemas.openxmlformats.org/officeDocument/2006/relationships/image" Target="../media/image233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7" Type="http://schemas.openxmlformats.org/officeDocument/2006/relationships/image" Target="../media/image232.svg"/><Relationship Id="rId2" Type="http://schemas.openxmlformats.org/officeDocument/2006/relationships/slideLayout" Target="../slideLayouts/slideLayout629.xml"/><Relationship Id="rId1" Type="http://schemas.openxmlformats.org/officeDocument/2006/relationships/themeOverride" Target="../theme/themeOverride28.xml"/><Relationship Id="rId6" Type="http://schemas.openxmlformats.org/officeDocument/2006/relationships/image" Target="../media/image238.png"/><Relationship Id="rId5" Type="http://schemas.openxmlformats.org/officeDocument/2006/relationships/image" Target="../media/image237.png"/><Relationship Id="rId4" Type="http://schemas.openxmlformats.org/officeDocument/2006/relationships/image" Target="../media/image236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9.pn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29.xml"/><Relationship Id="rId4" Type="http://schemas.openxmlformats.org/officeDocument/2006/relationships/image" Target="../media/image240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png"/><Relationship Id="rId7" Type="http://schemas.openxmlformats.org/officeDocument/2006/relationships/image" Target="../media/image234.svg"/><Relationship Id="rId2" Type="http://schemas.openxmlformats.org/officeDocument/2006/relationships/slideLayout" Target="../slideLayouts/slideLayout629.xml"/><Relationship Id="rId1" Type="http://schemas.openxmlformats.org/officeDocument/2006/relationships/themeOverride" Target="../theme/themeOverride30.xml"/><Relationship Id="rId6" Type="http://schemas.openxmlformats.org/officeDocument/2006/relationships/image" Target="../media/image243.png"/><Relationship Id="rId5" Type="http://schemas.openxmlformats.org/officeDocument/2006/relationships/image" Target="../media/image242.png"/><Relationship Id="rId4" Type="http://schemas.openxmlformats.org/officeDocument/2006/relationships/image" Target="../media/image241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4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33.xml"/><Relationship Id="rId5" Type="http://schemas.openxmlformats.org/officeDocument/2006/relationships/image" Target="../media/image110.png"/><Relationship Id="rId4" Type="http://schemas.openxmlformats.org/officeDocument/2006/relationships/image" Target="../media/image2.sv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5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33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7.png"/><Relationship Id="rId2" Type="http://schemas.openxmlformats.org/officeDocument/2006/relationships/image" Target="../media/image246.jpeg"/><Relationship Id="rId1" Type="http://schemas.openxmlformats.org/officeDocument/2006/relationships/slideLayout" Target="../slideLayouts/slideLayout633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4.xml"/><Relationship Id="rId2" Type="http://schemas.openxmlformats.org/officeDocument/2006/relationships/slideLayout" Target="../slideLayouts/slideLayout635.xml"/><Relationship Id="rId1" Type="http://schemas.openxmlformats.org/officeDocument/2006/relationships/themeOverride" Target="../theme/themeOverride31.xml"/><Relationship Id="rId4" Type="http://schemas.openxmlformats.org/officeDocument/2006/relationships/image" Target="../media/image180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9.png"/><Relationship Id="rId7" Type="http://schemas.openxmlformats.org/officeDocument/2006/relationships/image" Target="../media/image253.jpeg"/><Relationship Id="rId2" Type="http://schemas.openxmlformats.org/officeDocument/2006/relationships/image" Target="../media/image248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52.jpeg"/><Relationship Id="rId5" Type="http://schemas.openxmlformats.org/officeDocument/2006/relationships/image" Target="../media/image251.jpeg"/><Relationship Id="rId4" Type="http://schemas.openxmlformats.org/officeDocument/2006/relationships/image" Target="../media/image250.jpe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4.gif"/><Relationship Id="rId1" Type="http://schemas.openxmlformats.org/officeDocument/2006/relationships/slideLayout" Target="../slideLayouts/slideLayout666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5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6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5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8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57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8.xml"/><Relationship Id="rId7" Type="http://schemas.openxmlformats.org/officeDocument/2006/relationships/image" Target="../media/image261.pn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32.xml"/><Relationship Id="rId6" Type="http://schemas.openxmlformats.org/officeDocument/2006/relationships/image" Target="../media/image260.png"/><Relationship Id="rId5" Type="http://schemas.openxmlformats.org/officeDocument/2006/relationships/image" Target="../media/image259.png"/><Relationship Id="rId4" Type="http://schemas.openxmlformats.org/officeDocument/2006/relationships/image" Target="../media/image258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3.png"/><Relationship Id="rId2" Type="http://schemas.openxmlformats.org/officeDocument/2006/relationships/image" Target="../media/image26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4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5.pn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33.xml"/><Relationship Id="rId5" Type="http://schemas.openxmlformats.org/officeDocument/2006/relationships/image" Target="../media/image259.png"/><Relationship Id="rId4" Type="http://schemas.openxmlformats.org/officeDocument/2006/relationships/image" Target="../media/image266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9.xml"/><Relationship Id="rId2" Type="http://schemas.openxmlformats.org/officeDocument/2006/relationships/slideLayout" Target="../slideLayouts/slideLayout782.xml"/><Relationship Id="rId1" Type="http://schemas.openxmlformats.org/officeDocument/2006/relationships/themeOverride" Target="../theme/themeOverride34.xml"/><Relationship Id="rId4" Type="http://schemas.openxmlformats.org/officeDocument/2006/relationships/image" Target="../media/image267.png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8.png"/><Relationship Id="rId1" Type="http://schemas.openxmlformats.org/officeDocument/2006/relationships/slideLayout" Target="../slideLayouts/slideLayout4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png"/><Relationship Id="rId2" Type="http://schemas.openxmlformats.org/officeDocument/2006/relationships/image" Target="../media/image269.png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casadosdados.com.br/solucao/cnpj?q=06107365907" TargetMode="External"/><Relationship Id="rId4" Type="http://schemas.openxmlformats.org/officeDocument/2006/relationships/image" Target="../media/image271.jpeg"/></Relationships>
</file>

<file path=ppt/slides/_rels/slide69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27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75.png"/><Relationship Id="rId5" Type="http://schemas.openxmlformats.org/officeDocument/2006/relationships/image" Target="../media/image274.png"/><Relationship Id="rId4" Type="http://schemas.openxmlformats.org/officeDocument/2006/relationships/image" Target="../media/image273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6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8.png"/><Relationship Id="rId2" Type="http://schemas.openxmlformats.org/officeDocument/2006/relationships/image" Target="../media/image277.jpeg"/><Relationship Id="rId1" Type="http://schemas.openxmlformats.org/officeDocument/2006/relationships/slideLayout" Target="../slideLayouts/slideLayout4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9.png"/><Relationship Id="rId7" Type="http://schemas.openxmlformats.org/officeDocument/2006/relationships/image" Target="../media/image283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82.png"/><Relationship Id="rId5" Type="http://schemas.openxmlformats.org/officeDocument/2006/relationships/image" Target="../media/image281.png"/><Relationship Id="rId4" Type="http://schemas.openxmlformats.org/officeDocument/2006/relationships/image" Target="../media/image280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3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3.xml"/><Relationship Id="rId2" Type="http://schemas.openxmlformats.org/officeDocument/2006/relationships/slideLayout" Target="../slideLayouts/slideLayout739.xml"/><Relationship Id="rId1" Type="http://schemas.openxmlformats.org/officeDocument/2006/relationships/themeOverride" Target="../theme/themeOverride35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4.png"/><Relationship Id="rId1" Type="http://schemas.openxmlformats.org/officeDocument/2006/relationships/slideLayout" Target="../slideLayouts/slideLayout77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4.png"/><Relationship Id="rId1" Type="http://schemas.openxmlformats.org/officeDocument/2006/relationships/slideLayout" Target="../slideLayouts/slideLayout77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4.png"/><Relationship Id="rId1" Type="http://schemas.openxmlformats.org/officeDocument/2006/relationships/slideLayout" Target="../slideLayouts/slideLayout77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8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4.png"/><Relationship Id="rId1" Type="http://schemas.openxmlformats.org/officeDocument/2006/relationships/slideLayout" Target="../slideLayouts/slideLayout772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7.jpeg"/><Relationship Id="rId1" Type="http://schemas.openxmlformats.org/officeDocument/2006/relationships/slideLayout" Target="../slideLayouts/slideLayout4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5.svg"/><Relationship Id="rId1" Type="http://schemas.openxmlformats.org/officeDocument/2006/relationships/slideLayout" Target="../slideLayouts/slideLayout4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6.png"/><Relationship Id="rId2" Type="http://schemas.openxmlformats.org/officeDocument/2006/relationships/image" Target="../media/image173.png"/><Relationship Id="rId1" Type="http://schemas.openxmlformats.org/officeDocument/2006/relationships/slideLayout" Target="../slideLayouts/slideLayout4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7.jpeg"/><Relationship Id="rId1" Type="http://schemas.openxmlformats.org/officeDocument/2006/relationships/slideLayout" Target="../slideLayouts/slideLayout4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7.sv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8.sv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9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5.sv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90.sv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5.sv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4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0.sv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4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0.sv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4.xml"/></Relationships>
</file>

<file path=ppt/slides/_rels/slide9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0.svg"/><Relationship Id="rId3" Type="http://schemas.openxmlformats.org/officeDocument/2006/relationships/oleObject" Target="../embeddings/oleObject1.bin"/><Relationship Id="rId7" Type="http://schemas.openxmlformats.org/officeDocument/2006/relationships/image" Target="../media/image294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93.png"/><Relationship Id="rId5" Type="http://schemas.openxmlformats.org/officeDocument/2006/relationships/image" Target="../media/image292.png"/><Relationship Id="rId4" Type="http://schemas.openxmlformats.org/officeDocument/2006/relationships/image" Target="../media/image291.emf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9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95.png"/><Relationship Id="rId5" Type="http://schemas.openxmlformats.org/officeDocument/2006/relationships/image" Target="../media/image282.png"/><Relationship Id="rId4" Type="http://schemas.openxmlformats.org/officeDocument/2006/relationships/image" Target="../media/image281.png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7.jpeg"/><Relationship Id="rId1" Type="http://schemas.openxmlformats.org/officeDocument/2006/relationships/slideLayout" Target="../slideLayouts/slideLayout4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2.xml"/><Relationship Id="rId2" Type="http://schemas.openxmlformats.org/officeDocument/2006/relationships/slideLayout" Target="../slideLayouts/slideLayout740.xml"/><Relationship Id="rId1" Type="http://schemas.openxmlformats.org/officeDocument/2006/relationships/themeOverride" Target="../theme/themeOverride36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emf"/><Relationship Id="rId2" Type="http://schemas.openxmlformats.org/officeDocument/2006/relationships/image" Target="../media/image296.jpeg"/><Relationship Id="rId1" Type="http://schemas.openxmlformats.org/officeDocument/2006/relationships/slideLayout" Target="../slideLayouts/slideLayout4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emf"/><Relationship Id="rId2" Type="http://schemas.openxmlformats.org/officeDocument/2006/relationships/slideLayout" Target="../slideLayouts/slideLayout740.xml"/><Relationship Id="rId1" Type="http://schemas.openxmlformats.org/officeDocument/2006/relationships/themeOverride" Target="../theme/themeOverride37.xml"/><Relationship Id="rId4" Type="http://schemas.openxmlformats.org/officeDocument/2006/relationships/hyperlink" Target="mailto:trocadechip.pme@claroatendimento.com.br" TargetMode="Externa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emf"/><Relationship Id="rId2" Type="http://schemas.openxmlformats.org/officeDocument/2006/relationships/image" Target="../media/image297.jpeg"/><Relationship Id="rId1" Type="http://schemas.openxmlformats.org/officeDocument/2006/relationships/slideLayout" Target="../slideLayouts/slideLayout4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7.jpeg"/><Relationship Id="rId1" Type="http://schemas.openxmlformats.org/officeDocument/2006/relationships/slideLayout" Target="../slideLayouts/slideLayout4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90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8.pn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38.xml"/><Relationship Id="rId4" Type="http://schemas.openxmlformats.org/officeDocument/2006/relationships/image" Target="../media/image299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8.sv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39.xml"/><Relationship Id="rId6" Type="http://schemas.openxmlformats.org/officeDocument/2006/relationships/image" Target="../media/image300.png"/><Relationship Id="rId5" Type="http://schemas.openxmlformats.org/officeDocument/2006/relationships/image" Target="../media/image299.png"/><Relationship Id="rId4" Type="http://schemas.openxmlformats.org/officeDocument/2006/relationships/image" Target="../media/image298.png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1.jpeg"/><Relationship Id="rId1" Type="http://schemas.openxmlformats.org/officeDocument/2006/relationships/slideLayout" Target="../slideLayouts/slideLayout633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svg"/><Relationship Id="rId2" Type="http://schemas.openxmlformats.org/officeDocument/2006/relationships/image" Target="../media/image30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Imagem 32">
            <a:extLst>
              <a:ext uri="{FF2B5EF4-FFF2-40B4-BE49-F238E27FC236}">
                <a16:creationId xmlns:a16="http://schemas.microsoft.com/office/drawing/2014/main" id="{D750B16B-D393-6E00-E74A-B746546F65E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flipH="1">
            <a:off x="-268416" y="-72825"/>
            <a:ext cx="11162338" cy="7040229"/>
          </a:xfrm>
          <a:prstGeom prst="rect">
            <a:avLst/>
          </a:prstGeom>
        </p:spPr>
      </p:pic>
      <p:sp>
        <p:nvSpPr>
          <p:cNvPr id="32" name="Retângulo 31">
            <a:extLst>
              <a:ext uri="{FF2B5EF4-FFF2-40B4-BE49-F238E27FC236}">
                <a16:creationId xmlns:a16="http://schemas.microsoft.com/office/drawing/2014/main" id="{5BF66541-B060-506D-A85F-85845BC65D52}"/>
              </a:ext>
            </a:extLst>
          </p:cNvPr>
          <p:cNvSpPr/>
          <p:nvPr/>
        </p:nvSpPr>
        <p:spPr>
          <a:xfrm>
            <a:off x="1283368" y="-72825"/>
            <a:ext cx="11026676" cy="7040229"/>
          </a:xfrm>
          <a:prstGeom prst="rect">
            <a:avLst/>
          </a:prstGeom>
          <a:gradFill>
            <a:gsLst>
              <a:gs pos="82000">
                <a:srgbClr val="5A0101"/>
              </a:gs>
              <a:gs pos="0">
                <a:schemeClr val="tx1">
                  <a:lumMod val="95000"/>
                  <a:lumOff val="5000"/>
                  <a:alpha val="0"/>
                </a:schemeClr>
              </a:gs>
              <a:gs pos="66000">
                <a:srgbClr val="610000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5E3C24C7-4585-F660-A9ED-596D06A2BBD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31255" y="514459"/>
            <a:ext cx="1628739" cy="886854"/>
          </a:xfrm>
          <a:prstGeom prst="rect">
            <a:avLst/>
          </a:prstGeom>
        </p:spPr>
      </p:pic>
      <p:pic>
        <p:nvPicPr>
          <p:cNvPr id="2" name="Graphic 16">
            <a:extLst>
              <a:ext uri="{FF2B5EF4-FFF2-40B4-BE49-F238E27FC236}">
                <a16:creationId xmlns:a16="http://schemas.microsoft.com/office/drawing/2014/main" id="{DBAF0759-CFC9-5F95-744A-47999AF404B7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31255" y="5740201"/>
            <a:ext cx="1247380" cy="471534"/>
          </a:xfrm>
          <a:prstGeom prst="rect">
            <a:avLst/>
          </a:prstGeom>
        </p:spPr>
      </p:pic>
      <p:sp>
        <p:nvSpPr>
          <p:cNvPr id="9" name="[T2O] TextBox 7">
            <a:extLst>
              <a:ext uri="{FF2B5EF4-FFF2-40B4-BE49-F238E27FC236}">
                <a16:creationId xmlns:a16="http://schemas.microsoft.com/office/drawing/2014/main" id="{9FCE3575-C90A-537B-26D6-9FFB5F22A6F4}"/>
              </a:ext>
            </a:extLst>
          </p:cNvPr>
          <p:cNvSpPr/>
          <p:nvPr/>
        </p:nvSpPr>
        <p:spPr>
          <a:xfrm>
            <a:off x="6091869" y="3026391"/>
            <a:ext cx="4282059" cy="701802"/>
          </a:xfrm>
          <a:custGeom>
            <a:avLst/>
            <a:gdLst/>
            <a:ahLst/>
            <a:cxnLst/>
            <a:rect l="l" t="t" r="r" b="b"/>
            <a:pathLst>
              <a:path w="4282059" h="701802">
                <a:moveTo>
                  <a:pt x="3571113" y="279654"/>
                </a:moveTo>
                <a:cubicBezTo>
                  <a:pt x="3537585" y="279654"/>
                  <a:pt x="3513836" y="292862"/>
                  <a:pt x="3499866" y="319278"/>
                </a:cubicBezTo>
                <a:cubicBezTo>
                  <a:pt x="3485896" y="345694"/>
                  <a:pt x="3478911" y="382524"/>
                  <a:pt x="3478911" y="429768"/>
                </a:cubicBezTo>
                <a:cubicBezTo>
                  <a:pt x="3478911" y="477012"/>
                  <a:pt x="3485896" y="513842"/>
                  <a:pt x="3499866" y="540258"/>
                </a:cubicBezTo>
                <a:cubicBezTo>
                  <a:pt x="3513836" y="566674"/>
                  <a:pt x="3537585" y="579882"/>
                  <a:pt x="3571113" y="579882"/>
                </a:cubicBezTo>
                <a:cubicBezTo>
                  <a:pt x="3604641" y="579882"/>
                  <a:pt x="3628390" y="566674"/>
                  <a:pt x="3642360" y="540258"/>
                </a:cubicBezTo>
                <a:cubicBezTo>
                  <a:pt x="3656330" y="513842"/>
                  <a:pt x="3663315" y="477012"/>
                  <a:pt x="3663315" y="429768"/>
                </a:cubicBezTo>
                <a:cubicBezTo>
                  <a:pt x="3663315" y="382524"/>
                  <a:pt x="3656330" y="345694"/>
                  <a:pt x="3642360" y="319278"/>
                </a:cubicBezTo>
                <a:cubicBezTo>
                  <a:pt x="3628390" y="292862"/>
                  <a:pt x="3604641" y="279654"/>
                  <a:pt x="3571113" y="279654"/>
                </a:cubicBezTo>
                <a:close/>
                <a:moveTo>
                  <a:pt x="1027938" y="279654"/>
                </a:moveTo>
                <a:cubicBezTo>
                  <a:pt x="994410" y="279654"/>
                  <a:pt x="970661" y="292862"/>
                  <a:pt x="956691" y="319278"/>
                </a:cubicBezTo>
                <a:cubicBezTo>
                  <a:pt x="942721" y="345694"/>
                  <a:pt x="935736" y="382524"/>
                  <a:pt x="935736" y="429768"/>
                </a:cubicBezTo>
                <a:cubicBezTo>
                  <a:pt x="935736" y="477012"/>
                  <a:pt x="942721" y="513842"/>
                  <a:pt x="956691" y="540258"/>
                </a:cubicBezTo>
                <a:cubicBezTo>
                  <a:pt x="970661" y="566674"/>
                  <a:pt x="994410" y="579882"/>
                  <a:pt x="1027938" y="579882"/>
                </a:cubicBezTo>
                <a:cubicBezTo>
                  <a:pt x="1061466" y="579882"/>
                  <a:pt x="1085215" y="566674"/>
                  <a:pt x="1099185" y="540258"/>
                </a:cubicBezTo>
                <a:cubicBezTo>
                  <a:pt x="1113155" y="513842"/>
                  <a:pt x="1120140" y="477012"/>
                  <a:pt x="1120140" y="429768"/>
                </a:cubicBezTo>
                <a:cubicBezTo>
                  <a:pt x="1120140" y="382524"/>
                  <a:pt x="1113155" y="345694"/>
                  <a:pt x="1099185" y="319278"/>
                </a:cubicBezTo>
                <a:cubicBezTo>
                  <a:pt x="1085215" y="292862"/>
                  <a:pt x="1061466" y="279654"/>
                  <a:pt x="1027938" y="279654"/>
                </a:cubicBezTo>
                <a:close/>
                <a:moveTo>
                  <a:pt x="2801493" y="169926"/>
                </a:moveTo>
                <a:lnTo>
                  <a:pt x="2956179" y="169926"/>
                </a:lnTo>
                <a:lnTo>
                  <a:pt x="3046095" y="553974"/>
                </a:lnTo>
                <a:lnTo>
                  <a:pt x="3053715" y="553974"/>
                </a:lnTo>
                <a:lnTo>
                  <a:pt x="3144393" y="169926"/>
                </a:lnTo>
                <a:lnTo>
                  <a:pt x="3287649" y="169926"/>
                </a:lnTo>
                <a:lnTo>
                  <a:pt x="3155061" y="692658"/>
                </a:lnTo>
                <a:lnTo>
                  <a:pt x="2934843" y="692658"/>
                </a:lnTo>
                <a:close/>
                <a:moveTo>
                  <a:pt x="2282190" y="169926"/>
                </a:moveTo>
                <a:lnTo>
                  <a:pt x="2432304" y="169926"/>
                </a:lnTo>
                <a:lnTo>
                  <a:pt x="2432304" y="573024"/>
                </a:lnTo>
                <a:lnTo>
                  <a:pt x="2606040" y="573024"/>
                </a:lnTo>
                <a:lnTo>
                  <a:pt x="2606040" y="692658"/>
                </a:lnTo>
                <a:lnTo>
                  <a:pt x="2282190" y="692658"/>
                </a:lnTo>
                <a:close/>
                <a:moveTo>
                  <a:pt x="1306068" y="169926"/>
                </a:moveTo>
                <a:lnTo>
                  <a:pt x="1460754" y="169926"/>
                </a:lnTo>
                <a:lnTo>
                  <a:pt x="1550670" y="553974"/>
                </a:lnTo>
                <a:lnTo>
                  <a:pt x="1558290" y="553974"/>
                </a:lnTo>
                <a:lnTo>
                  <a:pt x="1648968" y="169926"/>
                </a:lnTo>
                <a:lnTo>
                  <a:pt x="1792224" y="169926"/>
                </a:lnTo>
                <a:lnTo>
                  <a:pt x="1659636" y="692658"/>
                </a:lnTo>
                <a:lnTo>
                  <a:pt x="1439418" y="692658"/>
                </a:lnTo>
                <a:close/>
                <a:moveTo>
                  <a:pt x="57912" y="169926"/>
                </a:moveTo>
                <a:lnTo>
                  <a:pt x="263652" y="169926"/>
                </a:lnTo>
                <a:lnTo>
                  <a:pt x="355092" y="551688"/>
                </a:lnTo>
                <a:lnTo>
                  <a:pt x="363474" y="551688"/>
                </a:lnTo>
                <a:lnTo>
                  <a:pt x="455676" y="169926"/>
                </a:lnTo>
                <a:lnTo>
                  <a:pt x="658368" y="169926"/>
                </a:lnTo>
                <a:lnTo>
                  <a:pt x="717042" y="692658"/>
                </a:lnTo>
                <a:lnTo>
                  <a:pt x="564642" y="692658"/>
                </a:lnTo>
                <a:lnTo>
                  <a:pt x="548640" y="451664"/>
                </a:lnTo>
                <a:cubicBezTo>
                  <a:pt x="545592" y="407341"/>
                  <a:pt x="543814" y="370070"/>
                  <a:pt x="543306" y="339852"/>
                </a:cubicBezTo>
                <a:lnTo>
                  <a:pt x="535686" y="339852"/>
                </a:lnTo>
                <a:lnTo>
                  <a:pt x="445008" y="692658"/>
                </a:lnTo>
                <a:lnTo>
                  <a:pt x="258318" y="692658"/>
                </a:lnTo>
                <a:lnTo>
                  <a:pt x="166116" y="339852"/>
                </a:lnTo>
                <a:lnTo>
                  <a:pt x="158496" y="339852"/>
                </a:lnTo>
                <a:cubicBezTo>
                  <a:pt x="157988" y="375111"/>
                  <a:pt x="155956" y="411627"/>
                  <a:pt x="152400" y="449402"/>
                </a:cubicBezTo>
                <a:lnTo>
                  <a:pt x="133350" y="692658"/>
                </a:lnTo>
                <a:lnTo>
                  <a:pt x="0" y="692658"/>
                </a:lnTo>
                <a:close/>
                <a:moveTo>
                  <a:pt x="3881247" y="166878"/>
                </a:moveTo>
                <a:lnTo>
                  <a:pt x="4272153" y="166878"/>
                </a:lnTo>
                <a:lnTo>
                  <a:pt x="4272153" y="256794"/>
                </a:lnTo>
                <a:lnTo>
                  <a:pt x="4055745" y="576072"/>
                </a:lnTo>
                <a:lnTo>
                  <a:pt x="4282059" y="571500"/>
                </a:lnTo>
                <a:lnTo>
                  <a:pt x="4282059" y="692658"/>
                </a:lnTo>
                <a:lnTo>
                  <a:pt x="3874389" y="692658"/>
                </a:lnTo>
                <a:lnTo>
                  <a:pt x="3874389" y="602742"/>
                </a:lnTo>
                <a:lnTo>
                  <a:pt x="4090035" y="283464"/>
                </a:lnTo>
                <a:lnTo>
                  <a:pt x="3881247" y="288036"/>
                </a:lnTo>
                <a:close/>
                <a:moveTo>
                  <a:pt x="1863090" y="166878"/>
                </a:moveTo>
                <a:lnTo>
                  <a:pt x="2196084" y="166878"/>
                </a:lnTo>
                <a:lnTo>
                  <a:pt x="2196084" y="282702"/>
                </a:lnTo>
                <a:lnTo>
                  <a:pt x="2011680" y="282702"/>
                </a:lnTo>
                <a:lnTo>
                  <a:pt x="2011680" y="368808"/>
                </a:lnTo>
                <a:lnTo>
                  <a:pt x="2141982" y="368808"/>
                </a:lnTo>
                <a:lnTo>
                  <a:pt x="2141982" y="484632"/>
                </a:lnTo>
                <a:lnTo>
                  <a:pt x="2011680" y="484632"/>
                </a:lnTo>
                <a:lnTo>
                  <a:pt x="2011680" y="576834"/>
                </a:lnTo>
                <a:lnTo>
                  <a:pt x="2196084" y="576834"/>
                </a:lnTo>
                <a:lnTo>
                  <a:pt x="2196084" y="692658"/>
                </a:lnTo>
                <a:lnTo>
                  <a:pt x="1863090" y="692658"/>
                </a:lnTo>
                <a:close/>
                <a:moveTo>
                  <a:pt x="3571875" y="157734"/>
                </a:moveTo>
                <a:cubicBezTo>
                  <a:pt x="3623183" y="157734"/>
                  <a:pt x="3666998" y="168783"/>
                  <a:pt x="3703320" y="190881"/>
                </a:cubicBezTo>
                <a:cubicBezTo>
                  <a:pt x="3739642" y="212979"/>
                  <a:pt x="3767328" y="244475"/>
                  <a:pt x="3786378" y="285369"/>
                </a:cubicBezTo>
                <a:cubicBezTo>
                  <a:pt x="3805428" y="326263"/>
                  <a:pt x="3814953" y="374396"/>
                  <a:pt x="3814953" y="429768"/>
                </a:cubicBezTo>
                <a:cubicBezTo>
                  <a:pt x="3814953" y="485140"/>
                  <a:pt x="3805428" y="533273"/>
                  <a:pt x="3786378" y="574167"/>
                </a:cubicBezTo>
                <a:cubicBezTo>
                  <a:pt x="3767328" y="615061"/>
                  <a:pt x="3739642" y="646557"/>
                  <a:pt x="3703320" y="668655"/>
                </a:cubicBezTo>
                <a:cubicBezTo>
                  <a:pt x="3666998" y="690753"/>
                  <a:pt x="3623183" y="701802"/>
                  <a:pt x="3571875" y="701802"/>
                </a:cubicBezTo>
                <a:cubicBezTo>
                  <a:pt x="3520567" y="701802"/>
                  <a:pt x="3476498" y="690753"/>
                  <a:pt x="3439668" y="668655"/>
                </a:cubicBezTo>
                <a:cubicBezTo>
                  <a:pt x="3402838" y="646557"/>
                  <a:pt x="3374898" y="615061"/>
                  <a:pt x="3355848" y="574167"/>
                </a:cubicBezTo>
                <a:cubicBezTo>
                  <a:pt x="3336798" y="533273"/>
                  <a:pt x="3327273" y="485140"/>
                  <a:pt x="3327273" y="429768"/>
                </a:cubicBezTo>
                <a:cubicBezTo>
                  <a:pt x="3327273" y="374396"/>
                  <a:pt x="3336798" y="326263"/>
                  <a:pt x="3355848" y="285369"/>
                </a:cubicBezTo>
                <a:cubicBezTo>
                  <a:pt x="3374898" y="244475"/>
                  <a:pt x="3402838" y="212979"/>
                  <a:pt x="3439668" y="190881"/>
                </a:cubicBezTo>
                <a:cubicBezTo>
                  <a:pt x="3476498" y="168783"/>
                  <a:pt x="3520567" y="157734"/>
                  <a:pt x="3571875" y="157734"/>
                </a:cubicBezTo>
                <a:close/>
                <a:moveTo>
                  <a:pt x="1028700" y="157734"/>
                </a:moveTo>
                <a:cubicBezTo>
                  <a:pt x="1080008" y="157734"/>
                  <a:pt x="1123823" y="168783"/>
                  <a:pt x="1160145" y="190881"/>
                </a:cubicBezTo>
                <a:cubicBezTo>
                  <a:pt x="1196467" y="212979"/>
                  <a:pt x="1224153" y="244475"/>
                  <a:pt x="1243203" y="285369"/>
                </a:cubicBezTo>
                <a:cubicBezTo>
                  <a:pt x="1262253" y="326263"/>
                  <a:pt x="1271778" y="374396"/>
                  <a:pt x="1271778" y="429768"/>
                </a:cubicBezTo>
                <a:cubicBezTo>
                  <a:pt x="1271778" y="485140"/>
                  <a:pt x="1262253" y="533273"/>
                  <a:pt x="1243203" y="574167"/>
                </a:cubicBezTo>
                <a:cubicBezTo>
                  <a:pt x="1224153" y="615061"/>
                  <a:pt x="1196467" y="646557"/>
                  <a:pt x="1160145" y="668655"/>
                </a:cubicBezTo>
                <a:cubicBezTo>
                  <a:pt x="1123823" y="690753"/>
                  <a:pt x="1080008" y="701802"/>
                  <a:pt x="1028700" y="701802"/>
                </a:cubicBezTo>
                <a:cubicBezTo>
                  <a:pt x="977392" y="701802"/>
                  <a:pt x="933323" y="690753"/>
                  <a:pt x="896493" y="668655"/>
                </a:cubicBezTo>
                <a:cubicBezTo>
                  <a:pt x="859663" y="646557"/>
                  <a:pt x="831723" y="615061"/>
                  <a:pt x="812673" y="574167"/>
                </a:cubicBezTo>
                <a:cubicBezTo>
                  <a:pt x="793623" y="533273"/>
                  <a:pt x="784098" y="485140"/>
                  <a:pt x="784098" y="429768"/>
                </a:cubicBezTo>
                <a:cubicBezTo>
                  <a:pt x="784098" y="374396"/>
                  <a:pt x="793623" y="326263"/>
                  <a:pt x="812673" y="285369"/>
                </a:cubicBezTo>
                <a:cubicBezTo>
                  <a:pt x="831723" y="244475"/>
                  <a:pt x="859663" y="212979"/>
                  <a:pt x="896493" y="190881"/>
                </a:cubicBezTo>
                <a:cubicBezTo>
                  <a:pt x="933323" y="168783"/>
                  <a:pt x="977392" y="157734"/>
                  <a:pt x="1028700" y="157734"/>
                </a:cubicBezTo>
                <a:close/>
                <a:moveTo>
                  <a:pt x="1006602" y="0"/>
                </a:moveTo>
                <a:lnTo>
                  <a:pt x="1140714" y="0"/>
                </a:lnTo>
                <a:lnTo>
                  <a:pt x="1140714" y="10668"/>
                </a:lnTo>
                <a:lnTo>
                  <a:pt x="1069848" y="128016"/>
                </a:lnTo>
                <a:lnTo>
                  <a:pt x="972312" y="128016"/>
                </a:lnTo>
                <a:close/>
              </a:path>
            </a:pathLst>
          </a:cu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49770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3B98C679-4EAB-496E-DBC1-D214777861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925557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EA85F665-BFF1-D397-D064-D96C46F842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7763D22B-98E3-34C0-5CAC-F4010DD8B9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5509" y="1340768"/>
            <a:ext cx="3713055" cy="453650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AA039CE0-9991-5E5E-DA7D-AC45D57DF32B}"/>
              </a:ext>
            </a:extLst>
          </p:cNvPr>
          <p:cNvSpPr/>
          <p:nvPr/>
        </p:nvSpPr>
        <p:spPr>
          <a:xfrm>
            <a:off x="3589017" y="1720662"/>
            <a:ext cx="10128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9524" algn="ctr">
              <a:defRPr/>
            </a:pPr>
            <a:r>
              <a:rPr lang="pt-BR" sz="3200" b="1" dirty="0">
                <a:solidFill>
                  <a:prstClr val="white"/>
                </a:solidFill>
                <a:latin typeface="Calibri"/>
              </a:rPr>
              <a:t>CNPJ</a:t>
            </a: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A974C640-5FEA-E18A-8A5D-F9EB3C066D8C}"/>
              </a:ext>
            </a:extLst>
          </p:cNvPr>
          <p:cNvSpPr/>
          <p:nvPr/>
        </p:nvSpPr>
        <p:spPr>
          <a:xfrm>
            <a:off x="2698775" y="3060477"/>
            <a:ext cx="2746521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9524" algn="ctr">
              <a:defRPr/>
            </a:pPr>
            <a:r>
              <a:rPr lang="pt-BR" sz="3200" b="1" dirty="0">
                <a:solidFill>
                  <a:srgbClr val="720928"/>
                </a:solidFill>
                <a:latin typeface="Calibri"/>
              </a:rPr>
              <a:t>Sem mínimo </a:t>
            </a:r>
          </a:p>
          <a:p>
            <a:pPr marL="9524" algn="ctr">
              <a:defRPr/>
            </a:pPr>
            <a:r>
              <a:rPr lang="pt-BR" sz="3200" b="1" dirty="0">
                <a:solidFill>
                  <a:srgbClr val="720928"/>
                </a:solidFill>
                <a:latin typeface="Calibri"/>
              </a:rPr>
              <a:t>de abertura </a:t>
            </a:r>
          </a:p>
          <a:p>
            <a:pPr marL="9524" algn="ctr">
              <a:defRPr/>
            </a:pPr>
            <a:r>
              <a:rPr lang="pt-BR" sz="3200" b="1" dirty="0">
                <a:solidFill>
                  <a:srgbClr val="720928"/>
                </a:solidFill>
                <a:latin typeface="Calibri"/>
              </a:rPr>
              <a:t>do CNPJ .</a:t>
            </a:r>
          </a:p>
          <a:p>
            <a:pPr marL="9524" algn="ctr">
              <a:defRPr/>
            </a:pPr>
            <a:r>
              <a:rPr lang="pt-BR" sz="1200" b="1" dirty="0">
                <a:solidFill>
                  <a:srgbClr val="720928"/>
                </a:solidFill>
                <a:latin typeface="Calibri"/>
              </a:rPr>
              <a:t>(MEI – ME –EPP – LTDA – SLU – EI - S/A).</a:t>
            </a: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96CCB76B-0E67-7BE0-0485-11180F8601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945" y="1340768"/>
            <a:ext cx="3713055" cy="4536504"/>
          </a:xfrm>
          <a:prstGeom prst="rect">
            <a:avLst/>
          </a:prstGeom>
        </p:spPr>
      </p:pic>
      <p:sp>
        <p:nvSpPr>
          <p:cNvPr id="12" name="Retângulo 11">
            <a:extLst>
              <a:ext uri="{FF2B5EF4-FFF2-40B4-BE49-F238E27FC236}">
                <a16:creationId xmlns:a16="http://schemas.microsoft.com/office/drawing/2014/main" id="{383F9697-60A9-E30F-2403-53BF7F3A0A23}"/>
              </a:ext>
            </a:extLst>
          </p:cNvPr>
          <p:cNvSpPr/>
          <p:nvPr/>
        </p:nvSpPr>
        <p:spPr>
          <a:xfrm>
            <a:off x="7642223" y="1720662"/>
            <a:ext cx="8627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9524" algn="ctr">
              <a:defRPr/>
            </a:pPr>
            <a:r>
              <a:rPr lang="pt-BR" sz="3200" b="1" dirty="0">
                <a:solidFill>
                  <a:prstClr val="white"/>
                </a:solidFill>
                <a:latin typeface="Calibri"/>
              </a:rPr>
              <a:t>MEI</a:t>
            </a:r>
          </a:p>
        </p:txBody>
      </p:sp>
      <p:sp>
        <p:nvSpPr>
          <p:cNvPr id="14" name="Retângulo 13">
            <a:extLst>
              <a:ext uri="{FF2B5EF4-FFF2-40B4-BE49-F238E27FC236}">
                <a16:creationId xmlns:a16="http://schemas.microsoft.com/office/drawing/2014/main" id="{7DA406E2-7C8D-2C0D-DE2A-FEE1201D8B67}"/>
              </a:ext>
            </a:extLst>
          </p:cNvPr>
          <p:cNvSpPr/>
          <p:nvPr/>
        </p:nvSpPr>
        <p:spPr>
          <a:xfrm>
            <a:off x="6319966" y="3196817"/>
            <a:ext cx="3507249" cy="12464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524" algn="ctr">
              <a:defRPr/>
            </a:pPr>
            <a:r>
              <a:rPr lang="pt-BR" sz="2500" b="1" u="sng" dirty="0">
                <a:solidFill>
                  <a:srgbClr val="720928"/>
                </a:solidFill>
                <a:latin typeface="Calibri"/>
              </a:rPr>
              <a:t>Contratação máxima</a:t>
            </a:r>
            <a:r>
              <a:rPr lang="pt-BR" sz="2500" b="1" dirty="0">
                <a:solidFill>
                  <a:srgbClr val="720928"/>
                </a:solidFill>
                <a:latin typeface="Calibri"/>
              </a:rPr>
              <a:t>:</a:t>
            </a:r>
          </a:p>
          <a:p>
            <a:pPr marL="9524" algn="ctr">
              <a:defRPr/>
            </a:pPr>
            <a:r>
              <a:rPr lang="pt-BR" sz="2500" b="1" dirty="0">
                <a:solidFill>
                  <a:srgbClr val="720928"/>
                </a:solidFill>
                <a:latin typeface="Calibri"/>
              </a:rPr>
              <a:t>Serviços: até R$ 600.</a:t>
            </a:r>
          </a:p>
          <a:p>
            <a:pPr marL="9524" algn="ctr">
              <a:defRPr/>
            </a:pPr>
            <a:r>
              <a:rPr lang="pt-BR" sz="2500" b="1" dirty="0">
                <a:solidFill>
                  <a:srgbClr val="720928"/>
                </a:solidFill>
                <a:latin typeface="Calibri"/>
              </a:rPr>
              <a:t>Linhas: até 6.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08E9FDE3-A1A1-D397-C190-80C3ACABF7E8}"/>
              </a:ext>
            </a:extLst>
          </p:cNvPr>
          <p:cNvSpPr/>
          <p:nvPr/>
        </p:nvSpPr>
        <p:spPr>
          <a:xfrm>
            <a:off x="1072716" y="6077991"/>
            <a:ext cx="9711695" cy="10361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1600"/>
              </a:spcBef>
              <a:buClr>
                <a:srgbClr val="DA2F10"/>
              </a:buClr>
              <a:defRPr/>
            </a:pPr>
            <a:r>
              <a:rPr lang="pt-BR" sz="2400" b="1" dirty="0">
                <a:solidFill>
                  <a:srgbClr val="FF0000"/>
                </a:solidFill>
                <a:latin typeface="Calibri"/>
              </a:rPr>
              <a:t>SEM RESTRIÇÕES DE MERCADO E ADIMPLENTE NA BASE</a:t>
            </a:r>
            <a:endParaRPr lang="pt-BR" sz="2400" dirty="0">
              <a:solidFill>
                <a:srgbClr val="FF0000"/>
              </a:solidFill>
              <a:latin typeface="Arial" pitchFamily="34" charset="0"/>
            </a:endParaRPr>
          </a:p>
          <a:p>
            <a:pPr marL="380962" indent="-380962" algn="ctr">
              <a:spcBef>
                <a:spcPts val="1600"/>
              </a:spcBef>
              <a:buClr>
                <a:srgbClr val="DA2F10"/>
              </a:buClr>
              <a:buFont typeface="Arial" panose="020B0604020202020204" pitchFamily="34" charset="0"/>
              <a:buChar char="•"/>
              <a:defRPr/>
            </a:pPr>
            <a:endParaRPr lang="pt-BR" sz="2400" dirty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41232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CE0BD769-3695-9CC7-B017-E3BFD62217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7007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15045D-27A9-4B5D-A3CC-BDB44E35E5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5CE69238-D15B-AF08-56A3-57EFADB9DE18}"/>
              </a:ext>
            </a:extLst>
          </p:cNvPr>
          <p:cNvSpPr/>
          <p:nvPr/>
        </p:nvSpPr>
        <p:spPr>
          <a:xfrm>
            <a:off x="-1397" y="1062130"/>
            <a:ext cx="12191144" cy="57958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55449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92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442EAA80-FB3B-1175-EED1-88AE740E2676}"/>
              </a:ext>
            </a:extLst>
          </p:cNvPr>
          <p:cNvSpPr txBox="1"/>
          <p:nvPr/>
        </p:nvSpPr>
        <p:spPr>
          <a:xfrm>
            <a:off x="-13402" y="282863"/>
            <a:ext cx="12191144" cy="792205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6">
                <a:satMod val="175000"/>
                <a:alpha val="40000"/>
              </a:schemeClr>
            </a:glow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pPr marL="0" marR="0" lvl="0" indent="0" algn="ctr" defTabSz="27327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548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SALÃO DE VENDAS</a:t>
            </a: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FEC5C6D2-7AA1-AD74-60C8-77ADB5047B2D}"/>
              </a:ext>
            </a:extLst>
          </p:cNvPr>
          <p:cNvSpPr txBox="1"/>
          <p:nvPr/>
        </p:nvSpPr>
        <p:spPr>
          <a:xfrm>
            <a:off x="3050880" y="2734099"/>
            <a:ext cx="8028710" cy="16851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554492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38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indie MonoD" pitchFamily="2" charset="77"/>
                <a:ea typeface="+mn-ea"/>
                <a:cs typeface="+mn-cs"/>
              </a:rPr>
              <a:t>Multi</a:t>
            </a:r>
          </a:p>
          <a:p>
            <a:pPr marL="0" marR="0" lvl="0" indent="0" algn="l" defTabSz="554492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38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indie MonoD" pitchFamily="2" charset="77"/>
                <a:ea typeface="+mn-ea"/>
                <a:cs typeface="+mn-cs"/>
              </a:rPr>
              <a:t>Recomendado</a:t>
            </a:r>
          </a:p>
        </p:txBody>
      </p:sp>
      <p:pic>
        <p:nvPicPr>
          <p:cNvPr id="10" name="Imagem 9" descr="Ícone&#10;&#10;Descrição gerada automaticamente">
            <a:extLst>
              <a:ext uri="{FF2B5EF4-FFF2-40B4-BE49-F238E27FC236}">
                <a16:creationId xmlns:a16="http://schemas.microsoft.com/office/drawing/2014/main" id="{80D791AB-6CAA-BEF1-61E8-961DD7F38AB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9589" y="6028598"/>
            <a:ext cx="945036" cy="852794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4C2FACD0-4683-CA24-F274-D71DD6FA3F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95803" y="1123277"/>
            <a:ext cx="8602084" cy="5734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248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86C5A3-37AF-2E86-37D4-05A1105A31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C9A6E767-36EC-E800-A614-2F7E67A9EE1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259140" cy="6870507"/>
          </a:xfrm>
          <a:prstGeom prst="rect">
            <a:avLst/>
          </a:prstGeom>
        </p:spPr>
      </p:pic>
      <p:sp>
        <p:nvSpPr>
          <p:cNvPr id="51" name="Retângulo 50">
            <a:extLst>
              <a:ext uri="{FF2B5EF4-FFF2-40B4-BE49-F238E27FC236}">
                <a16:creationId xmlns:a16="http://schemas.microsoft.com/office/drawing/2014/main" id="{F96BA5A5-1967-FAAE-04E3-8FB40DEAEFEF}"/>
              </a:ext>
            </a:extLst>
          </p:cNvPr>
          <p:cNvSpPr/>
          <p:nvPr/>
        </p:nvSpPr>
        <p:spPr>
          <a:xfrm>
            <a:off x="1687908" y="-39128"/>
            <a:ext cx="10571232" cy="6909636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4E38C149-8E3F-769C-4D91-0D140E85A0F5}"/>
              </a:ext>
            </a:extLst>
          </p:cNvPr>
          <p:cNvSpPr txBox="1"/>
          <p:nvPr/>
        </p:nvSpPr>
        <p:spPr>
          <a:xfrm>
            <a:off x="6100038" y="2502656"/>
            <a:ext cx="473531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pt-BR" sz="2800" dirty="0">
                <a:solidFill>
                  <a:schemeClr val="lt1"/>
                </a:solidFill>
                <a:latin typeface="+mj-lt"/>
                <a:ea typeface="Quattrocento Sans"/>
                <a:cs typeface="Calibri" panose="020F0502020204030204" pitchFamily="34" charset="0"/>
                <a:sym typeface="Quattrocento Sans"/>
              </a:rPr>
              <a:t>Cada venda é mais do que um chip ou plano, é uma solução que ajuda empreendedores</a:t>
            </a:r>
            <a:br>
              <a:rPr lang="pt-BR" sz="2800" dirty="0">
                <a:solidFill>
                  <a:schemeClr val="lt1"/>
                </a:solidFill>
                <a:latin typeface="+mj-lt"/>
                <a:ea typeface="Quattrocento Sans"/>
                <a:cs typeface="Calibri" panose="020F0502020204030204" pitchFamily="34" charset="0"/>
                <a:sym typeface="Quattrocento Sans"/>
              </a:rPr>
            </a:br>
            <a:r>
              <a:rPr lang="pt-BR" sz="2800" dirty="0">
                <a:solidFill>
                  <a:schemeClr val="lt1"/>
                </a:solidFill>
                <a:latin typeface="+mj-lt"/>
                <a:ea typeface="Quattrocento Sans"/>
                <a:cs typeface="Calibri" panose="020F0502020204030204" pitchFamily="34" charset="0"/>
                <a:sym typeface="Quattrocento Sans"/>
              </a:rPr>
              <a:t>a crescerem com mais eficiência e menos custo. 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938040B5-D6F2-958B-8668-9DC86F758FEF}"/>
              </a:ext>
            </a:extLst>
          </p:cNvPr>
          <p:cNvGrpSpPr/>
          <p:nvPr/>
        </p:nvGrpSpPr>
        <p:grpSpPr>
          <a:xfrm>
            <a:off x="206492" y="158751"/>
            <a:ext cx="11779017" cy="431602"/>
            <a:chOff x="206491" y="158751"/>
            <a:chExt cx="11779017" cy="431602"/>
          </a:xfrm>
        </p:grpSpPr>
        <p:sp>
          <p:nvSpPr>
            <p:cNvPr id="6" name="Retângulo: Cantos Arredondados 5">
              <a:extLst>
                <a:ext uri="{FF2B5EF4-FFF2-40B4-BE49-F238E27FC236}">
                  <a16:creationId xmlns:a16="http://schemas.microsoft.com/office/drawing/2014/main" id="{72C39D17-C714-CC69-E94B-6DDCDE19192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15" name="Gráfico 14">
              <a:extLst>
                <a:ext uri="{FF2B5EF4-FFF2-40B4-BE49-F238E27FC236}">
                  <a16:creationId xmlns:a16="http://schemas.microsoft.com/office/drawing/2014/main" id="{E6E9F509-0997-9C7C-CAE9-261BC8CE770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44491"/>
              <a:ext cx="1523323" cy="247025"/>
            </a:xfrm>
            <a:prstGeom prst="rect">
              <a:avLst/>
            </a:prstGeom>
          </p:spPr>
        </p:pic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89B44DD8-AA9B-4A11-7268-63339A4810B7}"/>
                </a:ext>
              </a:extLst>
            </p:cNvPr>
            <p:cNvSpPr txBox="1"/>
            <p:nvPr/>
          </p:nvSpPr>
          <p:spPr>
            <a:xfrm>
              <a:off x="5621867" y="209459"/>
              <a:ext cx="115288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400">
                  <a:solidFill>
                    <a:schemeClr val="bg1"/>
                  </a:solidFill>
                  <a:latin typeface="AMX Medium" pitchFamily="2" charset="0"/>
                </a:rPr>
                <a:t>MÓVEL VOZ</a:t>
              </a:r>
            </a:p>
          </p:txBody>
        </p:sp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4BABDD0F-1E86-13C1-CBD6-56581B042CBB}"/>
                </a:ext>
              </a:extLst>
            </p:cNvPr>
            <p:cNvSpPr/>
            <p:nvPr/>
          </p:nvSpPr>
          <p:spPr>
            <a:xfrm>
              <a:off x="10835380" y="299189"/>
              <a:ext cx="128379" cy="201835"/>
            </a:xfrm>
            <a:custGeom>
              <a:avLst/>
              <a:gdLst/>
              <a:ahLst/>
              <a:cxnLst/>
              <a:rect l="l" t="t" r="r" b="b"/>
              <a:pathLst>
                <a:path w="266573" h="419100">
                  <a:moveTo>
                    <a:pt x="266573" y="104648"/>
                  </a:moveTo>
                  <a:lnTo>
                    <a:pt x="266573" y="28575"/>
                  </a:lnTo>
                  <a:cubicBezTo>
                    <a:pt x="266573" y="12827"/>
                    <a:pt x="253746" y="0"/>
                    <a:pt x="237998" y="0"/>
                  </a:cubicBezTo>
                  <a:lnTo>
                    <a:pt x="133223" y="0"/>
                  </a:lnTo>
                  <a:cubicBezTo>
                    <a:pt x="59563" y="0"/>
                    <a:pt x="0" y="59690"/>
                    <a:pt x="0" y="133350"/>
                  </a:cubicBezTo>
                  <a:lnTo>
                    <a:pt x="0" y="285877"/>
                  </a:lnTo>
                  <a:cubicBezTo>
                    <a:pt x="0" y="359537"/>
                    <a:pt x="59690" y="419100"/>
                    <a:pt x="133223" y="419100"/>
                  </a:cubicBezTo>
                  <a:lnTo>
                    <a:pt x="237871" y="419100"/>
                  </a:lnTo>
                  <a:cubicBezTo>
                    <a:pt x="253619" y="419100"/>
                    <a:pt x="266446" y="406273"/>
                    <a:pt x="266446" y="390525"/>
                  </a:cubicBezTo>
                  <a:lnTo>
                    <a:pt x="266446" y="314452"/>
                  </a:lnTo>
                  <a:cubicBezTo>
                    <a:pt x="266446" y="298704"/>
                    <a:pt x="253619" y="285877"/>
                    <a:pt x="237871" y="285877"/>
                  </a:cubicBezTo>
                  <a:lnTo>
                    <a:pt x="161798" y="285877"/>
                  </a:lnTo>
                  <a:cubicBezTo>
                    <a:pt x="146050" y="285877"/>
                    <a:pt x="133223" y="273050"/>
                    <a:pt x="133223" y="257302"/>
                  </a:cubicBezTo>
                  <a:lnTo>
                    <a:pt x="133223" y="161798"/>
                  </a:lnTo>
                  <a:cubicBezTo>
                    <a:pt x="133223" y="146050"/>
                    <a:pt x="146050" y="133223"/>
                    <a:pt x="161798" y="133223"/>
                  </a:cubicBezTo>
                  <a:lnTo>
                    <a:pt x="237871" y="133223"/>
                  </a:lnTo>
                  <a:cubicBezTo>
                    <a:pt x="253619" y="133223"/>
                    <a:pt x="266446" y="120396"/>
                    <a:pt x="266446" y="10464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18" name="Freeform 7">
              <a:extLst>
                <a:ext uri="{FF2B5EF4-FFF2-40B4-BE49-F238E27FC236}">
                  <a16:creationId xmlns:a16="http://schemas.microsoft.com/office/drawing/2014/main" id="{29BE63BE-7E0A-79C2-2D89-377B02FDF886}"/>
                </a:ext>
              </a:extLst>
            </p:cNvPr>
            <p:cNvSpPr/>
            <p:nvPr/>
          </p:nvSpPr>
          <p:spPr>
            <a:xfrm>
              <a:off x="10771160" y="234969"/>
              <a:ext cx="128379" cy="128379"/>
            </a:xfrm>
            <a:custGeom>
              <a:avLst/>
              <a:gdLst/>
              <a:ahLst/>
              <a:cxnLst/>
              <a:rect l="l" t="t" r="r" b="b"/>
              <a:pathLst>
                <a:path w="266573" h="266573">
                  <a:moveTo>
                    <a:pt x="266573" y="120142"/>
                  </a:moveTo>
                  <a:lnTo>
                    <a:pt x="266573" y="28575"/>
                  </a:lnTo>
                  <a:cubicBezTo>
                    <a:pt x="266573" y="12827"/>
                    <a:pt x="253746" y="0"/>
                    <a:pt x="237998" y="0"/>
                  </a:cubicBezTo>
                  <a:lnTo>
                    <a:pt x="161925" y="0"/>
                  </a:lnTo>
                  <a:cubicBezTo>
                    <a:pt x="146177" y="0"/>
                    <a:pt x="133350" y="12827"/>
                    <a:pt x="133350" y="28575"/>
                  </a:cubicBezTo>
                  <a:lnTo>
                    <a:pt x="133350" y="104648"/>
                  </a:lnTo>
                  <a:cubicBezTo>
                    <a:pt x="133350" y="120396"/>
                    <a:pt x="120523" y="133223"/>
                    <a:pt x="104775" y="133223"/>
                  </a:cubicBezTo>
                  <a:lnTo>
                    <a:pt x="28575" y="133223"/>
                  </a:lnTo>
                  <a:cubicBezTo>
                    <a:pt x="12827" y="133223"/>
                    <a:pt x="0" y="146050"/>
                    <a:pt x="0" y="161925"/>
                  </a:cubicBezTo>
                  <a:lnTo>
                    <a:pt x="0" y="237998"/>
                  </a:lnTo>
                  <a:cubicBezTo>
                    <a:pt x="0" y="253746"/>
                    <a:pt x="12827" y="266573"/>
                    <a:pt x="28575" y="266573"/>
                  </a:cubicBezTo>
                  <a:lnTo>
                    <a:pt x="120142" y="266573"/>
                  </a:lnTo>
                  <a:cubicBezTo>
                    <a:pt x="120142" y="185801"/>
                    <a:pt x="185801" y="120142"/>
                    <a:pt x="266573" y="120142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19" name="Freeform 8">
              <a:extLst>
                <a:ext uri="{FF2B5EF4-FFF2-40B4-BE49-F238E27FC236}">
                  <a16:creationId xmlns:a16="http://schemas.microsoft.com/office/drawing/2014/main" id="{139A9A44-7665-A377-7B9A-4D29C2A838CF}"/>
                </a:ext>
              </a:extLst>
            </p:cNvPr>
            <p:cNvSpPr/>
            <p:nvPr/>
          </p:nvSpPr>
          <p:spPr>
            <a:xfrm>
              <a:off x="11019723" y="299067"/>
              <a:ext cx="37982" cy="52905"/>
            </a:xfrm>
            <a:custGeom>
              <a:avLst/>
              <a:gdLst/>
              <a:ahLst/>
              <a:cxnLst/>
              <a:rect l="l" t="t" r="r" b="b"/>
              <a:pathLst>
                <a:path w="78867" h="109855">
                  <a:moveTo>
                    <a:pt x="50165" y="19050"/>
                  </a:moveTo>
                  <a:lnTo>
                    <a:pt x="50165" y="109855"/>
                  </a:lnTo>
                  <a:lnTo>
                    <a:pt x="28702" y="109855"/>
                  </a:lnTo>
                  <a:lnTo>
                    <a:pt x="28702" y="19050"/>
                  </a:lnTo>
                  <a:lnTo>
                    <a:pt x="0" y="19050"/>
                  </a:lnTo>
                  <a:lnTo>
                    <a:pt x="0" y="0"/>
                  </a:lnTo>
                  <a:lnTo>
                    <a:pt x="78867" y="0"/>
                  </a:lnTo>
                  <a:lnTo>
                    <a:pt x="78867" y="19177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0" name="Freeform 9">
              <a:extLst>
                <a:ext uri="{FF2B5EF4-FFF2-40B4-BE49-F238E27FC236}">
                  <a16:creationId xmlns:a16="http://schemas.microsoft.com/office/drawing/2014/main" id="{9E7B319E-F4F6-4917-DC39-A278E29DAA67}"/>
                </a:ext>
              </a:extLst>
            </p:cNvPr>
            <p:cNvSpPr/>
            <p:nvPr/>
          </p:nvSpPr>
          <p:spPr>
            <a:xfrm>
              <a:off x="11066144" y="299067"/>
              <a:ext cx="40061" cy="52966"/>
            </a:xfrm>
            <a:custGeom>
              <a:avLst/>
              <a:gdLst/>
              <a:ahLst/>
              <a:cxnLst/>
              <a:rect l="l" t="t" r="r" b="b"/>
              <a:pathLst>
                <a:path w="83185" h="109982">
                  <a:moveTo>
                    <a:pt x="41656" y="19050"/>
                  </a:moveTo>
                  <a:lnTo>
                    <a:pt x="21463" y="19050"/>
                  </a:lnTo>
                  <a:lnTo>
                    <a:pt x="21463" y="48133"/>
                  </a:lnTo>
                  <a:lnTo>
                    <a:pt x="41656" y="48133"/>
                  </a:lnTo>
                  <a:cubicBezTo>
                    <a:pt x="51054" y="48133"/>
                    <a:pt x="57277" y="42164"/>
                    <a:pt x="57277" y="33655"/>
                  </a:cubicBezTo>
                  <a:cubicBezTo>
                    <a:pt x="57277" y="25146"/>
                    <a:pt x="51054" y="19177"/>
                    <a:pt x="41656" y="19177"/>
                  </a:cubicBezTo>
                  <a:moveTo>
                    <a:pt x="58293" y="109982"/>
                  </a:moveTo>
                  <a:lnTo>
                    <a:pt x="36830" y="66167"/>
                  </a:lnTo>
                  <a:lnTo>
                    <a:pt x="21463" y="66167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43053" y="0"/>
                  </a:lnTo>
                  <a:cubicBezTo>
                    <a:pt x="65405" y="0"/>
                    <a:pt x="78740" y="15240"/>
                    <a:pt x="78740" y="33655"/>
                  </a:cubicBezTo>
                  <a:cubicBezTo>
                    <a:pt x="78740" y="49149"/>
                    <a:pt x="69342" y="58674"/>
                    <a:pt x="58674" y="62611"/>
                  </a:cubicBezTo>
                  <a:lnTo>
                    <a:pt x="83185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1" name="Freeform 10">
              <a:extLst>
                <a:ext uri="{FF2B5EF4-FFF2-40B4-BE49-F238E27FC236}">
                  <a16:creationId xmlns:a16="http://schemas.microsoft.com/office/drawing/2014/main" id="{5FA4E2FB-5AE0-7E0F-15EF-3674F6CFE687}"/>
                </a:ext>
              </a:extLst>
            </p:cNvPr>
            <p:cNvSpPr/>
            <p:nvPr/>
          </p:nvSpPr>
          <p:spPr>
            <a:xfrm>
              <a:off x="11114768" y="299067"/>
              <a:ext cx="34862" cy="52966"/>
            </a:xfrm>
            <a:custGeom>
              <a:avLst/>
              <a:gdLst/>
              <a:ahLst/>
              <a:cxnLst/>
              <a:rect l="l" t="t" r="r" b="b"/>
              <a:pathLst>
                <a:path w="72390" h="109982">
                  <a:moveTo>
                    <a:pt x="0" y="109982"/>
                  </a:moveTo>
                  <a:lnTo>
                    <a:pt x="0" y="0"/>
                  </a:lnTo>
                  <a:lnTo>
                    <a:pt x="72390" y="0"/>
                  </a:lnTo>
                  <a:lnTo>
                    <a:pt x="72390" y="19177"/>
                  </a:lnTo>
                  <a:lnTo>
                    <a:pt x="21463" y="19177"/>
                  </a:lnTo>
                  <a:lnTo>
                    <a:pt x="21463" y="44958"/>
                  </a:lnTo>
                  <a:lnTo>
                    <a:pt x="64897" y="44958"/>
                  </a:lnTo>
                  <a:lnTo>
                    <a:pt x="64897" y="64135"/>
                  </a:lnTo>
                  <a:lnTo>
                    <a:pt x="21463" y="64135"/>
                  </a:lnTo>
                  <a:lnTo>
                    <a:pt x="21463" y="90805"/>
                  </a:lnTo>
                  <a:lnTo>
                    <a:pt x="72390" y="90805"/>
                  </a:lnTo>
                  <a:lnTo>
                    <a:pt x="7239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2" name="Freeform 11">
              <a:extLst>
                <a:ext uri="{FF2B5EF4-FFF2-40B4-BE49-F238E27FC236}">
                  <a16:creationId xmlns:a16="http://schemas.microsoft.com/office/drawing/2014/main" id="{224EA986-3755-E9D7-94CD-474161AD5175}"/>
                </a:ext>
              </a:extLst>
            </p:cNvPr>
            <p:cNvSpPr/>
            <p:nvPr/>
          </p:nvSpPr>
          <p:spPr>
            <a:xfrm>
              <a:off x="11159784" y="299067"/>
              <a:ext cx="10336" cy="52966"/>
            </a:xfrm>
            <a:custGeom>
              <a:avLst/>
              <a:gdLst/>
              <a:ahLst/>
              <a:cxnLst/>
              <a:rect l="l" t="t" r="r" b="b"/>
              <a:pathLst>
                <a:path w="21463" h="109982">
                  <a:moveTo>
                    <a:pt x="0" y="0"/>
                  </a:moveTo>
                  <a:lnTo>
                    <a:pt x="21463" y="0"/>
                  </a:lnTo>
                  <a:lnTo>
                    <a:pt x="21463" y="109982"/>
                  </a:lnTo>
                  <a:lnTo>
                    <a:pt x="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3" name="Freeform 12">
              <a:extLst>
                <a:ext uri="{FF2B5EF4-FFF2-40B4-BE49-F238E27FC236}">
                  <a16:creationId xmlns:a16="http://schemas.microsoft.com/office/drawing/2014/main" id="{B31EEBE3-805A-8EF1-7587-5505F5F8B384}"/>
                </a:ext>
              </a:extLst>
            </p:cNvPr>
            <p:cNvSpPr/>
            <p:nvPr/>
          </p:nvSpPr>
          <p:spPr>
            <a:xfrm>
              <a:off x="11182475" y="299067"/>
              <a:ext cx="40550" cy="52966"/>
            </a:xfrm>
            <a:custGeom>
              <a:avLst/>
              <a:gdLst/>
              <a:ahLst/>
              <a:cxnLst/>
              <a:rect l="l" t="t" r="r" b="b"/>
              <a:pathLst>
                <a:path w="84201" h="109982">
                  <a:moveTo>
                    <a:pt x="65024" y="109982"/>
                  </a:moveTo>
                  <a:lnTo>
                    <a:pt x="21463" y="42545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19177" y="0"/>
                  </a:lnTo>
                  <a:lnTo>
                    <a:pt x="62738" y="67310"/>
                  </a:lnTo>
                  <a:lnTo>
                    <a:pt x="62738" y="0"/>
                  </a:lnTo>
                  <a:lnTo>
                    <a:pt x="84201" y="0"/>
                  </a:lnTo>
                  <a:lnTo>
                    <a:pt x="84201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4" name="Freeform 13">
              <a:extLst>
                <a:ext uri="{FF2B5EF4-FFF2-40B4-BE49-F238E27FC236}">
                  <a16:creationId xmlns:a16="http://schemas.microsoft.com/office/drawing/2014/main" id="{205DEE53-799C-0AFB-4BF6-8E050EF5CC8A}"/>
                </a:ext>
              </a:extLst>
            </p:cNvPr>
            <p:cNvSpPr/>
            <p:nvPr/>
          </p:nvSpPr>
          <p:spPr>
            <a:xfrm>
              <a:off x="11229569" y="299067"/>
              <a:ext cx="46728" cy="52966"/>
            </a:xfrm>
            <a:custGeom>
              <a:avLst/>
              <a:gdLst/>
              <a:ahLst/>
              <a:cxnLst/>
              <a:rect l="l" t="t" r="r" b="b"/>
              <a:pathLst>
                <a:path w="97028" h="109982">
                  <a:moveTo>
                    <a:pt x="49022" y="32385"/>
                  </a:moveTo>
                  <a:lnTo>
                    <a:pt x="35179" y="72390"/>
                  </a:lnTo>
                  <a:lnTo>
                    <a:pt x="62484" y="72390"/>
                  </a:lnTo>
                  <a:close/>
                  <a:moveTo>
                    <a:pt x="74676" y="109982"/>
                  </a:moveTo>
                  <a:lnTo>
                    <a:pt x="68199" y="90551"/>
                  </a:lnTo>
                  <a:lnTo>
                    <a:pt x="29083" y="90551"/>
                  </a:lnTo>
                  <a:lnTo>
                    <a:pt x="22479" y="109982"/>
                  </a:lnTo>
                  <a:lnTo>
                    <a:pt x="0" y="109982"/>
                  </a:lnTo>
                  <a:lnTo>
                    <a:pt x="40005" y="0"/>
                  </a:lnTo>
                  <a:lnTo>
                    <a:pt x="56896" y="0"/>
                  </a:lnTo>
                  <a:lnTo>
                    <a:pt x="97028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5" name="Freeform 14">
              <a:extLst>
                <a:ext uri="{FF2B5EF4-FFF2-40B4-BE49-F238E27FC236}">
                  <a16:creationId xmlns:a16="http://schemas.microsoft.com/office/drawing/2014/main" id="{CAC12B7B-D711-E580-C946-41D71A0E0E46}"/>
                </a:ext>
              </a:extLst>
            </p:cNvPr>
            <p:cNvSpPr/>
            <p:nvPr/>
          </p:nvSpPr>
          <p:spPr>
            <a:xfrm>
              <a:off x="11282842" y="299067"/>
              <a:ext cx="47951" cy="52966"/>
            </a:xfrm>
            <a:custGeom>
              <a:avLst/>
              <a:gdLst/>
              <a:ahLst/>
              <a:cxnLst/>
              <a:rect l="l" t="t" r="r" b="b"/>
              <a:pathLst>
                <a:path w="99568" h="109982">
                  <a:moveTo>
                    <a:pt x="78105" y="109982"/>
                  </a:moveTo>
                  <a:lnTo>
                    <a:pt x="78105" y="45847"/>
                  </a:lnTo>
                  <a:lnTo>
                    <a:pt x="57150" y="87503"/>
                  </a:lnTo>
                  <a:lnTo>
                    <a:pt x="42672" y="87503"/>
                  </a:lnTo>
                  <a:lnTo>
                    <a:pt x="21463" y="45847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21209" y="0"/>
                  </a:lnTo>
                  <a:lnTo>
                    <a:pt x="49911" y="59436"/>
                  </a:lnTo>
                  <a:lnTo>
                    <a:pt x="78486" y="0"/>
                  </a:lnTo>
                  <a:lnTo>
                    <a:pt x="99568" y="0"/>
                  </a:lnTo>
                  <a:lnTo>
                    <a:pt x="99568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6" name="Freeform 15">
              <a:extLst>
                <a:ext uri="{FF2B5EF4-FFF2-40B4-BE49-F238E27FC236}">
                  <a16:creationId xmlns:a16="http://schemas.microsoft.com/office/drawing/2014/main" id="{9B6C12C6-3F2B-D88C-1961-068C554D9C2E}"/>
                </a:ext>
              </a:extLst>
            </p:cNvPr>
            <p:cNvSpPr/>
            <p:nvPr/>
          </p:nvSpPr>
          <p:spPr>
            <a:xfrm>
              <a:off x="11343147" y="299067"/>
              <a:ext cx="34862" cy="52966"/>
            </a:xfrm>
            <a:custGeom>
              <a:avLst/>
              <a:gdLst/>
              <a:ahLst/>
              <a:cxnLst/>
              <a:rect l="l" t="t" r="r" b="b"/>
              <a:pathLst>
                <a:path w="72390" h="109982">
                  <a:moveTo>
                    <a:pt x="0" y="109982"/>
                  </a:moveTo>
                  <a:lnTo>
                    <a:pt x="0" y="0"/>
                  </a:lnTo>
                  <a:lnTo>
                    <a:pt x="72390" y="0"/>
                  </a:lnTo>
                  <a:lnTo>
                    <a:pt x="72390" y="19177"/>
                  </a:lnTo>
                  <a:lnTo>
                    <a:pt x="21463" y="19177"/>
                  </a:lnTo>
                  <a:lnTo>
                    <a:pt x="21463" y="44958"/>
                  </a:lnTo>
                  <a:lnTo>
                    <a:pt x="64897" y="44958"/>
                  </a:lnTo>
                  <a:lnTo>
                    <a:pt x="64897" y="64135"/>
                  </a:lnTo>
                  <a:lnTo>
                    <a:pt x="21463" y="64135"/>
                  </a:lnTo>
                  <a:lnTo>
                    <a:pt x="21463" y="90805"/>
                  </a:lnTo>
                  <a:lnTo>
                    <a:pt x="72390" y="90805"/>
                  </a:lnTo>
                  <a:lnTo>
                    <a:pt x="7239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7" name="Freeform 16">
              <a:extLst>
                <a:ext uri="{FF2B5EF4-FFF2-40B4-BE49-F238E27FC236}">
                  <a16:creationId xmlns:a16="http://schemas.microsoft.com/office/drawing/2014/main" id="{01467DCD-F537-BB1F-E5BB-80900B5B3A7C}"/>
                </a:ext>
              </a:extLst>
            </p:cNvPr>
            <p:cNvSpPr/>
            <p:nvPr/>
          </p:nvSpPr>
          <p:spPr>
            <a:xfrm>
              <a:off x="11388163" y="299067"/>
              <a:ext cx="40550" cy="52966"/>
            </a:xfrm>
            <a:custGeom>
              <a:avLst/>
              <a:gdLst/>
              <a:ahLst/>
              <a:cxnLst/>
              <a:rect l="l" t="t" r="r" b="b"/>
              <a:pathLst>
                <a:path w="84201" h="109982">
                  <a:moveTo>
                    <a:pt x="65024" y="109982"/>
                  </a:moveTo>
                  <a:lnTo>
                    <a:pt x="21463" y="42545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19177" y="0"/>
                  </a:lnTo>
                  <a:lnTo>
                    <a:pt x="62738" y="67310"/>
                  </a:lnTo>
                  <a:lnTo>
                    <a:pt x="62738" y="0"/>
                  </a:lnTo>
                  <a:lnTo>
                    <a:pt x="84201" y="0"/>
                  </a:lnTo>
                  <a:lnTo>
                    <a:pt x="84201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8" name="Freeform 17">
              <a:extLst>
                <a:ext uri="{FF2B5EF4-FFF2-40B4-BE49-F238E27FC236}">
                  <a16:creationId xmlns:a16="http://schemas.microsoft.com/office/drawing/2014/main" id="{410A244B-CE5C-D5DD-D1EA-C077E9E7456E}"/>
                </a:ext>
              </a:extLst>
            </p:cNvPr>
            <p:cNvSpPr/>
            <p:nvPr/>
          </p:nvSpPr>
          <p:spPr>
            <a:xfrm>
              <a:off x="11437153" y="299067"/>
              <a:ext cx="37982" cy="52905"/>
            </a:xfrm>
            <a:custGeom>
              <a:avLst/>
              <a:gdLst/>
              <a:ahLst/>
              <a:cxnLst/>
              <a:rect l="l" t="t" r="r" b="b"/>
              <a:pathLst>
                <a:path w="78867" h="109855">
                  <a:moveTo>
                    <a:pt x="50165" y="19050"/>
                  </a:moveTo>
                  <a:lnTo>
                    <a:pt x="50165" y="109855"/>
                  </a:lnTo>
                  <a:lnTo>
                    <a:pt x="28702" y="109855"/>
                  </a:lnTo>
                  <a:lnTo>
                    <a:pt x="28702" y="19050"/>
                  </a:lnTo>
                  <a:lnTo>
                    <a:pt x="0" y="19050"/>
                  </a:lnTo>
                  <a:lnTo>
                    <a:pt x="0" y="0"/>
                  </a:lnTo>
                  <a:lnTo>
                    <a:pt x="78867" y="0"/>
                  </a:lnTo>
                  <a:lnTo>
                    <a:pt x="78867" y="19177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0" name="Freeform 18">
              <a:extLst>
                <a:ext uri="{FF2B5EF4-FFF2-40B4-BE49-F238E27FC236}">
                  <a16:creationId xmlns:a16="http://schemas.microsoft.com/office/drawing/2014/main" id="{B8E6002D-23F1-0A36-2B11-C2A3DED22B75}"/>
                </a:ext>
              </a:extLst>
            </p:cNvPr>
            <p:cNvSpPr/>
            <p:nvPr/>
          </p:nvSpPr>
          <p:spPr>
            <a:xfrm>
              <a:off x="11480273" y="298578"/>
              <a:ext cx="39144" cy="53823"/>
            </a:xfrm>
            <a:custGeom>
              <a:avLst/>
              <a:gdLst/>
              <a:ahLst/>
              <a:cxnLst/>
              <a:rect l="l" t="t" r="r" b="b"/>
              <a:pathLst>
                <a:path w="81280" h="111760">
                  <a:moveTo>
                    <a:pt x="54356" y="25019"/>
                  </a:moveTo>
                  <a:cubicBezTo>
                    <a:pt x="51308" y="21463"/>
                    <a:pt x="46482" y="19177"/>
                    <a:pt x="40640" y="19177"/>
                  </a:cubicBezTo>
                  <a:cubicBezTo>
                    <a:pt x="34798" y="19177"/>
                    <a:pt x="29972" y="21463"/>
                    <a:pt x="26797" y="25019"/>
                  </a:cubicBezTo>
                  <a:cubicBezTo>
                    <a:pt x="22733" y="29591"/>
                    <a:pt x="21590" y="34925"/>
                    <a:pt x="21590" y="55880"/>
                  </a:cubicBezTo>
                  <a:cubicBezTo>
                    <a:pt x="21590" y="76835"/>
                    <a:pt x="22860" y="82042"/>
                    <a:pt x="26797" y="86614"/>
                  </a:cubicBezTo>
                  <a:cubicBezTo>
                    <a:pt x="30099" y="90170"/>
                    <a:pt x="34798" y="92583"/>
                    <a:pt x="40640" y="92583"/>
                  </a:cubicBezTo>
                  <a:cubicBezTo>
                    <a:pt x="46482" y="92583"/>
                    <a:pt x="51308" y="90170"/>
                    <a:pt x="54356" y="86614"/>
                  </a:cubicBezTo>
                  <a:cubicBezTo>
                    <a:pt x="58420" y="82042"/>
                    <a:pt x="59817" y="76835"/>
                    <a:pt x="59817" y="55880"/>
                  </a:cubicBezTo>
                  <a:cubicBezTo>
                    <a:pt x="59817" y="34925"/>
                    <a:pt x="58420" y="29591"/>
                    <a:pt x="54356" y="25019"/>
                  </a:cubicBezTo>
                  <a:moveTo>
                    <a:pt x="69977" y="100203"/>
                  </a:moveTo>
                  <a:cubicBezTo>
                    <a:pt x="62611" y="107569"/>
                    <a:pt x="53340" y="111760"/>
                    <a:pt x="40640" y="111760"/>
                  </a:cubicBezTo>
                  <a:cubicBezTo>
                    <a:pt x="27940" y="111760"/>
                    <a:pt x="18542" y="107569"/>
                    <a:pt x="11176" y="100203"/>
                  </a:cubicBezTo>
                  <a:cubicBezTo>
                    <a:pt x="254" y="89281"/>
                    <a:pt x="0" y="76835"/>
                    <a:pt x="0" y="55880"/>
                  </a:cubicBezTo>
                  <a:cubicBezTo>
                    <a:pt x="0" y="34925"/>
                    <a:pt x="127" y="22479"/>
                    <a:pt x="11176" y="11557"/>
                  </a:cubicBezTo>
                  <a:cubicBezTo>
                    <a:pt x="18542" y="4191"/>
                    <a:pt x="28067" y="0"/>
                    <a:pt x="40640" y="0"/>
                  </a:cubicBezTo>
                  <a:cubicBezTo>
                    <a:pt x="53213" y="0"/>
                    <a:pt x="62611" y="4191"/>
                    <a:pt x="69977" y="11557"/>
                  </a:cubicBezTo>
                  <a:cubicBezTo>
                    <a:pt x="80899" y="22479"/>
                    <a:pt x="81280" y="34925"/>
                    <a:pt x="81280" y="55880"/>
                  </a:cubicBezTo>
                  <a:cubicBezTo>
                    <a:pt x="81280" y="76835"/>
                    <a:pt x="81026" y="89281"/>
                    <a:pt x="69977" y="100203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1" name="Freeform 19">
              <a:extLst>
                <a:ext uri="{FF2B5EF4-FFF2-40B4-BE49-F238E27FC236}">
                  <a16:creationId xmlns:a16="http://schemas.microsoft.com/office/drawing/2014/main" id="{AB234382-08ED-3997-CF98-E2E0C6574FF7}"/>
                </a:ext>
              </a:extLst>
            </p:cNvPr>
            <p:cNvSpPr/>
            <p:nvPr/>
          </p:nvSpPr>
          <p:spPr>
            <a:xfrm>
              <a:off x="11022903" y="370504"/>
              <a:ext cx="48440" cy="66911"/>
            </a:xfrm>
            <a:custGeom>
              <a:avLst/>
              <a:gdLst/>
              <a:ahLst/>
              <a:cxnLst/>
              <a:rect l="l" t="t" r="r" b="b"/>
              <a:pathLst>
                <a:path w="100584" h="138938">
                  <a:moveTo>
                    <a:pt x="50546" y="138938"/>
                  </a:moveTo>
                  <a:cubicBezTo>
                    <a:pt x="34798" y="138938"/>
                    <a:pt x="23241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3241" y="5207"/>
                    <a:pt x="34798" y="0"/>
                    <a:pt x="50546" y="0"/>
                  </a:cubicBezTo>
                  <a:cubicBezTo>
                    <a:pt x="76073" y="0"/>
                    <a:pt x="95631" y="14605"/>
                    <a:pt x="100584" y="43180"/>
                  </a:cubicBezTo>
                  <a:lnTo>
                    <a:pt x="73279" y="43180"/>
                  </a:lnTo>
                  <a:cubicBezTo>
                    <a:pt x="70612" y="32004"/>
                    <a:pt x="63627" y="23749"/>
                    <a:pt x="50419" y="23749"/>
                  </a:cubicBezTo>
                  <a:cubicBezTo>
                    <a:pt x="43180" y="23749"/>
                    <a:pt x="37211" y="26416"/>
                    <a:pt x="33401" y="30861"/>
                  </a:cubicBezTo>
                  <a:cubicBezTo>
                    <a:pt x="28448" y="36576"/>
                    <a:pt x="26670" y="43307"/>
                    <a:pt x="26670" y="69469"/>
                  </a:cubicBezTo>
                  <a:cubicBezTo>
                    <a:pt x="26670" y="95631"/>
                    <a:pt x="28448" y="102235"/>
                    <a:pt x="33401" y="108077"/>
                  </a:cubicBezTo>
                  <a:cubicBezTo>
                    <a:pt x="37211" y="112522"/>
                    <a:pt x="43180" y="115189"/>
                    <a:pt x="50419" y="115189"/>
                  </a:cubicBezTo>
                  <a:cubicBezTo>
                    <a:pt x="63627" y="115189"/>
                    <a:pt x="70739" y="106934"/>
                    <a:pt x="73406" y="95758"/>
                  </a:cubicBezTo>
                  <a:lnTo>
                    <a:pt x="100457" y="95758"/>
                  </a:lnTo>
                  <a:cubicBezTo>
                    <a:pt x="95504" y="124333"/>
                    <a:pt x="75692" y="138938"/>
                    <a:pt x="50419" y="13893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2" name="Freeform 20">
              <a:extLst>
                <a:ext uri="{FF2B5EF4-FFF2-40B4-BE49-F238E27FC236}">
                  <a16:creationId xmlns:a16="http://schemas.microsoft.com/office/drawing/2014/main" id="{BBA5E5F0-50D1-C490-C5BF-33F41D298C42}"/>
                </a:ext>
              </a:extLst>
            </p:cNvPr>
            <p:cNvSpPr/>
            <p:nvPr/>
          </p:nvSpPr>
          <p:spPr>
            <a:xfrm>
              <a:off x="11079294" y="370504"/>
              <a:ext cx="48624" cy="66911"/>
            </a:xfrm>
            <a:custGeom>
              <a:avLst/>
              <a:gdLst/>
              <a:ahLst/>
              <a:cxnLst/>
              <a:rect l="l" t="t" r="r" b="b"/>
              <a:pathLst>
                <a:path w="100965" h="138938">
                  <a:moveTo>
                    <a:pt x="67564" y="31115"/>
                  </a:moveTo>
                  <a:cubicBezTo>
                    <a:pt x="63754" y="26670"/>
                    <a:pt x="57785" y="23876"/>
                    <a:pt x="50546" y="23876"/>
                  </a:cubicBezTo>
                  <a:cubicBezTo>
                    <a:pt x="43307" y="23876"/>
                    <a:pt x="37338" y="26797"/>
                    <a:pt x="33274" y="31115"/>
                  </a:cubicBezTo>
                  <a:cubicBezTo>
                    <a:pt x="28321" y="36830"/>
                    <a:pt x="26797" y="43434"/>
                    <a:pt x="26797" y="69469"/>
                  </a:cubicBezTo>
                  <a:cubicBezTo>
                    <a:pt x="26797" y="95504"/>
                    <a:pt x="28321" y="101854"/>
                    <a:pt x="33274" y="107696"/>
                  </a:cubicBezTo>
                  <a:cubicBezTo>
                    <a:pt x="37338" y="112141"/>
                    <a:pt x="43307" y="115189"/>
                    <a:pt x="50546" y="115189"/>
                  </a:cubicBezTo>
                  <a:cubicBezTo>
                    <a:pt x="57785" y="115189"/>
                    <a:pt x="63754" y="112141"/>
                    <a:pt x="67564" y="107696"/>
                  </a:cubicBezTo>
                  <a:cubicBezTo>
                    <a:pt x="72517" y="101981"/>
                    <a:pt x="74295" y="95631"/>
                    <a:pt x="74295" y="69469"/>
                  </a:cubicBezTo>
                  <a:cubicBezTo>
                    <a:pt x="74295" y="43307"/>
                    <a:pt x="72517" y="36830"/>
                    <a:pt x="67564" y="31115"/>
                  </a:cubicBezTo>
                  <a:moveTo>
                    <a:pt x="86995" y="124587"/>
                  </a:moveTo>
                  <a:cubicBezTo>
                    <a:pt x="77851" y="133731"/>
                    <a:pt x="66294" y="138938"/>
                    <a:pt x="50546" y="138938"/>
                  </a:cubicBezTo>
                  <a:cubicBezTo>
                    <a:pt x="34798" y="138938"/>
                    <a:pt x="23114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2987" y="5207"/>
                    <a:pt x="34798" y="0"/>
                    <a:pt x="50546" y="0"/>
                  </a:cubicBezTo>
                  <a:cubicBezTo>
                    <a:pt x="66294" y="0"/>
                    <a:pt x="77851" y="5207"/>
                    <a:pt x="86995" y="14351"/>
                  </a:cubicBezTo>
                  <a:cubicBezTo>
                    <a:pt x="100584" y="27940"/>
                    <a:pt x="100965" y="43307"/>
                    <a:pt x="100965" y="69469"/>
                  </a:cubicBezTo>
                  <a:cubicBezTo>
                    <a:pt x="100965" y="95631"/>
                    <a:pt x="100584" y="110871"/>
                    <a:pt x="86995" y="124587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3" name="Freeform 21">
              <a:extLst>
                <a:ext uri="{FF2B5EF4-FFF2-40B4-BE49-F238E27FC236}">
                  <a16:creationId xmlns:a16="http://schemas.microsoft.com/office/drawing/2014/main" id="{1AF0D17D-168C-C3A6-EAA3-BF17AA4A30D9}"/>
                </a:ext>
              </a:extLst>
            </p:cNvPr>
            <p:cNvSpPr/>
            <p:nvPr/>
          </p:nvSpPr>
          <p:spPr>
            <a:xfrm>
              <a:off x="11141007" y="371055"/>
              <a:ext cx="59572" cy="65810"/>
            </a:xfrm>
            <a:custGeom>
              <a:avLst/>
              <a:gdLst/>
              <a:ahLst/>
              <a:cxnLst/>
              <a:rect l="l" t="t" r="r" b="b"/>
              <a:pathLst>
                <a:path w="123698" h="136652">
                  <a:moveTo>
                    <a:pt x="97028" y="136652"/>
                  </a:moveTo>
                  <a:lnTo>
                    <a:pt x="97028" y="57023"/>
                  </a:lnTo>
                  <a:lnTo>
                    <a:pt x="70993" y="108839"/>
                  </a:lnTo>
                  <a:lnTo>
                    <a:pt x="52959" y="108839"/>
                  </a:lnTo>
                  <a:lnTo>
                    <a:pt x="26670" y="57023"/>
                  </a:lnTo>
                  <a:lnTo>
                    <a:pt x="26670" y="136652"/>
                  </a:lnTo>
                  <a:lnTo>
                    <a:pt x="0" y="136652"/>
                  </a:lnTo>
                  <a:lnTo>
                    <a:pt x="0" y="0"/>
                  </a:lnTo>
                  <a:lnTo>
                    <a:pt x="26289" y="0"/>
                  </a:lnTo>
                  <a:lnTo>
                    <a:pt x="61976" y="73914"/>
                  </a:lnTo>
                  <a:lnTo>
                    <a:pt x="97409" y="0"/>
                  </a:lnTo>
                  <a:lnTo>
                    <a:pt x="123698" y="0"/>
                  </a:lnTo>
                  <a:lnTo>
                    <a:pt x="123698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4" name="Freeform 22">
              <a:extLst>
                <a:ext uri="{FF2B5EF4-FFF2-40B4-BE49-F238E27FC236}">
                  <a16:creationId xmlns:a16="http://schemas.microsoft.com/office/drawing/2014/main" id="{8B761D45-A36B-B479-511E-4ADA4FC93315}"/>
                </a:ext>
              </a:extLst>
            </p:cNvPr>
            <p:cNvSpPr/>
            <p:nvPr/>
          </p:nvSpPr>
          <p:spPr>
            <a:xfrm>
              <a:off x="11215930" y="371055"/>
              <a:ext cx="43303" cy="65810"/>
            </a:xfrm>
            <a:custGeom>
              <a:avLst/>
              <a:gdLst/>
              <a:ahLst/>
              <a:cxnLst/>
              <a:rect l="l" t="t" r="r" b="b"/>
              <a:pathLst>
                <a:path w="89916" h="136652">
                  <a:moveTo>
                    <a:pt x="0" y="136652"/>
                  </a:moveTo>
                  <a:lnTo>
                    <a:pt x="0" y="0"/>
                  </a:lnTo>
                  <a:lnTo>
                    <a:pt x="89916" y="0"/>
                  </a:lnTo>
                  <a:lnTo>
                    <a:pt x="89916" y="23749"/>
                  </a:lnTo>
                  <a:lnTo>
                    <a:pt x="26670" y="23749"/>
                  </a:lnTo>
                  <a:lnTo>
                    <a:pt x="26670" y="55753"/>
                  </a:lnTo>
                  <a:lnTo>
                    <a:pt x="80518" y="55753"/>
                  </a:lnTo>
                  <a:lnTo>
                    <a:pt x="80518" y="79502"/>
                  </a:lnTo>
                  <a:lnTo>
                    <a:pt x="26670" y="79502"/>
                  </a:lnTo>
                  <a:lnTo>
                    <a:pt x="26670" y="112649"/>
                  </a:lnTo>
                  <a:lnTo>
                    <a:pt x="89916" y="112649"/>
                  </a:lnTo>
                  <a:lnTo>
                    <a:pt x="89916" y="136398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5" name="Freeform 23">
              <a:extLst>
                <a:ext uri="{FF2B5EF4-FFF2-40B4-BE49-F238E27FC236}">
                  <a16:creationId xmlns:a16="http://schemas.microsoft.com/office/drawing/2014/main" id="{A824CEEE-504B-9C4C-7DDE-32866E63D1D5}"/>
                </a:ext>
              </a:extLst>
            </p:cNvPr>
            <p:cNvSpPr/>
            <p:nvPr/>
          </p:nvSpPr>
          <p:spPr>
            <a:xfrm>
              <a:off x="11271832" y="371055"/>
              <a:ext cx="49786" cy="65810"/>
            </a:xfrm>
            <a:custGeom>
              <a:avLst/>
              <a:gdLst/>
              <a:ahLst/>
              <a:cxnLst/>
              <a:rect l="l" t="t" r="r" b="b"/>
              <a:pathLst>
                <a:path w="103378" h="136652">
                  <a:moveTo>
                    <a:pt x="51816" y="23876"/>
                  </a:moveTo>
                  <a:lnTo>
                    <a:pt x="26670" y="23876"/>
                  </a:lnTo>
                  <a:lnTo>
                    <a:pt x="26670" y="59944"/>
                  </a:lnTo>
                  <a:lnTo>
                    <a:pt x="51816" y="59944"/>
                  </a:lnTo>
                  <a:cubicBezTo>
                    <a:pt x="63500" y="59944"/>
                    <a:pt x="71247" y="52451"/>
                    <a:pt x="71247" y="41910"/>
                  </a:cubicBezTo>
                  <a:cubicBezTo>
                    <a:pt x="71247" y="31369"/>
                    <a:pt x="63627" y="23876"/>
                    <a:pt x="51816" y="23876"/>
                  </a:cubicBezTo>
                  <a:moveTo>
                    <a:pt x="72517" y="136652"/>
                  </a:moveTo>
                  <a:lnTo>
                    <a:pt x="45847" y="82169"/>
                  </a:lnTo>
                  <a:lnTo>
                    <a:pt x="26670" y="82169"/>
                  </a:lnTo>
                  <a:lnTo>
                    <a:pt x="26670" y="136652"/>
                  </a:lnTo>
                  <a:lnTo>
                    <a:pt x="0" y="136652"/>
                  </a:lnTo>
                  <a:lnTo>
                    <a:pt x="0" y="0"/>
                  </a:lnTo>
                  <a:lnTo>
                    <a:pt x="53467" y="0"/>
                  </a:lnTo>
                  <a:cubicBezTo>
                    <a:pt x="81280" y="0"/>
                    <a:pt x="97790" y="18923"/>
                    <a:pt x="97790" y="41783"/>
                  </a:cubicBezTo>
                  <a:cubicBezTo>
                    <a:pt x="97790" y="60960"/>
                    <a:pt x="86106" y="72898"/>
                    <a:pt x="72898" y="77724"/>
                  </a:cubicBezTo>
                  <a:lnTo>
                    <a:pt x="103378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6" name="Freeform 24">
              <a:extLst>
                <a:ext uri="{FF2B5EF4-FFF2-40B4-BE49-F238E27FC236}">
                  <a16:creationId xmlns:a16="http://schemas.microsoft.com/office/drawing/2014/main" id="{5E8638E3-11F6-490C-23D3-2D3AA02D65AA}"/>
                </a:ext>
              </a:extLst>
            </p:cNvPr>
            <p:cNvSpPr/>
            <p:nvPr/>
          </p:nvSpPr>
          <p:spPr>
            <a:xfrm>
              <a:off x="11329997" y="370504"/>
              <a:ext cx="48440" cy="66911"/>
            </a:xfrm>
            <a:custGeom>
              <a:avLst/>
              <a:gdLst/>
              <a:ahLst/>
              <a:cxnLst/>
              <a:rect l="l" t="t" r="r" b="b"/>
              <a:pathLst>
                <a:path w="100584" h="138938">
                  <a:moveTo>
                    <a:pt x="50546" y="138938"/>
                  </a:moveTo>
                  <a:cubicBezTo>
                    <a:pt x="34798" y="138938"/>
                    <a:pt x="23241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3241" y="5207"/>
                    <a:pt x="34798" y="0"/>
                    <a:pt x="50546" y="0"/>
                  </a:cubicBezTo>
                  <a:cubicBezTo>
                    <a:pt x="76073" y="0"/>
                    <a:pt x="95631" y="14605"/>
                    <a:pt x="100584" y="43180"/>
                  </a:cubicBezTo>
                  <a:lnTo>
                    <a:pt x="73279" y="43180"/>
                  </a:lnTo>
                  <a:cubicBezTo>
                    <a:pt x="70612" y="32004"/>
                    <a:pt x="63627" y="23749"/>
                    <a:pt x="50419" y="23749"/>
                  </a:cubicBezTo>
                  <a:cubicBezTo>
                    <a:pt x="43180" y="23749"/>
                    <a:pt x="37211" y="26416"/>
                    <a:pt x="33401" y="30861"/>
                  </a:cubicBezTo>
                  <a:cubicBezTo>
                    <a:pt x="28448" y="36576"/>
                    <a:pt x="26670" y="43307"/>
                    <a:pt x="26670" y="69469"/>
                  </a:cubicBezTo>
                  <a:cubicBezTo>
                    <a:pt x="26670" y="95631"/>
                    <a:pt x="28448" y="102235"/>
                    <a:pt x="33401" y="108077"/>
                  </a:cubicBezTo>
                  <a:cubicBezTo>
                    <a:pt x="37211" y="112522"/>
                    <a:pt x="43180" y="115189"/>
                    <a:pt x="50419" y="115189"/>
                  </a:cubicBezTo>
                  <a:cubicBezTo>
                    <a:pt x="63627" y="115189"/>
                    <a:pt x="70739" y="106934"/>
                    <a:pt x="73406" y="95758"/>
                  </a:cubicBezTo>
                  <a:lnTo>
                    <a:pt x="100457" y="95758"/>
                  </a:lnTo>
                  <a:cubicBezTo>
                    <a:pt x="95504" y="124333"/>
                    <a:pt x="75692" y="138938"/>
                    <a:pt x="50419" y="13893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7" name="Freeform 25">
              <a:extLst>
                <a:ext uri="{FF2B5EF4-FFF2-40B4-BE49-F238E27FC236}">
                  <a16:creationId xmlns:a16="http://schemas.microsoft.com/office/drawing/2014/main" id="{6C1840EF-0C2C-47E7-39B4-AD38DF297993}"/>
                </a:ext>
              </a:extLst>
            </p:cNvPr>
            <p:cNvSpPr/>
            <p:nvPr/>
          </p:nvSpPr>
          <p:spPr>
            <a:xfrm>
              <a:off x="11389569" y="371055"/>
              <a:ext cx="12844" cy="65810"/>
            </a:xfrm>
            <a:custGeom>
              <a:avLst/>
              <a:gdLst/>
              <a:ahLst/>
              <a:cxnLst/>
              <a:rect l="l" t="t" r="r" b="b"/>
              <a:pathLst>
                <a:path w="26670" h="136652">
                  <a:moveTo>
                    <a:pt x="0" y="0"/>
                  </a:moveTo>
                  <a:lnTo>
                    <a:pt x="26670" y="0"/>
                  </a:lnTo>
                  <a:lnTo>
                    <a:pt x="26670" y="136652"/>
                  </a:lnTo>
                  <a:lnTo>
                    <a:pt x="0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8" name="Freeform 26">
              <a:extLst>
                <a:ext uri="{FF2B5EF4-FFF2-40B4-BE49-F238E27FC236}">
                  <a16:creationId xmlns:a16="http://schemas.microsoft.com/office/drawing/2014/main" id="{D57C63CE-EE0E-AD9A-E6D6-784F51CCF0C5}"/>
                </a:ext>
              </a:extLst>
            </p:cNvPr>
            <p:cNvSpPr/>
            <p:nvPr/>
          </p:nvSpPr>
          <p:spPr>
            <a:xfrm>
              <a:off x="11410548" y="370993"/>
              <a:ext cx="58043" cy="65810"/>
            </a:xfrm>
            <a:custGeom>
              <a:avLst/>
              <a:gdLst/>
              <a:ahLst/>
              <a:cxnLst/>
              <a:rect l="l" t="t" r="r" b="b"/>
              <a:pathLst>
                <a:path w="120523" h="136652">
                  <a:moveTo>
                    <a:pt x="60706" y="40386"/>
                  </a:moveTo>
                  <a:lnTo>
                    <a:pt x="43434" y="90043"/>
                  </a:lnTo>
                  <a:lnTo>
                    <a:pt x="77343" y="90043"/>
                  </a:lnTo>
                  <a:close/>
                  <a:moveTo>
                    <a:pt x="92583" y="136652"/>
                  </a:moveTo>
                  <a:lnTo>
                    <a:pt x="84582" y="112522"/>
                  </a:lnTo>
                  <a:lnTo>
                    <a:pt x="36068" y="112522"/>
                  </a:lnTo>
                  <a:lnTo>
                    <a:pt x="27813" y="136652"/>
                  </a:lnTo>
                  <a:lnTo>
                    <a:pt x="0" y="136652"/>
                  </a:lnTo>
                  <a:lnTo>
                    <a:pt x="49657" y="0"/>
                  </a:lnTo>
                  <a:lnTo>
                    <a:pt x="70612" y="0"/>
                  </a:lnTo>
                  <a:lnTo>
                    <a:pt x="120523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9" name="Freeform 27">
              <a:extLst>
                <a:ext uri="{FF2B5EF4-FFF2-40B4-BE49-F238E27FC236}">
                  <a16:creationId xmlns:a16="http://schemas.microsoft.com/office/drawing/2014/main" id="{0DDA3058-5B25-CA04-6970-8177AC1BB5B2}"/>
                </a:ext>
              </a:extLst>
            </p:cNvPr>
            <p:cNvSpPr/>
            <p:nvPr/>
          </p:nvSpPr>
          <p:spPr>
            <a:xfrm>
              <a:off x="11476664" y="371055"/>
              <a:ext cx="42691" cy="65810"/>
            </a:xfrm>
            <a:custGeom>
              <a:avLst/>
              <a:gdLst/>
              <a:ahLst/>
              <a:cxnLst/>
              <a:rect l="l" t="t" r="r" b="b"/>
              <a:pathLst>
                <a:path w="88646" h="136652">
                  <a:moveTo>
                    <a:pt x="0" y="136652"/>
                  </a:moveTo>
                  <a:lnTo>
                    <a:pt x="0" y="0"/>
                  </a:lnTo>
                  <a:lnTo>
                    <a:pt x="26670" y="0"/>
                  </a:lnTo>
                  <a:lnTo>
                    <a:pt x="26670" y="112776"/>
                  </a:lnTo>
                  <a:lnTo>
                    <a:pt x="88646" y="112776"/>
                  </a:lnTo>
                  <a:lnTo>
                    <a:pt x="88646" y="136525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3141808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F0A4F9-6E69-BEBC-9538-0A7AFDC80C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E42A6CF2-0F36-F0E8-2D6A-13A20A25DD3D}"/>
              </a:ext>
            </a:extLst>
          </p:cNvPr>
          <p:cNvSpPr/>
          <p:nvPr/>
        </p:nvSpPr>
        <p:spPr>
          <a:xfrm>
            <a:off x="6777286" y="2954135"/>
            <a:ext cx="3903187" cy="699192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CLARO PÓS PARA EMPRESAS</a:t>
            </a:r>
          </a:p>
        </p:txBody>
      </p:sp>
      <p:sp>
        <p:nvSpPr>
          <p:cNvPr id="7" name="Retângulo: Cantos Arredondados 60">
            <a:extLst>
              <a:ext uri="{FF2B5EF4-FFF2-40B4-BE49-F238E27FC236}">
                <a16:creationId xmlns:a16="http://schemas.microsoft.com/office/drawing/2014/main" id="{009D467A-FAA2-0BF6-8CDE-35085B4A8E30}"/>
              </a:ext>
            </a:extLst>
          </p:cNvPr>
          <p:cNvSpPr/>
          <p:nvPr/>
        </p:nvSpPr>
        <p:spPr>
          <a:xfrm>
            <a:off x="6777285" y="3836912"/>
            <a:ext cx="3903187" cy="699192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dirty="0">
                <a:solidFill>
                  <a:schemeClr val="tx1"/>
                </a:solidFill>
                <a:latin typeface="AMX Black" pitchFamily="2" charset="0"/>
                <a:sym typeface="+mn-ea"/>
              </a:rPr>
              <a:t>SERVIÇOS</a:t>
            </a:r>
          </a:p>
        </p:txBody>
      </p:sp>
      <p:sp>
        <p:nvSpPr>
          <p:cNvPr id="2" name="Retângulo: Cantos Arredondados 60">
            <a:extLst>
              <a:ext uri="{FF2B5EF4-FFF2-40B4-BE49-F238E27FC236}">
                <a16:creationId xmlns:a16="http://schemas.microsoft.com/office/drawing/2014/main" id="{91E19E9E-8554-2A4C-5603-F8BC525E42AA}"/>
              </a:ext>
            </a:extLst>
          </p:cNvPr>
          <p:cNvSpPr/>
          <p:nvPr/>
        </p:nvSpPr>
        <p:spPr>
          <a:xfrm>
            <a:off x="6777284" y="4719689"/>
            <a:ext cx="3903187" cy="699192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dirty="0">
                <a:solidFill>
                  <a:schemeClr val="tx1"/>
                </a:solidFill>
                <a:latin typeface="AMX Black" pitchFamily="2" charset="0"/>
                <a:sym typeface="+mn-ea"/>
              </a:rPr>
              <a:t>PROCESSOS</a:t>
            </a:r>
          </a:p>
        </p:txBody>
      </p:sp>
    </p:spTree>
    <p:extLst>
      <p:ext uri="{BB962C8B-B14F-4D97-AF65-F5344CB8AC3E}">
        <p14:creationId xmlns:p14="http://schemas.microsoft.com/office/powerpoint/2010/main" val="774334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2C7CED-5D1E-588C-B71B-254D1E2D5F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ela 1">
            <a:extLst>
              <a:ext uri="{FF2B5EF4-FFF2-40B4-BE49-F238E27FC236}">
                <a16:creationId xmlns:a16="http://schemas.microsoft.com/office/drawing/2014/main" id="{1927F5CF-9499-EEE6-DEA4-7355270A01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9527954"/>
              </p:ext>
            </p:extLst>
          </p:nvPr>
        </p:nvGraphicFramePr>
        <p:xfrm>
          <a:off x="2783633" y="1264313"/>
          <a:ext cx="6912767" cy="55936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52360">
                  <a:extLst>
                    <a:ext uri="{9D8B030D-6E8A-4147-A177-3AD203B41FA5}">
                      <a16:colId xmlns:a16="http://schemas.microsoft.com/office/drawing/2014/main" val="1358507760"/>
                    </a:ext>
                  </a:extLst>
                </a:gridCol>
                <a:gridCol w="3760407">
                  <a:extLst>
                    <a:ext uri="{9D8B030D-6E8A-4147-A177-3AD203B41FA5}">
                      <a16:colId xmlns:a16="http://schemas.microsoft.com/office/drawing/2014/main" val="2017878206"/>
                    </a:ext>
                  </a:extLst>
                </a:gridCol>
              </a:tblGrid>
              <a:tr h="836187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pt-BR" sz="3000" b="1" u="none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FRANQUIA 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3000" b="1" u="none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VALE PARA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8204043"/>
                  </a:ext>
                </a:extLst>
              </a:tr>
              <a:tr h="90120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31722203"/>
                  </a:ext>
                </a:extLst>
              </a:tr>
              <a:tr h="64271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rowSpan="6">
                  <a:txBody>
                    <a:bodyPr/>
                    <a:lstStyle/>
                    <a:p>
                      <a:endParaRPr dirty="0"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30856935"/>
                  </a:ext>
                </a:extLst>
              </a:tr>
              <a:tr h="64271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263962"/>
                  </a:ext>
                </a:extLst>
              </a:tr>
              <a:tr h="64271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63676088"/>
                  </a:ext>
                </a:extLst>
              </a:tr>
              <a:tr h="64271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25800643"/>
                  </a:ext>
                </a:extLst>
              </a:tr>
              <a:tr h="64271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80GB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28102851"/>
                  </a:ext>
                </a:extLst>
              </a:tr>
              <a:tr h="64271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97067107"/>
                  </a:ext>
                </a:extLst>
              </a:tr>
            </a:tbl>
          </a:graphicData>
        </a:graphic>
      </p:graphicFrame>
      <p:sp>
        <p:nvSpPr>
          <p:cNvPr id="3" name="Retângulo 2">
            <a:extLst>
              <a:ext uri="{FF2B5EF4-FFF2-40B4-BE49-F238E27FC236}">
                <a16:creationId xmlns:a16="http://schemas.microsoft.com/office/drawing/2014/main" id="{0A60D57D-0501-45FD-BFD7-8A7284091345}"/>
              </a:ext>
            </a:extLst>
          </p:cNvPr>
          <p:cNvSpPr/>
          <p:nvPr/>
        </p:nvSpPr>
        <p:spPr>
          <a:xfrm>
            <a:off x="795" y="575802"/>
            <a:ext cx="1219041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9788" algn="l"/>
              </a:tabLst>
              <a:defRPr/>
            </a:pPr>
            <a:r>
              <a:rPr kumimoji="0" lang="pt-BR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CLARO PÓS EMPRESAS</a:t>
            </a:r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3971473C-EA9C-4991-968A-40796CF31D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07" t="24416" r="10732" b="59480"/>
          <a:stretch>
            <a:fillRect/>
          </a:stretch>
        </p:blipFill>
        <p:spPr>
          <a:xfrm>
            <a:off x="5937663" y="2240824"/>
            <a:ext cx="3666535" cy="5081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600094CD-2F06-D024-10AD-0680EA3F2A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69" t="56497" r="14444" b="27399"/>
          <a:stretch>
            <a:fillRect/>
          </a:stretch>
        </p:blipFill>
        <p:spPr>
          <a:xfrm>
            <a:off x="5937663" y="5107265"/>
            <a:ext cx="3741304" cy="5847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AB24D812-B4D7-242F-2E06-5AB271CED0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07" t="24416" r="10732" b="59480"/>
          <a:stretch>
            <a:fillRect/>
          </a:stretch>
        </p:blipFill>
        <p:spPr>
          <a:xfrm>
            <a:off x="5937663" y="3914964"/>
            <a:ext cx="3666535" cy="5081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CaixaDeTexto 11">
            <a:extLst>
              <a:ext uri="{FF2B5EF4-FFF2-40B4-BE49-F238E27FC236}">
                <a16:creationId xmlns:a16="http://schemas.microsoft.com/office/drawing/2014/main" id="{396789C5-2CD8-3780-AC18-1331125AB2A4}"/>
              </a:ext>
            </a:extLst>
          </p:cNvPr>
          <p:cNvSpPr txBox="1"/>
          <p:nvPr/>
        </p:nvSpPr>
        <p:spPr>
          <a:xfrm>
            <a:off x="7445828" y="4501399"/>
            <a:ext cx="73627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000" b="1" dirty="0"/>
              <a:t>OU</a:t>
            </a:r>
          </a:p>
        </p:txBody>
      </p:sp>
    </p:spTree>
    <p:extLst>
      <p:ext uri="{BB962C8B-B14F-4D97-AF65-F5344CB8AC3E}">
        <p14:creationId xmlns:p14="http://schemas.microsoft.com/office/powerpoint/2010/main" val="1864995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BF24E2-8720-549B-A9D0-E50A0C7722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ela 1">
            <a:extLst>
              <a:ext uri="{FF2B5EF4-FFF2-40B4-BE49-F238E27FC236}">
                <a16:creationId xmlns:a16="http://schemas.microsoft.com/office/drawing/2014/main" id="{2EF40A3E-589B-5C43-514F-911579D49E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5777756"/>
              </p:ext>
            </p:extLst>
          </p:nvPr>
        </p:nvGraphicFramePr>
        <p:xfrm>
          <a:off x="2783633" y="1264313"/>
          <a:ext cx="6912767" cy="55936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52360">
                  <a:extLst>
                    <a:ext uri="{9D8B030D-6E8A-4147-A177-3AD203B41FA5}">
                      <a16:colId xmlns:a16="http://schemas.microsoft.com/office/drawing/2014/main" val="1358507760"/>
                    </a:ext>
                  </a:extLst>
                </a:gridCol>
                <a:gridCol w="3760407">
                  <a:extLst>
                    <a:ext uri="{9D8B030D-6E8A-4147-A177-3AD203B41FA5}">
                      <a16:colId xmlns:a16="http://schemas.microsoft.com/office/drawing/2014/main" val="2017878206"/>
                    </a:ext>
                  </a:extLst>
                </a:gridCol>
              </a:tblGrid>
              <a:tr h="836187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pt-BR" sz="3000" b="1" u="none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FRANQUIA 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3000" b="1" u="none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UTILIZAÇÃO </a:t>
                      </a:r>
                      <a:r>
                        <a:rPr lang="pt-BR" sz="2000" b="1" u="none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FRANQUIA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8204043"/>
                  </a:ext>
                </a:extLst>
              </a:tr>
              <a:tr h="90120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*1GB (PORT-IN)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rowSpan="7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31722203"/>
                  </a:ext>
                </a:extLst>
              </a:tr>
              <a:tr h="64271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30856935"/>
                  </a:ext>
                </a:extLst>
              </a:tr>
              <a:tr h="64271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263962"/>
                  </a:ext>
                </a:extLst>
              </a:tr>
              <a:tr h="64271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63676088"/>
                  </a:ext>
                </a:extLst>
              </a:tr>
              <a:tr h="64271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25800643"/>
                  </a:ext>
                </a:extLst>
              </a:tr>
              <a:tr h="64271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80GB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28102851"/>
                  </a:ext>
                </a:extLst>
              </a:tr>
              <a:tr h="64271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97067107"/>
                  </a:ext>
                </a:extLst>
              </a:tr>
            </a:tbl>
          </a:graphicData>
        </a:graphic>
      </p:graphicFrame>
      <p:sp>
        <p:nvSpPr>
          <p:cNvPr id="3" name="Retângulo 2">
            <a:extLst>
              <a:ext uri="{FF2B5EF4-FFF2-40B4-BE49-F238E27FC236}">
                <a16:creationId xmlns:a16="http://schemas.microsoft.com/office/drawing/2014/main" id="{DB4E8C73-F8E5-B61A-F2A9-80CA4EC873E6}"/>
              </a:ext>
            </a:extLst>
          </p:cNvPr>
          <p:cNvSpPr/>
          <p:nvPr/>
        </p:nvSpPr>
        <p:spPr>
          <a:xfrm>
            <a:off x="795" y="575802"/>
            <a:ext cx="1219041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9788" algn="l"/>
              </a:tabLst>
              <a:defRPr/>
            </a:pPr>
            <a:r>
              <a:rPr kumimoji="0" lang="pt-BR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CLARO PÓS EMPRESAS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47ECBBE7-B16B-03EA-3727-405ED2D72758}"/>
              </a:ext>
            </a:extLst>
          </p:cNvPr>
          <p:cNvGrpSpPr/>
          <p:nvPr/>
        </p:nvGrpSpPr>
        <p:grpSpPr>
          <a:xfrm>
            <a:off x="6014148" y="3025596"/>
            <a:ext cx="3628361" cy="2827559"/>
            <a:chOff x="6129651" y="3131474"/>
            <a:chExt cx="3628361" cy="2827559"/>
          </a:xfrm>
        </p:grpSpPr>
        <p:sp>
          <p:nvSpPr>
            <p:cNvPr id="4" name="Retângulo 3">
              <a:extLst>
                <a:ext uri="{FF2B5EF4-FFF2-40B4-BE49-F238E27FC236}">
                  <a16:creationId xmlns:a16="http://schemas.microsoft.com/office/drawing/2014/main" id="{2FF2F057-CEC9-F22A-CC35-1385A7494D36}"/>
                </a:ext>
              </a:extLst>
            </p:cNvPr>
            <p:cNvSpPr/>
            <p:nvPr/>
          </p:nvSpPr>
          <p:spPr>
            <a:xfrm>
              <a:off x="6685914" y="3131474"/>
              <a:ext cx="2515837" cy="246221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pt-BR" sz="2200" b="1" dirty="0">
                  <a:solidFill>
                    <a:prstClr val="black"/>
                  </a:solidFill>
                  <a:latin typeface="Calibri"/>
                </a:rPr>
                <a:t>Franquia </a:t>
              </a:r>
              <a:r>
                <a:rPr lang="pt-BR" sz="2200" b="1" dirty="0">
                  <a:solidFill>
                    <a:prstClr val="black"/>
                  </a:solidFill>
                  <a:highlight>
                    <a:srgbClr val="FFFF00"/>
                  </a:highlight>
                  <a:latin typeface="Calibri"/>
                </a:rPr>
                <a:t>pode ser transferida </a:t>
              </a:r>
              <a:r>
                <a:rPr lang="pt-BR" sz="2200" b="1" dirty="0">
                  <a:solidFill>
                    <a:prstClr val="black"/>
                  </a:solidFill>
                  <a:latin typeface="Calibri"/>
                </a:rPr>
                <a:t>para outras linhas, mas quem recebe essa franquia não pode transferir ela para outras linhas.</a:t>
              </a:r>
            </a:p>
          </p:txBody>
        </p:sp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EF7BE729-8B1E-68FB-757E-D552ACAA9220}"/>
                </a:ext>
              </a:extLst>
            </p:cNvPr>
            <p:cNvSpPr txBox="1"/>
            <p:nvPr/>
          </p:nvSpPr>
          <p:spPr>
            <a:xfrm>
              <a:off x="6129651" y="5435813"/>
              <a:ext cx="3628361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sz="2800" b="1" dirty="0">
                  <a:solidFill>
                    <a:prstClr val="black"/>
                  </a:solidFill>
                  <a:latin typeface="Calibri"/>
                </a:rPr>
                <a:t>(*</a:t>
              </a:r>
              <a:r>
                <a:rPr lang="pt-BR" sz="1800" b="1" dirty="0">
                  <a:solidFill>
                    <a:prstClr val="black"/>
                  </a:solidFill>
                  <a:latin typeface="Calibri"/>
                </a:rPr>
                <a:t>1GB não doa nem recebe dados</a:t>
              </a:r>
              <a:r>
                <a:rPr lang="pt-BR" sz="2800" b="1" dirty="0">
                  <a:solidFill>
                    <a:prstClr val="black"/>
                  </a:solidFill>
                  <a:latin typeface="Calibri"/>
                </a:rPr>
                <a:t>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59885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90EF60-EE12-6217-0529-85058EB6D0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965DE446-2A7C-10AD-3049-1E366F5CF76B}"/>
              </a:ext>
            </a:extLst>
          </p:cNvPr>
          <p:cNvSpPr/>
          <p:nvPr/>
        </p:nvSpPr>
        <p:spPr>
          <a:xfrm>
            <a:off x="795" y="575802"/>
            <a:ext cx="1219041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tabLst>
                <a:tab pos="359788" algn="l"/>
              </a:tabLst>
              <a:defRPr/>
            </a:pPr>
            <a:r>
              <a:rPr lang="pt-BR" sz="3200" b="1" dirty="0">
                <a:solidFill>
                  <a:srgbClr val="C00000"/>
                </a:solidFill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CLARO PÓS EMPRESAS</a:t>
            </a:r>
          </a:p>
        </p:txBody>
      </p:sp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564CF5D4-136E-6D45-2680-23A67453BE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7102362"/>
              </p:ext>
            </p:extLst>
          </p:nvPr>
        </p:nvGraphicFramePr>
        <p:xfrm>
          <a:off x="1722922" y="1264313"/>
          <a:ext cx="8932244" cy="56189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8489">
                  <a:extLst>
                    <a:ext uri="{9D8B030D-6E8A-4147-A177-3AD203B41FA5}">
                      <a16:colId xmlns:a16="http://schemas.microsoft.com/office/drawing/2014/main" val="1358507760"/>
                    </a:ext>
                  </a:extLst>
                </a:gridCol>
                <a:gridCol w="1658489">
                  <a:extLst>
                    <a:ext uri="{9D8B030D-6E8A-4147-A177-3AD203B41FA5}">
                      <a16:colId xmlns:a16="http://schemas.microsoft.com/office/drawing/2014/main" val="2728274400"/>
                    </a:ext>
                  </a:extLst>
                </a:gridCol>
                <a:gridCol w="1658489">
                  <a:extLst>
                    <a:ext uri="{9D8B030D-6E8A-4147-A177-3AD203B41FA5}">
                      <a16:colId xmlns:a16="http://schemas.microsoft.com/office/drawing/2014/main" val="1024662246"/>
                    </a:ext>
                  </a:extLst>
                </a:gridCol>
                <a:gridCol w="3956777">
                  <a:extLst>
                    <a:ext uri="{9D8B030D-6E8A-4147-A177-3AD203B41FA5}">
                      <a16:colId xmlns:a16="http://schemas.microsoft.com/office/drawing/2014/main" val="2017878206"/>
                    </a:ext>
                  </a:extLst>
                </a:gridCol>
              </a:tblGrid>
              <a:tr h="980605"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>
                          <a:solidFill>
                            <a:schemeClr val="bg1"/>
                          </a:solidFill>
                        </a:rPr>
                        <a:t>FRANQUIA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/>
                        <a:t>BÔNUS</a:t>
                      </a:r>
                    </a:p>
                    <a:p>
                      <a:pPr algn="ctr"/>
                      <a:r>
                        <a:rPr lang="pt-BR" sz="2000" u="none" baseline="0" dirty="0"/>
                        <a:t>EXTRA </a:t>
                      </a:r>
                    </a:p>
                    <a:p>
                      <a:pPr algn="ctr"/>
                      <a:r>
                        <a:rPr lang="pt-BR" sz="2000" u="none" baseline="0" dirty="0">
                          <a:solidFill>
                            <a:srgbClr val="FFFF00"/>
                          </a:solidFill>
                        </a:rPr>
                        <a:t>NOVOS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/>
                        <a:t>BÔNUS</a:t>
                      </a:r>
                    </a:p>
                    <a:p>
                      <a:pPr algn="ctr"/>
                      <a:r>
                        <a:rPr lang="pt-BR" sz="2000" u="none" baseline="0" dirty="0"/>
                        <a:t>EXTRA </a:t>
                      </a:r>
                      <a:r>
                        <a:rPr lang="pt-BR" sz="2000" u="none" baseline="0" dirty="0">
                          <a:solidFill>
                            <a:srgbClr val="FFFF00"/>
                          </a:solidFill>
                        </a:rPr>
                        <a:t>PORT-IN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3000" b="1" u="none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UTILIZAÇÃO </a:t>
                      </a:r>
                      <a:r>
                        <a:rPr lang="pt-BR" sz="2000" b="1" u="none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BÔNUS</a:t>
                      </a:r>
                      <a:endParaRPr lang="pt-BR" sz="3000" b="1" u="none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8204043"/>
                  </a:ext>
                </a:extLst>
              </a:tr>
              <a:tr h="69185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rowSpan="7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4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5468404"/>
                  </a:ext>
                </a:extLst>
              </a:tr>
              <a:tr h="69168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+11GB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0856935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263962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4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3676088"/>
                  </a:ext>
                </a:extLst>
              </a:tr>
              <a:tr h="64590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5800643"/>
                  </a:ext>
                </a:extLst>
              </a:tr>
              <a:tr h="64590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80GB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28102851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97067107"/>
                  </a:ext>
                </a:extLst>
              </a:tr>
            </a:tbl>
          </a:graphicData>
        </a:graphic>
      </p:graphicFrame>
      <p:sp>
        <p:nvSpPr>
          <p:cNvPr id="2" name="Retângulo 1">
            <a:extLst>
              <a:ext uri="{FF2B5EF4-FFF2-40B4-BE49-F238E27FC236}">
                <a16:creationId xmlns:a16="http://schemas.microsoft.com/office/drawing/2014/main" id="{D8F77A78-C4FC-1BCC-EC72-483BD32CC919}"/>
              </a:ext>
            </a:extLst>
          </p:cNvPr>
          <p:cNvSpPr/>
          <p:nvPr/>
        </p:nvSpPr>
        <p:spPr>
          <a:xfrm>
            <a:off x="7528334" y="3582925"/>
            <a:ext cx="2484715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14309">
              <a:defRPr/>
            </a:pPr>
            <a:r>
              <a:rPr lang="pt-BR" sz="2200" b="1" dirty="0">
                <a:solidFill>
                  <a:prstClr val="black"/>
                </a:solidFill>
                <a:latin typeface="Calibri"/>
              </a:rPr>
              <a:t>Bônus Extra</a:t>
            </a:r>
          </a:p>
          <a:p>
            <a:pPr algn="ctr" defTabSz="914309">
              <a:defRPr/>
            </a:pPr>
            <a:r>
              <a:rPr lang="pt-BR" sz="2200" b="1" dirty="0">
                <a:solidFill>
                  <a:prstClr val="black"/>
                </a:solidFill>
                <a:latin typeface="Calibri"/>
              </a:rPr>
              <a:t>é de </a:t>
            </a:r>
            <a:r>
              <a:rPr lang="pt-BR" sz="2200" b="1" dirty="0">
                <a:solidFill>
                  <a:prstClr val="black"/>
                </a:solidFill>
                <a:highlight>
                  <a:srgbClr val="FFFF00"/>
                </a:highlight>
                <a:latin typeface="Calibri"/>
              </a:rPr>
              <a:t>uso individual</a:t>
            </a:r>
            <a:r>
              <a:rPr lang="pt-BR" sz="2200" b="1" dirty="0">
                <a:solidFill>
                  <a:prstClr val="black"/>
                </a:solidFill>
                <a:latin typeface="Calibri"/>
              </a:rPr>
              <a:t>, não pode ser transferido para outras linhas.</a:t>
            </a:r>
          </a:p>
        </p:txBody>
      </p:sp>
    </p:spTree>
    <p:extLst>
      <p:ext uri="{BB962C8B-B14F-4D97-AF65-F5344CB8AC3E}">
        <p14:creationId xmlns:p14="http://schemas.microsoft.com/office/powerpoint/2010/main" val="38665925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897244-13D4-12D4-0461-8F2846FA92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37D315E4-3392-6399-505C-3910AB242C5C}"/>
              </a:ext>
            </a:extLst>
          </p:cNvPr>
          <p:cNvSpPr/>
          <p:nvPr/>
        </p:nvSpPr>
        <p:spPr>
          <a:xfrm>
            <a:off x="795" y="575802"/>
            <a:ext cx="1219041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tabLst>
                <a:tab pos="359788" algn="l"/>
              </a:tabLst>
              <a:defRPr/>
            </a:pPr>
            <a:r>
              <a:rPr lang="pt-BR" sz="3200" b="1" dirty="0">
                <a:solidFill>
                  <a:srgbClr val="C00000"/>
                </a:solidFill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CLARO PÓS EMPRESAS</a:t>
            </a:r>
          </a:p>
        </p:txBody>
      </p:sp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F87B6138-527F-DD9F-9F8B-006AA7C2C3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5757727"/>
              </p:ext>
            </p:extLst>
          </p:nvPr>
        </p:nvGraphicFramePr>
        <p:xfrm>
          <a:off x="1776084" y="3079497"/>
          <a:ext cx="8932244" cy="22976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8489">
                  <a:extLst>
                    <a:ext uri="{9D8B030D-6E8A-4147-A177-3AD203B41FA5}">
                      <a16:colId xmlns:a16="http://schemas.microsoft.com/office/drawing/2014/main" val="1358507760"/>
                    </a:ext>
                  </a:extLst>
                </a:gridCol>
                <a:gridCol w="1658489">
                  <a:extLst>
                    <a:ext uri="{9D8B030D-6E8A-4147-A177-3AD203B41FA5}">
                      <a16:colId xmlns:a16="http://schemas.microsoft.com/office/drawing/2014/main" val="2728274400"/>
                    </a:ext>
                  </a:extLst>
                </a:gridCol>
                <a:gridCol w="1658489">
                  <a:extLst>
                    <a:ext uri="{9D8B030D-6E8A-4147-A177-3AD203B41FA5}">
                      <a16:colId xmlns:a16="http://schemas.microsoft.com/office/drawing/2014/main" val="1024662246"/>
                    </a:ext>
                  </a:extLst>
                </a:gridCol>
                <a:gridCol w="3956777">
                  <a:extLst>
                    <a:ext uri="{9D8B030D-6E8A-4147-A177-3AD203B41FA5}">
                      <a16:colId xmlns:a16="http://schemas.microsoft.com/office/drawing/2014/main" val="2017878206"/>
                    </a:ext>
                  </a:extLst>
                </a:gridCol>
              </a:tblGrid>
              <a:tr h="980605"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>
                          <a:solidFill>
                            <a:schemeClr val="bg1"/>
                          </a:solidFill>
                        </a:rPr>
                        <a:t>FRANQUIA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/>
                        <a:t>BÔNUS</a:t>
                      </a:r>
                    </a:p>
                    <a:p>
                      <a:pPr algn="ctr"/>
                      <a:r>
                        <a:rPr lang="pt-BR" sz="2000" u="none" baseline="0" dirty="0"/>
                        <a:t>EXTRA </a:t>
                      </a:r>
                    </a:p>
                    <a:p>
                      <a:pPr algn="ctr"/>
                      <a:r>
                        <a:rPr lang="pt-BR" sz="2000" u="none" baseline="0" dirty="0">
                          <a:solidFill>
                            <a:srgbClr val="FFFF00"/>
                          </a:solidFill>
                        </a:rPr>
                        <a:t>NOVOS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/>
                        <a:t>BÔNUS</a:t>
                      </a:r>
                    </a:p>
                    <a:p>
                      <a:pPr algn="ctr"/>
                      <a:r>
                        <a:rPr lang="pt-BR" sz="2000" u="none" baseline="0" dirty="0"/>
                        <a:t>EXTRA </a:t>
                      </a:r>
                      <a:r>
                        <a:rPr lang="pt-BR" sz="2000" u="none" baseline="0" dirty="0">
                          <a:solidFill>
                            <a:srgbClr val="FFFF00"/>
                          </a:solidFill>
                        </a:rPr>
                        <a:t>PORT-IN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3000" b="1" u="none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UTILIZAÇÃO </a:t>
                      </a:r>
                      <a:r>
                        <a:rPr lang="pt-BR" sz="2000" b="1" u="none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BÔNUS</a:t>
                      </a:r>
                      <a:endParaRPr lang="pt-BR" sz="3000" b="1" u="none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8204043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263962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+35GB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4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3676088"/>
                  </a:ext>
                </a:extLst>
              </a:tr>
            </a:tbl>
          </a:graphicData>
        </a:graphic>
      </p:graphicFrame>
      <p:sp>
        <p:nvSpPr>
          <p:cNvPr id="2" name="Retângulo 1">
            <a:extLst>
              <a:ext uri="{FF2B5EF4-FFF2-40B4-BE49-F238E27FC236}">
                <a16:creationId xmlns:a16="http://schemas.microsoft.com/office/drawing/2014/main" id="{7FF963F6-86B5-EC92-910E-F1169E8DD78B}"/>
              </a:ext>
            </a:extLst>
          </p:cNvPr>
          <p:cNvSpPr/>
          <p:nvPr/>
        </p:nvSpPr>
        <p:spPr>
          <a:xfrm>
            <a:off x="6891240" y="4153891"/>
            <a:ext cx="381708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14309">
              <a:defRPr/>
            </a:pPr>
            <a:r>
              <a:rPr lang="pt-BR" sz="2200" b="1" dirty="0">
                <a:solidFill>
                  <a:prstClr val="black"/>
                </a:solidFill>
                <a:latin typeface="Calibri"/>
              </a:rPr>
              <a:t>Bônus Extra é de </a:t>
            </a:r>
            <a:r>
              <a:rPr lang="pt-BR" sz="2200" b="1" dirty="0">
                <a:solidFill>
                  <a:prstClr val="black"/>
                </a:solidFill>
                <a:highlight>
                  <a:srgbClr val="FFFF00"/>
                </a:highlight>
                <a:latin typeface="Calibri"/>
              </a:rPr>
              <a:t>uso individual</a:t>
            </a:r>
            <a:r>
              <a:rPr lang="pt-BR" sz="2200" b="1" dirty="0">
                <a:solidFill>
                  <a:prstClr val="black"/>
                </a:solidFill>
                <a:latin typeface="Calibri"/>
              </a:rPr>
              <a:t>, não pode ser transferido para outras linhas.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0C6834F8-0486-2A2B-A91C-988B26FE3E9A}"/>
              </a:ext>
            </a:extLst>
          </p:cNvPr>
          <p:cNvSpPr txBox="1"/>
          <p:nvPr/>
        </p:nvSpPr>
        <p:spPr>
          <a:xfrm>
            <a:off x="0" y="1306243"/>
            <a:ext cx="12192000" cy="1323439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6">
                <a:satMod val="175000"/>
                <a:alpha val="40000"/>
              </a:schemeClr>
            </a:glow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pPr marL="0" marR="0" lvl="0" indent="0" algn="ctr" defTabSz="45065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4000" b="1" dirty="0">
                <a:solidFill>
                  <a:srgbClr val="C00000"/>
                </a:solidFill>
                <a:latin typeface="Arial Rounded MT Bold" panose="020F0704030504030204" pitchFamily="34" charset="0"/>
              </a:rPr>
              <a:t>EXCLUSIVO RMG, RPS, RBS e RNE.</a:t>
            </a:r>
          </a:p>
          <a:p>
            <a:pPr marL="0" marR="0" lvl="0" indent="0" algn="ctr" defTabSz="45065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4000" b="1" dirty="0">
                <a:solidFill>
                  <a:srgbClr val="C00000"/>
                </a:solidFill>
                <a:latin typeface="Arial Rounded MT Bold" panose="020F0704030504030204" pitchFamily="34" charset="0"/>
              </a:rPr>
              <a:t>DDD 19, 27, 55, 62, 64 e 98. </a:t>
            </a:r>
            <a:endParaRPr kumimoji="0" lang="pt-BR" sz="4000" b="1" i="0" u="none" strike="noStrike" kern="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53811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809495-1E9F-A7D0-7E01-BEEEB2CBE8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D29C3759-A7D0-29EA-2DCD-1DA77F26391D}"/>
              </a:ext>
            </a:extLst>
          </p:cNvPr>
          <p:cNvSpPr/>
          <p:nvPr/>
        </p:nvSpPr>
        <p:spPr>
          <a:xfrm>
            <a:off x="795" y="575802"/>
            <a:ext cx="1219041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tabLst>
                <a:tab pos="359788" algn="l"/>
              </a:tabLst>
              <a:defRPr/>
            </a:pPr>
            <a:r>
              <a:rPr lang="pt-BR" sz="3200" b="1" dirty="0">
                <a:solidFill>
                  <a:srgbClr val="C00000"/>
                </a:solidFill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CLARO PÓS EMPRESAS</a:t>
            </a:r>
          </a:p>
        </p:txBody>
      </p:sp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25DBEF8A-2E90-B529-E985-860CAFA73B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7057538"/>
              </p:ext>
            </p:extLst>
          </p:nvPr>
        </p:nvGraphicFramePr>
        <p:xfrm>
          <a:off x="1722922" y="1264313"/>
          <a:ext cx="8932244" cy="56189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8489">
                  <a:extLst>
                    <a:ext uri="{9D8B030D-6E8A-4147-A177-3AD203B41FA5}">
                      <a16:colId xmlns:a16="http://schemas.microsoft.com/office/drawing/2014/main" val="1358507760"/>
                    </a:ext>
                  </a:extLst>
                </a:gridCol>
                <a:gridCol w="1658489">
                  <a:extLst>
                    <a:ext uri="{9D8B030D-6E8A-4147-A177-3AD203B41FA5}">
                      <a16:colId xmlns:a16="http://schemas.microsoft.com/office/drawing/2014/main" val="2728274400"/>
                    </a:ext>
                  </a:extLst>
                </a:gridCol>
                <a:gridCol w="1658489">
                  <a:extLst>
                    <a:ext uri="{9D8B030D-6E8A-4147-A177-3AD203B41FA5}">
                      <a16:colId xmlns:a16="http://schemas.microsoft.com/office/drawing/2014/main" val="1024662246"/>
                    </a:ext>
                  </a:extLst>
                </a:gridCol>
                <a:gridCol w="3956777">
                  <a:extLst>
                    <a:ext uri="{9D8B030D-6E8A-4147-A177-3AD203B41FA5}">
                      <a16:colId xmlns:a16="http://schemas.microsoft.com/office/drawing/2014/main" val="2017878206"/>
                    </a:ext>
                  </a:extLst>
                </a:gridCol>
              </a:tblGrid>
              <a:tr h="980605"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>
                          <a:solidFill>
                            <a:schemeClr val="bg1"/>
                          </a:solidFill>
                        </a:rPr>
                        <a:t>FRANQUIA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/>
                        <a:t>BÔNUS</a:t>
                      </a:r>
                    </a:p>
                    <a:p>
                      <a:pPr algn="ctr"/>
                      <a:r>
                        <a:rPr lang="pt-BR" sz="2000" u="none" baseline="0" dirty="0"/>
                        <a:t>EXTRA </a:t>
                      </a:r>
                    </a:p>
                    <a:p>
                      <a:pPr algn="ctr"/>
                      <a:r>
                        <a:rPr lang="pt-BR" sz="2000" u="none" baseline="0" dirty="0">
                          <a:solidFill>
                            <a:srgbClr val="FFFF00"/>
                          </a:solidFill>
                        </a:rPr>
                        <a:t>NOVOS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/>
                        <a:t>BÔNUS</a:t>
                      </a:r>
                    </a:p>
                    <a:p>
                      <a:pPr algn="ctr"/>
                      <a:r>
                        <a:rPr lang="pt-BR" sz="2000" u="none" baseline="0" dirty="0"/>
                        <a:t>EXTRA </a:t>
                      </a:r>
                      <a:r>
                        <a:rPr lang="pt-BR" sz="2000" u="none" baseline="0" dirty="0">
                          <a:solidFill>
                            <a:srgbClr val="FFFF00"/>
                          </a:solidFill>
                        </a:rPr>
                        <a:t>PORT-IN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3000" b="1" u="none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UTILIZAÇÃO </a:t>
                      </a:r>
                      <a:r>
                        <a:rPr lang="pt-BR" sz="2000" b="1" u="none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BÔNUS</a:t>
                      </a:r>
                      <a:endParaRPr lang="pt-BR" sz="3000" b="1" u="none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8204043"/>
                  </a:ext>
                </a:extLst>
              </a:tr>
              <a:tr h="69185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rowSpan="7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4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5468404"/>
                  </a:ext>
                </a:extLst>
              </a:tr>
              <a:tr h="69168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+11GB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0856935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263962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4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3676088"/>
                  </a:ext>
                </a:extLst>
              </a:tr>
              <a:tr h="64590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5800643"/>
                  </a:ext>
                </a:extLst>
              </a:tr>
              <a:tr h="64590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80GB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28102851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97067107"/>
                  </a:ext>
                </a:extLst>
              </a:tr>
            </a:tbl>
          </a:graphicData>
        </a:graphic>
      </p:graphicFrame>
      <p:pic>
        <p:nvPicPr>
          <p:cNvPr id="6" name="Imagem 5">
            <a:extLst>
              <a:ext uri="{FF2B5EF4-FFF2-40B4-BE49-F238E27FC236}">
                <a16:creationId xmlns:a16="http://schemas.microsoft.com/office/drawing/2014/main" id="{FB7B02BE-30A8-913D-8FFB-92870F5BC5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5528" y="3022331"/>
            <a:ext cx="4346906" cy="28979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323228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A7D1F9-CD2E-6379-9660-8B8C701C97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5F83A4A5-A29A-A6D2-327A-822D35A1A04E}"/>
              </a:ext>
            </a:extLst>
          </p:cNvPr>
          <p:cNvSpPr/>
          <p:nvPr/>
        </p:nvSpPr>
        <p:spPr>
          <a:xfrm>
            <a:off x="795" y="575802"/>
            <a:ext cx="1219041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tabLst>
                <a:tab pos="359788" algn="l"/>
              </a:tabLst>
              <a:defRPr/>
            </a:pPr>
            <a:r>
              <a:rPr lang="pt-BR" sz="3200" b="1" dirty="0">
                <a:solidFill>
                  <a:srgbClr val="C00000"/>
                </a:solidFill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CLARO PÓS EMPRESAS</a:t>
            </a:r>
          </a:p>
        </p:txBody>
      </p:sp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B1D044DB-BCA8-63F6-F38C-5E72184A33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3729290"/>
              </p:ext>
            </p:extLst>
          </p:nvPr>
        </p:nvGraphicFramePr>
        <p:xfrm>
          <a:off x="1722922" y="1264313"/>
          <a:ext cx="8932244" cy="56189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8489">
                  <a:extLst>
                    <a:ext uri="{9D8B030D-6E8A-4147-A177-3AD203B41FA5}">
                      <a16:colId xmlns:a16="http://schemas.microsoft.com/office/drawing/2014/main" val="1358507760"/>
                    </a:ext>
                  </a:extLst>
                </a:gridCol>
                <a:gridCol w="1658489">
                  <a:extLst>
                    <a:ext uri="{9D8B030D-6E8A-4147-A177-3AD203B41FA5}">
                      <a16:colId xmlns:a16="http://schemas.microsoft.com/office/drawing/2014/main" val="2728274400"/>
                    </a:ext>
                  </a:extLst>
                </a:gridCol>
                <a:gridCol w="1658489">
                  <a:extLst>
                    <a:ext uri="{9D8B030D-6E8A-4147-A177-3AD203B41FA5}">
                      <a16:colId xmlns:a16="http://schemas.microsoft.com/office/drawing/2014/main" val="1024662246"/>
                    </a:ext>
                  </a:extLst>
                </a:gridCol>
                <a:gridCol w="3956777">
                  <a:extLst>
                    <a:ext uri="{9D8B030D-6E8A-4147-A177-3AD203B41FA5}">
                      <a16:colId xmlns:a16="http://schemas.microsoft.com/office/drawing/2014/main" val="2017878206"/>
                    </a:ext>
                  </a:extLst>
                </a:gridCol>
              </a:tblGrid>
              <a:tr h="980605"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>
                          <a:solidFill>
                            <a:schemeClr val="bg1"/>
                          </a:solidFill>
                        </a:rPr>
                        <a:t>FRANQUIA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/>
                        <a:t>BÔNUS</a:t>
                      </a:r>
                    </a:p>
                    <a:p>
                      <a:pPr algn="ctr"/>
                      <a:r>
                        <a:rPr lang="pt-BR" sz="2000" u="none" baseline="0" dirty="0"/>
                        <a:t>EXTRA </a:t>
                      </a:r>
                    </a:p>
                    <a:p>
                      <a:pPr algn="ctr"/>
                      <a:r>
                        <a:rPr lang="pt-BR" sz="2000" u="none" baseline="0" dirty="0">
                          <a:solidFill>
                            <a:srgbClr val="FFFF00"/>
                          </a:solidFill>
                        </a:rPr>
                        <a:t>NOVOS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/>
                        <a:t>BÔNUS</a:t>
                      </a:r>
                    </a:p>
                    <a:p>
                      <a:pPr algn="ctr"/>
                      <a:r>
                        <a:rPr lang="pt-BR" sz="2000" u="none" baseline="0" dirty="0"/>
                        <a:t>EXTRA </a:t>
                      </a:r>
                      <a:r>
                        <a:rPr lang="pt-BR" sz="2000" u="none" baseline="0" dirty="0">
                          <a:solidFill>
                            <a:srgbClr val="FFFF00"/>
                          </a:solidFill>
                        </a:rPr>
                        <a:t>PORT-IN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3000" b="1" u="none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SEM CONSUMO </a:t>
                      </a:r>
                      <a:r>
                        <a:rPr lang="pt-BR" sz="2000" b="1" u="none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DADOS</a:t>
                      </a:r>
                      <a:endParaRPr lang="pt-BR" sz="3000" b="1" u="none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8204043"/>
                  </a:ext>
                </a:extLst>
              </a:tr>
              <a:tr h="69185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rowSpan="7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4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5468404"/>
                  </a:ext>
                </a:extLst>
              </a:tr>
              <a:tr h="69168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+11GB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0856935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263962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4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3676088"/>
                  </a:ext>
                </a:extLst>
              </a:tr>
              <a:tr h="64590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5800643"/>
                  </a:ext>
                </a:extLst>
              </a:tr>
              <a:tr h="64590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80GB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28102851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97067107"/>
                  </a:ext>
                </a:extLst>
              </a:tr>
            </a:tbl>
          </a:graphicData>
        </a:graphic>
      </p:graphicFrame>
      <p:pic>
        <p:nvPicPr>
          <p:cNvPr id="8" name="Imagem 7">
            <a:extLst>
              <a:ext uri="{FF2B5EF4-FFF2-40B4-BE49-F238E27FC236}">
                <a16:creationId xmlns:a16="http://schemas.microsoft.com/office/drawing/2014/main" id="{6C697A2F-4165-E23A-7E68-608B4E1AF4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3059" y="3658189"/>
            <a:ext cx="3300523" cy="2200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0652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o.remove.bg/downloads/b9e96dc5-5634-47c4-b463-bb9731b1848e/Sem_t%C3%ADtulo-removebg-preview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9617" y="1196752"/>
            <a:ext cx="6662605" cy="4978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194F5256-FCA7-2F69-FE9F-745A54AE3F04}"/>
              </a:ext>
            </a:extLst>
          </p:cNvPr>
          <p:cNvSpPr txBox="1"/>
          <p:nvPr/>
        </p:nvSpPr>
        <p:spPr>
          <a:xfrm>
            <a:off x="1435907" y="611247"/>
            <a:ext cx="9491028" cy="5566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849679"/>
            <a:r>
              <a:rPr lang="pt-BR" sz="3017" b="1" dirty="0">
                <a:solidFill>
                  <a:prstClr val="black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 CADA 10 PESSOAS QUE EFETUAM LIGAÇÕES...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194F5256-FCA7-2F69-FE9F-745A54AE3F04}"/>
              </a:ext>
            </a:extLst>
          </p:cNvPr>
          <p:cNvSpPr txBox="1"/>
          <p:nvPr/>
        </p:nvSpPr>
        <p:spPr>
          <a:xfrm>
            <a:off x="1225403" y="6175667"/>
            <a:ext cx="9491028" cy="5566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849679"/>
            <a:r>
              <a:rPr lang="pt-BR" sz="3017" b="1" dirty="0">
                <a:solidFill>
                  <a:srgbClr val="FF0000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8 PESSOAS </a:t>
            </a:r>
            <a:r>
              <a:rPr lang="pt-BR" sz="3017" b="1" dirty="0">
                <a:solidFill>
                  <a:prstClr val="black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LIGAM PELO WHATSAPP...</a:t>
            </a:r>
          </a:p>
        </p:txBody>
      </p:sp>
      <p:pic>
        <p:nvPicPr>
          <p:cNvPr id="5" name="Picture 14" descr="Image result for whatsapp">
            <a:extLst>
              <a:ext uri="{FF2B5EF4-FFF2-40B4-BE49-F238E27FC236}">
                <a16:creationId xmlns:a16="http://schemas.microsoft.com/office/drawing/2014/main" id="{1C255655-3F73-412E-B082-F0695888B4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55" t="5572" r="24788" b="11600"/>
          <a:stretch/>
        </p:blipFill>
        <p:spPr bwMode="auto">
          <a:xfrm rot="20435184">
            <a:off x="5505237" y="3114974"/>
            <a:ext cx="505927" cy="501408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29755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Espaço Reservado para Conteúdo 3">
            <a:extLst>
              <a:ext uri="{FF2B5EF4-FFF2-40B4-BE49-F238E27FC236}">
                <a16:creationId xmlns:a16="http://schemas.microsoft.com/office/drawing/2014/main" id="{28CE1B45-77E6-4536-8DBE-4560B63043E1}"/>
              </a:ext>
            </a:extLst>
          </p:cNvPr>
          <p:cNvSpPr txBox="1">
            <a:spLocks/>
          </p:cNvSpPr>
          <p:nvPr/>
        </p:nvSpPr>
        <p:spPr>
          <a:xfrm>
            <a:off x="1362128" y="1391273"/>
            <a:ext cx="6312311" cy="2171628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pt-BR" sz="3107" b="1" dirty="0">
                <a:solidFill>
                  <a:prstClr val="black"/>
                </a:solidFill>
                <a:latin typeface="Calibri"/>
              </a:rPr>
              <a:t>WHATSAPP ILIMITADO                                    </a:t>
            </a:r>
            <a:r>
              <a:rPr lang="pt-BR" sz="3107" dirty="0">
                <a:solidFill>
                  <a:prstClr val="black"/>
                </a:solidFill>
                <a:latin typeface="Calibri"/>
              </a:rPr>
              <a:t>sem descontar da franquia de dados e pode usar até o final do ciclo</a:t>
            </a: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3E85B52E-1075-45F9-892C-2B2690185ED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46" t="8012" r="37237" b="23187"/>
          <a:stretch/>
        </p:blipFill>
        <p:spPr>
          <a:xfrm>
            <a:off x="7375882" y="316070"/>
            <a:ext cx="4836711" cy="6541931"/>
          </a:xfrm>
          <a:prstGeom prst="rect">
            <a:avLst/>
          </a:prstGeom>
        </p:spPr>
      </p:pic>
      <p:pic>
        <p:nvPicPr>
          <p:cNvPr id="31" name="Imagem 30">
            <a:extLst>
              <a:ext uri="{FF2B5EF4-FFF2-40B4-BE49-F238E27FC236}">
                <a16:creationId xmlns:a16="http://schemas.microsoft.com/office/drawing/2014/main" id="{048DF297-973C-4DE4-AB98-0281EE222B7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997" t="6995" r="7369" b="6960"/>
          <a:stretch/>
        </p:blipFill>
        <p:spPr>
          <a:xfrm>
            <a:off x="8306323" y="1847137"/>
            <a:ext cx="574150" cy="587089"/>
          </a:xfrm>
          <a:prstGeom prst="roundRect">
            <a:avLst>
              <a:gd name="adj" fmla="val 23186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34" name="Imagem 33">
            <a:extLst>
              <a:ext uri="{FF2B5EF4-FFF2-40B4-BE49-F238E27FC236}">
                <a16:creationId xmlns:a16="http://schemas.microsoft.com/office/drawing/2014/main" id="{02E06A2A-CAB8-4F03-A917-9FCAC3BFF8E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1041" t="7136" r="7034" b="6305"/>
          <a:stretch/>
        </p:blipFill>
        <p:spPr>
          <a:xfrm>
            <a:off x="9995654" y="1847136"/>
            <a:ext cx="583029" cy="587091"/>
          </a:xfrm>
          <a:prstGeom prst="roundRect">
            <a:avLst>
              <a:gd name="adj" fmla="val 24327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37" name="CaixaDeTexto 36">
            <a:extLst>
              <a:ext uri="{FF2B5EF4-FFF2-40B4-BE49-F238E27FC236}">
                <a16:creationId xmlns:a16="http://schemas.microsoft.com/office/drawing/2014/main" id="{67A0E7D2-65BB-4999-A16D-6C0A220E1392}"/>
              </a:ext>
            </a:extLst>
          </p:cNvPr>
          <p:cNvSpPr txBox="1"/>
          <p:nvPr/>
        </p:nvSpPr>
        <p:spPr>
          <a:xfrm>
            <a:off x="10009742" y="2428087"/>
            <a:ext cx="578698" cy="391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971" dirty="0">
                <a:solidFill>
                  <a:prstClr val="white"/>
                </a:solidFill>
                <a:latin typeface="Calibri"/>
              </a:rPr>
              <a:t>Banca Digital</a:t>
            </a:r>
          </a:p>
        </p:txBody>
      </p:sp>
      <p:pic>
        <p:nvPicPr>
          <p:cNvPr id="38" name="Picture 14" descr="Image result for &quot;claro video&quot; icon iphone">
            <a:extLst>
              <a:ext uri="{FF2B5EF4-FFF2-40B4-BE49-F238E27FC236}">
                <a16:creationId xmlns:a16="http://schemas.microsoft.com/office/drawing/2014/main" id="{C45BBAE7-A86A-4704-9D4B-F5C7F59EF2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7309" y="1847136"/>
            <a:ext cx="587091" cy="587091"/>
          </a:xfrm>
          <a:prstGeom prst="roundRect">
            <a:avLst>
              <a:gd name="adj" fmla="val 23745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39" name="CaixaDeTexto 38">
            <a:extLst>
              <a:ext uri="{FF2B5EF4-FFF2-40B4-BE49-F238E27FC236}">
                <a16:creationId xmlns:a16="http://schemas.microsoft.com/office/drawing/2014/main" id="{243241C9-D6C9-421C-946F-252043AA7EFA}"/>
              </a:ext>
            </a:extLst>
          </p:cNvPr>
          <p:cNvSpPr txBox="1"/>
          <p:nvPr/>
        </p:nvSpPr>
        <p:spPr>
          <a:xfrm>
            <a:off x="8288719" y="2429168"/>
            <a:ext cx="680612" cy="391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971" dirty="0">
                <a:solidFill>
                  <a:prstClr val="white"/>
                </a:solidFill>
                <a:latin typeface="Calibri"/>
              </a:rPr>
              <a:t>Claro Música</a:t>
            </a:r>
          </a:p>
        </p:txBody>
      </p: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BAAFFE91-AAE5-42E3-8922-EB29B5FCF414}"/>
              </a:ext>
            </a:extLst>
          </p:cNvPr>
          <p:cNvSpPr txBox="1"/>
          <p:nvPr/>
        </p:nvSpPr>
        <p:spPr>
          <a:xfrm>
            <a:off x="9112852" y="2432903"/>
            <a:ext cx="659914" cy="391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971" dirty="0">
                <a:solidFill>
                  <a:prstClr val="white"/>
                </a:solidFill>
                <a:latin typeface="Calibri"/>
              </a:rPr>
              <a:t>Claro Vídeo</a:t>
            </a:r>
          </a:p>
        </p:txBody>
      </p:sp>
      <p:sp>
        <p:nvSpPr>
          <p:cNvPr id="42" name="Retângulo 41">
            <a:extLst>
              <a:ext uri="{FF2B5EF4-FFF2-40B4-BE49-F238E27FC236}">
                <a16:creationId xmlns:a16="http://schemas.microsoft.com/office/drawing/2014/main" id="{3FA2743C-D3D0-4C9B-B9EB-F56798F28FC2}"/>
              </a:ext>
            </a:extLst>
          </p:cNvPr>
          <p:cNvSpPr/>
          <p:nvPr/>
        </p:nvSpPr>
        <p:spPr>
          <a:xfrm>
            <a:off x="8306323" y="1751488"/>
            <a:ext cx="2315400" cy="1044209"/>
          </a:xfrm>
          <a:prstGeom prst="rect">
            <a:avLst/>
          </a:prstGeom>
          <a:solidFill>
            <a:srgbClr val="00000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748" dirty="0">
              <a:solidFill>
                <a:prstClr val="white"/>
              </a:solidFill>
              <a:latin typeface="Calibri"/>
            </a:endParaRPr>
          </a:p>
        </p:txBody>
      </p:sp>
      <p:cxnSp>
        <p:nvCxnSpPr>
          <p:cNvPr id="48" name="Conector angulado 47"/>
          <p:cNvCxnSpPr>
            <a:cxnSpLocks/>
          </p:cNvCxnSpPr>
          <p:nvPr/>
        </p:nvCxnSpPr>
        <p:spPr>
          <a:xfrm rot="10800000">
            <a:off x="1243726" y="2846430"/>
            <a:ext cx="7821104" cy="2456596"/>
          </a:xfrm>
          <a:prstGeom prst="bentConnector3">
            <a:avLst>
              <a:gd name="adj1" fmla="val 106097"/>
            </a:avLst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tângulo 18"/>
          <p:cNvSpPr/>
          <p:nvPr/>
        </p:nvSpPr>
        <p:spPr>
          <a:xfrm>
            <a:off x="813095" y="5546032"/>
            <a:ext cx="7892418" cy="335028"/>
          </a:xfrm>
          <a:prstGeom prst="rect">
            <a:avLst/>
          </a:prstGeom>
        </p:spPr>
        <p:txBody>
          <a:bodyPr>
            <a:spAutoFit/>
          </a:bodyPr>
          <a:lstStyle/>
          <a:p>
            <a:pPr defTabSz="444088"/>
            <a:r>
              <a:rPr lang="pt-BR" sz="1577" b="1" dirty="0">
                <a:solidFill>
                  <a:prstClr val="black"/>
                </a:solidFill>
                <a:latin typeface="Arial" panose="020B0604020202020204" pitchFamily="34" charset="0"/>
              </a:rPr>
              <a:t>*WHATSAPP BUSINESS DESCONTA DA FRANQUIA DE INTERNET.</a:t>
            </a:r>
          </a:p>
        </p:txBody>
      </p:sp>
      <p:sp>
        <p:nvSpPr>
          <p:cNvPr id="21" name="Retângulo: Cantos Arredondados 36">
            <a:extLst>
              <a:ext uri="{FF2B5EF4-FFF2-40B4-BE49-F238E27FC236}">
                <a16:creationId xmlns:a16="http://schemas.microsoft.com/office/drawing/2014/main" id="{31D6BD3B-FDA1-4638-A398-9F36F3E75D47}"/>
              </a:ext>
            </a:extLst>
          </p:cNvPr>
          <p:cNvSpPr/>
          <p:nvPr/>
        </p:nvSpPr>
        <p:spPr>
          <a:xfrm>
            <a:off x="745853" y="5456463"/>
            <a:ext cx="6624424" cy="512752"/>
          </a:xfrm>
          <a:prstGeom prst="roundRect">
            <a:avLst/>
          </a:prstGeom>
          <a:noFill/>
          <a:ln w="57150"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87940">
              <a:defRPr/>
            </a:pPr>
            <a:endParaRPr lang="pt-BR" sz="1749" b="1" dirty="0">
              <a:solidFill>
                <a:srgbClr val="FF0000"/>
              </a:solidFill>
              <a:latin typeface="Calibri"/>
              <a:ea typeface="Tahoma" panose="020B0604030504040204" pitchFamily="34" charset="0"/>
              <a:cs typeface="Segoe UI" panose="020B0502040204020203" pitchFamily="34" charset="0"/>
            </a:endParaRPr>
          </a:p>
        </p:txBody>
      </p:sp>
      <p:pic>
        <p:nvPicPr>
          <p:cNvPr id="3" name="Imagem 206">
            <a:extLst>
              <a:ext uri="{FF2B5EF4-FFF2-40B4-BE49-F238E27FC236}">
                <a16:creationId xmlns:a16="http://schemas.microsoft.com/office/drawing/2014/main" id="{23536D3D-6A09-A5CC-32EE-C43FD418399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00665" y="4894802"/>
            <a:ext cx="589253" cy="591933"/>
          </a:xfrm>
          <a:prstGeom prst="roundRect">
            <a:avLst/>
          </a:prstGeom>
        </p:spPr>
      </p:pic>
      <p:pic>
        <p:nvPicPr>
          <p:cNvPr id="4" name="Picture 10" descr="Image result for facebook">
            <a:extLst>
              <a:ext uri="{FF2B5EF4-FFF2-40B4-BE49-F238E27FC236}">
                <a16:creationId xmlns:a16="http://schemas.microsoft.com/office/drawing/2014/main" id="{EE928900-B880-02C6-683F-65B1A9DEBB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29" t="22521" r="41335" b="31349"/>
          <a:stretch/>
        </p:blipFill>
        <p:spPr bwMode="auto">
          <a:xfrm>
            <a:off x="10040963" y="4886366"/>
            <a:ext cx="604720" cy="600368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Whatsapp - ícones de mídia social grátis">
            <a:extLst>
              <a:ext uri="{FF2B5EF4-FFF2-40B4-BE49-F238E27FC236}">
                <a16:creationId xmlns:a16="http://schemas.microsoft.com/office/drawing/2014/main" id="{C1FFA616-5ECD-F914-1228-08652A7161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8056" y="4894802"/>
            <a:ext cx="589252" cy="591933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tângulo 6">
            <a:extLst>
              <a:ext uri="{FF2B5EF4-FFF2-40B4-BE49-F238E27FC236}">
                <a16:creationId xmlns:a16="http://schemas.microsoft.com/office/drawing/2014/main" id="{3C1E261B-9E0B-8907-19C4-1A84FBE7D652}"/>
              </a:ext>
            </a:extLst>
          </p:cNvPr>
          <p:cNvSpPr/>
          <p:nvPr/>
        </p:nvSpPr>
        <p:spPr>
          <a:xfrm>
            <a:off x="9257379" y="4865771"/>
            <a:ext cx="1388305" cy="693295"/>
          </a:xfrm>
          <a:prstGeom prst="rect">
            <a:avLst/>
          </a:prstGeom>
          <a:solidFill>
            <a:srgbClr val="00000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748" dirty="0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B087ACDF-A513-4C44-94DA-EF6BA0C0F82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89099" y="3144962"/>
            <a:ext cx="6194235" cy="2071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328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19" grpId="0"/>
      <p:bldP spid="2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tângulo Arredondado 46">
            <a:extLst>
              <a:ext uri="{FF2B5EF4-FFF2-40B4-BE49-F238E27FC236}">
                <a16:creationId xmlns:a16="http://schemas.microsoft.com/office/drawing/2014/main" id="{D5CB0B4D-F683-1F41-94FD-1C1C5AA29F12}"/>
              </a:ext>
            </a:extLst>
          </p:cNvPr>
          <p:cNvSpPr/>
          <p:nvPr/>
        </p:nvSpPr>
        <p:spPr>
          <a:xfrm>
            <a:off x="4590282" y="4715926"/>
            <a:ext cx="6359902" cy="1187128"/>
          </a:xfrm>
          <a:prstGeom prst="roundRect">
            <a:avLst>
              <a:gd name="adj" fmla="val 22936"/>
            </a:avLst>
          </a:prstGeom>
          <a:solidFill>
            <a:srgbClr val="720928"/>
          </a:solidFill>
          <a:ln>
            <a:solidFill>
              <a:srgbClr val="72092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760337">
              <a:defRPr/>
            </a:pPr>
            <a:r>
              <a:rPr lang="pt-BR" sz="2200" dirty="0">
                <a:solidFill>
                  <a:prstClr val="white"/>
                </a:solidFill>
                <a:latin typeface="AMX"/>
              </a:rPr>
              <a:t> Após o atingimento de 100% da franquia contratada, a velocidade será reduzida para </a:t>
            </a:r>
            <a:r>
              <a:rPr lang="pt-BR" sz="2200" b="1" dirty="0">
                <a:solidFill>
                  <a:srgbClr val="FFFF00"/>
                </a:solidFill>
                <a:latin typeface="AMX"/>
              </a:rPr>
              <a:t>128Kbps. </a:t>
            </a:r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8BDACDE1-2A56-7042-80D9-29AA06581716}"/>
              </a:ext>
            </a:extLst>
          </p:cNvPr>
          <p:cNvSpPr/>
          <p:nvPr/>
        </p:nvSpPr>
        <p:spPr>
          <a:xfrm>
            <a:off x="795" y="741042"/>
            <a:ext cx="5113594" cy="61297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prstClr val="white"/>
              </a:solidFill>
              <a:latin typeface="AMX"/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F38D2B1E-59FF-7546-8443-5C368E0316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5998" y="2120095"/>
            <a:ext cx="1956927" cy="1855379"/>
          </a:xfrm>
          <a:prstGeom prst="rect">
            <a:avLst/>
          </a:prstGeom>
        </p:spPr>
      </p:pic>
      <p:sp>
        <p:nvSpPr>
          <p:cNvPr id="21" name="CaixaDeTexto 43"/>
          <p:cNvSpPr txBox="1"/>
          <p:nvPr/>
        </p:nvSpPr>
        <p:spPr>
          <a:xfrm>
            <a:off x="4367997" y="2759241"/>
            <a:ext cx="1918027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332801">
              <a:defRPr/>
            </a:pPr>
            <a:r>
              <a:rPr lang="pt-BR" sz="1575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NÃO COBRA</a:t>
            </a:r>
          </a:p>
          <a:p>
            <a:pPr algn="ctr" defTabSz="332801">
              <a:defRPr/>
            </a:pPr>
            <a:r>
              <a:rPr lang="pt-BR" sz="1575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EXCEDENTE</a:t>
            </a:r>
          </a:p>
        </p:txBody>
      </p:sp>
      <p:pic>
        <p:nvPicPr>
          <p:cNvPr id="22" name="Imagem 21">
            <a:extLst>
              <a:ext uri="{FF2B5EF4-FFF2-40B4-BE49-F238E27FC236}">
                <a16:creationId xmlns:a16="http://schemas.microsoft.com/office/drawing/2014/main" id="{F38D2B1E-59FF-7546-8443-5C368E0316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9201" y="2120094"/>
            <a:ext cx="1956927" cy="1855379"/>
          </a:xfrm>
          <a:prstGeom prst="rect">
            <a:avLst/>
          </a:prstGeom>
        </p:spPr>
      </p:pic>
      <p:pic>
        <p:nvPicPr>
          <p:cNvPr id="23" name="Imagem 22">
            <a:extLst>
              <a:ext uri="{FF2B5EF4-FFF2-40B4-BE49-F238E27FC236}">
                <a16:creationId xmlns:a16="http://schemas.microsoft.com/office/drawing/2014/main" id="{F38D2B1E-59FF-7546-8443-5C368E0316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55503" y="2120093"/>
            <a:ext cx="1956927" cy="1855379"/>
          </a:xfrm>
          <a:prstGeom prst="rect">
            <a:avLst/>
          </a:prstGeom>
        </p:spPr>
      </p:pic>
      <p:sp>
        <p:nvSpPr>
          <p:cNvPr id="24" name="CaixaDeTexto 43"/>
          <p:cNvSpPr txBox="1"/>
          <p:nvPr/>
        </p:nvSpPr>
        <p:spPr>
          <a:xfrm>
            <a:off x="8694403" y="2747404"/>
            <a:ext cx="1918027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332801">
              <a:defRPr/>
            </a:pPr>
            <a:r>
              <a:rPr lang="pt-BR" sz="1575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REDUZ A VELOCIDADE</a:t>
            </a:r>
          </a:p>
        </p:txBody>
      </p:sp>
      <p:sp>
        <p:nvSpPr>
          <p:cNvPr id="25" name="CaixaDeTexto 43"/>
          <p:cNvSpPr txBox="1"/>
          <p:nvPr/>
        </p:nvSpPr>
        <p:spPr>
          <a:xfrm>
            <a:off x="6718944" y="2731763"/>
            <a:ext cx="1592827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332801">
              <a:defRPr/>
            </a:pPr>
            <a:r>
              <a:rPr lang="pt-BR" sz="1575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NÃO BLOQUEIA</a:t>
            </a:r>
          </a:p>
        </p:txBody>
      </p:sp>
      <p:grpSp>
        <p:nvGrpSpPr>
          <p:cNvPr id="2" name="Grupo 1"/>
          <p:cNvGrpSpPr/>
          <p:nvPr/>
        </p:nvGrpSpPr>
        <p:grpSpPr>
          <a:xfrm>
            <a:off x="4139883" y="4715927"/>
            <a:ext cx="1187845" cy="1187845"/>
            <a:chOff x="4349598" y="4001565"/>
            <a:chExt cx="1187845" cy="1187845"/>
          </a:xfrm>
        </p:grpSpPr>
        <p:grpSp>
          <p:nvGrpSpPr>
            <p:cNvPr id="48" name="Agrupar 47">
              <a:extLst>
                <a:ext uri="{FF2B5EF4-FFF2-40B4-BE49-F238E27FC236}">
                  <a16:creationId xmlns:a16="http://schemas.microsoft.com/office/drawing/2014/main" id="{D4E950BE-2EF8-8D41-A501-C9552F6BB69B}"/>
                </a:ext>
              </a:extLst>
            </p:cNvPr>
            <p:cNvGrpSpPr/>
            <p:nvPr/>
          </p:nvGrpSpPr>
          <p:grpSpPr>
            <a:xfrm>
              <a:off x="4349598" y="4001565"/>
              <a:ext cx="1187845" cy="1187845"/>
              <a:chOff x="4533750" y="741701"/>
              <a:chExt cx="1188000" cy="1188000"/>
            </a:xfrm>
          </p:grpSpPr>
          <p:sp>
            <p:nvSpPr>
              <p:cNvPr id="49" name="Oval 48">
                <a:extLst>
                  <a:ext uri="{FF2B5EF4-FFF2-40B4-BE49-F238E27FC236}">
                    <a16:creationId xmlns:a16="http://schemas.microsoft.com/office/drawing/2014/main" id="{22DC63C9-F4A8-6240-950D-A338D4904A7C}"/>
                  </a:ext>
                </a:extLst>
              </p:cNvPr>
              <p:cNvSpPr/>
              <p:nvPr/>
            </p:nvSpPr>
            <p:spPr>
              <a:xfrm>
                <a:off x="4534467" y="742418"/>
                <a:ext cx="1186566" cy="1186566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C7273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>
                  <a:defRPr/>
                </a:pPr>
                <a:endParaRPr lang="pt-BR">
                  <a:solidFill>
                    <a:prstClr val="white"/>
                  </a:solidFill>
                  <a:latin typeface="AMX"/>
                </a:endParaRPr>
              </a:p>
            </p:txBody>
          </p:sp>
          <p:sp>
            <p:nvSpPr>
              <p:cNvPr id="50" name="Arco 49">
                <a:extLst>
                  <a:ext uri="{FF2B5EF4-FFF2-40B4-BE49-F238E27FC236}">
                    <a16:creationId xmlns:a16="http://schemas.microsoft.com/office/drawing/2014/main" id="{64235736-8E1A-F644-BA1D-A508EC2D38DF}"/>
                  </a:ext>
                </a:extLst>
              </p:cNvPr>
              <p:cNvSpPr/>
              <p:nvPr/>
            </p:nvSpPr>
            <p:spPr>
              <a:xfrm>
                <a:off x="4533750" y="741701"/>
                <a:ext cx="1188000" cy="1188000"/>
              </a:xfrm>
              <a:prstGeom prst="arc">
                <a:avLst>
                  <a:gd name="adj1" fmla="val 8044968"/>
                  <a:gd name="adj2" fmla="val 14650962"/>
                </a:avLst>
              </a:prstGeom>
              <a:ln w="101600">
                <a:solidFill>
                  <a:srgbClr val="C72736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>
                  <a:defRPr/>
                </a:pPr>
                <a:endParaRPr lang="pt-BR">
                  <a:solidFill>
                    <a:prstClr val="black"/>
                  </a:solidFill>
                  <a:latin typeface="AMX"/>
                </a:endParaRPr>
              </a:p>
            </p:txBody>
          </p:sp>
        </p:grpSp>
        <p:pic>
          <p:nvPicPr>
            <p:cNvPr id="3" name="Imagem 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568474" y="4311850"/>
              <a:ext cx="794244" cy="657733"/>
            </a:xfrm>
            <a:prstGeom prst="rect">
              <a:avLst/>
            </a:prstGeom>
          </p:spPr>
        </p:pic>
      </p:grpSp>
      <p:sp>
        <p:nvSpPr>
          <p:cNvPr id="27" name="Retângulo 26"/>
          <p:cNvSpPr/>
          <p:nvPr/>
        </p:nvSpPr>
        <p:spPr>
          <a:xfrm>
            <a:off x="2928706" y="911618"/>
            <a:ext cx="9353596" cy="5771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3790" algn="ctr" defTabSz="900382"/>
            <a:r>
              <a:rPr lang="pt-BR" sz="3151" b="1" dirty="0">
                <a:solidFill>
                  <a:prstClr val="black"/>
                </a:solidFill>
                <a:latin typeface="AMX"/>
              </a:rPr>
              <a:t>E depois do consumo total da franquia...</a:t>
            </a:r>
          </a:p>
        </p:txBody>
      </p:sp>
      <p:grpSp>
        <p:nvGrpSpPr>
          <p:cNvPr id="4" name="Agrupar 8">
            <a:extLst>
              <a:ext uri="{FF2B5EF4-FFF2-40B4-BE49-F238E27FC236}">
                <a16:creationId xmlns:a16="http://schemas.microsoft.com/office/drawing/2014/main" id="{B8FDA650-F46F-5495-0E78-B7C32E44294A}"/>
              </a:ext>
            </a:extLst>
          </p:cNvPr>
          <p:cNvGrpSpPr/>
          <p:nvPr/>
        </p:nvGrpSpPr>
        <p:grpSpPr>
          <a:xfrm>
            <a:off x="318361" y="1981987"/>
            <a:ext cx="3290473" cy="3290473"/>
            <a:chOff x="992982" y="1866135"/>
            <a:chExt cx="3290473" cy="3290473"/>
          </a:xfrm>
        </p:grpSpPr>
        <p:grpSp>
          <p:nvGrpSpPr>
            <p:cNvPr id="5" name="Agrupar 1">
              <a:extLst>
                <a:ext uri="{FF2B5EF4-FFF2-40B4-BE49-F238E27FC236}">
                  <a16:creationId xmlns:a16="http://schemas.microsoft.com/office/drawing/2014/main" id="{899742CD-B069-3AB1-A4B4-6B2BEC7282B9}"/>
                </a:ext>
              </a:extLst>
            </p:cNvPr>
            <p:cNvGrpSpPr/>
            <p:nvPr/>
          </p:nvGrpSpPr>
          <p:grpSpPr>
            <a:xfrm>
              <a:off x="992982" y="1866135"/>
              <a:ext cx="3290473" cy="3290473"/>
              <a:chOff x="628879" y="570699"/>
              <a:chExt cx="1048786" cy="1048786"/>
            </a:xfrm>
          </p:grpSpPr>
          <p:sp>
            <p:nvSpPr>
              <p:cNvPr id="7" name="Elipse 6">
                <a:extLst>
                  <a:ext uri="{FF2B5EF4-FFF2-40B4-BE49-F238E27FC236}">
                    <a16:creationId xmlns:a16="http://schemas.microsoft.com/office/drawing/2014/main" id="{C21E060C-78AF-7EAF-42BE-41A4BF2B23BB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8" name="Elipse 15">
                <a:extLst>
                  <a:ext uri="{FF2B5EF4-FFF2-40B4-BE49-F238E27FC236}">
                    <a16:creationId xmlns:a16="http://schemas.microsoft.com/office/drawing/2014/main" id="{112C0A27-2EED-9669-A79F-B72DFF4B1D73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6" name="Imagem 25">
              <a:extLst>
                <a:ext uri="{FF2B5EF4-FFF2-40B4-BE49-F238E27FC236}">
                  <a16:creationId xmlns:a16="http://schemas.microsoft.com/office/drawing/2014/main" id="{6FB002B6-EE3E-667B-858F-15BE5782559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/>
          </p:blipFill>
          <p:spPr>
            <a:xfrm>
              <a:off x="1785777" y="2635575"/>
              <a:ext cx="1704882" cy="17515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220624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21" grpId="0"/>
      <p:bldP spid="24" grpId="0"/>
      <p:bldP spid="2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" name="Tabela 40">
            <a:extLst>
              <a:ext uri="{FF2B5EF4-FFF2-40B4-BE49-F238E27FC236}">
                <a16:creationId xmlns:a16="http://schemas.microsoft.com/office/drawing/2014/main" id="{18C9D036-2C09-384E-BDBD-A765548B5B0A}"/>
              </a:ext>
            </a:extLst>
          </p:cNvPr>
          <p:cNvGraphicFramePr>
            <a:graphicFrameLocks noGrp="1"/>
          </p:cNvGraphicFramePr>
          <p:nvPr/>
        </p:nvGraphicFramePr>
        <p:xfrm>
          <a:off x="4548133" y="783145"/>
          <a:ext cx="6223088" cy="579507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998840">
                  <a:extLst>
                    <a:ext uri="{9D8B030D-6E8A-4147-A177-3AD203B41FA5}">
                      <a16:colId xmlns:a16="http://schemas.microsoft.com/office/drawing/2014/main" val="773890223"/>
                    </a:ext>
                  </a:extLst>
                </a:gridCol>
                <a:gridCol w="5224248">
                  <a:extLst>
                    <a:ext uri="{9D8B030D-6E8A-4147-A177-3AD203B41FA5}">
                      <a16:colId xmlns:a16="http://schemas.microsoft.com/office/drawing/2014/main" val="1576232974"/>
                    </a:ext>
                  </a:extLst>
                </a:gridCol>
              </a:tblGrid>
              <a:tr h="82786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R$ 9,99</a:t>
                      </a:r>
                    </a:p>
                  </a:txBody>
                  <a:tcPr marL="85835" marR="85835" marT="42917" marB="42917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pt-BR" sz="1500" b="1" dirty="0">
                        <a:solidFill>
                          <a:srgbClr val="C72736"/>
                        </a:solidFill>
                      </a:endParaRPr>
                    </a:p>
                  </a:txBody>
                  <a:tcPr marL="85835" marR="85835" marT="42917" marB="42917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75539281"/>
                  </a:ext>
                </a:extLst>
              </a:tr>
              <a:tr h="82786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R$ 14,99</a:t>
                      </a:r>
                    </a:p>
                  </a:txBody>
                  <a:tcPr marL="85835" marR="85835" marT="42917" marB="42917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pt-BR" sz="1500" b="1" dirty="0">
                        <a:solidFill>
                          <a:srgbClr val="C72736"/>
                        </a:solidFill>
                      </a:endParaRPr>
                    </a:p>
                  </a:txBody>
                  <a:tcPr marL="85835" marR="85835" marT="42917" marB="42917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43347535"/>
                  </a:ext>
                </a:extLst>
              </a:tr>
              <a:tr h="82786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R$ 24,99</a:t>
                      </a:r>
                    </a:p>
                  </a:txBody>
                  <a:tcPr marL="85835" marR="85835" marT="42917" marB="42917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pt-BR" sz="1500" b="1" dirty="0">
                        <a:solidFill>
                          <a:srgbClr val="C72736"/>
                        </a:solidFill>
                      </a:endParaRPr>
                    </a:p>
                  </a:txBody>
                  <a:tcPr marL="85835" marR="85835" marT="42917" marB="42917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6528290"/>
                  </a:ext>
                </a:extLst>
              </a:tr>
              <a:tr h="82786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R$ 29,99</a:t>
                      </a:r>
                    </a:p>
                  </a:txBody>
                  <a:tcPr marL="85835" marR="85835" marT="42917" marB="42917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pt-BR" sz="1500" b="1" dirty="0">
                        <a:solidFill>
                          <a:srgbClr val="C72736"/>
                        </a:solidFill>
                      </a:endParaRPr>
                    </a:p>
                  </a:txBody>
                  <a:tcPr marL="85835" marR="85835" marT="42917" marB="42917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3373011"/>
                  </a:ext>
                </a:extLst>
              </a:tr>
              <a:tr h="82786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R$ 34,99</a:t>
                      </a:r>
                    </a:p>
                  </a:txBody>
                  <a:tcPr marL="85835" marR="85835" marT="42917" marB="42917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pt-BR" sz="1500" b="1" dirty="0">
                        <a:solidFill>
                          <a:srgbClr val="C72736"/>
                        </a:solidFill>
                      </a:endParaRPr>
                    </a:p>
                  </a:txBody>
                  <a:tcPr marL="85835" marR="85835" marT="42917" marB="42917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71276560"/>
                  </a:ext>
                </a:extLst>
              </a:tr>
              <a:tr h="82786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R$ 45,99</a:t>
                      </a:r>
                    </a:p>
                  </a:txBody>
                  <a:tcPr marL="85835" marR="85835" marT="42917" marB="42917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pt-BR" sz="1500" b="1" dirty="0">
                        <a:solidFill>
                          <a:srgbClr val="C72736"/>
                        </a:solidFill>
                      </a:endParaRPr>
                    </a:p>
                  </a:txBody>
                  <a:tcPr marL="85835" marR="85835" marT="42917" marB="42917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53021763"/>
                  </a:ext>
                </a:extLst>
              </a:tr>
              <a:tr h="82786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R$ 59,99</a:t>
                      </a:r>
                    </a:p>
                  </a:txBody>
                  <a:tcPr marL="85835" marR="85835" marT="42917" marB="42917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pt-BR" sz="1500" b="1" dirty="0">
                        <a:solidFill>
                          <a:srgbClr val="C72736"/>
                        </a:solidFill>
                      </a:endParaRPr>
                    </a:p>
                  </a:txBody>
                  <a:tcPr marL="85835" marR="85835" marT="42917" marB="42917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75645655"/>
                  </a:ext>
                </a:extLst>
              </a:tr>
            </a:tbl>
          </a:graphicData>
        </a:graphic>
      </p:graphicFrame>
      <p:sp>
        <p:nvSpPr>
          <p:cNvPr id="46" name="Retângulo 45">
            <a:extLst>
              <a:ext uri="{FF2B5EF4-FFF2-40B4-BE49-F238E27FC236}">
                <a16:creationId xmlns:a16="http://schemas.microsoft.com/office/drawing/2014/main" id="{41C575D2-D15C-49C0-9628-6D53661CC4BB}"/>
              </a:ext>
            </a:extLst>
          </p:cNvPr>
          <p:cNvSpPr/>
          <p:nvPr/>
        </p:nvSpPr>
        <p:spPr>
          <a:xfrm rot="5400000">
            <a:off x="6071690" y="1943652"/>
            <a:ext cx="836158" cy="1828322"/>
          </a:xfrm>
          <a:prstGeom prst="rect">
            <a:avLst/>
          </a:prstGeom>
          <a:solidFill>
            <a:srgbClr val="C7273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prstClr val="white"/>
              </a:solidFill>
              <a:latin typeface="AMX"/>
            </a:endParaRPr>
          </a:p>
        </p:txBody>
      </p:sp>
      <p:sp>
        <p:nvSpPr>
          <p:cNvPr id="45" name="Retângulo 44">
            <a:extLst>
              <a:ext uri="{FF2B5EF4-FFF2-40B4-BE49-F238E27FC236}">
                <a16:creationId xmlns:a16="http://schemas.microsoft.com/office/drawing/2014/main" id="{8951188E-5570-4F8D-9A54-C44601CD7486}"/>
              </a:ext>
            </a:extLst>
          </p:cNvPr>
          <p:cNvSpPr/>
          <p:nvPr/>
        </p:nvSpPr>
        <p:spPr>
          <a:xfrm rot="5400000">
            <a:off x="6452640" y="2385575"/>
            <a:ext cx="836158" cy="2590223"/>
          </a:xfrm>
          <a:prstGeom prst="rect">
            <a:avLst/>
          </a:prstGeom>
          <a:solidFill>
            <a:srgbClr val="C7273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prstClr val="white"/>
              </a:solidFill>
              <a:latin typeface="AMX"/>
            </a:endParaRPr>
          </a:p>
        </p:txBody>
      </p:sp>
      <p:sp>
        <p:nvSpPr>
          <p:cNvPr id="48" name="Retângulo 47">
            <a:extLst>
              <a:ext uri="{FF2B5EF4-FFF2-40B4-BE49-F238E27FC236}">
                <a16:creationId xmlns:a16="http://schemas.microsoft.com/office/drawing/2014/main" id="{4E385120-AAE0-417F-A269-9C65FC829905}"/>
              </a:ext>
            </a:extLst>
          </p:cNvPr>
          <p:cNvSpPr/>
          <p:nvPr/>
        </p:nvSpPr>
        <p:spPr>
          <a:xfrm rot="5400000">
            <a:off x="5487567" y="878297"/>
            <a:ext cx="836158" cy="660073"/>
          </a:xfrm>
          <a:prstGeom prst="rect">
            <a:avLst/>
          </a:prstGeom>
          <a:solidFill>
            <a:srgbClr val="C7273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prstClr val="white"/>
              </a:solidFill>
              <a:latin typeface="AMX"/>
            </a:endParaRPr>
          </a:p>
        </p:txBody>
      </p:sp>
      <p:sp>
        <p:nvSpPr>
          <p:cNvPr id="36" name="Retângulo 35">
            <a:extLst>
              <a:ext uri="{FF2B5EF4-FFF2-40B4-BE49-F238E27FC236}">
                <a16:creationId xmlns:a16="http://schemas.microsoft.com/office/drawing/2014/main" id="{339510D7-F0FA-4CDC-9DC7-71FC76A49ECF}"/>
              </a:ext>
            </a:extLst>
          </p:cNvPr>
          <p:cNvSpPr/>
          <p:nvPr/>
        </p:nvSpPr>
        <p:spPr>
          <a:xfrm rot="5400000">
            <a:off x="6941526" y="3538308"/>
            <a:ext cx="836158" cy="3567995"/>
          </a:xfrm>
          <a:prstGeom prst="rect">
            <a:avLst/>
          </a:prstGeom>
          <a:solidFill>
            <a:srgbClr val="C7273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prstClr val="white"/>
              </a:solidFill>
              <a:latin typeface="AMX"/>
            </a:endParaRPr>
          </a:p>
        </p:txBody>
      </p:sp>
      <p:grpSp>
        <p:nvGrpSpPr>
          <p:cNvPr id="61" name="Agrupar 60">
            <a:extLst>
              <a:ext uri="{FF2B5EF4-FFF2-40B4-BE49-F238E27FC236}">
                <a16:creationId xmlns:a16="http://schemas.microsoft.com/office/drawing/2014/main" id="{4F430482-DFB2-4641-BB39-9CC70EE7A782}"/>
              </a:ext>
            </a:extLst>
          </p:cNvPr>
          <p:cNvGrpSpPr/>
          <p:nvPr/>
        </p:nvGrpSpPr>
        <p:grpSpPr>
          <a:xfrm>
            <a:off x="8083763" y="899093"/>
            <a:ext cx="3635661" cy="991262"/>
            <a:chOff x="7082737" y="889000"/>
            <a:chExt cx="4223331" cy="1226410"/>
          </a:xfrm>
        </p:grpSpPr>
        <p:sp>
          <p:nvSpPr>
            <p:cNvPr id="62" name="Retângulo 61">
              <a:extLst>
                <a:ext uri="{FF2B5EF4-FFF2-40B4-BE49-F238E27FC236}">
                  <a16:creationId xmlns:a16="http://schemas.microsoft.com/office/drawing/2014/main" id="{C4ABBA42-08B8-F74D-AF2A-318164DB9B64}"/>
                </a:ext>
              </a:extLst>
            </p:cNvPr>
            <p:cNvSpPr/>
            <p:nvPr/>
          </p:nvSpPr>
          <p:spPr>
            <a:xfrm>
              <a:off x="7082737" y="1181234"/>
              <a:ext cx="4223331" cy="934176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rgbClr val="C7273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spcBef>
                  <a:spcPts val="600"/>
                </a:spcBef>
              </a:pPr>
              <a:r>
                <a:rPr lang="pt-BR" dirty="0">
                  <a:solidFill>
                    <a:prstClr val="black"/>
                  </a:solidFill>
                  <a:latin typeface="AMX"/>
                </a:rPr>
                <a:t>Ele pode adquirir </a:t>
              </a:r>
              <a:r>
                <a:rPr lang="pt-BR" b="1" dirty="0">
                  <a:solidFill>
                    <a:srgbClr val="720928"/>
                  </a:solidFill>
                  <a:latin typeface="AMX"/>
                </a:rPr>
                <a:t>pacotes adicionais </a:t>
              </a:r>
              <a:r>
                <a:rPr lang="pt-BR" dirty="0">
                  <a:solidFill>
                    <a:prstClr val="black"/>
                  </a:solidFill>
                  <a:latin typeface="AMX"/>
                </a:rPr>
                <a:t>até o próximo ciclo</a:t>
              </a:r>
              <a:r>
                <a:rPr lang="pt-BR" b="1" dirty="0">
                  <a:solidFill>
                    <a:srgbClr val="720928"/>
                  </a:solidFill>
                  <a:latin typeface="AMX"/>
                </a:rPr>
                <a:t>.</a:t>
              </a:r>
              <a:endParaRPr lang="pt-BR" dirty="0">
                <a:solidFill>
                  <a:prstClr val="black"/>
                </a:solidFill>
                <a:latin typeface="AMX"/>
              </a:endParaRPr>
            </a:p>
          </p:txBody>
        </p:sp>
        <p:grpSp>
          <p:nvGrpSpPr>
            <p:cNvPr id="63" name="Agrupar 62">
              <a:extLst>
                <a:ext uri="{FF2B5EF4-FFF2-40B4-BE49-F238E27FC236}">
                  <a16:creationId xmlns:a16="http://schemas.microsoft.com/office/drawing/2014/main" id="{7B433391-C7A3-204A-8ADB-A85764710FD9}"/>
                </a:ext>
              </a:extLst>
            </p:cNvPr>
            <p:cNvGrpSpPr/>
            <p:nvPr/>
          </p:nvGrpSpPr>
          <p:grpSpPr>
            <a:xfrm>
              <a:off x="7082738" y="889000"/>
              <a:ext cx="4223330" cy="292231"/>
              <a:chOff x="7478664" y="1216058"/>
              <a:chExt cx="4223330" cy="292231"/>
            </a:xfrm>
          </p:grpSpPr>
          <p:sp>
            <p:nvSpPr>
              <p:cNvPr id="64" name="Retângulo 63">
                <a:extLst>
                  <a:ext uri="{FF2B5EF4-FFF2-40B4-BE49-F238E27FC236}">
                    <a16:creationId xmlns:a16="http://schemas.microsoft.com/office/drawing/2014/main" id="{972676D1-5AC4-244F-93D8-CD353E999AD8}"/>
                  </a:ext>
                </a:extLst>
              </p:cNvPr>
              <p:cNvSpPr/>
              <p:nvPr/>
            </p:nvSpPr>
            <p:spPr>
              <a:xfrm>
                <a:off x="7478664" y="1216058"/>
                <a:ext cx="4223330" cy="292231"/>
              </a:xfrm>
              <a:prstGeom prst="rect">
                <a:avLst/>
              </a:prstGeom>
              <a:solidFill>
                <a:srgbClr val="C72736"/>
              </a:solidFill>
              <a:ln w="19050">
                <a:solidFill>
                  <a:srgbClr val="C7273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>
                  <a:solidFill>
                    <a:prstClr val="white"/>
                  </a:solidFill>
                  <a:latin typeface="AMX"/>
                </a:endParaRPr>
              </a:p>
            </p:txBody>
          </p:sp>
          <p:grpSp>
            <p:nvGrpSpPr>
              <p:cNvPr id="65" name="Agrupar 64">
                <a:extLst>
                  <a:ext uri="{FF2B5EF4-FFF2-40B4-BE49-F238E27FC236}">
                    <a16:creationId xmlns:a16="http://schemas.microsoft.com/office/drawing/2014/main" id="{EB1D6622-0376-414B-A282-9560B110316B}"/>
                  </a:ext>
                </a:extLst>
              </p:cNvPr>
              <p:cNvGrpSpPr/>
              <p:nvPr/>
            </p:nvGrpSpPr>
            <p:grpSpPr>
              <a:xfrm>
                <a:off x="7554238" y="1308173"/>
                <a:ext cx="471190" cy="108000"/>
                <a:chOff x="7554238" y="1300899"/>
                <a:chExt cx="471190" cy="108000"/>
              </a:xfrm>
            </p:grpSpPr>
            <p:sp>
              <p:nvSpPr>
                <p:cNvPr id="66" name="Oval 65">
                  <a:extLst>
                    <a:ext uri="{FF2B5EF4-FFF2-40B4-BE49-F238E27FC236}">
                      <a16:creationId xmlns:a16="http://schemas.microsoft.com/office/drawing/2014/main" id="{F55670B8-FF32-2549-86F8-802C67391992}"/>
                    </a:ext>
                  </a:extLst>
                </p:cNvPr>
                <p:cNvSpPr/>
                <p:nvPr/>
              </p:nvSpPr>
              <p:spPr>
                <a:xfrm>
                  <a:off x="7554238" y="1300899"/>
                  <a:ext cx="108000" cy="108000"/>
                </a:xfrm>
                <a:prstGeom prst="ellipse">
                  <a:avLst/>
                </a:prstGeom>
                <a:noFill/>
                <a:ln w="1905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>
                    <a:solidFill>
                      <a:prstClr val="white"/>
                    </a:solidFill>
                    <a:latin typeface="AMX"/>
                  </a:endParaRPr>
                </a:p>
              </p:txBody>
            </p:sp>
            <p:sp>
              <p:nvSpPr>
                <p:cNvPr id="67" name="Oval 66">
                  <a:extLst>
                    <a:ext uri="{FF2B5EF4-FFF2-40B4-BE49-F238E27FC236}">
                      <a16:creationId xmlns:a16="http://schemas.microsoft.com/office/drawing/2014/main" id="{26989262-6C5E-5C44-BD30-7BCF82FC6009}"/>
                    </a:ext>
                  </a:extLst>
                </p:cNvPr>
                <p:cNvSpPr/>
                <p:nvPr/>
              </p:nvSpPr>
              <p:spPr>
                <a:xfrm>
                  <a:off x="7735833" y="1300899"/>
                  <a:ext cx="108000" cy="108000"/>
                </a:xfrm>
                <a:prstGeom prst="ellipse">
                  <a:avLst/>
                </a:prstGeom>
                <a:noFill/>
                <a:ln w="1905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>
                    <a:solidFill>
                      <a:prstClr val="white"/>
                    </a:solidFill>
                    <a:latin typeface="AMX"/>
                  </a:endParaRPr>
                </a:p>
              </p:txBody>
            </p:sp>
            <p:sp>
              <p:nvSpPr>
                <p:cNvPr id="68" name="Oval 67">
                  <a:extLst>
                    <a:ext uri="{FF2B5EF4-FFF2-40B4-BE49-F238E27FC236}">
                      <a16:creationId xmlns:a16="http://schemas.microsoft.com/office/drawing/2014/main" id="{AB5FBE0A-ABA1-F74B-9AE5-1577D98185B1}"/>
                    </a:ext>
                  </a:extLst>
                </p:cNvPr>
                <p:cNvSpPr/>
                <p:nvPr/>
              </p:nvSpPr>
              <p:spPr>
                <a:xfrm>
                  <a:off x="7917428" y="1300899"/>
                  <a:ext cx="108000" cy="108000"/>
                </a:xfrm>
                <a:prstGeom prst="ellipse">
                  <a:avLst/>
                </a:prstGeom>
                <a:noFill/>
                <a:ln w="1905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>
                    <a:solidFill>
                      <a:prstClr val="white"/>
                    </a:solidFill>
                    <a:latin typeface="AMX"/>
                  </a:endParaRPr>
                </a:p>
              </p:txBody>
            </p:sp>
          </p:grpSp>
        </p:grpSp>
      </p:grpSp>
      <p:sp>
        <p:nvSpPr>
          <p:cNvPr id="38" name="CaixaDeTexto 37">
            <a:extLst>
              <a:ext uri="{FF2B5EF4-FFF2-40B4-BE49-F238E27FC236}">
                <a16:creationId xmlns:a16="http://schemas.microsoft.com/office/drawing/2014/main" id="{283CADA3-167E-4EF2-A3B9-3F777947ECFC}"/>
              </a:ext>
            </a:extLst>
          </p:cNvPr>
          <p:cNvSpPr txBox="1"/>
          <p:nvPr/>
        </p:nvSpPr>
        <p:spPr>
          <a:xfrm>
            <a:off x="6246904" y="981404"/>
            <a:ext cx="1316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b="1" dirty="0">
                <a:solidFill>
                  <a:srgbClr val="C72736"/>
                </a:solidFill>
                <a:latin typeface="AMX"/>
              </a:rPr>
              <a:t>500 MB</a:t>
            </a:r>
          </a:p>
        </p:txBody>
      </p:sp>
      <p:sp>
        <p:nvSpPr>
          <p:cNvPr id="43" name="Retângulo 42">
            <a:extLst>
              <a:ext uri="{FF2B5EF4-FFF2-40B4-BE49-F238E27FC236}">
                <a16:creationId xmlns:a16="http://schemas.microsoft.com/office/drawing/2014/main" id="{73C367CC-86CB-47A5-BC9E-3E7B944C10AF}"/>
              </a:ext>
            </a:extLst>
          </p:cNvPr>
          <p:cNvSpPr/>
          <p:nvPr/>
        </p:nvSpPr>
        <p:spPr>
          <a:xfrm rot="5400000">
            <a:off x="7217715" y="4099960"/>
            <a:ext cx="836158" cy="4120373"/>
          </a:xfrm>
          <a:prstGeom prst="rect">
            <a:avLst/>
          </a:prstGeom>
          <a:solidFill>
            <a:srgbClr val="C7273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prstClr val="white"/>
              </a:solidFill>
              <a:latin typeface="AMX"/>
            </a:endParaRPr>
          </a:p>
        </p:txBody>
      </p:sp>
      <p:sp>
        <p:nvSpPr>
          <p:cNvPr id="44" name="CaixaDeTexto 43">
            <a:extLst>
              <a:ext uri="{FF2B5EF4-FFF2-40B4-BE49-F238E27FC236}">
                <a16:creationId xmlns:a16="http://schemas.microsoft.com/office/drawing/2014/main" id="{91B11545-27CE-4154-BCAD-0E585D6B6A59}"/>
              </a:ext>
            </a:extLst>
          </p:cNvPr>
          <p:cNvSpPr txBox="1"/>
          <p:nvPr/>
        </p:nvSpPr>
        <p:spPr>
          <a:xfrm>
            <a:off x="9709315" y="6013598"/>
            <a:ext cx="818409" cy="3692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b="1" dirty="0">
                <a:solidFill>
                  <a:srgbClr val="C72736"/>
                </a:solidFill>
                <a:latin typeface="AMX"/>
              </a:rPr>
              <a:t>20GB</a:t>
            </a:r>
          </a:p>
        </p:txBody>
      </p:sp>
      <p:sp>
        <p:nvSpPr>
          <p:cNvPr id="47" name="Retângulo 46">
            <a:extLst>
              <a:ext uri="{FF2B5EF4-FFF2-40B4-BE49-F238E27FC236}">
                <a16:creationId xmlns:a16="http://schemas.microsoft.com/office/drawing/2014/main" id="{818EA524-B22A-4E65-AF67-2C9A09B63F97}"/>
              </a:ext>
            </a:extLst>
          </p:cNvPr>
          <p:cNvSpPr/>
          <p:nvPr/>
        </p:nvSpPr>
        <p:spPr>
          <a:xfrm rot="5400000">
            <a:off x="5747882" y="1424659"/>
            <a:ext cx="836158" cy="1180706"/>
          </a:xfrm>
          <a:prstGeom prst="rect">
            <a:avLst/>
          </a:prstGeom>
          <a:solidFill>
            <a:srgbClr val="C7273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prstClr val="white"/>
              </a:solidFill>
              <a:latin typeface="AMX"/>
            </a:endParaRP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DC186E92-4D2D-40CA-BC47-D59A4EB3BFA7}"/>
              </a:ext>
            </a:extLst>
          </p:cNvPr>
          <p:cNvSpPr txBox="1"/>
          <p:nvPr/>
        </p:nvSpPr>
        <p:spPr>
          <a:xfrm>
            <a:off x="9143604" y="5134757"/>
            <a:ext cx="818409" cy="3692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b="1" dirty="0">
                <a:solidFill>
                  <a:srgbClr val="C72736"/>
                </a:solidFill>
                <a:latin typeface="AMX"/>
              </a:rPr>
              <a:t>10GB</a:t>
            </a:r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C429446B-E5C9-4C8B-8B04-D19E2306ED8B}"/>
              </a:ext>
            </a:extLst>
          </p:cNvPr>
          <p:cNvSpPr txBox="1"/>
          <p:nvPr/>
        </p:nvSpPr>
        <p:spPr>
          <a:xfrm>
            <a:off x="8680749" y="4302381"/>
            <a:ext cx="818409" cy="3692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b="1" dirty="0">
                <a:solidFill>
                  <a:srgbClr val="C72736"/>
                </a:solidFill>
                <a:latin typeface="AMX"/>
              </a:rPr>
              <a:t>5GB</a:t>
            </a:r>
          </a:p>
        </p:txBody>
      </p:sp>
      <p:sp>
        <p:nvSpPr>
          <p:cNvPr id="60" name="CaixaDeTexto 59">
            <a:extLst>
              <a:ext uri="{FF2B5EF4-FFF2-40B4-BE49-F238E27FC236}">
                <a16:creationId xmlns:a16="http://schemas.microsoft.com/office/drawing/2014/main" id="{517986AE-7007-417C-8A8A-CFD27149D24D}"/>
              </a:ext>
            </a:extLst>
          </p:cNvPr>
          <p:cNvSpPr txBox="1"/>
          <p:nvPr/>
        </p:nvSpPr>
        <p:spPr>
          <a:xfrm>
            <a:off x="8170438" y="3498602"/>
            <a:ext cx="818409" cy="3692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b="1" dirty="0">
                <a:solidFill>
                  <a:srgbClr val="C72736"/>
                </a:solidFill>
                <a:latin typeface="AMX"/>
              </a:rPr>
              <a:t>3GB</a:t>
            </a:r>
          </a:p>
        </p:txBody>
      </p:sp>
      <p:sp>
        <p:nvSpPr>
          <p:cNvPr id="69" name="CaixaDeTexto 68">
            <a:extLst>
              <a:ext uri="{FF2B5EF4-FFF2-40B4-BE49-F238E27FC236}">
                <a16:creationId xmlns:a16="http://schemas.microsoft.com/office/drawing/2014/main" id="{B577DA9B-A93A-4305-A249-86C812A53F11}"/>
              </a:ext>
            </a:extLst>
          </p:cNvPr>
          <p:cNvSpPr txBox="1"/>
          <p:nvPr/>
        </p:nvSpPr>
        <p:spPr>
          <a:xfrm>
            <a:off x="7411422" y="2672640"/>
            <a:ext cx="818409" cy="3692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b="1" dirty="0">
                <a:solidFill>
                  <a:srgbClr val="C72736"/>
                </a:solidFill>
                <a:latin typeface="AMX"/>
              </a:rPr>
              <a:t>2GB</a:t>
            </a:r>
          </a:p>
        </p:txBody>
      </p:sp>
      <p:sp>
        <p:nvSpPr>
          <p:cNvPr id="70" name="CaixaDeTexto 69">
            <a:extLst>
              <a:ext uri="{FF2B5EF4-FFF2-40B4-BE49-F238E27FC236}">
                <a16:creationId xmlns:a16="http://schemas.microsoft.com/office/drawing/2014/main" id="{DA5AD414-77FE-416F-ACA0-03FA8CE3640D}"/>
              </a:ext>
            </a:extLst>
          </p:cNvPr>
          <p:cNvSpPr txBox="1"/>
          <p:nvPr/>
        </p:nvSpPr>
        <p:spPr>
          <a:xfrm>
            <a:off x="6766275" y="1845997"/>
            <a:ext cx="818409" cy="3692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b="1" dirty="0">
                <a:solidFill>
                  <a:srgbClr val="C72736"/>
                </a:solidFill>
                <a:latin typeface="AMX"/>
              </a:rPr>
              <a:t>1GB</a:t>
            </a:r>
          </a:p>
        </p:txBody>
      </p:sp>
      <p:sp>
        <p:nvSpPr>
          <p:cNvPr id="71" name="Retângulo 70">
            <a:extLst>
              <a:ext uri="{FF2B5EF4-FFF2-40B4-BE49-F238E27FC236}">
                <a16:creationId xmlns:a16="http://schemas.microsoft.com/office/drawing/2014/main" id="{88E075B8-AA24-4A98-8FC7-CD52B2DE3FCC}"/>
              </a:ext>
            </a:extLst>
          </p:cNvPr>
          <p:cNvSpPr/>
          <p:nvPr/>
        </p:nvSpPr>
        <p:spPr>
          <a:xfrm rot="5400000">
            <a:off x="6719305" y="2922687"/>
            <a:ext cx="836158" cy="3123553"/>
          </a:xfrm>
          <a:prstGeom prst="rect">
            <a:avLst/>
          </a:prstGeom>
          <a:solidFill>
            <a:srgbClr val="C7273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prstClr val="white"/>
              </a:solidFill>
              <a:latin typeface="AMX"/>
            </a:endParaRPr>
          </a:p>
        </p:txBody>
      </p:sp>
      <p:sp>
        <p:nvSpPr>
          <p:cNvPr id="2" name="Retângulo 1"/>
          <p:cNvSpPr/>
          <p:nvPr/>
        </p:nvSpPr>
        <p:spPr>
          <a:xfrm>
            <a:off x="8158277" y="1914302"/>
            <a:ext cx="339542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pt-BR" sz="1200" b="1" dirty="0">
                <a:solidFill>
                  <a:prstClr val="black"/>
                </a:solidFill>
                <a:latin typeface="AMX"/>
              </a:rPr>
              <a:t>OBS.: A compra de pacotes adicionais pelo 105 2 pode ser feita somente pelo ADM.</a:t>
            </a:r>
          </a:p>
        </p:txBody>
      </p:sp>
      <p:grpSp>
        <p:nvGrpSpPr>
          <p:cNvPr id="3" name="Agrupar 8">
            <a:extLst>
              <a:ext uri="{FF2B5EF4-FFF2-40B4-BE49-F238E27FC236}">
                <a16:creationId xmlns:a16="http://schemas.microsoft.com/office/drawing/2014/main" id="{D2C7BB80-4A84-407C-5196-83607CE95285}"/>
              </a:ext>
            </a:extLst>
          </p:cNvPr>
          <p:cNvGrpSpPr/>
          <p:nvPr/>
        </p:nvGrpSpPr>
        <p:grpSpPr>
          <a:xfrm>
            <a:off x="318361" y="1981987"/>
            <a:ext cx="3290473" cy="3290473"/>
            <a:chOff x="992982" y="1866135"/>
            <a:chExt cx="3290473" cy="3290473"/>
          </a:xfrm>
        </p:grpSpPr>
        <p:grpSp>
          <p:nvGrpSpPr>
            <p:cNvPr id="4" name="Agrupar 1">
              <a:extLst>
                <a:ext uri="{FF2B5EF4-FFF2-40B4-BE49-F238E27FC236}">
                  <a16:creationId xmlns:a16="http://schemas.microsoft.com/office/drawing/2014/main" id="{533074ED-EE27-20F5-2124-A4DC8C8AE1E0}"/>
                </a:ext>
              </a:extLst>
            </p:cNvPr>
            <p:cNvGrpSpPr/>
            <p:nvPr/>
          </p:nvGrpSpPr>
          <p:grpSpPr>
            <a:xfrm>
              <a:off x="992982" y="1866135"/>
              <a:ext cx="3290473" cy="3290473"/>
              <a:chOff x="628879" y="570699"/>
              <a:chExt cx="1048786" cy="1048786"/>
            </a:xfrm>
          </p:grpSpPr>
          <p:sp>
            <p:nvSpPr>
              <p:cNvPr id="6" name="Elipse 5">
                <a:extLst>
                  <a:ext uri="{FF2B5EF4-FFF2-40B4-BE49-F238E27FC236}">
                    <a16:creationId xmlns:a16="http://schemas.microsoft.com/office/drawing/2014/main" id="{782D8A29-3562-137C-7062-0192446DBC46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7" name="Elipse 15">
                <a:extLst>
                  <a:ext uri="{FF2B5EF4-FFF2-40B4-BE49-F238E27FC236}">
                    <a16:creationId xmlns:a16="http://schemas.microsoft.com/office/drawing/2014/main" id="{F35A1E05-2BF4-30F6-2AAD-0C18C5FD24D1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5" name="Imagem 25">
              <a:extLst>
                <a:ext uri="{FF2B5EF4-FFF2-40B4-BE49-F238E27FC236}">
                  <a16:creationId xmlns:a16="http://schemas.microsoft.com/office/drawing/2014/main" id="{012D5240-9491-D5C0-EE50-126118A4588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785777" y="2635575"/>
              <a:ext cx="1704882" cy="17515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052548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4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3" presetClass="entr" presetSubtype="288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4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4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4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3" presetClass="entr" presetSubtype="28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4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4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4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3" presetClass="entr" presetSubtype="28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4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5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4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3" presetClass="entr" presetSubtype="28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4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4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000"/>
                            </p:stCondLst>
                            <p:childTnLst>
                              <p:par>
                                <p:cTn id="5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4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3" presetClass="entr" presetSubtype="28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4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4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500"/>
                            </p:stCondLst>
                            <p:childTnLst>
                              <p:par>
                                <p:cTn id="6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4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3" presetClass="entr" presetSubtype="28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4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4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4000"/>
                            </p:stCondLst>
                            <p:childTnLst>
                              <p:par>
                                <p:cTn id="7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4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3" presetClass="entr" presetSubtype="288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4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4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5" grpId="0" animBg="1"/>
      <p:bldP spid="48" grpId="0" animBg="1"/>
      <p:bldP spid="36" grpId="0" animBg="1"/>
      <p:bldP spid="38" grpId="0"/>
      <p:bldP spid="38" grpId="1"/>
      <p:bldP spid="43" grpId="0" animBg="1"/>
      <p:bldP spid="44" grpId="0"/>
      <p:bldP spid="44" grpId="1"/>
      <p:bldP spid="47" grpId="0" animBg="1"/>
      <p:bldP spid="49" grpId="0"/>
      <p:bldP spid="49" grpId="1"/>
      <p:bldP spid="50" grpId="0"/>
      <p:bldP spid="50" grpId="1"/>
      <p:bldP spid="60" grpId="0"/>
      <p:bldP spid="60" grpId="1"/>
      <p:bldP spid="69" grpId="0"/>
      <p:bldP spid="69" grpId="1"/>
      <p:bldP spid="70" grpId="0"/>
      <p:bldP spid="70" grpId="1"/>
      <p:bldP spid="7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31757C-ACD1-84AC-654C-7BBB92F4B9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92B0F857-FEE8-4502-A840-79FF42CF97A0}"/>
              </a:ext>
            </a:extLst>
          </p:cNvPr>
          <p:cNvSpPr/>
          <p:nvPr/>
        </p:nvSpPr>
        <p:spPr>
          <a:xfrm>
            <a:off x="795" y="575802"/>
            <a:ext cx="1219041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9788" algn="l"/>
              </a:tabLst>
              <a:defRPr/>
            </a:pPr>
            <a:r>
              <a:rPr kumimoji="0" lang="pt-BR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CLARO PÓS EMPRESAS</a:t>
            </a:r>
          </a:p>
        </p:txBody>
      </p:sp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B6B79FDA-4FE4-90C6-6EBD-0CA2C927AD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5988831"/>
              </p:ext>
            </p:extLst>
          </p:nvPr>
        </p:nvGraphicFramePr>
        <p:xfrm>
          <a:off x="1722922" y="1264313"/>
          <a:ext cx="8932244" cy="56189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8489">
                  <a:extLst>
                    <a:ext uri="{9D8B030D-6E8A-4147-A177-3AD203B41FA5}">
                      <a16:colId xmlns:a16="http://schemas.microsoft.com/office/drawing/2014/main" val="1358507760"/>
                    </a:ext>
                  </a:extLst>
                </a:gridCol>
                <a:gridCol w="1658489">
                  <a:extLst>
                    <a:ext uri="{9D8B030D-6E8A-4147-A177-3AD203B41FA5}">
                      <a16:colId xmlns:a16="http://schemas.microsoft.com/office/drawing/2014/main" val="2728274400"/>
                    </a:ext>
                  </a:extLst>
                </a:gridCol>
                <a:gridCol w="1658489">
                  <a:extLst>
                    <a:ext uri="{9D8B030D-6E8A-4147-A177-3AD203B41FA5}">
                      <a16:colId xmlns:a16="http://schemas.microsoft.com/office/drawing/2014/main" val="1024662246"/>
                    </a:ext>
                  </a:extLst>
                </a:gridCol>
                <a:gridCol w="3956777">
                  <a:extLst>
                    <a:ext uri="{9D8B030D-6E8A-4147-A177-3AD203B41FA5}">
                      <a16:colId xmlns:a16="http://schemas.microsoft.com/office/drawing/2014/main" val="2017878206"/>
                    </a:ext>
                  </a:extLst>
                </a:gridCol>
              </a:tblGrid>
              <a:tr h="980605"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>
                          <a:solidFill>
                            <a:schemeClr val="bg1"/>
                          </a:solidFill>
                        </a:rPr>
                        <a:t>FRANQUIA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/>
                        <a:t>BÔNUS</a:t>
                      </a:r>
                    </a:p>
                    <a:p>
                      <a:pPr algn="ctr"/>
                      <a:r>
                        <a:rPr lang="pt-BR" sz="2000" u="none" baseline="0" dirty="0"/>
                        <a:t>EXTRA </a:t>
                      </a:r>
                    </a:p>
                    <a:p>
                      <a:pPr algn="ctr"/>
                      <a:r>
                        <a:rPr lang="pt-BR" sz="2000" u="none" baseline="0" dirty="0">
                          <a:solidFill>
                            <a:srgbClr val="FFFF00"/>
                          </a:solidFill>
                        </a:rPr>
                        <a:t>NOVOS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/>
                        <a:t>BÔNUS</a:t>
                      </a:r>
                    </a:p>
                    <a:p>
                      <a:pPr algn="ctr"/>
                      <a:r>
                        <a:rPr lang="pt-BR" sz="2000" u="none" baseline="0" dirty="0"/>
                        <a:t>EXTRA </a:t>
                      </a:r>
                      <a:r>
                        <a:rPr lang="pt-BR" sz="2000" u="none" baseline="0" dirty="0">
                          <a:solidFill>
                            <a:srgbClr val="FFFF00"/>
                          </a:solidFill>
                        </a:rPr>
                        <a:t>PORT-IN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3000" b="1" u="none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LIGAÇÕES NACIONAIS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8204043"/>
                  </a:ext>
                </a:extLst>
              </a:tr>
              <a:tr h="69185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rowSpan="7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4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5468404"/>
                  </a:ext>
                </a:extLst>
              </a:tr>
              <a:tr h="69168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+11GB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0856935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263962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4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3676088"/>
                  </a:ext>
                </a:extLst>
              </a:tr>
              <a:tr h="64590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5800643"/>
                  </a:ext>
                </a:extLst>
              </a:tr>
              <a:tr h="64590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80GB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28102851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97067107"/>
                  </a:ext>
                </a:extLst>
              </a:tr>
            </a:tbl>
          </a:graphicData>
        </a:graphic>
      </p:graphicFrame>
      <p:grpSp>
        <p:nvGrpSpPr>
          <p:cNvPr id="2" name="Agrupar 1">
            <a:extLst>
              <a:ext uri="{FF2B5EF4-FFF2-40B4-BE49-F238E27FC236}">
                <a16:creationId xmlns:a16="http://schemas.microsoft.com/office/drawing/2014/main" id="{FD22BC02-182C-62D8-8495-F347DCD22FED}"/>
              </a:ext>
            </a:extLst>
          </p:cNvPr>
          <p:cNvGrpSpPr/>
          <p:nvPr/>
        </p:nvGrpSpPr>
        <p:grpSpPr>
          <a:xfrm>
            <a:off x="7103445" y="3830855"/>
            <a:ext cx="1472048" cy="1475020"/>
            <a:chOff x="1328179" y="2492670"/>
            <a:chExt cx="1734617" cy="1734617"/>
          </a:xfrm>
        </p:grpSpPr>
        <p:grpSp>
          <p:nvGrpSpPr>
            <p:cNvPr id="7" name="Agrupar 13">
              <a:extLst>
                <a:ext uri="{FF2B5EF4-FFF2-40B4-BE49-F238E27FC236}">
                  <a16:creationId xmlns:a16="http://schemas.microsoft.com/office/drawing/2014/main" id="{F88C6582-EF69-B7E9-29E4-D79398667D7D}"/>
                </a:ext>
              </a:extLst>
            </p:cNvPr>
            <p:cNvGrpSpPr/>
            <p:nvPr/>
          </p:nvGrpSpPr>
          <p:grpSpPr>
            <a:xfrm>
              <a:off x="1328179" y="2492670"/>
              <a:ext cx="1734617" cy="1734617"/>
              <a:chOff x="628879" y="570699"/>
              <a:chExt cx="1048786" cy="1048786"/>
            </a:xfrm>
          </p:grpSpPr>
          <p:sp>
            <p:nvSpPr>
              <p:cNvPr id="9" name="Elipse 31">
                <a:extLst>
                  <a:ext uri="{FF2B5EF4-FFF2-40B4-BE49-F238E27FC236}">
                    <a16:creationId xmlns:a16="http://schemas.microsoft.com/office/drawing/2014/main" id="{292BD55A-162F-BDB5-AA90-3F1350C2EA71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10" name="Elipse 32">
                <a:extLst>
                  <a:ext uri="{FF2B5EF4-FFF2-40B4-BE49-F238E27FC236}">
                    <a16:creationId xmlns:a16="http://schemas.microsoft.com/office/drawing/2014/main" id="{B317F2A4-B8E5-173D-0DD0-72A71EFA49CB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8" name="Imagem 50">
              <a:extLst>
                <a:ext uri="{FF2B5EF4-FFF2-40B4-BE49-F238E27FC236}">
                  <a16:creationId xmlns:a16="http://schemas.microsoft.com/office/drawing/2014/main" id="{04F0087B-DC71-C379-F105-39ABF1AB54C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752794" y="2917285"/>
              <a:ext cx="885387" cy="885387"/>
            </a:xfrm>
            <a:prstGeom prst="rect">
              <a:avLst/>
            </a:prstGeom>
          </p:spPr>
        </p:pic>
      </p:grpSp>
      <p:grpSp>
        <p:nvGrpSpPr>
          <p:cNvPr id="11" name="Agrupar 35">
            <a:extLst>
              <a:ext uri="{FF2B5EF4-FFF2-40B4-BE49-F238E27FC236}">
                <a16:creationId xmlns:a16="http://schemas.microsoft.com/office/drawing/2014/main" id="{516CC352-4823-30A2-762E-EF8C9113D3E7}"/>
              </a:ext>
            </a:extLst>
          </p:cNvPr>
          <p:cNvGrpSpPr/>
          <p:nvPr/>
        </p:nvGrpSpPr>
        <p:grpSpPr>
          <a:xfrm>
            <a:off x="8752388" y="3830855"/>
            <a:ext cx="1472048" cy="1475020"/>
            <a:chOff x="2845371" y="4086291"/>
            <a:chExt cx="1297580" cy="1297580"/>
          </a:xfrm>
        </p:grpSpPr>
        <p:grpSp>
          <p:nvGrpSpPr>
            <p:cNvPr id="12" name="Agrupar 59">
              <a:extLst>
                <a:ext uri="{FF2B5EF4-FFF2-40B4-BE49-F238E27FC236}">
                  <a16:creationId xmlns:a16="http://schemas.microsoft.com/office/drawing/2014/main" id="{EE3FE35E-43D5-9114-9408-74CF2E153B40}"/>
                </a:ext>
              </a:extLst>
            </p:cNvPr>
            <p:cNvGrpSpPr/>
            <p:nvPr/>
          </p:nvGrpSpPr>
          <p:grpSpPr>
            <a:xfrm>
              <a:off x="2845371" y="4086291"/>
              <a:ext cx="1297580" cy="1297580"/>
              <a:chOff x="628879" y="570699"/>
              <a:chExt cx="1048786" cy="1048786"/>
            </a:xfrm>
          </p:grpSpPr>
          <p:sp>
            <p:nvSpPr>
              <p:cNvPr id="14" name="Elipse 60">
                <a:extLst>
                  <a:ext uri="{FF2B5EF4-FFF2-40B4-BE49-F238E27FC236}">
                    <a16:creationId xmlns:a16="http://schemas.microsoft.com/office/drawing/2014/main" id="{5EC5C08D-C6E3-E9C0-9A90-3765837BF4AC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15" name="Elipse 61">
                <a:extLst>
                  <a:ext uri="{FF2B5EF4-FFF2-40B4-BE49-F238E27FC236}">
                    <a16:creationId xmlns:a16="http://schemas.microsoft.com/office/drawing/2014/main" id="{4D01EEC1-685C-A646-DDF0-9B3CD25DF8A2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13" name="Imagem 69">
              <a:extLst>
                <a:ext uri="{FF2B5EF4-FFF2-40B4-BE49-F238E27FC236}">
                  <a16:creationId xmlns:a16="http://schemas.microsoft.com/office/drawing/2014/main" id="{8AF37112-30D0-8492-5574-6EEC5535D87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3291413" y="4383651"/>
              <a:ext cx="405496" cy="70286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940832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 Arredondado 8">
            <a:extLst>
              <a:ext uri="{FF2B5EF4-FFF2-40B4-BE49-F238E27FC236}">
                <a16:creationId xmlns:a16="http://schemas.microsoft.com/office/drawing/2014/main" id="{9E70F5A0-D6D0-694D-BE4B-D5928AB222A4}"/>
              </a:ext>
            </a:extLst>
          </p:cNvPr>
          <p:cNvSpPr/>
          <p:nvPr/>
        </p:nvSpPr>
        <p:spPr>
          <a:xfrm>
            <a:off x="3992959" y="1196579"/>
            <a:ext cx="7762386" cy="1187128"/>
          </a:xfrm>
          <a:prstGeom prst="roundRect">
            <a:avLst>
              <a:gd name="adj" fmla="val 22936"/>
            </a:avLst>
          </a:prstGeom>
          <a:solidFill>
            <a:srgbClr val="720928"/>
          </a:solidFill>
          <a:ln>
            <a:solidFill>
              <a:srgbClr val="72092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760337" algn="ctr">
              <a:defRPr/>
            </a:pPr>
            <a:r>
              <a:rPr lang="pt-BR" sz="2100" dirty="0">
                <a:solidFill>
                  <a:prstClr val="white"/>
                </a:solidFill>
                <a:latin typeface="AMX"/>
              </a:rPr>
              <a:t>Ligações ilimitadas (30.000/mês/linha) para qualquer operadora móvel e fixo, usando o 21 e tarifas especiais para longa distância internacional.</a:t>
            </a:r>
          </a:p>
        </p:txBody>
      </p:sp>
      <p:sp>
        <p:nvSpPr>
          <p:cNvPr id="62" name="Oval 3">
            <a:extLst>
              <a:ext uri="{FF2B5EF4-FFF2-40B4-BE49-F238E27FC236}">
                <a16:creationId xmlns:a16="http://schemas.microsoft.com/office/drawing/2014/main" id="{FAA636DB-B01A-4B3B-B1CE-55A745627FDA}"/>
              </a:ext>
            </a:extLst>
          </p:cNvPr>
          <p:cNvSpPr/>
          <p:nvPr/>
        </p:nvSpPr>
        <p:spPr>
          <a:xfrm>
            <a:off x="7966013" y="3157020"/>
            <a:ext cx="1876082" cy="1920262"/>
          </a:xfrm>
          <a:prstGeom prst="ellipse">
            <a:avLst/>
          </a:prstGeom>
          <a:gradFill>
            <a:gsLst>
              <a:gs pos="0">
                <a:srgbClr val="00A4EC">
                  <a:alpha val="80000"/>
                </a:srgbClr>
              </a:gs>
              <a:gs pos="100000">
                <a:srgbClr val="00A4EC">
                  <a:alpha val="90000"/>
                </a:srgbClr>
              </a:gs>
            </a:gsLst>
            <a:lin ang="5400000" scaled="1"/>
          </a:gradFill>
          <a:ln w="25400">
            <a:gradFill>
              <a:gsLst>
                <a:gs pos="0">
                  <a:srgbClr val="00A4EC">
                    <a:alpha val="80000"/>
                  </a:srgbClr>
                </a:gs>
                <a:gs pos="100000">
                  <a:srgbClr val="00A4EC">
                    <a:alpha val="90000"/>
                  </a:srgbClr>
                </a:gs>
              </a:gsLst>
              <a:lin ang="5400000" scaled="1"/>
            </a:gradFill>
          </a:ln>
          <a:effectLst>
            <a:outerShdw blurRad="50800" dist="635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0611"/>
            <a:endParaRPr lang="pt-BR" sz="1774">
              <a:solidFill>
                <a:prstClr val="white"/>
              </a:solidFill>
              <a:latin typeface="AMX"/>
            </a:endParaRPr>
          </a:p>
        </p:txBody>
      </p:sp>
      <p:sp>
        <p:nvSpPr>
          <p:cNvPr id="64" name="Oval 25">
            <a:extLst>
              <a:ext uri="{FF2B5EF4-FFF2-40B4-BE49-F238E27FC236}">
                <a16:creationId xmlns:a16="http://schemas.microsoft.com/office/drawing/2014/main" id="{49C36E5E-A9FD-4250-9C95-67FA50DC83E9}"/>
              </a:ext>
            </a:extLst>
          </p:cNvPr>
          <p:cNvSpPr/>
          <p:nvPr/>
        </p:nvSpPr>
        <p:spPr>
          <a:xfrm>
            <a:off x="2064021" y="3157022"/>
            <a:ext cx="1876083" cy="1920262"/>
          </a:xfrm>
          <a:prstGeom prst="ellipse">
            <a:avLst/>
          </a:prstGeom>
          <a:solidFill>
            <a:srgbClr val="FF0000"/>
          </a:solidFill>
          <a:ln w="25400">
            <a:gradFill>
              <a:gsLst>
                <a:gs pos="0">
                  <a:srgbClr val="D52B1E">
                    <a:alpha val="80000"/>
                  </a:srgbClr>
                </a:gs>
                <a:gs pos="100000">
                  <a:srgbClr val="D52B1E">
                    <a:alpha val="90000"/>
                  </a:srgbClr>
                </a:gs>
              </a:gsLst>
              <a:lin ang="5400000" scaled="1"/>
            </a:gradFill>
          </a:ln>
          <a:effectLst>
            <a:outerShdw blurRad="50800" dist="635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0611"/>
            <a:endParaRPr lang="pt-BR" sz="1774">
              <a:solidFill>
                <a:prstClr val="white"/>
              </a:solidFill>
              <a:latin typeface="AMX"/>
            </a:endParaRPr>
          </a:p>
        </p:txBody>
      </p:sp>
      <p:sp>
        <p:nvSpPr>
          <p:cNvPr id="65" name="Oval 25">
            <a:extLst>
              <a:ext uri="{FF2B5EF4-FFF2-40B4-BE49-F238E27FC236}">
                <a16:creationId xmlns:a16="http://schemas.microsoft.com/office/drawing/2014/main" id="{49C36E5E-A9FD-4250-9C95-67FA50DC83E9}"/>
              </a:ext>
            </a:extLst>
          </p:cNvPr>
          <p:cNvSpPr/>
          <p:nvPr/>
        </p:nvSpPr>
        <p:spPr>
          <a:xfrm>
            <a:off x="4975870" y="3157021"/>
            <a:ext cx="1876083" cy="1920262"/>
          </a:xfrm>
          <a:prstGeom prst="ellipse">
            <a:avLst/>
          </a:prstGeom>
          <a:solidFill>
            <a:srgbClr val="7030A0"/>
          </a:solidFill>
          <a:ln w="25400">
            <a:solidFill>
              <a:srgbClr val="7030A0"/>
            </a:solidFill>
          </a:ln>
          <a:effectLst>
            <a:outerShdw blurRad="50800" dist="635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0611"/>
            <a:endParaRPr lang="pt-BR" sz="1774">
              <a:solidFill>
                <a:prstClr val="white"/>
              </a:solidFill>
              <a:latin typeface="AMX"/>
            </a:endParaRPr>
          </a:p>
        </p:txBody>
      </p:sp>
      <p:sp>
        <p:nvSpPr>
          <p:cNvPr id="66" name="CaixaDeTexto 65"/>
          <p:cNvSpPr txBox="1"/>
          <p:nvPr/>
        </p:nvSpPr>
        <p:spPr>
          <a:xfrm>
            <a:off x="2446573" y="3517220"/>
            <a:ext cx="1580561" cy="11840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0611"/>
            <a:r>
              <a:rPr lang="pt-BR" sz="7094" b="1" dirty="0">
                <a:solidFill>
                  <a:prstClr val="white"/>
                </a:solidFill>
                <a:latin typeface="AMX"/>
              </a:rPr>
              <a:t>21</a:t>
            </a:r>
          </a:p>
        </p:txBody>
      </p:sp>
      <p:sp>
        <p:nvSpPr>
          <p:cNvPr id="67" name="CaixaDeTexto 66"/>
          <p:cNvSpPr txBox="1"/>
          <p:nvPr/>
        </p:nvSpPr>
        <p:spPr>
          <a:xfrm>
            <a:off x="5385104" y="3517220"/>
            <a:ext cx="1580561" cy="11840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0611"/>
            <a:r>
              <a:rPr lang="pt-BR" sz="7094" b="1" dirty="0">
                <a:solidFill>
                  <a:prstClr val="white"/>
                </a:solidFill>
                <a:latin typeface="AMX"/>
              </a:rPr>
              <a:t>15</a:t>
            </a:r>
          </a:p>
        </p:txBody>
      </p:sp>
      <p:sp>
        <p:nvSpPr>
          <p:cNvPr id="68" name="CaixaDeTexto 67"/>
          <p:cNvSpPr txBox="1"/>
          <p:nvPr/>
        </p:nvSpPr>
        <p:spPr>
          <a:xfrm>
            <a:off x="8368840" y="3517220"/>
            <a:ext cx="1580561" cy="11840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0611"/>
            <a:r>
              <a:rPr lang="pt-BR" sz="7094" b="1" dirty="0">
                <a:solidFill>
                  <a:prstClr val="white"/>
                </a:solidFill>
                <a:latin typeface="AMX"/>
              </a:rPr>
              <a:t>41</a:t>
            </a:r>
          </a:p>
        </p:txBody>
      </p:sp>
      <p:pic>
        <p:nvPicPr>
          <p:cNvPr id="70" name="Picture 3" descr="C:\Users\User\Desktop\Spin\insumos\Marca Claro-02.png">
            <a:extLst>
              <a:ext uri="{FF2B5EF4-FFF2-40B4-BE49-F238E27FC236}">
                <a16:creationId xmlns:a16="http://schemas.microsoft.com/office/drawing/2014/main" id="{EEE51C32-EED0-4AFA-96B6-217C3FD809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1166" y="4988143"/>
            <a:ext cx="1141440" cy="1139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" name="Picture 4" descr="https://upload.wikimedia.org/wikipedia/commons/thumb/7/70/Logo_VIVO.svg/2000px-Logo_VIVO.svg.png">
            <a:extLst>
              <a:ext uri="{FF2B5EF4-FFF2-40B4-BE49-F238E27FC236}">
                <a16:creationId xmlns:a16="http://schemas.microsoft.com/office/drawing/2014/main" id="{547032C6-1FD1-42C2-B254-AFBEA5A429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4548" y="5288081"/>
            <a:ext cx="1308075" cy="4936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2" name="Imagem 71">
            <a:extLst>
              <a:ext uri="{FF2B5EF4-FFF2-40B4-BE49-F238E27FC236}">
                <a16:creationId xmlns:a16="http://schemas.microsoft.com/office/drawing/2014/main" id="{0230AD61-F9AC-441C-9DDC-84ACA2AA7BB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4565" y="5401602"/>
            <a:ext cx="1178933" cy="312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4" name="Colchete direito 73"/>
          <p:cNvSpPr/>
          <p:nvPr/>
        </p:nvSpPr>
        <p:spPr>
          <a:xfrm rot="5400000">
            <a:off x="7321115" y="3971957"/>
            <a:ext cx="240703" cy="4112727"/>
          </a:xfrm>
          <a:prstGeom prst="rightBracket">
            <a:avLst/>
          </a:prstGeom>
          <a:noFill/>
          <a:ln w="5715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rtlCol="0" anchor="ctr"/>
          <a:lstStyle/>
          <a:p>
            <a:pPr algn="ctr" defTabSz="342991">
              <a:defRPr/>
            </a:pPr>
            <a:endParaRPr lang="pt-BR" sz="1350" kern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5" name="Retângulo 74"/>
          <p:cNvSpPr/>
          <p:nvPr/>
        </p:nvSpPr>
        <p:spPr>
          <a:xfrm>
            <a:off x="6606941" y="6274905"/>
            <a:ext cx="18181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342991">
              <a:defRPr/>
            </a:pPr>
            <a:r>
              <a:rPr lang="pt-BR" sz="2400" b="1" kern="0" dirty="0">
                <a:solidFill>
                  <a:srgbClr val="FF0000"/>
                </a:solidFill>
                <a:latin typeface="AMX"/>
              </a:rPr>
              <a:t>EXCEDENTE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858BC317-0ADE-4455-B94B-E44D8B9FF53B}"/>
              </a:ext>
            </a:extLst>
          </p:cNvPr>
          <p:cNvGrpSpPr/>
          <p:nvPr/>
        </p:nvGrpSpPr>
        <p:grpSpPr>
          <a:xfrm>
            <a:off x="201852" y="908721"/>
            <a:ext cx="1734617" cy="1734617"/>
            <a:chOff x="1328179" y="2492670"/>
            <a:chExt cx="1734617" cy="1734617"/>
          </a:xfrm>
        </p:grpSpPr>
        <p:grpSp>
          <p:nvGrpSpPr>
            <p:cNvPr id="5" name="Agrupar 13">
              <a:extLst>
                <a:ext uri="{FF2B5EF4-FFF2-40B4-BE49-F238E27FC236}">
                  <a16:creationId xmlns:a16="http://schemas.microsoft.com/office/drawing/2014/main" id="{74DCEC58-928B-0B39-F21A-6E0E406AB25A}"/>
                </a:ext>
              </a:extLst>
            </p:cNvPr>
            <p:cNvGrpSpPr/>
            <p:nvPr/>
          </p:nvGrpSpPr>
          <p:grpSpPr>
            <a:xfrm>
              <a:off x="1328179" y="2492670"/>
              <a:ext cx="1734617" cy="1734617"/>
              <a:chOff x="628879" y="570699"/>
              <a:chExt cx="1048786" cy="1048786"/>
            </a:xfrm>
          </p:grpSpPr>
          <p:sp>
            <p:nvSpPr>
              <p:cNvPr id="7" name="Elipse 31">
                <a:extLst>
                  <a:ext uri="{FF2B5EF4-FFF2-40B4-BE49-F238E27FC236}">
                    <a16:creationId xmlns:a16="http://schemas.microsoft.com/office/drawing/2014/main" id="{3D8F95E1-9F72-4E1F-E27D-8B34C0A7874A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10" name="Elipse 32">
                <a:extLst>
                  <a:ext uri="{FF2B5EF4-FFF2-40B4-BE49-F238E27FC236}">
                    <a16:creationId xmlns:a16="http://schemas.microsoft.com/office/drawing/2014/main" id="{C52D1011-F26F-BDA9-FDDD-96822EFC1AE5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6" name="Imagem 50">
              <a:extLst>
                <a:ext uri="{FF2B5EF4-FFF2-40B4-BE49-F238E27FC236}">
                  <a16:creationId xmlns:a16="http://schemas.microsoft.com/office/drawing/2014/main" id="{13B52D5C-7758-1F9A-94A7-3B026BADEF1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/>
          </p:blipFill>
          <p:spPr>
            <a:xfrm>
              <a:off x="1752794" y="2917285"/>
              <a:ext cx="885387" cy="885387"/>
            </a:xfrm>
            <a:prstGeom prst="rect">
              <a:avLst/>
            </a:prstGeom>
          </p:spPr>
        </p:pic>
      </p:grpSp>
      <p:grpSp>
        <p:nvGrpSpPr>
          <p:cNvPr id="11" name="Agrupar 35">
            <a:extLst>
              <a:ext uri="{FF2B5EF4-FFF2-40B4-BE49-F238E27FC236}">
                <a16:creationId xmlns:a16="http://schemas.microsoft.com/office/drawing/2014/main" id="{0EA5BE4E-1D11-B418-AB5D-ABEBDD5076D4}"/>
              </a:ext>
            </a:extLst>
          </p:cNvPr>
          <p:cNvGrpSpPr/>
          <p:nvPr/>
        </p:nvGrpSpPr>
        <p:grpSpPr>
          <a:xfrm>
            <a:off x="2064021" y="908721"/>
            <a:ext cx="1734617" cy="1734617"/>
            <a:chOff x="2845371" y="4086291"/>
            <a:chExt cx="1297580" cy="1297580"/>
          </a:xfrm>
        </p:grpSpPr>
        <p:grpSp>
          <p:nvGrpSpPr>
            <p:cNvPr id="14" name="Agrupar 59">
              <a:extLst>
                <a:ext uri="{FF2B5EF4-FFF2-40B4-BE49-F238E27FC236}">
                  <a16:creationId xmlns:a16="http://schemas.microsoft.com/office/drawing/2014/main" id="{DDF45374-8BB6-1E48-4241-25E0639C11AA}"/>
                </a:ext>
              </a:extLst>
            </p:cNvPr>
            <p:cNvGrpSpPr/>
            <p:nvPr/>
          </p:nvGrpSpPr>
          <p:grpSpPr>
            <a:xfrm>
              <a:off x="2845371" y="4086291"/>
              <a:ext cx="1297580" cy="1297580"/>
              <a:chOff x="628879" y="570699"/>
              <a:chExt cx="1048786" cy="1048786"/>
            </a:xfrm>
          </p:grpSpPr>
          <p:sp>
            <p:nvSpPr>
              <p:cNvPr id="16" name="Elipse 60">
                <a:extLst>
                  <a:ext uri="{FF2B5EF4-FFF2-40B4-BE49-F238E27FC236}">
                    <a16:creationId xmlns:a16="http://schemas.microsoft.com/office/drawing/2014/main" id="{1D9BF338-68FD-3325-A023-8E6B612461C0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17" name="Elipse 61">
                <a:extLst>
                  <a:ext uri="{FF2B5EF4-FFF2-40B4-BE49-F238E27FC236}">
                    <a16:creationId xmlns:a16="http://schemas.microsoft.com/office/drawing/2014/main" id="{71E0A31D-0B6C-2A90-133D-62CC379EA359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15" name="Imagem 69">
              <a:extLst>
                <a:ext uri="{FF2B5EF4-FFF2-40B4-BE49-F238E27FC236}">
                  <a16:creationId xmlns:a16="http://schemas.microsoft.com/office/drawing/2014/main" id="{1FBA1B43-3C75-2835-DA9A-A8490737584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/>
            <a:stretch/>
          </p:blipFill>
          <p:spPr>
            <a:xfrm>
              <a:off x="3291413" y="4383651"/>
              <a:ext cx="405496" cy="70286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341966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 animBg="1"/>
      <p:bldP spid="64" grpId="0" animBg="1"/>
      <p:bldP spid="65" grpId="0" animBg="1"/>
      <p:bldP spid="66" grpId="0"/>
      <p:bldP spid="67" grpId="0"/>
      <p:bldP spid="68" grpId="0"/>
      <p:bldP spid="74" grpId="0" animBg="1"/>
      <p:bldP spid="7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561D6D-FAF4-A2A1-8C35-43A9CB83E7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9668F2AE-52C1-FA66-AF11-EFAF1F4C8E93}"/>
              </a:ext>
            </a:extLst>
          </p:cNvPr>
          <p:cNvSpPr/>
          <p:nvPr/>
        </p:nvSpPr>
        <p:spPr>
          <a:xfrm>
            <a:off x="795" y="575802"/>
            <a:ext cx="1219041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9788" algn="l"/>
              </a:tabLst>
              <a:defRPr/>
            </a:pPr>
            <a:r>
              <a:rPr kumimoji="0" lang="pt-BR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CLARO PÓS EMPRESAS</a:t>
            </a:r>
          </a:p>
        </p:txBody>
      </p:sp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F40F5E9E-C10E-5963-2631-4F88D61FCC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728927"/>
              </p:ext>
            </p:extLst>
          </p:nvPr>
        </p:nvGraphicFramePr>
        <p:xfrm>
          <a:off x="1722922" y="1264313"/>
          <a:ext cx="8932244" cy="56189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8489">
                  <a:extLst>
                    <a:ext uri="{9D8B030D-6E8A-4147-A177-3AD203B41FA5}">
                      <a16:colId xmlns:a16="http://schemas.microsoft.com/office/drawing/2014/main" val="1358507760"/>
                    </a:ext>
                  </a:extLst>
                </a:gridCol>
                <a:gridCol w="1658489">
                  <a:extLst>
                    <a:ext uri="{9D8B030D-6E8A-4147-A177-3AD203B41FA5}">
                      <a16:colId xmlns:a16="http://schemas.microsoft.com/office/drawing/2014/main" val="2728274400"/>
                    </a:ext>
                  </a:extLst>
                </a:gridCol>
                <a:gridCol w="1658489">
                  <a:extLst>
                    <a:ext uri="{9D8B030D-6E8A-4147-A177-3AD203B41FA5}">
                      <a16:colId xmlns:a16="http://schemas.microsoft.com/office/drawing/2014/main" val="1024662246"/>
                    </a:ext>
                  </a:extLst>
                </a:gridCol>
                <a:gridCol w="3956777">
                  <a:extLst>
                    <a:ext uri="{9D8B030D-6E8A-4147-A177-3AD203B41FA5}">
                      <a16:colId xmlns:a16="http://schemas.microsoft.com/office/drawing/2014/main" val="2017878206"/>
                    </a:ext>
                  </a:extLst>
                </a:gridCol>
              </a:tblGrid>
              <a:tr h="980605"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>
                          <a:solidFill>
                            <a:schemeClr val="bg1"/>
                          </a:solidFill>
                        </a:rPr>
                        <a:t>FRANQUIA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/>
                        <a:t>BÔNUS</a:t>
                      </a:r>
                    </a:p>
                    <a:p>
                      <a:pPr algn="ctr"/>
                      <a:r>
                        <a:rPr lang="pt-BR" sz="2000" u="none" baseline="0" dirty="0"/>
                        <a:t>EXTRA </a:t>
                      </a:r>
                    </a:p>
                    <a:p>
                      <a:pPr algn="ctr"/>
                      <a:r>
                        <a:rPr lang="pt-BR" sz="2000" u="none" baseline="0" dirty="0">
                          <a:solidFill>
                            <a:srgbClr val="FFFF00"/>
                          </a:solidFill>
                        </a:rPr>
                        <a:t>NOVOS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/>
                        <a:t>BÔNUS</a:t>
                      </a:r>
                    </a:p>
                    <a:p>
                      <a:pPr algn="ctr"/>
                      <a:r>
                        <a:rPr lang="pt-BR" sz="2000" u="none" baseline="0" dirty="0"/>
                        <a:t>EXTRA </a:t>
                      </a:r>
                      <a:r>
                        <a:rPr lang="pt-BR" sz="2000" u="none" baseline="0" dirty="0">
                          <a:solidFill>
                            <a:srgbClr val="FFFF00"/>
                          </a:solidFill>
                        </a:rPr>
                        <a:t>PORT-IN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3000" b="1" u="none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GESTOR ONLINE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8204043"/>
                  </a:ext>
                </a:extLst>
              </a:tr>
              <a:tr h="69185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rowSpan="7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4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5468404"/>
                  </a:ext>
                </a:extLst>
              </a:tr>
              <a:tr h="69168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+11GB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0856935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263962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4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3676088"/>
                  </a:ext>
                </a:extLst>
              </a:tr>
              <a:tr h="64590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5800643"/>
                  </a:ext>
                </a:extLst>
              </a:tr>
              <a:tr h="64590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80GB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28102851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97067107"/>
                  </a:ext>
                </a:extLst>
              </a:tr>
            </a:tbl>
          </a:graphicData>
        </a:graphic>
      </p:graphicFrame>
      <p:grpSp>
        <p:nvGrpSpPr>
          <p:cNvPr id="5" name="Agrupar 1">
            <a:extLst>
              <a:ext uri="{FF2B5EF4-FFF2-40B4-BE49-F238E27FC236}">
                <a16:creationId xmlns:a16="http://schemas.microsoft.com/office/drawing/2014/main" id="{0EB7D05A-801A-45C0-D0B5-B4AACB393090}"/>
              </a:ext>
            </a:extLst>
          </p:cNvPr>
          <p:cNvGrpSpPr/>
          <p:nvPr/>
        </p:nvGrpSpPr>
        <p:grpSpPr>
          <a:xfrm>
            <a:off x="7740106" y="3749017"/>
            <a:ext cx="2016224" cy="2022649"/>
            <a:chOff x="3244259" y="2490755"/>
            <a:chExt cx="1734617" cy="1734617"/>
          </a:xfrm>
        </p:grpSpPr>
        <p:grpSp>
          <p:nvGrpSpPr>
            <p:cNvPr id="6" name="Agrupar 13">
              <a:extLst>
                <a:ext uri="{FF2B5EF4-FFF2-40B4-BE49-F238E27FC236}">
                  <a16:creationId xmlns:a16="http://schemas.microsoft.com/office/drawing/2014/main" id="{4A5A2094-8808-C993-3240-F4F4854A4AA1}"/>
                </a:ext>
              </a:extLst>
            </p:cNvPr>
            <p:cNvGrpSpPr/>
            <p:nvPr/>
          </p:nvGrpSpPr>
          <p:grpSpPr>
            <a:xfrm>
              <a:off x="3244259" y="2490755"/>
              <a:ext cx="1734617" cy="1734617"/>
              <a:chOff x="628879" y="570699"/>
              <a:chExt cx="1048786" cy="1048786"/>
            </a:xfrm>
          </p:grpSpPr>
          <p:sp>
            <p:nvSpPr>
              <p:cNvPr id="17" name="Elipse 31">
                <a:extLst>
                  <a:ext uri="{FF2B5EF4-FFF2-40B4-BE49-F238E27FC236}">
                    <a16:creationId xmlns:a16="http://schemas.microsoft.com/office/drawing/2014/main" id="{4F6DE287-364F-86E4-2075-04531E007B1B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18" name="Elipse 32">
                <a:extLst>
                  <a:ext uri="{FF2B5EF4-FFF2-40B4-BE49-F238E27FC236}">
                    <a16:creationId xmlns:a16="http://schemas.microsoft.com/office/drawing/2014/main" id="{B1A034C8-3B88-C1B9-91B9-2F737BACE268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16" name="Imagem 29">
              <a:extLst>
                <a:ext uri="{FF2B5EF4-FFF2-40B4-BE49-F238E27FC236}">
                  <a16:creationId xmlns:a16="http://schemas.microsoft.com/office/drawing/2014/main" id="{42717284-6E59-080A-2401-443BC9AEC63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3771264" y="2890146"/>
              <a:ext cx="680606" cy="93583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50478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Tela de computador com texto preto sobre fundo branco&#10;&#10;Descrição gerada automaticamente">
            <a:extLst>
              <a:ext uri="{FF2B5EF4-FFF2-40B4-BE49-F238E27FC236}">
                <a16:creationId xmlns:a16="http://schemas.microsoft.com/office/drawing/2014/main" id="{B690ACCC-B266-D9E6-C23A-19B2D938328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1" t="16380" r="18693" b="10076"/>
          <a:stretch/>
        </p:blipFill>
        <p:spPr>
          <a:xfrm>
            <a:off x="26422" y="758342"/>
            <a:ext cx="12164785" cy="6093296"/>
          </a:xfrm>
          <a:prstGeom prst="rect">
            <a:avLst/>
          </a:prstGeom>
        </p:spPr>
      </p:pic>
      <p:sp>
        <p:nvSpPr>
          <p:cNvPr id="7" name="Retângulo 6">
            <a:extLst>
              <a:ext uri="{FF2B5EF4-FFF2-40B4-BE49-F238E27FC236}">
                <a16:creationId xmlns:a16="http://schemas.microsoft.com/office/drawing/2014/main" id="{5B591587-AD29-E8B5-03E9-54A60A0FE30E}"/>
              </a:ext>
            </a:extLst>
          </p:cNvPr>
          <p:cNvSpPr/>
          <p:nvPr/>
        </p:nvSpPr>
        <p:spPr>
          <a:xfrm>
            <a:off x="3935760" y="2636912"/>
            <a:ext cx="2808312" cy="360040"/>
          </a:xfrm>
          <a:prstGeom prst="rect">
            <a:avLst/>
          </a:prstGeom>
          <a:noFill/>
          <a:ln w="57150">
            <a:solidFill>
              <a:srgbClr val="72092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noFill/>
              <a:latin typeface="Calibri"/>
            </a:endParaRPr>
          </a:p>
        </p:txBody>
      </p:sp>
      <p:pic>
        <p:nvPicPr>
          <p:cNvPr id="2" name="Picture 5">
            <a:extLst>
              <a:ext uri="{FF2B5EF4-FFF2-40B4-BE49-F238E27FC236}">
                <a16:creationId xmlns:a16="http://schemas.microsoft.com/office/drawing/2014/main" id="{8E59DBE8-C75D-D051-B60E-A31EC14D91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36" t="16528" b="17397"/>
          <a:stretch>
            <a:fillRect/>
          </a:stretch>
        </p:blipFill>
        <p:spPr bwMode="auto">
          <a:xfrm rot="13910703">
            <a:off x="4943083" y="1523475"/>
            <a:ext cx="1189961" cy="1492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>
                    <a:grayscl/>
                    <a:biLevel thresh="50000"/>
                  </a:blip>
                  <a:srcRect l="60036" t="16528" b="17397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70810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D0390E-DB0E-F288-32AB-E160060A4D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E43CA611-94B2-9636-D915-C8D675A949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" y="447"/>
            <a:ext cx="12190413" cy="6857107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62BAFC7E-2BA6-258D-BF3F-A25CA891F0F0}"/>
              </a:ext>
            </a:extLst>
          </p:cNvPr>
          <p:cNvSpPr txBox="1"/>
          <p:nvPr/>
        </p:nvSpPr>
        <p:spPr>
          <a:xfrm>
            <a:off x="803370" y="3415985"/>
            <a:ext cx="10585260" cy="31696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309">
              <a:defRPr/>
            </a:pPr>
            <a:r>
              <a:rPr lang="pt-BR" sz="4000" dirty="0">
                <a:solidFill>
                  <a:prstClr val="white"/>
                </a:solidFill>
                <a:latin typeface="Calibri"/>
              </a:rPr>
              <a:t>Para realizar o acesso na Plataforma, é necessário que o administrador da conta realize o acesso através do website:</a:t>
            </a:r>
          </a:p>
          <a:p>
            <a:pPr algn="ctr" defTabSz="914309">
              <a:defRPr/>
            </a:pPr>
            <a:r>
              <a:rPr lang="pt-BR" sz="4000" dirty="0">
                <a:solidFill>
                  <a:prstClr val="white"/>
                </a:solidFill>
                <a:latin typeface="Calibri"/>
                <a:hlinkClick r:id="rId4"/>
              </a:rPr>
              <a:t> https://plataformadegestao.claro.com.br/</a:t>
            </a:r>
            <a:endParaRPr lang="pt-BR" sz="4000" dirty="0">
              <a:solidFill>
                <a:prstClr val="white"/>
              </a:solidFill>
              <a:latin typeface="Calibri"/>
            </a:endParaRPr>
          </a:p>
          <a:p>
            <a:pPr algn="ctr" defTabSz="914309">
              <a:defRPr/>
            </a:pPr>
            <a:r>
              <a:rPr lang="pt-BR" sz="4000" dirty="0">
                <a:solidFill>
                  <a:prstClr val="white"/>
                </a:solidFill>
                <a:latin typeface="Calibri"/>
              </a:rPr>
              <a:t>para realizar o cadastro.</a:t>
            </a:r>
          </a:p>
        </p:txBody>
      </p:sp>
    </p:spTree>
    <p:extLst>
      <p:ext uri="{BB962C8B-B14F-4D97-AF65-F5344CB8AC3E}">
        <p14:creationId xmlns:p14="http://schemas.microsoft.com/office/powerpoint/2010/main" val="27478641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, Texto&#10;&#10;Descrição gerada automaticamente">
            <a:extLst>
              <a:ext uri="{FF2B5EF4-FFF2-40B4-BE49-F238E27FC236}">
                <a16:creationId xmlns:a16="http://schemas.microsoft.com/office/drawing/2014/main" id="{784244B1-88ED-E259-4A6C-37E8D6C5DB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40" t="27936" r="15740" b="10076"/>
          <a:stretch/>
        </p:blipFill>
        <p:spPr>
          <a:xfrm>
            <a:off x="794" y="829329"/>
            <a:ext cx="12190413" cy="6200296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A2A853A6-CAB3-3B31-2A3D-30C5D4C074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4" y="6435728"/>
            <a:ext cx="800212" cy="457264"/>
          </a:xfrm>
          <a:prstGeom prst="rect">
            <a:avLst/>
          </a:prstGeom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04D57ED6-0006-CE12-8421-3D1B4ADDF4F0}"/>
              </a:ext>
            </a:extLst>
          </p:cNvPr>
          <p:cNvSpPr/>
          <p:nvPr/>
        </p:nvSpPr>
        <p:spPr>
          <a:xfrm>
            <a:off x="5015884" y="1549409"/>
            <a:ext cx="5347315" cy="5480216"/>
          </a:xfrm>
          <a:prstGeom prst="rect">
            <a:avLst/>
          </a:prstGeom>
          <a:noFill/>
          <a:ln w="57150">
            <a:solidFill>
              <a:srgbClr val="72092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noFill/>
              <a:latin typeface="Calibri"/>
            </a:endParaRPr>
          </a:p>
        </p:txBody>
      </p:sp>
      <p:pic>
        <p:nvPicPr>
          <p:cNvPr id="7" name="Picture 5">
            <a:extLst>
              <a:ext uri="{FF2B5EF4-FFF2-40B4-BE49-F238E27FC236}">
                <a16:creationId xmlns:a16="http://schemas.microsoft.com/office/drawing/2014/main" id="{118DB7D6-B674-0155-FDAE-6E16671FDD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36" t="16528" b="17397"/>
          <a:stretch>
            <a:fillRect/>
          </a:stretch>
        </p:blipFill>
        <p:spPr bwMode="auto">
          <a:xfrm rot="13910703">
            <a:off x="10446171" y="3183419"/>
            <a:ext cx="1189961" cy="1492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>
                    <a:grayscl/>
                    <a:biLevel thresh="50000"/>
                  </a:blip>
                  <a:srcRect l="60036" t="16528" b="17397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DB7B17-D75D-B62E-0F5E-9E7AEC928B28}"/>
              </a:ext>
            </a:extLst>
          </p:cNvPr>
          <p:cNvSpPr txBox="1">
            <a:spLocks/>
          </p:cNvSpPr>
          <p:nvPr/>
        </p:nvSpPr>
        <p:spPr>
          <a:xfrm>
            <a:off x="-243427" y="1707619"/>
            <a:ext cx="5449619" cy="4170451"/>
          </a:xfrm>
          <a:prstGeom prst="rect">
            <a:avLst/>
          </a:prstGeom>
        </p:spPr>
        <p:txBody>
          <a:bodyPr vert="horz" lIns="118283" tIns="59141" rIns="118283" bIns="59141" rtlCol="0" anchor="ctr">
            <a:noAutofit/>
          </a:bodyPr>
          <a:lstStyle>
            <a:lvl1pPr algn="ctr" defTabSz="417557" rtl="0" eaLnBrk="1" latinLnBrk="0" hangingPunct="1">
              <a:spcBef>
                <a:spcPct val="0"/>
              </a:spcBef>
              <a:buNone/>
              <a:defRPr sz="4019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+mj-cs"/>
              </a:defRPr>
            </a:lvl1pPr>
          </a:lstStyle>
          <a:p>
            <a:pPr>
              <a:spcBef>
                <a:spcPct val="45000"/>
              </a:spcBef>
            </a:pPr>
            <a:r>
              <a:rPr lang="pt-BR" sz="3106" b="1" dirty="0">
                <a:solidFill>
                  <a:srgbClr val="C00000"/>
                </a:solidFill>
                <a:cs typeface="Arial" pitchFamily="34" charset="0"/>
              </a:rPr>
              <a:t>     Bloqueados:</a:t>
            </a:r>
            <a:r>
              <a:rPr lang="pt-BR" sz="3106" b="1" dirty="0">
                <a:solidFill>
                  <a:srgbClr val="FFFFFF"/>
                </a:solidFill>
                <a:cs typeface="Arial" pitchFamily="34" charset="0"/>
              </a:rPr>
              <a:t>                          </a:t>
            </a:r>
          </a:p>
          <a:p>
            <a:pPr marL="457200" indent="-457200">
              <a:spcBef>
                <a:spcPct val="45000"/>
              </a:spcBef>
              <a:buFont typeface="Wingdings" panose="05000000000000000000" pitchFamily="2" charset="2"/>
              <a:buChar char="ü"/>
            </a:pPr>
            <a:r>
              <a:rPr lang="pt-BR" sz="3106" b="1" dirty="0">
                <a:solidFill>
                  <a:prstClr val="black"/>
                </a:solidFill>
                <a:cs typeface="Arial" pitchFamily="34" charset="0"/>
              </a:rPr>
              <a:t>Nº especiais;</a:t>
            </a:r>
          </a:p>
          <a:p>
            <a:pPr>
              <a:spcBef>
                <a:spcPct val="45000"/>
              </a:spcBef>
            </a:pPr>
            <a:r>
              <a:rPr lang="pt-BR" sz="1500" b="1" dirty="0">
                <a:solidFill>
                  <a:prstClr val="black"/>
                </a:solidFill>
                <a:cs typeface="Arial" pitchFamily="34" charset="0"/>
              </a:rPr>
              <a:t>         (135, 0300, 0500 e 0900).</a:t>
            </a:r>
          </a:p>
          <a:p>
            <a:pPr marL="457200" indent="-457200">
              <a:spcBef>
                <a:spcPct val="45000"/>
              </a:spcBef>
              <a:buFont typeface="Wingdings" panose="05000000000000000000" pitchFamily="2" charset="2"/>
              <a:buChar char="ü"/>
            </a:pPr>
            <a:r>
              <a:rPr lang="pt-BR" sz="3106" b="1" dirty="0">
                <a:solidFill>
                  <a:prstClr val="black"/>
                </a:solidFill>
                <a:cs typeface="Arial" pitchFamily="34" charset="0"/>
              </a:rPr>
              <a:t>Chamadas a cobrar;</a:t>
            </a:r>
          </a:p>
          <a:p>
            <a:pPr marL="457200" indent="-457200">
              <a:spcBef>
                <a:spcPct val="45000"/>
              </a:spcBef>
              <a:buFont typeface="Wingdings" panose="05000000000000000000" pitchFamily="2" charset="2"/>
              <a:buChar char="ü"/>
            </a:pPr>
            <a:r>
              <a:rPr lang="pt-BR" sz="3106" b="1" dirty="0">
                <a:solidFill>
                  <a:prstClr val="black"/>
                </a:solidFill>
                <a:cs typeface="Arial" pitchFamily="34" charset="0"/>
              </a:rPr>
              <a:t>LDI;</a:t>
            </a:r>
          </a:p>
          <a:p>
            <a:pPr marL="457200" indent="-457200">
              <a:spcBef>
                <a:spcPct val="45000"/>
              </a:spcBef>
              <a:buFont typeface="Wingdings" panose="05000000000000000000" pitchFamily="2" charset="2"/>
              <a:buChar char="ü"/>
            </a:pPr>
            <a:r>
              <a:rPr lang="pt-BR" sz="3106" b="1" dirty="0">
                <a:solidFill>
                  <a:prstClr val="black"/>
                </a:solidFill>
                <a:cs typeface="Arial" pitchFamily="34" charset="0"/>
              </a:rPr>
              <a:t>Dados (passaportes).</a:t>
            </a:r>
          </a:p>
        </p:txBody>
      </p:sp>
    </p:spTree>
    <p:extLst>
      <p:ext uri="{BB962C8B-B14F-4D97-AF65-F5344CB8AC3E}">
        <p14:creationId xmlns:p14="http://schemas.microsoft.com/office/powerpoint/2010/main" val="32559249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tângulo Arredondado 21">
            <a:extLst>
              <a:ext uri="{FF2B5EF4-FFF2-40B4-BE49-F238E27FC236}">
                <a16:creationId xmlns:a16="http://schemas.microsoft.com/office/drawing/2014/main" id="{79AC55B9-1F83-A342-ACCA-54649DB30366}"/>
              </a:ext>
            </a:extLst>
          </p:cNvPr>
          <p:cNvSpPr/>
          <p:nvPr/>
        </p:nvSpPr>
        <p:spPr>
          <a:xfrm>
            <a:off x="4855377" y="2351865"/>
            <a:ext cx="6189803" cy="1187128"/>
          </a:xfrm>
          <a:prstGeom prst="roundRect">
            <a:avLst>
              <a:gd name="adj" fmla="val 22936"/>
            </a:avLst>
          </a:prstGeom>
          <a:solidFill>
            <a:srgbClr val="720928"/>
          </a:solidFill>
          <a:ln>
            <a:solidFill>
              <a:srgbClr val="72092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719066"/>
            <a:r>
              <a:rPr lang="pt-BR" sz="2000" dirty="0">
                <a:solidFill>
                  <a:prstClr val="white"/>
                </a:solidFill>
                <a:latin typeface="AMX"/>
              </a:rPr>
              <a:t>... pode bloquear receber </a:t>
            </a:r>
            <a:r>
              <a:rPr lang="pt-BR" sz="2000" b="1" dirty="0">
                <a:solidFill>
                  <a:srgbClr val="FFFF00"/>
                </a:solidFill>
                <a:latin typeface="AMX"/>
              </a:rPr>
              <a:t>a cobrar</a:t>
            </a:r>
            <a:r>
              <a:rPr lang="pt-BR" sz="2000" dirty="0">
                <a:solidFill>
                  <a:prstClr val="white"/>
                </a:solidFill>
                <a:latin typeface="AMX"/>
              </a:rPr>
              <a:t>, ligações </a:t>
            </a:r>
            <a:r>
              <a:rPr lang="pt-BR" sz="2000" b="1" dirty="0">
                <a:solidFill>
                  <a:srgbClr val="FFFF00"/>
                </a:solidFill>
                <a:latin typeface="AMX"/>
              </a:rPr>
              <a:t>DDI</a:t>
            </a:r>
            <a:r>
              <a:rPr lang="pt-BR" sz="2000" dirty="0">
                <a:solidFill>
                  <a:prstClr val="white"/>
                </a:solidFill>
                <a:latin typeface="AMX"/>
              </a:rPr>
              <a:t> e ligações para números especiais como </a:t>
            </a:r>
            <a:r>
              <a:rPr lang="pt-BR" sz="2000" b="1" dirty="0">
                <a:solidFill>
                  <a:srgbClr val="FFFF00"/>
                </a:solidFill>
                <a:latin typeface="AMX"/>
              </a:rPr>
              <a:t>135, 0300, 0500 e 0900.</a:t>
            </a:r>
          </a:p>
        </p:txBody>
      </p:sp>
      <p:sp>
        <p:nvSpPr>
          <p:cNvPr id="24" name="Retângulo Arredondado 23">
            <a:extLst>
              <a:ext uri="{FF2B5EF4-FFF2-40B4-BE49-F238E27FC236}">
                <a16:creationId xmlns:a16="http://schemas.microsoft.com/office/drawing/2014/main" id="{1000767E-A2E0-3443-AE1E-9B7D03693F16}"/>
              </a:ext>
            </a:extLst>
          </p:cNvPr>
          <p:cNvSpPr/>
          <p:nvPr/>
        </p:nvSpPr>
        <p:spPr>
          <a:xfrm>
            <a:off x="4826224" y="727790"/>
            <a:ext cx="6189803" cy="1187128"/>
          </a:xfrm>
          <a:prstGeom prst="roundRect">
            <a:avLst>
              <a:gd name="adj" fmla="val 22936"/>
            </a:avLst>
          </a:prstGeom>
          <a:solidFill>
            <a:srgbClr val="720928"/>
          </a:solidFill>
          <a:ln>
            <a:solidFill>
              <a:srgbClr val="72092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719066"/>
            <a:r>
              <a:rPr lang="pt-BR" sz="2000" dirty="0">
                <a:solidFill>
                  <a:prstClr val="white"/>
                </a:solidFill>
                <a:latin typeface="AMX"/>
              </a:rPr>
              <a:t>O cliente pode definir quais </a:t>
            </a:r>
            <a:r>
              <a:rPr lang="pt-BR" sz="2000" b="1" dirty="0">
                <a:solidFill>
                  <a:srgbClr val="FFFF00"/>
                </a:solidFill>
                <a:latin typeface="AMX"/>
              </a:rPr>
              <a:t>tipos de ligação</a:t>
            </a:r>
            <a:br>
              <a:rPr lang="pt-BR" sz="2000" dirty="0">
                <a:solidFill>
                  <a:prstClr val="white"/>
                </a:solidFill>
                <a:latin typeface="AMX"/>
              </a:rPr>
            </a:br>
            <a:r>
              <a:rPr lang="pt-BR" sz="2000" dirty="0">
                <a:solidFill>
                  <a:prstClr val="white"/>
                </a:solidFill>
                <a:latin typeface="AMX"/>
              </a:rPr>
              <a:t>e quais números são permitidos para os</a:t>
            </a:r>
            <a:br>
              <a:rPr lang="pt-BR" sz="2000" dirty="0">
                <a:solidFill>
                  <a:prstClr val="white"/>
                </a:solidFill>
                <a:latin typeface="AMX"/>
              </a:rPr>
            </a:br>
            <a:r>
              <a:rPr lang="pt-BR" sz="2000" dirty="0">
                <a:solidFill>
                  <a:prstClr val="white"/>
                </a:solidFill>
                <a:latin typeface="AMX"/>
              </a:rPr>
              <a:t>celulares da empresa...</a:t>
            </a:r>
          </a:p>
        </p:txBody>
      </p:sp>
      <p:sp>
        <p:nvSpPr>
          <p:cNvPr id="25" name="Retângulo 24">
            <a:extLst>
              <a:ext uri="{FF2B5EF4-FFF2-40B4-BE49-F238E27FC236}">
                <a16:creationId xmlns:a16="http://schemas.microsoft.com/office/drawing/2014/main" id="{8848F9AB-6716-734F-A5F8-C738CE52B9E0}"/>
              </a:ext>
            </a:extLst>
          </p:cNvPr>
          <p:cNvSpPr/>
          <p:nvPr/>
        </p:nvSpPr>
        <p:spPr>
          <a:xfrm>
            <a:off x="795" y="727790"/>
            <a:ext cx="5113594" cy="61297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  <a:latin typeface="AMX"/>
            </a:endParaRPr>
          </a:p>
        </p:txBody>
      </p:sp>
      <p:grpSp>
        <p:nvGrpSpPr>
          <p:cNvPr id="26" name="Agrupar 25">
            <a:extLst>
              <a:ext uri="{FF2B5EF4-FFF2-40B4-BE49-F238E27FC236}">
                <a16:creationId xmlns:a16="http://schemas.microsoft.com/office/drawing/2014/main" id="{B9A66204-63D9-2346-A2C0-554E77481DE9}"/>
              </a:ext>
            </a:extLst>
          </p:cNvPr>
          <p:cNvGrpSpPr/>
          <p:nvPr/>
        </p:nvGrpSpPr>
        <p:grpSpPr>
          <a:xfrm>
            <a:off x="4375824" y="727791"/>
            <a:ext cx="1187845" cy="1187845"/>
            <a:chOff x="4533750" y="741701"/>
            <a:chExt cx="1188000" cy="1188000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06071D68-8A81-5748-BEC5-6578B800ADEF}"/>
                </a:ext>
              </a:extLst>
            </p:cNvPr>
            <p:cNvSpPr/>
            <p:nvPr/>
          </p:nvSpPr>
          <p:spPr>
            <a:xfrm>
              <a:off x="4534467" y="742418"/>
              <a:ext cx="1186566" cy="1186566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C7273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prstClr val="white"/>
                </a:solidFill>
                <a:latin typeface="AMX"/>
              </a:endParaRPr>
            </a:p>
          </p:txBody>
        </p:sp>
        <p:sp>
          <p:nvSpPr>
            <p:cNvPr id="29" name="Arco 28">
              <a:extLst>
                <a:ext uri="{FF2B5EF4-FFF2-40B4-BE49-F238E27FC236}">
                  <a16:creationId xmlns:a16="http://schemas.microsoft.com/office/drawing/2014/main" id="{1295B397-8CB4-9D40-9CA8-195831A2B4BD}"/>
                </a:ext>
              </a:extLst>
            </p:cNvPr>
            <p:cNvSpPr/>
            <p:nvPr/>
          </p:nvSpPr>
          <p:spPr>
            <a:xfrm>
              <a:off x="4533750" y="741701"/>
              <a:ext cx="1188000" cy="1188000"/>
            </a:xfrm>
            <a:prstGeom prst="arc">
              <a:avLst>
                <a:gd name="adj1" fmla="val 16315407"/>
                <a:gd name="adj2" fmla="val 425205"/>
              </a:avLst>
            </a:prstGeom>
            <a:ln w="101600">
              <a:solidFill>
                <a:srgbClr val="C7273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pt-BR" dirty="0">
                <a:solidFill>
                  <a:prstClr val="black"/>
                </a:solidFill>
                <a:latin typeface="AMX"/>
              </a:endParaRPr>
            </a:p>
          </p:txBody>
        </p:sp>
        <p:pic>
          <p:nvPicPr>
            <p:cNvPr id="30" name="Imagem 29">
              <a:extLst>
                <a:ext uri="{FF2B5EF4-FFF2-40B4-BE49-F238E27FC236}">
                  <a16:creationId xmlns:a16="http://schemas.microsoft.com/office/drawing/2014/main" id="{B8894167-2895-C44B-9281-8F0237C733F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49647" y="955789"/>
              <a:ext cx="756206" cy="759825"/>
            </a:xfrm>
            <a:prstGeom prst="rect">
              <a:avLst/>
            </a:prstGeom>
          </p:spPr>
        </p:pic>
      </p:grpSp>
      <p:grpSp>
        <p:nvGrpSpPr>
          <p:cNvPr id="54" name="Agrupar 53">
            <a:extLst>
              <a:ext uri="{FF2B5EF4-FFF2-40B4-BE49-F238E27FC236}">
                <a16:creationId xmlns:a16="http://schemas.microsoft.com/office/drawing/2014/main" id="{C040BEA0-AA53-E740-9026-8438CD80D617}"/>
              </a:ext>
            </a:extLst>
          </p:cNvPr>
          <p:cNvGrpSpPr/>
          <p:nvPr/>
        </p:nvGrpSpPr>
        <p:grpSpPr>
          <a:xfrm>
            <a:off x="4404977" y="2351865"/>
            <a:ext cx="1187845" cy="1187845"/>
            <a:chOff x="4533750" y="741701"/>
            <a:chExt cx="1188000" cy="1188000"/>
          </a:xfrm>
        </p:grpSpPr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A20790AD-3D3F-C34F-8961-AB9FD9849BE0}"/>
                </a:ext>
              </a:extLst>
            </p:cNvPr>
            <p:cNvSpPr/>
            <p:nvPr/>
          </p:nvSpPr>
          <p:spPr>
            <a:xfrm>
              <a:off x="4534467" y="742418"/>
              <a:ext cx="1186566" cy="1186566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C7273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prstClr val="white"/>
                </a:solidFill>
                <a:latin typeface="AMX"/>
              </a:endParaRPr>
            </a:p>
          </p:txBody>
        </p:sp>
        <p:sp>
          <p:nvSpPr>
            <p:cNvPr id="56" name="Arco 55">
              <a:extLst>
                <a:ext uri="{FF2B5EF4-FFF2-40B4-BE49-F238E27FC236}">
                  <a16:creationId xmlns:a16="http://schemas.microsoft.com/office/drawing/2014/main" id="{383788FB-73A9-1D43-8642-F73C1643A0CF}"/>
                </a:ext>
              </a:extLst>
            </p:cNvPr>
            <p:cNvSpPr/>
            <p:nvPr/>
          </p:nvSpPr>
          <p:spPr>
            <a:xfrm>
              <a:off x="4533750" y="741701"/>
              <a:ext cx="1188000" cy="1188000"/>
            </a:xfrm>
            <a:prstGeom prst="arc">
              <a:avLst>
                <a:gd name="adj1" fmla="val 11056483"/>
                <a:gd name="adj2" fmla="val 17444755"/>
              </a:avLst>
            </a:prstGeom>
            <a:ln w="101600">
              <a:solidFill>
                <a:srgbClr val="C7273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prstClr val="black"/>
                </a:solidFill>
                <a:latin typeface="AMX"/>
              </a:endParaRPr>
            </a:p>
          </p:txBody>
        </p:sp>
        <p:pic>
          <p:nvPicPr>
            <p:cNvPr id="57" name="Imagem 56">
              <a:extLst>
                <a:ext uri="{FF2B5EF4-FFF2-40B4-BE49-F238E27FC236}">
                  <a16:creationId xmlns:a16="http://schemas.microsoft.com/office/drawing/2014/main" id="{9770D453-4382-DB4F-8A2F-335969F352B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73561" y="1037641"/>
              <a:ext cx="908380" cy="596122"/>
            </a:xfrm>
            <a:prstGeom prst="rect">
              <a:avLst/>
            </a:prstGeom>
          </p:spPr>
        </p:pic>
      </p:grpSp>
      <p:sp>
        <p:nvSpPr>
          <p:cNvPr id="47" name="Retângulo Arredondado 21">
            <a:extLst>
              <a:ext uri="{FF2B5EF4-FFF2-40B4-BE49-F238E27FC236}">
                <a16:creationId xmlns:a16="http://schemas.microsoft.com/office/drawing/2014/main" id="{79AC55B9-1F83-A342-ACCA-54649DB30366}"/>
              </a:ext>
            </a:extLst>
          </p:cNvPr>
          <p:cNvSpPr/>
          <p:nvPr/>
        </p:nvSpPr>
        <p:spPr>
          <a:xfrm>
            <a:off x="4899640" y="5587462"/>
            <a:ext cx="6189803" cy="1187128"/>
          </a:xfrm>
          <a:prstGeom prst="roundRect">
            <a:avLst>
              <a:gd name="adj" fmla="val 22936"/>
            </a:avLst>
          </a:prstGeom>
          <a:solidFill>
            <a:srgbClr val="720928"/>
          </a:solidFill>
          <a:ln>
            <a:solidFill>
              <a:srgbClr val="72092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719066"/>
            <a:r>
              <a:rPr lang="pt-BR" sz="2000" b="1" dirty="0">
                <a:solidFill>
                  <a:srgbClr val="FFFF00"/>
                </a:solidFill>
                <a:latin typeface="AMX"/>
              </a:rPr>
              <a:t>... o cliente pode configurar o CSP 21 no Gestor Online. </a:t>
            </a:r>
          </a:p>
        </p:txBody>
      </p:sp>
      <p:grpSp>
        <p:nvGrpSpPr>
          <p:cNvPr id="48" name="Agrupar 53">
            <a:extLst>
              <a:ext uri="{FF2B5EF4-FFF2-40B4-BE49-F238E27FC236}">
                <a16:creationId xmlns:a16="http://schemas.microsoft.com/office/drawing/2014/main" id="{C040BEA0-AA53-E740-9026-8438CD80D617}"/>
              </a:ext>
            </a:extLst>
          </p:cNvPr>
          <p:cNvGrpSpPr/>
          <p:nvPr/>
        </p:nvGrpSpPr>
        <p:grpSpPr>
          <a:xfrm>
            <a:off x="4449240" y="5587462"/>
            <a:ext cx="1187845" cy="1187845"/>
            <a:chOff x="4533750" y="741701"/>
            <a:chExt cx="1188000" cy="1188000"/>
          </a:xfrm>
        </p:grpSpPr>
        <p:sp>
          <p:nvSpPr>
            <p:cNvPr id="49" name="Oval 54">
              <a:extLst>
                <a:ext uri="{FF2B5EF4-FFF2-40B4-BE49-F238E27FC236}">
                  <a16:creationId xmlns:a16="http://schemas.microsoft.com/office/drawing/2014/main" id="{A20790AD-3D3F-C34F-8961-AB9FD9849BE0}"/>
                </a:ext>
              </a:extLst>
            </p:cNvPr>
            <p:cNvSpPr/>
            <p:nvPr/>
          </p:nvSpPr>
          <p:spPr>
            <a:xfrm>
              <a:off x="4534467" y="742418"/>
              <a:ext cx="1186566" cy="1186566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C7273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4800" b="1" dirty="0">
                  <a:solidFill>
                    <a:srgbClr val="720928"/>
                  </a:solidFill>
                  <a:latin typeface="AMX"/>
                </a:rPr>
                <a:t>21</a:t>
              </a:r>
            </a:p>
          </p:txBody>
        </p:sp>
        <p:sp>
          <p:nvSpPr>
            <p:cNvPr id="50" name="Arco 49">
              <a:extLst>
                <a:ext uri="{FF2B5EF4-FFF2-40B4-BE49-F238E27FC236}">
                  <a16:creationId xmlns:a16="http://schemas.microsoft.com/office/drawing/2014/main" id="{383788FB-73A9-1D43-8642-F73C1643A0CF}"/>
                </a:ext>
              </a:extLst>
            </p:cNvPr>
            <p:cNvSpPr/>
            <p:nvPr/>
          </p:nvSpPr>
          <p:spPr>
            <a:xfrm>
              <a:off x="4533750" y="741701"/>
              <a:ext cx="1188000" cy="1188000"/>
            </a:xfrm>
            <a:prstGeom prst="arc">
              <a:avLst>
                <a:gd name="adj1" fmla="val 11056483"/>
                <a:gd name="adj2" fmla="val 17444755"/>
              </a:avLst>
            </a:prstGeom>
            <a:ln w="101600">
              <a:solidFill>
                <a:srgbClr val="C7273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prstClr val="black"/>
                </a:solidFill>
                <a:latin typeface="AMX"/>
              </a:endParaRPr>
            </a:p>
          </p:txBody>
        </p:sp>
      </p:grpSp>
      <p:sp>
        <p:nvSpPr>
          <p:cNvPr id="2" name="Retângulo Arredondado 22">
            <a:extLst>
              <a:ext uri="{FF2B5EF4-FFF2-40B4-BE49-F238E27FC236}">
                <a16:creationId xmlns:a16="http://schemas.microsoft.com/office/drawing/2014/main" id="{4C300210-1417-BF5F-CCFC-5671A49CAF47}"/>
              </a:ext>
            </a:extLst>
          </p:cNvPr>
          <p:cNvSpPr/>
          <p:nvPr/>
        </p:nvSpPr>
        <p:spPr>
          <a:xfrm>
            <a:off x="4855377" y="3962670"/>
            <a:ext cx="6189803" cy="1187128"/>
          </a:xfrm>
          <a:prstGeom prst="roundRect">
            <a:avLst>
              <a:gd name="adj" fmla="val 22936"/>
            </a:avLst>
          </a:prstGeom>
          <a:solidFill>
            <a:srgbClr val="720928"/>
          </a:solidFill>
          <a:ln>
            <a:solidFill>
              <a:srgbClr val="72092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719066">
              <a:defRPr/>
            </a:pPr>
            <a:r>
              <a:rPr lang="pt-BR" sz="2000" dirty="0">
                <a:solidFill>
                  <a:prstClr val="white"/>
                </a:solidFill>
                <a:latin typeface="Calibri"/>
              </a:rPr>
              <a:t>...quais </a:t>
            </a:r>
            <a:r>
              <a:rPr lang="pt-BR" sz="2000" b="1" dirty="0">
                <a:solidFill>
                  <a:srgbClr val="FFFF00"/>
                </a:solidFill>
                <a:latin typeface="Calibri"/>
              </a:rPr>
              <a:t>as datas e os horários </a:t>
            </a:r>
            <a:r>
              <a:rPr lang="pt-BR" sz="2000" dirty="0">
                <a:solidFill>
                  <a:prstClr val="white"/>
                </a:solidFill>
                <a:latin typeface="Calibri"/>
              </a:rPr>
              <a:t>em que os funcionários podem utilizar o celular... além de controlar voz, SMS e dados, </a:t>
            </a:r>
            <a:r>
              <a:rPr lang="pt-BR" sz="2000" b="1" dirty="0">
                <a:solidFill>
                  <a:srgbClr val="FFFF00"/>
                </a:solidFill>
                <a:latin typeface="Calibri"/>
              </a:rPr>
              <a:t>define perfis de uso. 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6AC368C0-D950-C74C-71EB-FEAD2B393E58}"/>
              </a:ext>
            </a:extLst>
          </p:cNvPr>
          <p:cNvGrpSpPr/>
          <p:nvPr/>
        </p:nvGrpSpPr>
        <p:grpSpPr>
          <a:xfrm>
            <a:off x="4404977" y="3962670"/>
            <a:ext cx="1187845" cy="1187845"/>
            <a:chOff x="4533750" y="741701"/>
            <a:chExt cx="1188000" cy="1188000"/>
          </a:xfrm>
        </p:grpSpPr>
        <p:sp>
          <p:nvSpPr>
            <p:cNvPr id="4" name="Oval 42">
              <a:extLst>
                <a:ext uri="{FF2B5EF4-FFF2-40B4-BE49-F238E27FC236}">
                  <a16:creationId xmlns:a16="http://schemas.microsoft.com/office/drawing/2014/main" id="{45A5F518-B4CA-8461-51A8-1D67C6F6EF30}"/>
                </a:ext>
              </a:extLst>
            </p:cNvPr>
            <p:cNvSpPr/>
            <p:nvPr/>
          </p:nvSpPr>
          <p:spPr>
            <a:xfrm>
              <a:off x="4534467" y="742418"/>
              <a:ext cx="1186566" cy="1186566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C7273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defRPr/>
              </a:pPr>
              <a:endParaRPr lang="pt-BR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5" name="Arco 4">
              <a:extLst>
                <a:ext uri="{FF2B5EF4-FFF2-40B4-BE49-F238E27FC236}">
                  <a16:creationId xmlns:a16="http://schemas.microsoft.com/office/drawing/2014/main" id="{B21D50EC-8306-4E97-AE0C-26069AF49554}"/>
                </a:ext>
              </a:extLst>
            </p:cNvPr>
            <p:cNvSpPr/>
            <p:nvPr/>
          </p:nvSpPr>
          <p:spPr>
            <a:xfrm>
              <a:off x="4533750" y="741701"/>
              <a:ext cx="1188000" cy="1188000"/>
            </a:xfrm>
            <a:prstGeom prst="arc">
              <a:avLst>
                <a:gd name="adj1" fmla="val 2559152"/>
                <a:gd name="adj2" fmla="val 9568749"/>
              </a:avLst>
            </a:prstGeom>
            <a:ln w="101600">
              <a:solidFill>
                <a:srgbClr val="C7273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>
                <a:defRPr/>
              </a:pPr>
              <a:endParaRPr lang="pt-BR">
                <a:solidFill>
                  <a:prstClr val="black"/>
                </a:solidFill>
                <a:latin typeface="Calibri"/>
              </a:endParaRPr>
            </a:p>
          </p:txBody>
        </p:sp>
        <p:pic>
          <p:nvPicPr>
            <p:cNvPr id="6" name="Imagem 5">
              <a:extLst>
                <a:ext uri="{FF2B5EF4-FFF2-40B4-BE49-F238E27FC236}">
                  <a16:creationId xmlns:a16="http://schemas.microsoft.com/office/drawing/2014/main" id="{7B26298F-3AB7-3887-C6EF-CFA046C9244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49647" y="957599"/>
              <a:ext cx="756206" cy="756206"/>
            </a:xfrm>
            <a:prstGeom prst="rect">
              <a:avLst/>
            </a:prstGeom>
          </p:spPr>
        </p:pic>
      </p:grpSp>
      <p:grpSp>
        <p:nvGrpSpPr>
          <p:cNvPr id="59" name="Agrupar 58">
            <a:extLst>
              <a:ext uri="{FF2B5EF4-FFF2-40B4-BE49-F238E27FC236}">
                <a16:creationId xmlns:a16="http://schemas.microsoft.com/office/drawing/2014/main" id="{B44C4257-7A99-9252-E26A-AC602EBFEEBC}"/>
              </a:ext>
            </a:extLst>
          </p:cNvPr>
          <p:cNvGrpSpPr/>
          <p:nvPr/>
        </p:nvGrpSpPr>
        <p:grpSpPr>
          <a:xfrm>
            <a:off x="52116" y="1653409"/>
            <a:ext cx="4333314" cy="4181905"/>
            <a:chOff x="51322" y="1653408"/>
            <a:chExt cx="4333314" cy="4181905"/>
          </a:xfrm>
        </p:grpSpPr>
        <p:sp>
          <p:nvSpPr>
            <p:cNvPr id="12" name="Oval 68">
              <a:extLst>
                <a:ext uri="{FF2B5EF4-FFF2-40B4-BE49-F238E27FC236}">
                  <a16:creationId xmlns:a16="http://schemas.microsoft.com/office/drawing/2014/main" id="{3E98A7CA-184B-9376-F51D-A4D16ACB1020}"/>
                </a:ext>
              </a:extLst>
            </p:cNvPr>
            <p:cNvSpPr/>
            <p:nvPr/>
          </p:nvSpPr>
          <p:spPr>
            <a:xfrm>
              <a:off x="667723" y="2206443"/>
              <a:ext cx="3100512" cy="3100512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 w="571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09919"/>
              <a:endParaRPr lang="pt-BR" sz="1791" dirty="0">
                <a:solidFill>
                  <a:prstClr val="white"/>
                </a:solidFill>
                <a:latin typeface="AMX" pitchFamily="2" charset="77"/>
              </a:endParaRPr>
            </a:p>
          </p:txBody>
        </p:sp>
        <p:grpSp>
          <p:nvGrpSpPr>
            <p:cNvPr id="13" name="Agrupar 15">
              <a:extLst>
                <a:ext uri="{FF2B5EF4-FFF2-40B4-BE49-F238E27FC236}">
                  <a16:creationId xmlns:a16="http://schemas.microsoft.com/office/drawing/2014/main" id="{2EAB9F0C-2DD6-DA57-F390-C3008AD4A798}"/>
                </a:ext>
              </a:extLst>
            </p:cNvPr>
            <p:cNvGrpSpPr/>
            <p:nvPr/>
          </p:nvGrpSpPr>
          <p:grpSpPr>
            <a:xfrm>
              <a:off x="3041787" y="3085285"/>
              <a:ext cx="1342849" cy="1342849"/>
              <a:chOff x="3398795" y="3197775"/>
              <a:chExt cx="1342849" cy="1342849"/>
            </a:xfrm>
          </p:grpSpPr>
          <p:grpSp>
            <p:nvGrpSpPr>
              <p:cNvPr id="14" name="Agrupar 77">
                <a:extLst>
                  <a:ext uri="{FF2B5EF4-FFF2-40B4-BE49-F238E27FC236}">
                    <a16:creationId xmlns:a16="http://schemas.microsoft.com/office/drawing/2014/main" id="{7C23E6A0-B4A3-D191-7341-BC0B7D135E45}"/>
                  </a:ext>
                </a:extLst>
              </p:cNvPr>
              <p:cNvGrpSpPr/>
              <p:nvPr/>
            </p:nvGrpSpPr>
            <p:grpSpPr>
              <a:xfrm>
                <a:off x="3398795" y="3197775"/>
                <a:ext cx="1342849" cy="1342849"/>
                <a:chOff x="628879" y="570699"/>
                <a:chExt cx="1048786" cy="1048786"/>
              </a:xfrm>
            </p:grpSpPr>
            <p:sp>
              <p:nvSpPr>
                <p:cNvPr id="16" name="Elipse 79">
                  <a:extLst>
                    <a:ext uri="{FF2B5EF4-FFF2-40B4-BE49-F238E27FC236}">
                      <a16:creationId xmlns:a16="http://schemas.microsoft.com/office/drawing/2014/main" id="{0C1BC7D3-528D-EFDF-5311-300D439626C2}"/>
                    </a:ext>
                  </a:extLst>
                </p:cNvPr>
                <p:cNvSpPr/>
                <p:nvPr/>
              </p:nvSpPr>
              <p:spPr>
                <a:xfrm>
                  <a:off x="628879" y="570699"/>
                  <a:ext cx="1048786" cy="1048786"/>
                </a:xfrm>
                <a:prstGeom prst="ellipse">
                  <a:avLst/>
                </a:prstGeom>
                <a:solidFill>
                  <a:srgbClr val="FFC000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dirty="0">
                    <a:solidFill>
                      <a:prstClr val="white"/>
                    </a:solidFill>
                    <a:latin typeface="AMX" pitchFamily="2" charset="77"/>
                  </a:endParaRPr>
                </a:p>
              </p:txBody>
            </p:sp>
            <p:sp>
              <p:nvSpPr>
                <p:cNvPr id="17" name="Elipse 80">
                  <a:extLst>
                    <a:ext uri="{FF2B5EF4-FFF2-40B4-BE49-F238E27FC236}">
                      <a16:creationId xmlns:a16="http://schemas.microsoft.com/office/drawing/2014/main" id="{FF097740-EBD2-27D5-8906-8BD49B090EBB}"/>
                    </a:ext>
                  </a:extLst>
                </p:cNvPr>
                <p:cNvSpPr/>
                <p:nvPr/>
              </p:nvSpPr>
              <p:spPr>
                <a:xfrm>
                  <a:off x="750393" y="692213"/>
                  <a:ext cx="805758" cy="805758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dirty="0">
                    <a:solidFill>
                      <a:prstClr val="white"/>
                    </a:solidFill>
                    <a:latin typeface="AMX" pitchFamily="2" charset="77"/>
                  </a:endParaRPr>
                </a:p>
              </p:txBody>
            </p:sp>
          </p:grpSp>
          <p:sp>
            <p:nvSpPr>
              <p:cNvPr id="15" name="Freeform 21">
                <a:extLst>
                  <a:ext uri="{FF2B5EF4-FFF2-40B4-BE49-F238E27FC236}">
                    <a16:creationId xmlns:a16="http://schemas.microsoft.com/office/drawing/2014/main" id="{7D45A561-27A4-7687-4F43-2340BC40F9F6}"/>
                  </a:ext>
                </a:extLst>
              </p:cNvPr>
              <p:cNvSpPr/>
              <p:nvPr/>
            </p:nvSpPr>
            <p:spPr>
              <a:xfrm>
                <a:off x="3682607" y="3486432"/>
                <a:ext cx="775225" cy="765535"/>
              </a:xfrm>
              <a:custGeom>
                <a:avLst/>
                <a:gdLst/>
                <a:ahLst/>
                <a:cxnLst/>
                <a:rect l="l" t="t" r="r" b="b"/>
                <a:pathLst>
                  <a:path w="668608" h="660250">
                    <a:moveTo>
                      <a:pt x="0" y="0"/>
                    </a:moveTo>
                    <a:lnTo>
                      <a:pt x="668608" y="0"/>
                    </a:lnTo>
                    <a:lnTo>
                      <a:pt x="668608" y="660250"/>
                    </a:lnTo>
                    <a:lnTo>
                      <a:pt x="0" y="66025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7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pPr defTabSz="909919"/>
                <a:endParaRPr lang="pt-BR" sz="1791" dirty="0">
                  <a:solidFill>
                    <a:prstClr val="black"/>
                  </a:solidFill>
                  <a:latin typeface="AMX" pitchFamily="2" charset="77"/>
                </a:endParaRPr>
              </a:p>
            </p:txBody>
          </p:sp>
        </p:grpSp>
        <p:grpSp>
          <p:nvGrpSpPr>
            <p:cNvPr id="18" name="Agrupar 16">
              <a:extLst>
                <a:ext uri="{FF2B5EF4-FFF2-40B4-BE49-F238E27FC236}">
                  <a16:creationId xmlns:a16="http://schemas.microsoft.com/office/drawing/2014/main" id="{1A4F33D6-EC4E-8A46-56C0-D054E50F0892}"/>
                </a:ext>
              </a:extLst>
            </p:cNvPr>
            <p:cNvGrpSpPr/>
            <p:nvPr/>
          </p:nvGrpSpPr>
          <p:grpSpPr>
            <a:xfrm>
              <a:off x="1546554" y="4492464"/>
              <a:ext cx="1342849" cy="1342849"/>
              <a:chOff x="1903562" y="4604954"/>
              <a:chExt cx="1342849" cy="1342849"/>
            </a:xfrm>
          </p:grpSpPr>
          <p:grpSp>
            <p:nvGrpSpPr>
              <p:cNvPr id="19" name="Agrupar 82">
                <a:extLst>
                  <a:ext uri="{FF2B5EF4-FFF2-40B4-BE49-F238E27FC236}">
                    <a16:creationId xmlns:a16="http://schemas.microsoft.com/office/drawing/2014/main" id="{A269FE22-2AEE-35A5-766B-0384B2881C3E}"/>
                  </a:ext>
                </a:extLst>
              </p:cNvPr>
              <p:cNvGrpSpPr/>
              <p:nvPr/>
            </p:nvGrpSpPr>
            <p:grpSpPr>
              <a:xfrm>
                <a:off x="1903562" y="4604954"/>
                <a:ext cx="1342849" cy="1342849"/>
                <a:chOff x="628879" y="570699"/>
                <a:chExt cx="1048786" cy="1048786"/>
              </a:xfrm>
            </p:grpSpPr>
            <p:sp>
              <p:nvSpPr>
                <p:cNvPr id="21" name="Elipse 84">
                  <a:extLst>
                    <a:ext uri="{FF2B5EF4-FFF2-40B4-BE49-F238E27FC236}">
                      <a16:creationId xmlns:a16="http://schemas.microsoft.com/office/drawing/2014/main" id="{E2C68F8A-D0DD-8FDC-683D-865452CB2962}"/>
                    </a:ext>
                  </a:extLst>
                </p:cNvPr>
                <p:cNvSpPr/>
                <p:nvPr/>
              </p:nvSpPr>
              <p:spPr>
                <a:xfrm>
                  <a:off x="628879" y="570699"/>
                  <a:ext cx="1048786" cy="1048786"/>
                </a:xfrm>
                <a:prstGeom prst="ellipse">
                  <a:avLst/>
                </a:prstGeom>
                <a:solidFill>
                  <a:srgbClr val="FFC000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dirty="0">
                    <a:solidFill>
                      <a:prstClr val="white"/>
                    </a:solidFill>
                    <a:latin typeface="AMX" pitchFamily="2" charset="77"/>
                  </a:endParaRPr>
                </a:p>
              </p:txBody>
            </p:sp>
            <p:sp>
              <p:nvSpPr>
                <p:cNvPr id="23" name="Elipse 86">
                  <a:extLst>
                    <a:ext uri="{FF2B5EF4-FFF2-40B4-BE49-F238E27FC236}">
                      <a16:creationId xmlns:a16="http://schemas.microsoft.com/office/drawing/2014/main" id="{AD790272-0925-35EE-BE60-A6E42743C3D3}"/>
                    </a:ext>
                  </a:extLst>
                </p:cNvPr>
                <p:cNvSpPr/>
                <p:nvPr/>
              </p:nvSpPr>
              <p:spPr>
                <a:xfrm>
                  <a:off x="750393" y="692213"/>
                  <a:ext cx="805758" cy="805758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dirty="0">
                    <a:solidFill>
                      <a:prstClr val="white"/>
                    </a:solidFill>
                    <a:latin typeface="AMX" pitchFamily="2" charset="77"/>
                  </a:endParaRPr>
                </a:p>
              </p:txBody>
            </p:sp>
          </p:grpSp>
          <p:sp>
            <p:nvSpPr>
              <p:cNvPr id="20" name="Freeform 22">
                <a:extLst>
                  <a:ext uri="{FF2B5EF4-FFF2-40B4-BE49-F238E27FC236}">
                    <a16:creationId xmlns:a16="http://schemas.microsoft.com/office/drawing/2014/main" id="{A9185327-DC95-2110-3FA2-3971104C4CB7}"/>
                  </a:ext>
                </a:extLst>
              </p:cNvPr>
              <p:cNvSpPr/>
              <p:nvPr/>
            </p:nvSpPr>
            <p:spPr>
              <a:xfrm>
                <a:off x="2176114" y="4875502"/>
                <a:ext cx="797744" cy="801753"/>
              </a:xfrm>
              <a:custGeom>
                <a:avLst/>
                <a:gdLst/>
                <a:ahLst/>
                <a:cxnLst/>
                <a:rect l="l" t="t" r="r" b="b"/>
                <a:pathLst>
                  <a:path w="688030" h="691488">
                    <a:moveTo>
                      <a:pt x="0" y="0"/>
                    </a:moveTo>
                    <a:lnTo>
                      <a:pt x="688030" y="0"/>
                    </a:lnTo>
                    <a:lnTo>
                      <a:pt x="688030" y="691488"/>
                    </a:lnTo>
                    <a:lnTo>
                      <a:pt x="0" y="691488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pPr defTabSz="909919"/>
                <a:endParaRPr lang="pt-BR" sz="1791" dirty="0">
                  <a:solidFill>
                    <a:prstClr val="black"/>
                  </a:solidFill>
                  <a:latin typeface="AMX" pitchFamily="2" charset="77"/>
                </a:endParaRPr>
              </a:p>
            </p:txBody>
          </p:sp>
        </p:grpSp>
        <p:grpSp>
          <p:nvGrpSpPr>
            <p:cNvPr id="27" name="Group 32">
              <a:extLst>
                <a:ext uri="{FF2B5EF4-FFF2-40B4-BE49-F238E27FC236}">
                  <a16:creationId xmlns:a16="http://schemas.microsoft.com/office/drawing/2014/main" id="{E3CF6489-B9C1-F1AE-A7B0-C19E400F97A6}"/>
                </a:ext>
              </a:extLst>
            </p:cNvPr>
            <p:cNvGrpSpPr/>
            <p:nvPr/>
          </p:nvGrpSpPr>
          <p:grpSpPr>
            <a:xfrm>
              <a:off x="51322" y="3082666"/>
              <a:ext cx="1342849" cy="1342849"/>
              <a:chOff x="408330" y="3195156"/>
              <a:chExt cx="1342849" cy="1342849"/>
            </a:xfrm>
          </p:grpSpPr>
          <p:sp>
            <p:nvSpPr>
              <p:cNvPr id="31" name="Elipse 96">
                <a:extLst>
                  <a:ext uri="{FF2B5EF4-FFF2-40B4-BE49-F238E27FC236}">
                    <a16:creationId xmlns:a16="http://schemas.microsoft.com/office/drawing/2014/main" id="{E6D9DA67-4AE2-A5D2-46C7-6C38434BD0BA}"/>
                  </a:ext>
                </a:extLst>
              </p:cNvPr>
              <p:cNvSpPr/>
              <p:nvPr/>
            </p:nvSpPr>
            <p:spPr>
              <a:xfrm>
                <a:off x="408330" y="3195156"/>
                <a:ext cx="1342849" cy="1342849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43" name="Elipse 97">
                <a:extLst>
                  <a:ext uri="{FF2B5EF4-FFF2-40B4-BE49-F238E27FC236}">
                    <a16:creationId xmlns:a16="http://schemas.microsoft.com/office/drawing/2014/main" id="{E5ED2C1C-B0FA-90FD-5252-A506CBD3DB72}"/>
                  </a:ext>
                </a:extLst>
              </p:cNvPr>
              <p:cNvSpPr/>
              <p:nvPr/>
            </p:nvSpPr>
            <p:spPr>
              <a:xfrm>
                <a:off x="563914" y="3350740"/>
                <a:ext cx="1031680" cy="1031680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44" name="Freeform 23">
                <a:extLst>
                  <a:ext uri="{FF2B5EF4-FFF2-40B4-BE49-F238E27FC236}">
                    <a16:creationId xmlns:a16="http://schemas.microsoft.com/office/drawing/2014/main" id="{87C60731-337E-14FD-8F9B-2C76F6733754}"/>
                  </a:ext>
                </a:extLst>
              </p:cNvPr>
              <p:cNvSpPr/>
              <p:nvPr/>
            </p:nvSpPr>
            <p:spPr>
              <a:xfrm>
                <a:off x="716618" y="3507529"/>
                <a:ext cx="726273" cy="718103"/>
              </a:xfrm>
              <a:custGeom>
                <a:avLst/>
                <a:gdLst/>
                <a:ahLst/>
                <a:cxnLst/>
                <a:rect l="l" t="t" r="r" b="b"/>
                <a:pathLst>
                  <a:path w="626388" h="619341">
                    <a:moveTo>
                      <a:pt x="0" y="0"/>
                    </a:moveTo>
                    <a:lnTo>
                      <a:pt x="626388" y="0"/>
                    </a:lnTo>
                    <a:lnTo>
                      <a:pt x="626388" y="619341"/>
                    </a:lnTo>
                    <a:lnTo>
                      <a:pt x="0" y="61934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9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pPr defTabSz="909919"/>
                <a:endParaRPr lang="pt-BR" sz="1791" dirty="0">
                  <a:solidFill>
                    <a:prstClr val="black"/>
                  </a:solidFill>
                  <a:latin typeface="AMX" pitchFamily="2" charset="77"/>
                </a:endParaRPr>
              </a:p>
            </p:txBody>
          </p:sp>
        </p:grpSp>
        <p:grpSp>
          <p:nvGrpSpPr>
            <p:cNvPr id="45" name="Agrupar 5">
              <a:extLst>
                <a:ext uri="{FF2B5EF4-FFF2-40B4-BE49-F238E27FC236}">
                  <a16:creationId xmlns:a16="http://schemas.microsoft.com/office/drawing/2014/main" id="{AF532FA2-28C5-7269-9AB5-3533EDA91DF6}"/>
                </a:ext>
              </a:extLst>
            </p:cNvPr>
            <p:cNvGrpSpPr/>
            <p:nvPr/>
          </p:nvGrpSpPr>
          <p:grpSpPr>
            <a:xfrm>
              <a:off x="1567681" y="1653408"/>
              <a:ext cx="1342849" cy="1342849"/>
              <a:chOff x="1924689" y="1765898"/>
              <a:chExt cx="1342849" cy="1342849"/>
            </a:xfrm>
          </p:grpSpPr>
          <p:grpSp>
            <p:nvGrpSpPr>
              <p:cNvPr id="51" name="Agrupar 72">
                <a:extLst>
                  <a:ext uri="{FF2B5EF4-FFF2-40B4-BE49-F238E27FC236}">
                    <a16:creationId xmlns:a16="http://schemas.microsoft.com/office/drawing/2014/main" id="{9D3E4CB8-3EAF-9422-CB8B-606FFEF39DEA}"/>
                  </a:ext>
                </a:extLst>
              </p:cNvPr>
              <p:cNvGrpSpPr/>
              <p:nvPr/>
            </p:nvGrpSpPr>
            <p:grpSpPr>
              <a:xfrm>
                <a:off x="1924689" y="1765898"/>
                <a:ext cx="1342849" cy="1342849"/>
                <a:chOff x="628879" y="570699"/>
                <a:chExt cx="1048786" cy="1048786"/>
              </a:xfrm>
            </p:grpSpPr>
            <p:sp>
              <p:nvSpPr>
                <p:cNvPr id="53" name="Elipse 73">
                  <a:extLst>
                    <a:ext uri="{FF2B5EF4-FFF2-40B4-BE49-F238E27FC236}">
                      <a16:creationId xmlns:a16="http://schemas.microsoft.com/office/drawing/2014/main" id="{CCF782D1-9B1A-6C4D-8FA7-B0A976A92F45}"/>
                    </a:ext>
                  </a:extLst>
                </p:cNvPr>
                <p:cNvSpPr/>
                <p:nvPr/>
              </p:nvSpPr>
              <p:spPr>
                <a:xfrm>
                  <a:off x="628879" y="570699"/>
                  <a:ext cx="1048786" cy="1048786"/>
                </a:xfrm>
                <a:prstGeom prst="ellipse">
                  <a:avLst/>
                </a:prstGeom>
                <a:solidFill>
                  <a:srgbClr val="FFC000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dirty="0">
                    <a:solidFill>
                      <a:prstClr val="white"/>
                    </a:solidFill>
                    <a:latin typeface="AMX" pitchFamily="2" charset="77"/>
                  </a:endParaRPr>
                </a:p>
              </p:txBody>
            </p:sp>
            <p:sp>
              <p:nvSpPr>
                <p:cNvPr id="58" name="Elipse 74">
                  <a:extLst>
                    <a:ext uri="{FF2B5EF4-FFF2-40B4-BE49-F238E27FC236}">
                      <a16:creationId xmlns:a16="http://schemas.microsoft.com/office/drawing/2014/main" id="{289F8B51-393A-E811-177A-CFFC26F14BDA}"/>
                    </a:ext>
                  </a:extLst>
                </p:cNvPr>
                <p:cNvSpPr/>
                <p:nvPr/>
              </p:nvSpPr>
              <p:spPr>
                <a:xfrm>
                  <a:off x="750393" y="692213"/>
                  <a:ext cx="805758" cy="805758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dirty="0">
                    <a:solidFill>
                      <a:prstClr val="white"/>
                    </a:solidFill>
                    <a:latin typeface="AMX" pitchFamily="2" charset="77"/>
                  </a:endParaRPr>
                </a:p>
              </p:txBody>
            </p:sp>
          </p:grpSp>
          <p:sp>
            <p:nvSpPr>
              <p:cNvPr id="52" name="Freeform 20">
                <a:extLst>
                  <a:ext uri="{FF2B5EF4-FFF2-40B4-BE49-F238E27FC236}">
                    <a16:creationId xmlns:a16="http://schemas.microsoft.com/office/drawing/2014/main" id="{5DA8C0B6-5FA0-CF82-5579-6FF0BCA673B6}"/>
                  </a:ext>
                </a:extLst>
              </p:cNvPr>
              <p:cNvSpPr/>
              <p:nvPr/>
            </p:nvSpPr>
            <p:spPr>
              <a:xfrm>
                <a:off x="2246822" y="2082262"/>
                <a:ext cx="698582" cy="710120"/>
              </a:xfrm>
              <a:custGeom>
                <a:avLst/>
                <a:gdLst/>
                <a:ahLst/>
                <a:cxnLst/>
                <a:rect l="l" t="t" r="r" b="b"/>
                <a:pathLst>
                  <a:path w="602506" h="612458">
                    <a:moveTo>
                      <a:pt x="0" y="0"/>
                    </a:moveTo>
                    <a:lnTo>
                      <a:pt x="602506" y="0"/>
                    </a:lnTo>
                    <a:lnTo>
                      <a:pt x="602506" y="612458"/>
                    </a:lnTo>
                    <a:lnTo>
                      <a:pt x="0" y="612458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pPr defTabSz="909919"/>
                <a:endParaRPr lang="pt-BR" sz="1791" dirty="0">
                  <a:solidFill>
                    <a:prstClr val="black"/>
                  </a:solidFill>
                  <a:latin typeface="AMX" pitchFamily="2" charset="77"/>
                </a:endParaRPr>
              </a:p>
            </p:txBody>
          </p:sp>
        </p:grpSp>
      </p:grpSp>
      <p:pic>
        <p:nvPicPr>
          <p:cNvPr id="8" name="Imagem 7">
            <a:extLst>
              <a:ext uri="{FF2B5EF4-FFF2-40B4-BE49-F238E27FC236}">
                <a16:creationId xmlns:a16="http://schemas.microsoft.com/office/drawing/2014/main" id="{660ECA71-63C2-6648-497A-C297A49862D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488" y="2754402"/>
            <a:ext cx="3270367" cy="21802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250610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250"/>
                            </p:stCondLst>
                            <p:childTnLst>
                              <p:par>
                                <p:cTn id="16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750"/>
                            </p:stCondLst>
                            <p:childTnLst>
                              <p:par>
                                <p:cTn id="38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4" grpId="0" animBg="1"/>
      <p:bldP spid="47" grpId="0" animBg="1"/>
      <p:bldP spid="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E8220084-4630-F70C-66C6-BAB98B5308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>
            <a:extLst>
              <a:ext uri="{FF2B5EF4-FFF2-40B4-BE49-F238E27FC236}">
                <a16:creationId xmlns:a16="http://schemas.microsoft.com/office/drawing/2014/main" id="{A281267E-D490-89AD-5AA7-ECAA9AD696BB}"/>
              </a:ext>
            </a:extLst>
          </p:cNvPr>
          <p:cNvSpPr/>
          <p:nvPr/>
        </p:nvSpPr>
        <p:spPr>
          <a:xfrm>
            <a:off x="795" y="754295"/>
            <a:ext cx="5113594" cy="61297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Retângulo Arredondado 8">
            <a:extLst>
              <a:ext uri="{FF2B5EF4-FFF2-40B4-BE49-F238E27FC236}">
                <a16:creationId xmlns:a16="http://schemas.microsoft.com/office/drawing/2014/main" id="{22224629-F5C3-499E-A851-BA51CDC4AE58}"/>
              </a:ext>
            </a:extLst>
          </p:cNvPr>
          <p:cNvSpPr/>
          <p:nvPr/>
        </p:nvSpPr>
        <p:spPr>
          <a:xfrm>
            <a:off x="5053016" y="1628800"/>
            <a:ext cx="6008216" cy="1187128"/>
          </a:xfrm>
          <a:prstGeom prst="roundRect">
            <a:avLst>
              <a:gd name="adj" fmla="val 22936"/>
            </a:avLst>
          </a:prstGeom>
          <a:solidFill>
            <a:srgbClr val="720928"/>
          </a:solidFill>
          <a:ln>
            <a:solidFill>
              <a:srgbClr val="72092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760337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IRV  (DSL2, Deslocamento, Roaming)</a:t>
            </a:r>
          </a:p>
          <a:p>
            <a:pPr marL="760337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Deslocamento sem custo em todo o Brasil.</a:t>
            </a:r>
          </a:p>
        </p:txBody>
      </p:sp>
      <p:grpSp>
        <p:nvGrpSpPr>
          <p:cNvPr id="26" name="Agrupar 11">
            <a:extLst>
              <a:ext uri="{FF2B5EF4-FFF2-40B4-BE49-F238E27FC236}">
                <a16:creationId xmlns:a16="http://schemas.microsoft.com/office/drawing/2014/main" id="{700A0619-3991-263F-36EC-1D1D78749011}"/>
              </a:ext>
            </a:extLst>
          </p:cNvPr>
          <p:cNvGrpSpPr/>
          <p:nvPr/>
        </p:nvGrpSpPr>
        <p:grpSpPr>
          <a:xfrm>
            <a:off x="4602617" y="1628801"/>
            <a:ext cx="1187845" cy="1187845"/>
            <a:chOff x="4533750" y="741701"/>
            <a:chExt cx="1188000" cy="1188000"/>
          </a:xfrm>
        </p:grpSpPr>
        <p:sp>
          <p:nvSpPr>
            <p:cNvPr id="27" name="Oval 2">
              <a:extLst>
                <a:ext uri="{FF2B5EF4-FFF2-40B4-BE49-F238E27FC236}">
                  <a16:creationId xmlns:a16="http://schemas.microsoft.com/office/drawing/2014/main" id="{A5283264-946E-524D-BDC8-DC692B53359C}"/>
                </a:ext>
              </a:extLst>
            </p:cNvPr>
            <p:cNvSpPr/>
            <p:nvPr/>
          </p:nvSpPr>
          <p:spPr>
            <a:xfrm>
              <a:off x="4534467" y="742418"/>
              <a:ext cx="1186566" cy="1186566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C7273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8" name="Arco 27">
              <a:extLst>
                <a:ext uri="{FF2B5EF4-FFF2-40B4-BE49-F238E27FC236}">
                  <a16:creationId xmlns:a16="http://schemas.microsoft.com/office/drawing/2014/main" id="{33468844-3B29-3CA1-9684-B0BC472063E1}"/>
                </a:ext>
              </a:extLst>
            </p:cNvPr>
            <p:cNvSpPr/>
            <p:nvPr/>
          </p:nvSpPr>
          <p:spPr>
            <a:xfrm>
              <a:off x="4533750" y="741701"/>
              <a:ext cx="1188000" cy="1188000"/>
            </a:xfrm>
            <a:prstGeom prst="arc">
              <a:avLst>
                <a:gd name="adj1" fmla="val 4412511"/>
                <a:gd name="adj2" fmla="val 11952183"/>
              </a:avLst>
            </a:prstGeom>
            <a:ln w="101600">
              <a:solidFill>
                <a:srgbClr val="C7273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29" name="Imagem 28">
              <a:extLst>
                <a:ext uri="{FF2B5EF4-FFF2-40B4-BE49-F238E27FC236}">
                  <a16:creationId xmlns:a16="http://schemas.microsoft.com/office/drawing/2014/main" id="{944F7894-B63E-AB66-5F00-30AE07001C7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01847" y="1002808"/>
              <a:ext cx="655198" cy="658333"/>
            </a:xfrm>
            <a:prstGeom prst="rect">
              <a:avLst/>
            </a:prstGeom>
          </p:spPr>
        </p:pic>
      </p:grpSp>
      <p:sp>
        <p:nvSpPr>
          <p:cNvPr id="48" name="Elipse 47">
            <a:extLst>
              <a:ext uri="{FF2B5EF4-FFF2-40B4-BE49-F238E27FC236}">
                <a16:creationId xmlns:a16="http://schemas.microsoft.com/office/drawing/2014/main" id="{1907F068-2FC3-0320-FDDF-78665CD9D8FF}"/>
              </a:ext>
            </a:extLst>
          </p:cNvPr>
          <p:cNvSpPr/>
          <p:nvPr/>
        </p:nvSpPr>
        <p:spPr>
          <a:xfrm>
            <a:off x="7386076" y="3499680"/>
            <a:ext cx="1544812" cy="1544812"/>
          </a:xfrm>
          <a:prstGeom prst="ellipse">
            <a:avLst/>
          </a:prstGeom>
          <a:solidFill>
            <a:srgbClr val="7209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3424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396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6" name="Título 1">
            <a:extLst>
              <a:ext uri="{FF2B5EF4-FFF2-40B4-BE49-F238E27FC236}">
                <a16:creationId xmlns:a16="http://schemas.microsoft.com/office/drawing/2014/main" id="{8D113D74-C4D3-68DB-5D5F-52F39F307263}"/>
              </a:ext>
            </a:extLst>
          </p:cNvPr>
          <p:cNvSpPr txBox="1">
            <a:spLocks/>
          </p:cNvSpPr>
          <p:nvPr/>
        </p:nvSpPr>
        <p:spPr>
          <a:xfrm>
            <a:off x="582301" y="5939493"/>
            <a:ext cx="4786731" cy="433364"/>
          </a:xfrm>
          <a:prstGeom prst="rect">
            <a:avLst/>
          </a:prstGeom>
          <a:noFill/>
        </p:spPr>
        <p:txBody>
          <a:bodyPr vert="horz" lIns="67537" tIns="33769" rIns="67537" bIns="33769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0052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(Ex.: 48 recebendo ligação no 51)</a:t>
            </a:r>
          </a:p>
        </p:txBody>
      </p:sp>
      <p:sp>
        <p:nvSpPr>
          <p:cNvPr id="44" name="CaixaDeTexto 43">
            <a:extLst>
              <a:ext uri="{FF2B5EF4-FFF2-40B4-BE49-F238E27FC236}">
                <a16:creationId xmlns:a16="http://schemas.microsoft.com/office/drawing/2014/main" id="{55FC5FA3-18E9-0CE3-6C17-DD205AED2918}"/>
              </a:ext>
            </a:extLst>
          </p:cNvPr>
          <p:cNvSpPr txBox="1"/>
          <p:nvPr/>
        </p:nvSpPr>
        <p:spPr>
          <a:xfrm>
            <a:off x="7353793" y="5189237"/>
            <a:ext cx="16511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43303" rtl="0" eaLnBrk="1" fontAlgn="auto" latinLnBrk="0" hangingPunct="1">
              <a:lnSpc>
                <a:spcPct val="100000"/>
              </a:lnSpc>
              <a:spcBef>
                <a:spcPts val="1164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2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gency FB" panose="020B0503020202020204" pitchFamily="34" charset="0"/>
                <a:ea typeface="+mn-ea"/>
                <a:cs typeface="Arial" panose="020B0604020202020204" pitchFamily="34" charset="0"/>
              </a:rPr>
              <a:t>SEM CUSTO</a:t>
            </a:r>
          </a:p>
        </p:txBody>
      </p:sp>
      <p:sp>
        <p:nvSpPr>
          <p:cNvPr id="58" name="Retângulo 57">
            <a:extLst>
              <a:ext uri="{FF2B5EF4-FFF2-40B4-BE49-F238E27FC236}">
                <a16:creationId xmlns:a16="http://schemas.microsoft.com/office/drawing/2014/main" id="{D4C47917-18A5-2D30-CF4F-63EE200B4019}"/>
              </a:ext>
            </a:extLst>
          </p:cNvPr>
          <p:cNvSpPr/>
          <p:nvPr/>
        </p:nvSpPr>
        <p:spPr>
          <a:xfrm>
            <a:off x="7425362" y="3846002"/>
            <a:ext cx="1449872" cy="998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6847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396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CLARO</a:t>
            </a:r>
          </a:p>
          <a:p>
            <a:pPr marL="0" marR="0" lvl="0" indent="0" algn="ctr" defTabSz="6847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396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PÓS</a:t>
            </a:r>
          </a:p>
          <a:p>
            <a:pPr marL="0" marR="0" lvl="0" indent="0" algn="ctr" defTabSz="6847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1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45" name="Picture 2" descr="https://o.remove.bg/downloads/a30c294e-9820-45a4-bb9a-9b30d0f80da1/brazil_01-removebg-preview.png">
            <a:extLst>
              <a:ext uri="{FF2B5EF4-FFF2-40B4-BE49-F238E27FC236}">
                <a16:creationId xmlns:a16="http://schemas.microsoft.com/office/drawing/2014/main" id="{62885D93-F9D1-8C03-9D19-9D5A8C8324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78306">
            <a:off x="488995" y="1692857"/>
            <a:ext cx="3613647" cy="361364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50395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48" grpId="0" animBg="1"/>
      <p:bldP spid="56" grpId="0"/>
      <p:bldP spid="44" grpId="0"/>
      <p:bldP spid="5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40E019-68F7-A593-4FCE-75F3FF7D93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57A7B144-B82C-6B20-7682-88D85B05F89E}"/>
              </a:ext>
            </a:extLst>
          </p:cNvPr>
          <p:cNvSpPr/>
          <p:nvPr/>
        </p:nvSpPr>
        <p:spPr>
          <a:xfrm>
            <a:off x="795" y="575802"/>
            <a:ext cx="1219041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9788" algn="l"/>
              </a:tabLst>
              <a:defRPr/>
            </a:pPr>
            <a:r>
              <a:rPr kumimoji="0" lang="pt-BR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CLARO PÓS EMPRESAS</a:t>
            </a:r>
          </a:p>
        </p:txBody>
      </p:sp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67EE7830-B88D-B20C-F5A1-0C49509F00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4612378"/>
              </p:ext>
            </p:extLst>
          </p:nvPr>
        </p:nvGraphicFramePr>
        <p:xfrm>
          <a:off x="1722922" y="1264313"/>
          <a:ext cx="8932244" cy="56189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8489">
                  <a:extLst>
                    <a:ext uri="{9D8B030D-6E8A-4147-A177-3AD203B41FA5}">
                      <a16:colId xmlns:a16="http://schemas.microsoft.com/office/drawing/2014/main" val="1358507760"/>
                    </a:ext>
                  </a:extLst>
                </a:gridCol>
                <a:gridCol w="1658489">
                  <a:extLst>
                    <a:ext uri="{9D8B030D-6E8A-4147-A177-3AD203B41FA5}">
                      <a16:colId xmlns:a16="http://schemas.microsoft.com/office/drawing/2014/main" val="2728274400"/>
                    </a:ext>
                  </a:extLst>
                </a:gridCol>
                <a:gridCol w="1658489">
                  <a:extLst>
                    <a:ext uri="{9D8B030D-6E8A-4147-A177-3AD203B41FA5}">
                      <a16:colId xmlns:a16="http://schemas.microsoft.com/office/drawing/2014/main" val="1024662246"/>
                    </a:ext>
                  </a:extLst>
                </a:gridCol>
                <a:gridCol w="3956777">
                  <a:extLst>
                    <a:ext uri="{9D8B030D-6E8A-4147-A177-3AD203B41FA5}">
                      <a16:colId xmlns:a16="http://schemas.microsoft.com/office/drawing/2014/main" val="2017878206"/>
                    </a:ext>
                  </a:extLst>
                </a:gridCol>
              </a:tblGrid>
              <a:tr h="980605"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>
                          <a:solidFill>
                            <a:schemeClr val="bg1"/>
                          </a:solidFill>
                        </a:rPr>
                        <a:t>FRANQUIA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/>
                        <a:t>BÔNUS</a:t>
                      </a:r>
                    </a:p>
                    <a:p>
                      <a:pPr algn="ctr"/>
                      <a:r>
                        <a:rPr lang="pt-BR" sz="2000" u="none" baseline="0" dirty="0"/>
                        <a:t>EXTRA </a:t>
                      </a:r>
                    </a:p>
                    <a:p>
                      <a:pPr algn="ctr"/>
                      <a:r>
                        <a:rPr lang="pt-BR" sz="2000" u="none" baseline="0" dirty="0">
                          <a:solidFill>
                            <a:srgbClr val="FFFF00"/>
                          </a:solidFill>
                        </a:rPr>
                        <a:t>NOVOS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/>
                        <a:t>BÔNUS</a:t>
                      </a:r>
                    </a:p>
                    <a:p>
                      <a:pPr algn="ctr"/>
                      <a:r>
                        <a:rPr lang="pt-BR" sz="2000" u="none" baseline="0" dirty="0"/>
                        <a:t>EXTRA </a:t>
                      </a:r>
                      <a:r>
                        <a:rPr lang="pt-BR" sz="2000" u="none" baseline="0" dirty="0">
                          <a:solidFill>
                            <a:srgbClr val="FFFF00"/>
                          </a:solidFill>
                        </a:rPr>
                        <a:t>PORT-IN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3000" b="1" u="none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SMS NACIONAL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8204043"/>
                  </a:ext>
                </a:extLst>
              </a:tr>
              <a:tr h="69185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rowSpan="7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4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5468404"/>
                  </a:ext>
                </a:extLst>
              </a:tr>
              <a:tr h="69168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+11GB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0856935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263962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4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3676088"/>
                  </a:ext>
                </a:extLst>
              </a:tr>
              <a:tr h="64590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5800643"/>
                  </a:ext>
                </a:extLst>
              </a:tr>
              <a:tr h="64590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80GB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28102851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97067107"/>
                  </a:ext>
                </a:extLst>
              </a:tr>
            </a:tbl>
          </a:graphicData>
        </a:graphic>
      </p:graphicFrame>
      <p:grpSp>
        <p:nvGrpSpPr>
          <p:cNvPr id="11" name="Agrupar 14">
            <a:extLst>
              <a:ext uri="{FF2B5EF4-FFF2-40B4-BE49-F238E27FC236}">
                <a16:creationId xmlns:a16="http://schemas.microsoft.com/office/drawing/2014/main" id="{5D3379BE-A7EF-E6F7-0557-32D985406100}"/>
              </a:ext>
            </a:extLst>
          </p:cNvPr>
          <p:cNvGrpSpPr/>
          <p:nvPr/>
        </p:nvGrpSpPr>
        <p:grpSpPr>
          <a:xfrm>
            <a:off x="7740106" y="3749016"/>
            <a:ext cx="2016224" cy="2022649"/>
            <a:chOff x="9127122" y="2492670"/>
            <a:chExt cx="1734617" cy="1734617"/>
          </a:xfrm>
        </p:grpSpPr>
        <p:grpSp>
          <p:nvGrpSpPr>
            <p:cNvPr id="12" name="Agrupar 38">
              <a:extLst>
                <a:ext uri="{FF2B5EF4-FFF2-40B4-BE49-F238E27FC236}">
                  <a16:creationId xmlns:a16="http://schemas.microsoft.com/office/drawing/2014/main" id="{59592D55-CA1C-BAD0-9537-9BE60A208AE6}"/>
                </a:ext>
              </a:extLst>
            </p:cNvPr>
            <p:cNvGrpSpPr/>
            <p:nvPr/>
          </p:nvGrpSpPr>
          <p:grpSpPr>
            <a:xfrm>
              <a:off x="9127122" y="2492670"/>
              <a:ext cx="1734617" cy="1734617"/>
              <a:chOff x="628879" y="570699"/>
              <a:chExt cx="1048786" cy="1048786"/>
            </a:xfrm>
          </p:grpSpPr>
          <p:sp>
            <p:nvSpPr>
              <p:cNvPr id="14" name="Elipse 39">
                <a:extLst>
                  <a:ext uri="{FF2B5EF4-FFF2-40B4-BE49-F238E27FC236}">
                    <a16:creationId xmlns:a16="http://schemas.microsoft.com/office/drawing/2014/main" id="{2EDEC5B8-311C-73B2-0D33-B2684D863E25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77"/>
                  <a:ea typeface="+mn-ea"/>
                  <a:cs typeface="+mn-cs"/>
                </a:endParaRPr>
              </a:p>
            </p:txBody>
          </p:sp>
          <p:sp>
            <p:nvSpPr>
              <p:cNvPr id="15" name="Elipse 40">
                <a:extLst>
                  <a:ext uri="{FF2B5EF4-FFF2-40B4-BE49-F238E27FC236}">
                    <a16:creationId xmlns:a16="http://schemas.microsoft.com/office/drawing/2014/main" id="{35360D50-3427-BB72-A435-9BDFD35322B2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77"/>
                  <a:ea typeface="+mn-ea"/>
                  <a:cs typeface="+mn-cs"/>
                </a:endParaRPr>
              </a:p>
            </p:txBody>
          </p:sp>
        </p:grpSp>
        <p:pic>
          <p:nvPicPr>
            <p:cNvPr id="13" name="Imagem 52">
              <a:extLst>
                <a:ext uri="{FF2B5EF4-FFF2-40B4-BE49-F238E27FC236}">
                  <a16:creationId xmlns:a16="http://schemas.microsoft.com/office/drawing/2014/main" id="{0BF37625-DE6A-D747-56A4-90F05FD614A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9600549" y="3048776"/>
              <a:ext cx="787762" cy="62240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216380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99BCB244-43CE-34F3-D24A-4C062A2670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>
            <a:extLst>
              <a:ext uri="{FF2B5EF4-FFF2-40B4-BE49-F238E27FC236}">
                <a16:creationId xmlns:a16="http://schemas.microsoft.com/office/drawing/2014/main" id="{84E1AD41-BF81-30A5-1737-E811B1297C92}"/>
              </a:ext>
            </a:extLst>
          </p:cNvPr>
          <p:cNvSpPr/>
          <p:nvPr/>
        </p:nvSpPr>
        <p:spPr>
          <a:xfrm>
            <a:off x="795" y="727790"/>
            <a:ext cx="5113594" cy="61297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</p:txBody>
      </p:sp>
      <p:sp>
        <p:nvSpPr>
          <p:cNvPr id="30" name="Retângulo Arredondado 66">
            <a:extLst>
              <a:ext uri="{FF2B5EF4-FFF2-40B4-BE49-F238E27FC236}">
                <a16:creationId xmlns:a16="http://schemas.microsoft.com/office/drawing/2014/main" id="{29BD137F-6E87-302D-F8C4-A786AE5AAEF6}"/>
              </a:ext>
            </a:extLst>
          </p:cNvPr>
          <p:cNvSpPr/>
          <p:nvPr/>
        </p:nvSpPr>
        <p:spPr>
          <a:xfrm>
            <a:off x="4334120" y="806376"/>
            <a:ext cx="6692962" cy="1599547"/>
          </a:xfrm>
          <a:prstGeom prst="roundRect">
            <a:avLst>
              <a:gd name="adj" fmla="val 22936"/>
            </a:avLst>
          </a:prstGeom>
          <a:solidFill>
            <a:srgbClr val="720928"/>
          </a:solidFill>
          <a:ln>
            <a:solidFill>
              <a:srgbClr val="72092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760337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SMS </a:t>
            </a:r>
            <a:r>
              <a:rPr kumimoji="0" lang="pt-BR" sz="25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CLARO-CLARO </a:t>
            </a:r>
          </a:p>
          <a:p>
            <a:pPr marL="760337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(500/mês/linha).</a:t>
            </a:r>
          </a:p>
          <a:p>
            <a:pPr marL="760337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SMS </a:t>
            </a:r>
            <a:r>
              <a:rPr kumimoji="0" lang="pt-BR" sz="25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PARA OUTRAS OPERADORAS</a:t>
            </a:r>
            <a:r>
              <a:rPr kumimoji="0" lang="pt-BR" sz="2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 </a:t>
            </a: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(100/mês/linha).</a:t>
            </a:r>
          </a:p>
        </p:txBody>
      </p:sp>
      <p:grpSp>
        <p:nvGrpSpPr>
          <p:cNvPr id="31" name="Agrupar 67">
            <a:extLst>
              <a:ext uri="{FF2B5EF4-FFF2-40B4-BE49-F238E27FC236}">
                <a16:creationId xmlns:a16="http://schemas.microsoft.com/office/drawing/2014/main" id="{3F328941-28ED-1BEA-77E2-B3C7CCB59403}"/>
              </a:ext>
            </a:extLst>
          </p:cNvPr>
          <p:cNvGrpSpPr/>
          <p:nvPr/>
        </p:nvGrpSpPr>
        <p:grpSpPr>
          <a:xfrm>
            <a:off x="3866531" y="1002497"/>
            <a:ext cx="1187845" cy="1187845"/>
            <a:chOff x="4533753" y="741700"/>
            <a:chExt cx="1188001" cy="1187999"/>
          </a:xfrm>
        </p:grpSpPr>
        <p:sp>
          <p:nvSpPr>
            <p:cNvPr id="44" name="Oval 68">
              <a:extLst>
                <a:ext uri="{FF2B5EF4-FFF2-40B4-BE49-F238E27FC236}">
                  <a16:creationId xmlns:a16="http://schemas.microsoft.com/office/drawing/2014/main" id="{3A840BA8-F507-5591-8FFD-4A862B67A85B}"/>
                </a:ext>
              </a:extLst>
            </p:cNvPr>
            <p:cNvSpPr/>
            <p:nvPr/>
          </p:nvSpPr>
          <p:spPr>
            <a:xfrm>
              <a:off x="4534471" y="742417"/>
              <a:ext cx="1186567" cy="1186565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C7273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45" name="Arco 44">
              <a:extLst>
                <a:ext uri="{FF2B5EF4-FFF2-40B4-BE49-F238E27FC236}">
                  <a16:creationId xmlns:a16="http://schemas.microsoft.com/office/drawing/2014/main" id="{C0749FAC-3648-4C1B-C1CC-B8DEFF7E66C1}"/>
                </a:ext>
              </a:extLst>
            </p:cNvPr>
            <p:cNvSpPr/>
            <p:nvPr/>
          </p:nvSpPr>
          <p:spPr>
            <a:xfrm>
              <a:off x="4533753" y="741700"/>
              <a:ext cx="1188001" cy="1187999"/>
            </a:xfrm>
            <a:prstGeom prst="arc">
              <a:avLst>
                <a:gd name="adj1" fmla="val 15404162"/>
                <a:gd name="adj2" fmla="val 20535855"/>
              </a:avLst>
            </a:prstGeom>
            <a:ln w="101600">
              <a:solidFill>
                <a:srgbClr val="C7273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pic>
          <p:nvPicPr>
            <p:cNvPr id="46" name="Imagem 45">
              <a:extLst>
                <a:ext uri="{FF2B5EF4-FFF2-40B4-BE49-F238E27FC236}">
                  <a16:creationId xmlns:a16="http://schemas.microsoft.com/office/drawing/2014/main" id="{0731809E-1FF3-962E-8A58-04A7E83B074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65092" y="1050254"/>
              <a:ext cx="725317" cy="570895"/>
            </a:xfrm>
            <a:prstGeom prst="rect">
              <a:avLst/>
            </a:prstGeom>
          </p:spPr>
        </p:pic>
      </p:grpSp>
      <p:grpSp>
        <p:nvGrpSpPr>
          <p:cNvPr id="6" name="Agrupar 31">
            <a:extLst>
              <a:ext uri="{FF2B5EF4-FFF2-40B4-BE49-F238E27FC236}">
                <a16:creationId xmlns:a16="http://schemas.microsoft.com/office/drawing/2014/main" id="{5F585D50-6F16-E304-3F0E-2406C3E02014}"/>
              </a:ext>
            </a:extLst>
          </p:cNvPr>
          <p:cNvGrpSpPr/>
          <p:nvPr/>
        </p:nvGrpSpPr>
        <p:grpSpPr>
          <a:xfrm>
            <a:off x="5452060" y="2462325"/>
            <a:ext cx="4520019" cy="4520017"/>
            <a:chOff x="-306061" y="1154341"/>
            <a:chExt cx="4846409" cy="4846409"/>
          </a:xfrm>
        </p:grpSpPr>
        <p:sp>
          <p:nvSpPr>
            <p:cNvPr id="7" name="Oval 32">
              <a:extLst>
                <a:ext uri="{FF2B5EF4-FFF2-40B4-BE49-F238E27FC236}">
                  <a16:creationId xmlns:a16="http://schemas.microsoft.com/office/drawing/2014/main" id="{3E7AF15B-8A84-A7E6-7E83-79DD69952E6A}"/>
                </a:ext>
              </a:extLst>
            </p:cNvPr>
            <p:cNvSpPr/>
            <p:nvPr/>
          </p:nvSpPr>
          <p:spPr>
            <a:xfrm>
              <a:off x="-200025" y="1273281"/>
              <a:ext cx="4634336" cy="4634328"/>
            </a:xfrm>
            <a:prstGeom prst="ellipse">
              <a:avLst/>
            </a:prstGeom>
            <a:solidFill>
              <a:srgbClr val="FCE7C9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srgbClr val="FCE7C9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grpSp>
          <p:nvGrpSpPr>
            <p:cNvPr id="8" name="Agrupar 33">
              <a:extLst>
                <a:ext uri="{FF2B5EF4-FFF2-40B4-BE49-F238E27FC236}">
                  <a16:creationId xmlns:a16="http://schemas.microsoft.com/office/drawing/2014/main" id="{01D726F3-281D-6CB7-CA8F-12FCAE469AFE}"/>
                </a:ext>
              </a:extLst>
            </p:cNvPr>
            <p:cNvGrpSpPr/>
            <p:nvPr/>
          </p:nvGrpSpPr>
          <p:grpSpPr>
            <a:xfrm>
              <a:off x="-306061" y="1154341"/>
              <a:ext cx="4846409" cy="4846409"/>
              <a:chOff x="-738589" y="982891"/>
              <a:chExt cx="5220000" cy="5220000"/>
            </a:xfrm>
          </p:grpSpPr>
          <p:sp>
            <p:nvSpPr>
              <p:cNvPr id="9" name="Oval 34">
                <a:extLst>
                  <a:ext uri="{FF2B5EF4-FFF2-40B4-BE49-F238E27FC236}">
                    <a16:creationId xmlns:a16="http://schemas.microsoft.com/office/drawing/2014/main" id="{246C60FF-899A-F631-5788-3C59895E6763}"/>
                  </a:ext>
                </a:extLst>
              </p:cNvPr>
              <p:cNvSpPr/>
              <p:nvPr/>
            </p:nvSpPr>
            <p:spPr>
              <a:xfrm>
                <a:off x="-738589" y="982891"/>
                <a:ext cx="5220000" cy="5220000"/>
              </a:xfrm>
              <a:prstGeom prst="ellipse">
                <a:avLst/>
              </a:prstGeom>
              <a:noFill/>
              <a:ln>
                <a:solidFill>
                  <a:srgbClr val="FCE7C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CE7C9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10" name="Arco 9">
                <a:extLst>
                  <a:ext uri="{FF2B5EF4-FFF2-40B4-BE49-F238E27FC236}">
                    <a16:creationId xmlns:a16="http://schemas.microsoft.com/office/drawing/2014/main" id="{B0DAD00B-F39B-1620-8087-F5B8BFB5791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-413802" y="1307678"/>
                <a:ext cx="4570426" cy="4570426"/>
              </a:xfrm>
              <a:prstGeom prst="arc">
                <a:avLst>
                  <a:gd name="adj1" fmla="val 12941879"/>
                  <a:gd name="adj2" fmla="val 7311450"/>
                </a:avLst>
              </a:prstGeom>
              <a:noFill/>
              <a:ln w="28575">
                <a:solidFill>
                  <a:srgbClr val="DECBB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28" tIns="45714" rIns="91428" bIns="45714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CE7C9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11" name="Arco 10">
                <a:extLst>
                  <a:ext uri="{FF2B5EF4-FFF2-40B4-BE49-F238E27FC236}">
                    <a16:creationId xmlns:a16="http://schemas.microsoft.com/office/drawing/2014/main" id="{8A62C2DB-4EC8-328A-7DA5-43EF6BEC9E30}"/>
                  </a:ext>
                </a:extLst>
              </p:cNvPr>
              <p:cNvSpPr>
                <a:spLocks noChangeAspect="1"/>
              </p:cNvSpPr>
              <p:nvPr/>
            </p:nvSpPr>
            <p:spPr>
              <a:xfrm rot="10800000">
                <a:off x="-104227" y="1617253"/>
                <a:ext cx="3951276" cy="3951276"/>
              </a:xfrm>
              <a:prstGeom prst="arc">
                <a:avLst>
                  <a:gd name="adj1" fmla="val 16200000"/>
                  <a:gd name="adj2" fmla="val 1286989"/>
                </a:avLst>
              </a:prstGeom>
              <a:noFill/>
              <a:ln w="76200">
                <a:solidFill>
                  <a:srgbClr val="FCE7C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28" tIns="45714" rIns="91428" bIns="45714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CE7C9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12" name="Oval 37">
                <a:extLst>
                  <a:ext uri="{FF2B5EF4-FFF2-40B4-BE49-F238E27FC236}">
                    <a16:creationId xmlns:a16="http://schemas.microsoft.com/office/drawing/2014/main" id="{0CF5079F-49EA-0001-9D6F-3D17146CCA46}"/>
                  </a:ext>
                </a:extLst>
              </p:cNvPr>
              <p:cNvSpPr/>
              <p:nvPr/>
            </p:nvSpPr>
            <p:spPr>
              <a:xfrm>
                <a:off x="190768" y="1912248"/>
                <a:ext cx="3361287" cy="3361287"/>
              </a:xfrm>
              <a:prstGeom prst="ellipse">
                <a:avLst/>
              </a:prstGeom>
              <a:noFill/>
              <a:ln>
                <a:solidFill>
                  <a:srgbClr val="DECBB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CE7C9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14" name="Oval 38">
                <a:extLst>
                  <a:ext uri="{FF2B5EF4-FFF2-40B4-BE49-F238E27FC236}">
                    <a16:creationId xmlns:a16="http://schemas.microsoft.com/office/drawing/2014/main" id="{DA3607F3-19CA-2953-6BA4-3FA887029121}"/>
                  </a:ext>
                </a:extLst>
              </p:cNvPr>
              <p:cNvSpPr/>
              <p:nvPr/>
            </p:nvSpPr>
            <p:spPr>
              <a:xfrm>
                <a:off x="420969" y="2142449"/>
                <a:ext cx="2900884" cy="2900884"/>
              </a:xfrm>
              <a:prstGeom prst="ellipse">
                <a:avLst/>
              </a:prstGeom>
              <a:noFill/>
              <a:ln>
                <a:solidFill>
                  <a:srgbClr val="DECBB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CE7C9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15" name="Arco 14">
                <a:extLst>
                  <a:ext uri="{FF2B5EF4-FFF2-40B4-BE49-F238E27FC236}">
                    <a16:creationId xmlns:a16="http://schemas.microsoft.com/office/drawing/2014/main" id="{871DB9FD-1649-DA54-18A9-60AEED1074F2}"/>
                  </a:ext>
                </a:extLst>
              </p:cNvPr>
              <p:cNvSpPr>
                <a:spLocks noChangeAspect="1"/>
              </p:cNvSpPr>
              <p:nvPr/>
            </p:nvSpPr>
            <p:spPr>
              <a:xfrm rot="10800000">
                <a:off x="422411" y="2143891"/>
                <a:ext cx="2898000" cy="2898000"/>
              </a:xfrm>
              <a:prstGeom prst="arc">
                <a:avLst>
                  <a:gd name="adj1" fmla="val 16200000"/>
                  <a:gd name="adj2" fmla="val 1286989"/>
                </a:avLst>
              </a:prstGeom>
              <a:noFill/>
              <a:ln w="127000">
                <a:solidFill>
                  <a:srgbClr val="DECBB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28" tIns="45714" rIns="91428" bIns="45714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CE7C9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16" name="Oval 40">
                <a:extLst>
                  <a:ext uri="{FF2B5EF4-FFF2-40B4-BE49-F238E27FC236}">
                    <a16:creationId xmlns:a16="http://schemas.microsoft.com/office/drawing/2014/main" id="{E15B7EE3-73D5-E2E0-16A3-896C86C11CF1}"/>
                  </a:ext>
                </a:extLst>
              </p:cNvPr>
              <p:cNvSpPr/>
              <p:nvPr/>
            </p:nvSpPr>
            <p:spPr>
              <a:xfrm>
                <a:off x="1131626" y="2847528"/>
                <a:ext cx="1483984" cy="1483982"/>
              </a:xfrm>
              <a:prstGeom prst="ellipse">
                <a:avLst/>
              </a:prstGeom>
              <a:solidFill>
                <a:srgbClr val="DECBB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CE7C9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17" name="Arco 16">
                <a:extLst>
                  <a:ext uri="{FF2B5EF4-FFF2-40B4-BE49-F238E27FC236}">
                    <a16:creationId xmlns:a16="http://schemas.microsoft.com/office/drawing/2014/main" id="{6536DC16-3E09-2D2E-F5F9-AF7ABF38DB53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10114" y="2445488"/>
                <a:ext cx="2322594" cy="2322594"/>
              </a:xfrm>
              <a:prstGeom prst="arc">
                <a:avLst>
                  <a:gd name="adj1" fmla="val 9559284"/>
                  <a:gd name="adj2" fmla="val 1628630"/>
                </a:avLst>
              </a:prstGeom>
              <a:noFill/>
              <a:ln w="76200">
                <a:solidFill>
                  <a:srgbClr val="FCE7C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28" tIns="45714" rIns="91428" bIns="45714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CE7C9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18" name="Agrupar 4">
            <a:extLst>
              <a:ext uri="{FF2B5EF4-FFF2-40B4-BE49-F238E27FC236}">
                <a16:creationId xmlns:a16="http://schemas.microsoft.com/office/drawing/2014/main" id="{FE4CAE82-3524-FE15-2457-D7E0BB693CEA}"/>
              </a:ext>
            </a:extLst>
          </p:cNvPr>
          <p:cNvGrpSpPr/>
          <p:nvPr/>
        </p:nvGrpSpPr>
        <p:grpSpPr>
          <a:xfrm>
            <a:off x="5938567" y="3119331"/>
            <a:ext cx="3484216" cy="3196028"/>
            <a:chOff x="1365783" y="2258094"/>
            <a:chExt cx="3484669" cy="3196444"/>
          </a:xfrm>
        </p:grpSpPr>
        <p:sp>
          <p:nvSpPr>
            <p:cNvPr id="19" name="Elipse 2">
              <a:extLst>
                <a:ext uri="{FF2B5EF4-FFF2-40B4-BE49-F238E27FC236}">
                  <a16:creationId xmlns:a16="http://schemas.microsoft.com/office/drawing/2014/main" id="{4B053A08-6880-831C-7CF5-7F882B4000DE}"/>
                </a:ext>
              </a:extLst>
            </p:cNvPr>
            <p:cNvSpPr/>
            <p:nvPr/>
          </p:nvSpPr>
          <p:spPr>
            <a:xfrm>
              <a:off x="1499956" y="2258094"/>
              <a:ext cx="3252031" cy="3196444"/>
            </a:xfrm>
            <a:prstGeom prst="ellipse">
              <a:avLst/>
            </a:prstGeom>
            <a:solidFill>
              <a:srgbClr val="7209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0" name="CaixaDeTexto 3">
              <a:extLst>
                <a:ext uri="{FF2B5EF4-FFF2-40B4-BE49-F238E27FC236}">
                  <a16:creationId xmlns:a16="http://schemas.microsoft.com/office/drawing/2014/main" id="{A40B1951-80A0-2EE5-1096-4173F68ED876}"/>
                </a:ext>
              </a:extLst>
            </p:cNvPr>
            <p:cNvSpPr txBox="1"/>
            <p:nvPr/>
          </p:nvSpPr>
          <p:spPr>
            <a:xfrm>
              <a:off x="1365783" y="2966822"/>
              <a:ext cx="3484669" cy="16314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5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SMS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5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EXCEDENTE</a:t>
              </a:r>
            </a:p>
          </p:txBody>
        </p:sp>
      </p:grpSp>
      <p:grpSp>
        <p:nvGrpSpPr>
          <p:cNvPr id="2" name="Grupo 75">
            <a:extLst>
              <a:ext uri="{FF2B5EF4-FFF2-40B4-BE49-F238E27FC236}">
                <a16:creationId xmlns:a16="http://schemas.microsoft.com/office/drawing/2014/main" id="{96341C5D-1A41-6555-E5DD-3C914D537301}"/>
              </a:ext>
            </a:extLst>
          </p:cNvPr>
          <p:cNvGrpSpPr/>
          <p:nvPr/>
        </p:nvGrpSpPr>
        <p:grpSpPr>
          <a:xfrm>
            <a:off x="8389140" y="5368618"/>
            <a:ext cx="2732007" cy="1374829"/>
            <a:chOff x="691704" y="2189007"/>
            <a:chExt cx="1845358" cy="891630"/>
          </a:xfrm>
        </p:grpSpPr>
        <p:pic>
          <p:nvPicPr>
            <p:cNvPr id="3" name="Picture 6" descr="https://o.remove.bg/downloads/572b88fa-a63e-49a1-9873-e87336e78057/Imagem1-removebg-preview.png">
              <a:extLst>
                <a:ext uri="{FF2B5EF4-FFF2-40B4-BE49-F238E27FC236}">
                  <a16:creationId xmlns:a16="http://schemas.microsoft.com/office/drawing/2014/main" id="{E9E5A75E-8A6F-0A4A-B168-2C6697D728A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319359">
              <a:off x="709068" y="2189007"/>
              <a:ext cx="1588565" cy="8916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CaixaDeTexto 43">
              <a:extLst>
                <a:ext uri="{FF2B5EF4-FFF2-40B4-BE49-F238E27FC236}">
                  <a16:creationId xmlns:a16="http://schemas.microsoft.com/office/drawing/2014/main" id="{5BF68180-C0E9-F462-FB9F-3DB3332C0ADF}"/>
                </a:ext>
              </a:extLst>
            </p:cNvPr>
            <p:cNvSpPr txBox="1"/>
            <p:nvPr/>
          </p:nvSpPr>
          <p:spPr>
            <a:xfrm rot="21182385">
              <a:off x="691704" y="2573633"/>
              <a:ext cx="1845358" cy="4185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33773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5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0,39</a:t>
              </a:r>
            </a:p>
          </p:txBody>
        </p:sp>
        <p:sp>
          <p:nvSpPr>
            <p:cNvPr id="5" name="CaixaDeTexto 43">
              <a:extLst>
                <a:ext uri="{FF2B5EF4-FFF2-40B4-BE49-F238E27FC236}">
                  <a16:creationId xmlns:a16="http://schemas.microsoft.com/office/drawing/2014/main" id="{B67DAEC8-5F99-1272-A8B0-504E8526F3C5}"/>
                </a:ext>
              </a:extLst>
            </p:cNvPr>
            <p:cNvSpPr txBox="1"/>
            <p:nvPr/>
          </p:nvSpPr>
          <p:spPr>
            <a:xfrm rot="21182385">
              <a:off x="842495" y="2376489"/>
              <a:ext cx="1297464" cy="2794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33773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EXCEDENTE</a:t>
              </a:r>
            </a:p>
          </p:txBody>
        </p:sp>
      </p:grpSp>
      <p:grpSp>
        <p:nvGrpSpPr>
          <p:cNvPr id="21" name="Agrupar 14">
            <a:extLst>
              <a:ext uri="{FF2B5EF4-FFF2-40B4-BE49-F238E27FC236}">
                <a16:creationId xmlns:a16="http://schemas.microsoft.com/office/drawing/2014/main" id="{150A917A-332C-4733-DE52-1311E92C08A5}"/>
              </a:ext>
            </a:extLst>
          </p:cNvPr>
          <p:cNvGrpSpPr/>
          <p:nvPr/>
        </p:nvGrpSpPr>
        <p:grpSpPr>
          <a:xfrm>
            <a:off x="847504" y="2214899"/>
            <a:ext cx="3036739" cy="3027786"/>
            <a:chOff x="9127122" y="2492670"/>
            <a:chExt cx="1734617" cy="1734617"/>
          </a:xfrm>
        </p:grpSpPr>
        <p:grpSp>
          <p:nvGrpSpPr>
            <p:cNvPr id="22" name="Agrupar 38">
              <a:extLst>
                <a:ext uri="{FF2B5EF4-FFF2-40B4-BE49-F238E27FC236}">
                  <a16:creationId xmlns:a16="http://schemas.microsoft.com/office/drawing/2014/main" id="{95BABC60-FF4A-6BE1-7A1E-86BEA50E31B7}"/>
                </a:ext>
              </a:extLst>
            </p:cNvPr>
            <p:cNvGrpSpPr/>
            <p:nvPr/>
          </p:nvGrpSpPr>
          <p:grpSpPr>
            <a:xfrm>
              <a:off x="9127122" y="2492670"/>
              <a:ext cx="1734617" cy="1734617"/>
              <a:chOff x="628879" y="570699"/>
              <a:chExt cx="1048786" cy="1048786"/>
            </a:xfrm>
          </p:grpSpPr>
          <p:sp>
            <p:nvSpPr>
              <p:cNvPr id="24" name="Elipse 39">
                <a:extLst>
                  <a:ext uri="{FF2B5EF4-FFF2-40B4-BE49-F238E27FC236}">
                    <a16:creationId xmlns:a16="http://schemas.microsoft.com/office/drawing/2014/main" id="{D0EA58FF-FDCE-4523-4AA5-2E166F6C5AC5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77"/>
                  <a:ea typeface="+mn-ea"/>
                  <a:cs typeface="+mn-cs"/>
                </a:endParaRPr>
              </a:p>
            </p:txBody>
          </p:sp>
          <p:sp>
            <p:nvSpPr>
              <p:cNvPr id="25" name="Elipse 40">
                <a:extLst>
                  <a:ext uri="{FF2B5EF4-FFF2-40B4-BE49-F238E27FC236}">
                    <a16:creationId xmlns:a16="http://schemas.microsoft.com/office/drawing/2014/main" id="{8AE3CFCE-8CEB-FE9B-1C33-2DBB7D097F14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77"/>
                  <a:ea typeface="+mn-ea"/>
                  <a:cs typeface="+mn-cs"/>
                </a:endParaRPr>
              </a:p>
            </p:txBody>
          </p:sp>
        </p:grpSp>
        <p:pic>
          <p:nvPicPr>
            <p:cNvPr id="23" name="Imagem 52">
              <a:extLst>
                <a:ext uri="{FF2B5EF4-FFF2-40B4-BE49-F238E27FC236}">
                  <a16:creationId xmlns:a16="http://schemas.microsoft.com/office/drawing/2014/main" id="{FCB909DC-BD3C-2DE0-E8C2-865223F6FC7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/>
          </p:blipFill>
          <p:spPr>
            <a:xfrm>
              <a:off x="9600549" y="3048776"/>
              <a:ext cx="787762" cy="62240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695846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ela 1"/>
          <p:cNvGraphicFramePr>
            <a:graphicFrameLocks noGrp="1"/>
          </p:cNvGraphicFramePr>
          <p:nvPr/>
        </p:nvGraphicFramePr>
        <p:xfrm>
          <a:off x="4404661" y="2940697"/>
          <a:ext cx="6538927" cy="28804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23751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0141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6112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t-BR" sz="3200" dirty="0">
                          <a:solidFill>
                            <a:schemeClr val="bg1"/>
                          </a:solidFill>
                          <a:effectLst/>
                        </a:rPr>
                        <a:t>DESCRIÇÃO</a:t>
                      </a:r>
                      <a:endParaRPr lang="pt-BR" sz="3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0324" marR="40324" marT="0" marB="0" anchor="b">
                    <a:solidFill>
                      <a:srgbClr val="D52B3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t-BR" sz="3200" dirty="0">
                          <a:solidFill>
                            <a:schemeClr val="bg1"/>
                          </a:solidFill>
                          <a:effectLst/>
                        </a:rPr>
                        <a:t>VALOR</a:t>
                      </a:r>
                      <a:endParaRPr lang="pt-BR" sz="3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0324" marR="40324" marT="0" marB="0" anchor="b">
                    <a:solidFill>
                      <a:srgbClr val="D52B3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112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t-BR" sz="2400" dirty="0">
                          <a:solidFill>
                            <a:schemeClr val="tx1"/>
                          </a:solidFill>
                          <a:effectLst/>
                        </a:rPr>
                        <a:t>Pacote de 500 SMS</a:t>
                      </a:r>
                      <a:endParaRPr lang="pt-BR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0324" marR="40324" marT="0" marB="0" anchor="b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t-BR" sz="2400" b="1" dirty="0">
                          <a:solidFill>
                            <a:schemeClr val="tx1"/>
                          </a:solidFill>
                          <a:effectLst/>
                        </a:rPr>
                        <a:t> R$ 19,99</a:t>
                      </a:r>
                      <a:endParaRPr lang="pt-BR" sz="24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0324" marR="40324" marT="0" marB="0" anchor="b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112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t-BR" sz="2400" dirty="0">
                          <a:solidFill>
                            <a:schemeClr val="tx1"/>
                          </a:solidFill>
                          <a:effectLst/>
                        </a:rPr>
                        <a:t>Pacote de 2.000 SMS</a:t>
                      </a:r>
                      <a:endParaRPr lang="pt-BR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0324" marR="40324" marT="0" marB="0" anchor="b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t-BR" sz="2400" b="1" dirty="0">
                          <a:solidFill>
                            <a:schemeClr val="tx1"/>
                          </a:solidFill>
                          <a:effectLst/>
                        </a:rPr>
                        <a:t> R$ 29,99</a:t>
                      </a:r>
                      <a:endParaRPr lang="pt-BR" sz="24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0324" marR="40324" marT="0" marB="0" anchor="b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112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t-BR" sz="2400" dirty="0">
                          <a:solidFill>
                            <a:schemeClr val="tx1"/>
                          </a:solidFill>
                          <a:effectLst/>
                        </a:rPr>
                        <a:t>Pacote de 5.000 SMS</a:t>
                      </a:r>
                      <a:endParaRPr lang="pt-BR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0324" marR="40324" marT="0" marB="0" anchor="b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t-BR" sz="2400" b="1" dirty="0">
                          <a:solidFill>
                            <a:schemeClr val="tx1"/>
                          </a:solidFill>
                          <a:effectLst/>
                        </a:rPr>
                        <a:t> R$ 49,99</a:t>
                      </a:r>
                      <a:endParaRPr lang="pt-BR" sz="24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0324" marR="40324" marT="0" marB="0" anchor="b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59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t-BR" sz="2400" dirty="0">
                          <a:solidFill>
                            <a:schemeClr val="tx1"/>
                          </a:solidFill>
                          <a:effectLst/>
                        </a:rPr>
                        <a:t>Pacote de 10.000 SMS</a:t>
                      </a:r>
                      <a:endParaRPr lang="pt-BR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0324" marR="40324" marT="0" marB="0" anchor="b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t-BR" sz="2400" b="1" dirty="0">
                          <a:solidFill>
                            <a:schemeClr val="tx1"/>
                          </a:solidFill>
                          <a:effectLst/>
                        </a:rPr>
                        <a:t> R$ 89,99</a:t>
                      </a:r>
                      <a:endParaRPr lang="pt-BR" sz="24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0324" marR="40324" marT="0" marB="0" anchor="b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0" name="Retângulo 19"/>
          <p:cNvSpPr/>
          <p:nvPr/>
        </p:nvSpPr>
        <p:spPr>
          <a:xfrm>
            <a:off x="4900364" y="5902301"/>
            <a:ext cx="554751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pt-BR" sz="1200" b="1" dirty="0">
                <a:solidFill>
                  <a:prstClr val="black"/>
                </a:solidFill>
                <a:latin typeface="AMX"/>
              </a:rPr>
              <a:t>OBS.: A compra de pacotes adicionais pelo 105 2 pode ser feita somente pelo ADM.</a:t>
            </a:r>
          </a:p>
        </p:txBody>
      </p:sp>
      <p:sp>
        <p:nvSpPr>
          <p:cNvPr id="21" name="Retângulo Arredondado 66">
            <a:extLst>
              <a:ext uri="{FF2B5EF4-FFF2-40B4-BE49-F238E27FC236}">
                <a16:creationId xmlns:a16="http://schemas.microsoft.com/office/drawing/2014/main" id="{96E718C3-A3CB-BE8C-0538-38B2293C8CCD}"/>
              </a:ext>
            </a:extLst>
          </p:cNvPr>
          <p:cNvSpPr/>
          <p:nvPr/>
        </p:nvSpPr>
        <p:spPr>
          <a:xfrm>
            <a:off x="3916094" y="1202049"/>
            <a:ext cx="7128972" cy="1136109"/>
          </a:xfrm>
          <a:prstGeom prst="roundRect">
            <a:avLst>
              <a:gd name="adj" fmla="val 22936"/>
            </a:avLst>
          </a:prstGeom>
          <a:solidFill>
            <a:srgbClr val="720928"/>
          </a:solidFill>
          <a:ln>
            <a:solidFill>
              <a:srgbClr val="72092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760337">
              <a:defRPr/>
            </a:pPr>
            <a:r>
              <a:rPr lang="pt-BR" sz="3200" dirty="0">
                <a:solidFill>
                  <a:prstClr val="white"/>
                </a:solidFill>
                <a:latin typeface="AMX"/>
              </a:rPr>
              <a:t>  SMS </a:t>
            </a:r>
            <a:r>
              <a:rPr lang="pt-BR" sz="3000" b="1" dirty="0">
                <a:solidFill>
                  <a:srgbClr val="FFFF00"/>
                </a:solidFill>
                <a:latin typeface="AMX"/>
              </a:rPr>
              <a:t>QUALQUER OPERADORA</a:t>
            </a:r>
            <a:r>
              <a:rPr lang="pt-BR" sz="3000" b="1" dirty="0">
                <a:solidFill>
                  <a:prstClr val="white"/>
                </a:solidFill>
                <a:latin typeface="AMX"/>
              </a:rPr>
              <a:t> </a:t>
            </a:r>
            <a:endParaRPr lang="pt-BR" sz="3000" dirty="0">
              <a:solidFill>
                <a:prstClr val="white"/>
              </a:solidFill>
              <a:latin typeface="AMX"/>
            </a:endParaRPr>
          </a:p>
        </p:txBody>
      </p:sp>
      <p:grpSp>
        <p:nvGrpSpPr>
          <p:cNvPr id="22" name="Agrupar 67">
            <a:extLst>
              <a:ext uri="{FF2B5EF4-FFF2-40B4-BE49-F238E27FC236}">
                <a16:creationId xmlns:a16="http://schemas.microsoft.com/office/drawing/2014/main" id="{0748831D-DF8F-928D-10C2-174F036580DF}"/>
              </a:ext>
            </a:extLst>
          </p:cNvPr>
          <p:cNvGrpSpPr/>
          <p:nvPr/>
        </p:nvGrpSpPr>
        <p:grpSpPr>
          <a:xfrm>
            <a:off x="3720013" y="1171129"/>
            <a:ext cx="1187845" cy="1187845"/>
            <a:chOff x="4533750" y="741701"/>
            <a:chExt cx="1188000" cy="1188000"/>
          </a:xfrm>
        </p:grpSpPr>
        <p:sp>
          <p:nvSpPr>
            <p:cNvPr id="23" name="Oval 68">
              <a:extLst>
                <a:ext uri="{FF2B5EF4-FFF2-40B4-BE49-F238E27FC236}">
                  <a16:creationId xmlns:a16="http://schemas.microsoft.com/office/drawing/2014/main" id="{26764453-B7A6-35C7-D289-2369827A39BF}"/>
                </a:ext>
              </a:extLst>
            </p:cNvPr>
            <p:cNvSpPr/>
            <p:nvPr/>
          </p:nvSpPr>
          <p:spPr>
            <a:xfrm>
              <a:off x="4534467" y="742418"/>
              <a:ext cx="1186566" cy="1186566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C7273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defRPr/>
              </a:pPr>
              <a:endParaRPr lang="pt-BR">
                <a:solidFill>
                  <a:prstClr val="white"/>
                </a:solidFill>
                <a:latin typeface="AMX"/>
              </a:endParaRPr>
            </a:p>
          </p:txBody>
        </p:sp>
        <p:sp>
          <p:nvSpPr>
            <p:cNvPr id="24" name="Arco 23">
              <a:extLst>
                <a:ext uri="{FF2B5EF4-FFF2-40B4-BE49-F238E27FC236}">
                  <a16:creationId xmlns:a16="http://schemas.microsoft.com/office/drawing/2014/main" id="{5EF5AD2D-4849-E8DE-8EFC-B41AC829C523}"/>
                </a:ext>
              </a:extLst>
            </p:cNvPr>
            <p:cNvSpPr/>
            <p:nvPr/>
          </p:nvSpPr>
          <p:spPr>
            <a:xfrm>
              <a:off x="4533750" y="741701"/>
              <a:ext cx="1188000" cy="1188000"/>
            </a:xfrm>
            <a:prstGeom prst="arc">
              <a:avLst>
                <a:gd name="adj1" fmla="val 15404162"/>
                <a:gd name="adj2" fmla="val 20535855"/>
              </a:avLst>
            </a:prstGeom>
            <a:ln w="101600">
              <a:solidFill>
                <a:srgbClr val="C7273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>
                <a:defRPr/>
              </a:pPr>
              <a:endParaRPr lang="pt-BR">
                <a:solidFill>
                  <a:prstClr val="black"/>
                </a:solidFill>
                <a:latin typeface="AMX"/>
              </a:endParaRPr>
            </a:p>
          </p:txBody>
        </p:sp>
        <p:pic>
          <p:nvPicPr>
            <p:cNvPr id="25" name="Imagem 24">
              <a:extLst>
                <a:ext uri="{FF2B5EF4-FFF2-40B4-BE49-F238E27FC236}">
                  <a16:creationId xmlns:a16="http://schemas.microsoft.com/office/drawing/2014/main" id="{4D0EEF85-AB7F-420C-FB92-2484C247AAB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65092" y="1050254"/>
              <a:ext cx="725317" cy="570895"/>
            </a:xfrm>
            <a:prstGeom prst="rect">
              <a:avLst/>
            </a:prstGeom>
          </p:spPr>
        </p:pic>
      </p:grpSp>
      <p:grpSp>
        <p:nvGrpSpPr>
          <p:cNvPr id="3" name="Agrupar 14">
            <a:extLst>
              <a:ext uri="{FF2B5EF4-FFF2-40B4-BE49-F238E27FC236}">
                <a16:creationId xmlns:a16="http://schemas.microsoft.com/office/drawing/2014/main" id="{A041FB42-51D5-2572-7834-C1E5F2BDA97B}"/>
              </a:ext>
            </a:extLst>
          </p:cNvPr>
          <p:cNvGrpSpPr/>
          <p:nvPr/>
        </p:nvGrpSpPr>
        <p:grpSpPr>
          <a:xfrm>
            <a:off x="847504" y="2214899"/>
            <a:ext cx="3036739" cy="3027786"/>
            <a:chOff x="9127122" y="2492670"/>
            <a:chExt cx="1734617" cy="1734617"/>
          </a:xfrm>
        </p:grpSpPr>
        <p:grpSp>
          <p:nvGrpSpPr>
            <p:cNvPr id="4" name="Agrupar 38">
              <a:extLst>
                <a:ext uri="{FF2B5EF4-FFF2-40B4-BE49-F238E27FC236}">
                  <a16:creationId xmlns:a16="http://schemas.microsoft.com/office/drawing/2014/main" id="{6C13D00D-60FC-0C28-A237-AD584EDA0089}"/>
                </a:ext>
              </a:extLst>
            </p:cNvPr>
            <p:cNvGrpSpPr/>
            <p:nvPr/>
          </p:nvGrpSpPr>
          <p:grpSpPr>
            <a:xfrm>
              <a:off x="9127122" y="2492670"/>
              <a:ext cx="1734617" cy="1734617"/>
              <a:chOff x="628879" y="570699"/>
              <a:chExt cx="1048786" cy="1048786"/>
            </a:xfrm>
          </p:grpSpPr>
          <p:sp>
            <p:nvSpPr>
              <p:cNvPr id="6" name="Elipse 39">
                <a:extLst>
                  <a:ext uri="{FF2B5EF4-FFF2-40B4-BE49-F238E27FC236}">
                    <a16:creationId xmlns:a16="http://schemas.microsoft.com/office/drawing/2014/main" id="{5C5C4C17-3CE1-0FFE-034A-4844869C7036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7" name="Elipse 40">
                <a:extLst>
                  <a:ext uri="{FF2B5EF4-FFF2-40B4-BE49-F238E27FC236}">
                    <a16:creationId xmlns:a16="http://schemas.microsoft.com/office/drawing/2014/main" id="{552E8E1F-A032-1351-C4E4-61171C50A5A1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5" name="Imagem 52">
              <a:extLst>
                <a:ext uri="{FF2B5EF4-FFF2-40B4-BE49-F238E27FC236}">
                  <a16:creationId xmlns:a16="http://schemas.microsoft.com/office/drawing/2014/main" id="{C2A69527-1FFC-965C-7A15-88D0F8F79F1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9600549" y="3048776"/>
              <a:ext cx="787762" cy="62240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698214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6A00C9-D0D4-B8BA-9A12-334C3D2526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m 28" descr="Forma&#10;&#10;O conteúdo gerado por IA pode estar incorreto.">
            <a:extLst>
              <a:ext uri="{FF2B5EF4-FFF2-40B4-BE49-F238E27FC236}">
                <a16:creationId xmlns:a16="http://schemas.microsoft.com/office/drawing/2014/main" id="{5E616386-D871-6163-A175-60106689B89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5165"/>
          <a:stretch/>
        </p:blipFill>
        <p:spPr>
          <a:xfrm>
            <a:off x="-499561" y="-38677"/>
            <a:ext cx="11095876" cy="6974477"/>
          </a:xfrm>
          <a:prstGeom prst="rect">
            <a:avLst/>
          </a:prstGeom>
        </p:spPr>
      </p:pic>
      <p:sp>
        <p:nvSpPr>
          <p:cNvPr id="51" name="Retângulo 50">
            <a:extLst>
              <a:ext uri="{FF2B5EF4-FFF2-40B4-BE49-F238E27FC236}">
                <a16:creationId xmlns:a16="http://schemas.microsoft.com/office/drawing/2014/main" id="{2516406D-C9A2-2C61-47B1-EEF2CD06F406}"/>
              </a:ext>
            </a:extLst>
          </p:cNvPr>
          <p:cNvSpPr/>
          <p:nvPr/>
        </p:nvSpPr>
        <p:spPr>
          <a:xfrm>
            <a:off x="1704112" y="-38677"/>
            <a:ext cx="10569856" cy="6974477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09"/>
            <a:endParaRPr lang="pt-BR" dirty="0">
              <a:solidFill>
                <a:prstClr val="white"/>
              </a:solidFill>
              <a:latin typeface="AMX" pitchFamily="2" charset="77"/>
            </a:endParaRPr>
          </a:p>
        </p:txBody>
      </p:sp>
      <p:grpSp>
        <p:nvGrpSpPr>
          <p:cNvPr id="3" name="Group 5">
            <a:extLst>
              <a:ext uri="{FF2B5EF4-FFF2-40B4-BE49-F238E27FC236}">
                <a16:creationId xmlns:a16="http://schemas.microsoft.com/office/drawing/2014/main" id="{A6CAA17A-C224-5651-5F6E-1E633664CAA1}"/>
              </a:ext>
            </a:extLst>
          </p:cNvPr>
          <p:cNvGrpSpPr/>
          <p:nvPr/>
        </p:nvGrpSpPr>
        <p:grpSpPr>
          <a:xfrm>
            <a:off x="207260" y="159177"/>
            <a:ext cx="11777483" cy="431546"/>
            <a:chOff x="206491" y="158751"/>
            <a:chExt cx="11779017" cy="431602"/>
          </a:xfrm>
        </p:grpSpPr>
        <p:sp>
          <p:nvSpPr>
            <p:cNvPr id="4" name="Retângulo: Cantos Arredondados 15">
              <a:extLst>
                <a:ext uri="{FF2B5EF4-FFF2-40B4-BE49-F238E27FC236}">
                  <a16:creationId xmlns:a16="http://schemas.microsoft.com/office/drawing/2014/main" id="{C4A23E6C-CD36-1590-3659-1CE72FF2B709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09"/>
              <a:endParaRPr lang="pt-BR">
                <a:solidFill>
                  <a:prstClr val="white"/>
                </a:solidFill>
                <a:latin typeface="AMX"/>
              </a:endParaRPr>
            </a:p>
          </p:txBody>
        </p:sp>
        <p:pic>
          <p:nvPicPr>
            <p:cNvPr id="5" name="Gráfico 16">
              <a:extLst>
                <a:ext uri="{FF2B5EF4-FFF2-40B4-BE49-F238E27FC236}">
                  <a16:creationId xmlns:a16="http://schemas.microsoft.com/office/drawing/2014/main" id="{8DA6CA7E-5F1C-BA12-9D94-79289F4E677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9F8AA0F5-BF55-68EB-F736-639054E91B39}"/>
                </a:ext>
              </a:extLst>
            </p:cNvPr>
            <p:cNvSpPr txBox="1"/>
            <p:nvPr/>
          </p:nvSpPr>
          <p:spPr>
            <a:xfrm>
              <a:off x="5519487" y="220664"/>
              <a:ext cx="1153030" cy="30781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914309"/>
              <a:r>
                <a:rPr lang="pt-BR" sz="1400" dirty="0">
                  <a:solidFill>
                    <a:prstClr val="white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2CCED698-45EF-CC78-1159-1C213EEF77E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  <p:sp>
        <p:nvSpPr>
          <p:cNvPr id="2" name="Retângulo 1">
            <a:extLst>
              <a:ext uri="{FF2B5EF4-FFF2-40B4-BE49-F238E27FC236}">
                <a16:creationId xmlns:a16="http://schemas.microsoft.com/office/drawing/2014/main" id="{F888A1FF-D515-585D-23A2-F874CDB4AB43}"/>
              </a:ext>
            </a:extLst>
          </p:cNvPr>
          <p:cNvSpPr/>
          <p:nvPr/>
        </p:nvSpPr>
        <p:spPr>
          <a:xfrm>
            <a:off x="6172711" y="2926105"/>
            <a:ext cx="5262431" cy="11078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370">
              <a:defRPr/>
            </a:pPr>
            <a:r>
              <a:rPr lang="pt-BR" sz="6599" b="1" dirty="0">
                <a:solidFill>
                  <a:prstClr val="white"/>
                </a:solidFill>
                <a:latin typeface="Calibri"/>
              </a:rPr>
              <a:t>PASSAPORTES</a:t>
            </a:r>
          </a:p>
        </p:txBody>
      </p:sp>
      <p:cxnSp>
        <p:nvCxnSpPr>
          <p:cNvPr id="8" name="Conector Reto 14">
            <a:extLst>
              <a:ext uri="{FF2B5EF4-FFF2-40B4-BE49-F238E27FC236}">
                <a16:creationId xmlns:a16="http://schemas.microsoft.com/office/drawing/2014/main" id="{38EE5DF0-9EE4-30ED-81EC-1FA7BF7268BC}"/>
              </a:ext>
            </a:extLst>
          </p:cNvPr>
          <p:cNvCxnSpPr/>
          <p:nvPr/>
        </p:nvCxnSpPr>
        <p:spPr>
          <a:xfrm>
            <a:off x="6482433" y="3884239"/>
            <a:ext cx="5762097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tângulo 8">
            <a:extLst>
              <a:ext uri="{FF2B5EF4-FFF2-40B4-BE49-F238E27FC236}">
                <a16:creationId xmlns:a16="http://schemas.microsoft.com/office/drawing/2014/main" id="{F90A7187-46C8-2CF6-17B9-92612DA4A9ED}"/>
              </a:ext>
            </a:extLst>
          </p:cNvPr>
          <p:cNvSpPr/>
          <p:nvPr/>
        </p:nvSpPr>
        <p:spPr>
          <a:xfrm>
            <a:off x="6249257" y="3884240"/>
            <a:ext cx="5109339" cy="7693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370" algn="r">
              <a:defRPr/>
            </a:pPr>
            <a:r>
              <a:rPr lang="pt-BR" sz="4400" b="1" dirty="0">
                <a:solidFill>
                  <a:prstClr val="white"/>
                </a:solidFill>
                <a:latin typeface="Calibri"/>
              </a:rPr>
              <a:t>INTERNACIONAL</a:t>
            </a:r>
          </a:p>
        </p:txBody>
      </p:sp>
    </p:spTree>
    <p:extLst>
      <p:ext uri="{BB962C8B-B14F-4D97-AF65-F5344CB8AC3E}">
        <p14:creationId xmlns:p14="http://schemas.microsoft.com/office/powerpoint/2010/main" val="25554911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ntr" presetSubtype="2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3" presetClass="entr" presetSubtype="272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E2AE5006-309E-41F4-AC9E-098D80D0E55F}"/>
              </a:ext>
            </a:extLst>
          </p:cNvPr>
          <p:cNvSpPr/>
          <p:nvPr/>
        </p:nvSpPr>
        <p:spPr>
          <a:xfrm rot="5400000">
            <a:off x="960912" y="2552410"/>
            <a:ext cx="3772196" cy="2164444"/>
          </a:xfrm>
          <a:prstGeom prst="rect">
            <a:avLst/>
          </a:prstGeom>
          <a:solidFill>
            <a:srgbClr val="871926">
              <a:alpha val="3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0382">
              <a:defRPr/>
            </a:pPr>
            <a:endParaRPr lang="pt-BR" sz="7089" b="1">
              <a:solidFill>
                <a:prstClr val="white"/>
              </a:solidFill>
              <a:latin typeface="Calibri"/>
            </a:endParaRPr>
          </a:p>
        </p:txBody>
      </p:sp>
      <p:cxnSp>
        <p:nvCxnSpPr>
          <p:cNvPr id="6" name="Conector Reto 9">
            <a:extLst>
              <a:ext uri="{FF2B5EF4-FFF2-40B4-BE49-F238E27FC236}">
                <a16:creationId xmlns:a16="http://schemas.microsoft.com/office/drawing/2014/main" id="{46B9F995-3922-4F7C-9936-8D6E011C87EA}"/>
              </a:ext>
            </a:extLst>
          </p:cNvPr>
          <p:cNvCxnSpPr>
            <a:cxnSpLocks/>
          </p:cNvCxnSpPr>
          <p:nvPr/>
        </p:nvCxnSpPr>
        <p:spPr>
          <a:xfrm flipH="1">
            <a:off x="1678010" y="5520723"/>
            <a:ext cx="2275917" cy="0"/>
          </a:xfrm>
          <a:prstGeom prst="line">
            <a:avLst/>
          </a:prstGeom>
          <a:ln w="28575">
            <a:solidFill>
              <a:schemeClr val="bg1"/>
            </a:solidFill>
            <a:headEnd type="oval" w="lg" len="lg"/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aixaDeTexto 6">
            <a:extLst>
              <a:ext uri="{FF2B5EF4-FFF2-40B4-BE49-F238E27FC236}">
                <a16:creationId xmlns:a16="http://schemas.microsoft.com/office/drawing/2014/main" id="{51966A97-D250-47EB-8B61-33514A647746}"/>
              </a:ext>
            </a:extLst>
          </p:cNvPr>
          <p:cNvSpPr txBox="1"/>
          <p:nvPr/>
        </p:nvSpPr>
        <p:spPr>
          <a:xfrm>
            <a:off x="1579353" y="4193870"/>
            <a:ext cx="2535317" cy="4863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00382">
              <a:defRPr/>
            </a:pPr>
            <a:r>
              <a:rPr lang="pt-BR" sz="2561" b="1" dirty="0">
                <a:solidFill>
                  <a:prstClr val="white"/>
                </a:solidFill>
                <a:latin typeface="Calibri"/>
              </a:rPr>
              <a:t>AMÉRICAS</a:t>
            </a:r>
          </a:p>
        </p:txBody>
      </p:sp>
      <p:grpSp>
        <p:nvGrpSpPr>
          <p:cNvPr id="8" name="Agrupar 20">
            <a:extLst>
              <a:ext uri="{FF2B5EF4-FFF2-40B4-BE49-F238E27FC236}">
                <a16:creationId xmlns:a16="http://schemas.microsoft.com/office/drawing/2014/main" id="{E795512E-A209-4023-97B8-44A9C924D525}"/>
              </a:ext>
            </a:extLst>
          </p:cNvPr>
          <p:cNvGrpSpPr/>
          <p:nvPr/>
        </p:nvGrpSpPr>
        <p:grpSpPr>
          <a:xfrm>
            <a:off x="1867508" y="2018433"/>
            <a:ext cx="1896923" cy="1946931"/>
            <a:chOff x="5138419" y="1837701"/>
            <a:chExt cx="1926465" cy="1977253"/>
          </a:xfrm>
        </p:grpSpPr>
        <p:pic>
          <p:nvPicPr>
            <p:cNvPr id="9" name="Gráfico 101">
              <a:extLst>
                <a:ext uri="{FF2B5EF4-FFF2-40B4-BE49-F238E27FC236}">
                  <a16:creationId xmlns:a16="http://schemas.microsoft.com/office/drawing/2014/main" id="{9C5540BF-499C-4E5F-B445-11CE45A7722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 l="12883" t="13700" r="12059" b="14749"/>
            <a:stretch/>
          </p:blipFill>
          <p:spPr>
            <a:xfrm>
              <a:off x="5138419" y="1837701"/>
              <a:ext cx="1926465" cy="1977253"/>
            </a:xfrm>
            <a:prstGeom prst="rect">
              <a:avLst/>
            </a:prstGeom>
          </p:spPr>
        </p:pic>
        <p:pic>
          <p:nvPicPr>
            <p:cNvPr id="10" name="Gráfico 8">
              <a:extLst>
                <a:ext uri="{FF2B5EF4-FFF2-40B4-BE49-F238E27FC236}">
                  <a16:creationId xmlns:a16="http://schemas.microsoft.com/office/drawing/2014/main" id="{9E04586E-EA52-44CC-8D1F-1A7495F060C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525620" y="2189180"/>
              <a:ext cx="1224000" cy="1230670"/>
            </a:xfrm>
            <a:prstGeom prst="rect">
              <a:avLst/>
            </a:prstGeom>
          </p:spPr>
        </p:pic>
      </p:grpSp>
      <p:cxnSp>
        <p:nvCxnSpPr>
          <p:cNvPr id="11" name="Conector Reto 9">
            <a:extLst>
              <a:ext uri="{FF2B5EF4-FFF2-40B4-BE49-F238E27FC236}">
                <a16:creationId xmlns:a16="http://schemas.microsoft.com/office/drawing/2014/main" id="{F14FF1F6-13B4-4135-80B7-16154B4ABEF5}"/>
              </a:ext>
            </a:extLst>
          </p:cNvPr>
          <p:cNvCxnSpPr>
            <a:cxnSpLocks/>
          </p:cNvCxnSpPr>
          <p:nvPr/>
        </p:nvCxnSpPr>
        <p:spPr>
          <a:xfrm flipH="1">
            <a:off x="1678010" y="1748533"/>
            <a:ext cx="2275917" cy="0"/>
          </a:xfrm>
          <a:prstGeom prst="line">
            <a:avLst/>
          </a:prstGeom>
          <a:ln w="28575">
            <a:solidFill>
              <a:schemeClr val="bg1"/>
            </a:solidFill>
            <a:headEnd type="oval" w="lg" len="lg"/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upo 11"/>
          <p:cNvGrpSpPr/>
          <p:nvPr/>
        </p:nvGrpSpPr>
        <p:grpSpPr>
          <a:xfrm>
            <a:off x="4886230" y="1748535"/>
            <a:ext cx="2535317" cy="3772197"/>
            <a:chOff x="1449192" y="1351681"/>
            <a:chExt cx="1929909" cy="2871435"/>
          </a:xfrm>
        </p:grpSpPr>
        <p:sp>
          <p:nvSpPr>
            <p:cNvPr id="13" name="Retângulo 12">
              <a:extLst>
                <a:ext uri="{FF2B5EF4-FFF2-40B4-BE49-F238E27FC236}">
                  <a16:creationId xmlns:a16="http://schemas.microsoft.com/office/drawing/2014/main" id="{E2AE5006-309E-41F4-AC9E-098D80D0E55F}"/>
                </a:ext>
              </a:extLst>
            </p:cNvPr>
            <p:cNvSpPr/>
            <p:nvPr/>
          </p:nvSpPr>
          <p:spPr>
            <a:xfrm rot="5400000">
              <a:off x="978428" y="1963600"/>
              <a:ext cx="2871434" cy="1647597"/>
            </a:xfrm>
            <a:prstGeom prst="rect">
              <a:avLst/>
            </a:prstGeom>
            <a:solidFill>
              <a:srgbClr val="871926">
                <a:alpha val="3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00382">
                <a:defRPr/>
              </a:pPr>
              <a:endParaRPr lang="pt-BR" sz="7089" b="1">
                <a:solidFill>
                  <a:prstClr val="white"/>
                </a:solidFill>
                <a:latin typeface="Calibri"/>
              </a:endParaRPr>
            </a:p>
          </p:txBody>
        </p:sp>
        <p:cxnSp>
          <p:nvCxnSpPr>
            <p:cNvPr id="14" name="Conector Reto 9">
              <a:extLst>
                <a:ext uri="{FF2B5EF4-FFF2-40B4-BE49-F238E27FC236}">
                  <a16:creationId xmlns:a16="http://schemas.microsoft.com/office/drawing/2014/main" id="{46B9F995-3922-4F7C-9936-8D6E011C87EA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524289" y="4223111"/>
              <a:ext cx="1732451" cy="0"/>
            </a:xfrm>
            <a:prstGeom prst="line">
              <a:avLst/>
            </a:prstGeom>
            <a:ln w="28575">
              <a:solidFill>
                <a:schemeClr val="bg1"/>
              </a:solidFill>
              <a:headEnd type="oval" w="lg" len="lg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51966A97-D250-47EB-8B61-33514A647746}"/>
                </a:ext>
              </a:extLst>
            </p:cNvPr>
            <p:cNvSpPr txBox="1"/>
            <p:nvPr/>
          </p:nvSpPr>
          <p:spPr>
            <a:xfrm>
              <a:off x="1449192" y="3213096"/>
              <a:ext cx="1929909" cy="3702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900382">
                <a:defRPr/>
              </a:pPr>
              <a:r>
                <a:rPr lang="pt-BR" sz="2561" b="1" dirty="0">
                  <a:solidFill>
                    <a:prstClr val="white"/>
                  </a:solidFill>
                  <a:latin typeface="Calibri"/>
                </a:rPr>
                <a:t>EUROPA</a:t>
              </a:r>
            </a:p>
          </p:txBody>
        </p:sp>
        <p:grpSp>
          <p:nvGrpSpPr>
            <p:cNvPr id="16" name="Agrupar 20">
              <a:extLst>
                <a:ext uri="{FF2B5EF4-FFF2-40B4-BE49-F238E27FC236}">
                  <a16:creationId xmlns:a16="http://schemas.microsoft.com/office/drawing/2014/main" id="{E795512E-A209-4023-97B8-44A9C924D525}"/>
                </a:ext>
              </a:extLst>
            </p:cNvPr>
            <p:cNvGrpSpPr/>
            <p:nvPr/>
          </p:nvGrpSpPr>
          <p:grpSpPr>
            <a:xfrm>
              <a:off x="1668537" y="1557131"/>
              <a:ext cx="1443957" cy="1482024"/>
              <a:chOff x="5138419" y="1837701"/>
              <a:chExt cx="1926465" cy="1977253"/>
            </a:xfrm>
          </p:grpSpPr>
          <p:pic>
            <p:nvPicPr>
              <p:cNvPr id="18" name="Gráfico 101">
                <a:extLst>
                  <a:ext uri="{FF2B5EF4-FFF2-40B4-BE49-F238E27FC236}">
                    <a16:creationId xmlns:a16="http://schemas.microsoft.com/office/drawing/2014/main" id="{9C5540BF-499C-4E5F-B445-11CE45A7722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 l="12883" t="13700" r="12059" b="14749"/>
              <a:stretch/>
            </p:blipFill>
            <p:spPr>
              <a:xfrm>
                <a:off x="5138419" y="1837701"/>
                <a:ext cx="1926465" cy="1977253"/>
              </a:xfrm>
              <a:prstGeom prst="rect">
                <a:avLst/>
              </a:prstGeom>
            </p:spPr>
          </p:pic>
          <p:pic>
            <p:nvPicPr>
              <p:cNvPr id="19" name="Gráfico 8">
                <a:extLst>
                  <a:ext uri="{FF2B5EF4-FFF2-40B4-BE49-F238E27FC236}">
                    <a16:creationId xmlns:a16="http://schemas.microsoft.com/office/drawing/2014/main" id="{9E04586E-EA52-44CC-8D1F-1A7495F060C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5525620" y="2189180"/>
                <a:ext cx="1224000" cy="1230670"/>
              </a:xfrm>
              <a:prstGeom prst="rect">
                <a:avLst/>
              </a:prstGeom>
            </p:spPr>
          </p:pic>
        </p:grpSp>
        <p:cxnSp>
          <p:nvCxnSpPr>
            <p:cNvPr id="17" name="Conector Reto 9">
              <a:extLst>
                <a:ext uri="{FF2B5EF4-FFF2-40B4-BE49-F238E27FC236}">
                  <a16:creationId xmlns:a16="http://schemas.microsoft.com/office/drawing/2014/main" id="{F14FF1F6-13B4-4135-80B7-16154B4ABEF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524289" y="1351681"/>
              <a:ext cx="1732451" cy="0"/>
            </a:xfrm>
            <a:prstGeom prst="line">
              <a:avLst/>
            </a:prstGeom>
            <a:ln w="28575">
              <a:solidFill>
                <a:schemeClr val="bg1"/>
              </a:solidFill>
              <a:headEnd type="oval" w="lg" len="lg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upo 19"/>
          <p:cNvGrpSpPr/>
          <p:nvPr/>
        </p:nvGrpSpPr>
        <p:grpSpPr>
          <a:xfrm>
            <a:off x="8089551" y="1748535"/>
            <a:ext cx="2535317" cy="3772197"/>
            <a:chOff x="1449192" y="1351681"/>
            <a:chExt cx="1929909" cy="2871435"/>
          </a:xfrm>
        </p:grpSpPr>
        <p:sp>
          <p:nvSpPr>
            <p:cNvPr id="21" name="Retângulo 20">
              <a:extLst>
                <a:ext uri="{FF2B5EF4-FFF2-40B4-BE49-F238E27FC236}">
                  <a16:creationId xmlns:a16="http://schemas.microsoft.com/office/drawing/2014/main" id="{E2AE5006-309E-41F4-AC9E-098D80D0E55F}"/>
                </a:ext>
              </a:extLst>
            </p:cNvPr>
            <p:cNvSpPr/>
            <p:nvPr/>
          </p:nvSpPr>
          <p:spPr>
            <a:xfrm rot="5400000">
              <a:off x="978428" y="1963600"/>
              <a:ext cx="2871434" cy="1647597"/>
            </a:xfrm>
            <a:prstGeom prst="rect">
              <a:avLst/>
            </a:prstGeom>
            <a:solidFill>
              <a:srgbClr val="871926">
                <a:alpha val="3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00382">
                <a:defRPr/>
              </a:pPr>
              <a:endParaRPr lang="pt-BR" sz="7089" b="1">
                <a:solidFill>
                  <a:prstClr val="white"/>
                </a:solidFill>
                <a:latin typeface="Calibri"/>
              </a:endParaRPr>
            </a:p>
          </p:txBody>
        </p:sp>
        <p:cxnSp>
          <p:nvCxnSpPr>
            <p:cNvPr id="22" name="Conector Reto 9">
              <a:extLst>
                <a:ext uri="{FF2B5EF4-FFF2-40B4-BE49-F238E27FC236}">
                  <a16:creationId xmlns:a16="http://schemas.microsoft.com/office/drawing/2014/main" id="{46B9F995-3922-4F7C-9936-8D6E011C87EA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524289" y="4223111"/>
              <a:ext cx="1732451" cy="0"/>
            </a:xfrm>
            <a:prstGeom prst="line">
              <a:avLst/>
            </a:prstGeom>
            <a:ln w="28575">
              <a:solidFill>
                <a:schemeClr val="bg1"/>
              </a:solidFill>
              <a:headEnd type="oval" w="lg" len="lg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51966A97-D250-47EB-8B61-33514A647746}"/>
                </a:ext>
              </a:extLst>
            </p:cNvPr>
            <p:cNvSpPr txBox="1"/>
            <p:nvPr/>
          </p:nvSpPr>
          <p:spPr>
            <a:xfrm>
              <a:off x="1449192" y="3213096"/>
              <a:ext cx="1929909" cy="3702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900382">
                <a:defRPr/>
              </a:pPr>
              <a:r>
                <a:rPr lang="pt-BR" sz="2561" b="1" dirty="0">
                  <a:solidFill>
                    <a:prstClr val="white"/>
                  </a:solidFill>
                  <a:latin typeface="Calibri"/>
                </a:rPr>
                <a:t>MUNDO</a:t>
              </a:r>
            </a:p>
          </p:txBody>
        </p:sp>
        <p:grpSp>
          <p:nvGrpSpPr>
            <p:cNvPr id="24" name="Agrupar 20">
              <a:extLst>
                <a:ext uri="{FF2B5EF4-FFF2-40B4-BE49-F238E27FC236}">
                  <a16:creationId xmlns:a16="http://schemas.microsoft.com/office/drawing/2014/main" id="{E795512E-A209-4023-97B8-44A9C924D525}"/>
                </a:ext>
              </a:extLst>
            </p:cNvPr>
            <p:cNvGrpSpPr/>
            <p:nvPr/>
          </p:nvGrpSpPr>
          <p:grpSpPr>
            <a:xfrm>
              <a:off x="1668537" y="1557131"/>
              <a:ext cx="1443957" cy="1482024"/>
              <a:chOff x="5138419" y="1837701"/>
              <a:chExt cx="1926465" cy="1977253"/>
            </a:xfrm>
          </p:grpSpPr>
          <p:pic>
            <p:nvPicPr>
              <p:cNvPr id="26" name="Gráfico 101">
                <a:extLst>
                  <a:ext uri="{FF2B5EF4-FFF2-40B4-BE49-F238E27FC236}">
                    <a16:creationId xmlns:a16="http://schemas.microsoft.com/office/drawing/2014/main" id="{9C5540BF-499C-4E5F-B445-11CE45A7722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 l="12883" t="13700" r="12059" b="14749"/>
              <a:stretch/>
            </p:blipFill>
            <p:spPr>
              <a:xfrm>
                <a:off x="5138419" y="1837701"/>
                <a:ext cx="1926465" cy="1977253"/>
              </a:xfrm>
              <a:prstGeom prst="rect">
                <a:avLst/>
              </a:prstGeom>
            </p:spPr>
          </p:pic>
          <p:pic>
            <p:nvPicPr>
              <p:cNvPr id="27" name="Gráfico 8">
                <a:extLst>
                  <a:ext uri="{FF2B5EF4-FFF2-40B4-BE49-F238E27FC236}">
                    <a16:creationId xmlns:a16="http://schemas.microsoft.com/office/drawing/2014/main" id="{9E04586E-EA52-44CC-8D1F-1A7495F060C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5525620" y="2189180"/>
                <a:ext cx="1224000" cy="1230670"/>
              </a:xfrm>
              <a:prstGeom prst="rect">
                <a:avLst/>
              </a:prstGeom>
            </p:spPr>
          </p:pic>
        </p:grpSp>
        <p:cxnSp>
          <p:nvCxnSpPr>
            <p:cNvPr id="25" name="Conector Reto 9">
              <a:extLst>
                <a:ext uri="{FF2B5EF4-FFF2-40B4-BE49-F238E27FC236}">
                  <a16:creationId xmlns:a16="http://schemas.microsoft.com/office/drawing/2014/main" id="{F14FF1F6-13B4-4135-80B7-16154B4ABEF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524289" y="1351681"/>
              <a:ext cx="1732451" cy="0"/>
            </a:xfrm>
            <a:prstGeom prst="line">
              <a:avLst/>
            </a:prstGeom>
            <a:ln w="28575">
              <a:solidFill>
                <a:schemeClr val="bg1"/>
              </a:solidFill>
              <a:headEnd type="oval" w="lg" len="lg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51966A97-D250-47EB-8B61-33514A647746}"/>
              </a:ext>
            </a:extLst>
          </p:cNvPr>
          <p:cNvSpPr txBox="1"/>
          <p:nvPr/>
        </p:nvSpPr>
        <p:spPr>
          <a:xfrm>
            <a:off x="2015164" y="5090842"/>
            <a:ext cx="2535317" cy="4863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00382">
              <a:defRPr/>
            </a:pPr>
            <a:r>
              <a:rPr lang="pt-BR" sz="2561" b="1" dirty="0">
                <a:solidFill>
                  <a:prstClr val="white"/>
                </a:solidFill>
                <a:latin typeface="Calibri"/>
              </a:rPr>
              <a:t>46</a:t>
            </a: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51966A97-D250-47EB-8B61-33514A647746}"/>
              </a:ext>
            </a:extLst>
          </p:cNvPr>
          <p:cNvSpPr txBox="1"/>
          <p:nvPr/>
        </p:nvSpPr>
        <p:spPr>
          <a:xfrm>
            <a:off x="5405667" y="5090842"/>
            <a:ext cx="2535317" cy="4863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00382">
              <a:defRPr/>
            </a:pPr>
            <a:r>
              <a:rPr lang="pt-BR" sz="2561" b="1" dirty="0">
                <a:solidFill>
                  <a:prstClr val="white"/>
                </a:solidFill>
                <a:latin typeface="Calibri"/>
              </a:rPr>
              <a:t>47</a:t>
            </a: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51966A97-D250-47EB-8B61-33514A647746}"/>
              </a:ext>
            </a:extLst>
          </p:cNvPr>
          <p:cNvSpPr txBox="1"/>
          <p:nvPr/>
        </p:nvSpPr>
        <p:spPr>
          <a:xfrm>
            <a:off x="8677822" y="5090842"/>
            <a:ext cx="2535317" cy="4863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00382">
              <a:defRPr/>
            </a:pPr>
            <a:r>
              <a:rPr lang="pt-BR" sz="2561" b="1" dirty="0">
                <a:solidFill>
                  <a:prstClr val="white"/>
                </a:solidFill>
                <a:latin typeface="Calibri"/>
              </a:rPr>
              <a:t>  120</a:t>
            </a:r>
          </a:p>
        </p:txBody>
      </p:sp>
      <p:pic>
        <p:nvPicPr>
          <p:cNvPr id="40" name="Imagem 39">
            <a:extLst>
              <a:ext uri="{FF2B5EF4-FFF2-40B4-BE49-F238E27FC236}">
                <a16:creationId xmlns:a16="http://schemas.microsoft.com/office/drawing/2014/main" id="{8C227C22-3DCE-384B-9FC2-83B2EB7805F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2939" y="112568"/>
            <a:ext cx="874951" cy="317170"/>
          </a:xfrm>
          <a:prstGeom prst="rect">
            <a:avLst/>
          </a:prstGeom>
        </p:spPr>
      </p:pic>
      <p:pic>
        <p:nvPicPr>
          <p:cNvPr id="35" name="Picture 4" descr="Países País Bandeiras - Gráfico vetorial grátis no Pixabay">
            <a:extLst>
              <a:ext uri="{FF2B5EF4-FFF2-40B4-BE49-F238E27FC236}">
                <a16:creationId xmlns:a16="http://schemas.microsoft.com/office/drawing/2014/main" id="{1C2E039B-4386-4520-9595-A7F6ADE2DC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3093" y="4642287"/>
            <a:ext cx="770190" cy="7701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Países País Bandeiras - Gráfico vetorial grátis no Pixabay">
            <a:extLst>
              <a:ext uri="{FF2B5EF4-FFF2-40B4-BE49-F238E27FC236}">
                <a16:creationId xmlns:a16="http://schemas.microsoft.com/office/drawing/2014/main" id="{BC1C182B-6C8B-46C5-AE97-45C3A163D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7366" y="4686561"/>
            <a:ext cx="770190" cy="7701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Países País Bandeiras - Gráfico vetorial grátis no Pixabay">
            <a:extLst>
              <a:ext uri="{FF2B5EF4-FFF2-40B4-BE49-F238E27FC236}">
                <a16:creationId xmlns:a16="http://schemas.microsoft.com/office/drawing/2014/main" id="{F1436D82-BC9E-4B5A-9569-41D6B026CD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6320" y="4680222"/>
            <a:ext cx="770190" cy="7701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Imagem 29">
            <a:extLst>
              <a:ext uri="{FF2B5EF4-FFF2-40B4-BE49-F238E27FC236}">
                <a16:creationId xmlns:a16="http://schemas.microsoft.com/office/drawing/2014/main" id="{5A6F7A0A-76AE-0D1D-E389-0258C843DB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5" y="-8892"/>
            <a:ext cx="10919737" cy="868609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0C6383E1-E207-41E8-8949-918103085266}"/>
              </a:ext>
            </a:extLst>
          </p:cNvPr>
          <p:cNvSpPr/>
          <p:nvPr/>
        </p:nvSpPr>
        <p:spPr>
          <a:xfrm>
            <a:off x="3878162" y="408788"/>
            <a:ext cx="4516647" cy="62145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42" algn="ctr" defTabSz="900382">
              <a:defRPr/>
            </a:pPr>
            <a:r>
              <a:rPr lang="pt-BR" sz="3545" b="1" dirty="0">
                <a:solidFill>
                  <a:srgbClr val="F6F6F6"/>
                </a:solidFill>
                <a:latin typeface="Calibri"/>
              </a:rPr>
              <a:t>PASSAPORTES</a:t>
            </a:r>
          </a:p>
        </p:txBody>
      </p:sp>
      <p:cxnSp>
        <p:nvCxnSpPr>
          <p:cNvPr id="3" name="Conector Reto 3">
            <a:extLst>
              <a:ext uri="{FF2B5EF4-FFF2-40B4-BE49-F238E27FC236}">
                <a16:creationId xmlns:a16="http://schemas.microsoft.com/office/drawing/2014/main" id="{BB5E07D6-686F-462B-A229-F9D8CC1419C3}"/>
              </a:ext>
            </a:extLst>
          </p:cNvPr>
          <p:cNvCxnSpPr>
            <a:cxnSpLocks/>
          </p:cNvCxnSpPr>
          <p:nvPr/>
        </p:nvCxnSpPr>
        <p:spPr>
          <a:xfrm>
            <a:off x="9964196" y="329588"/>
            <a:ext cx="0" cy="779854"/>
          </a:xfrm>
          <a:prstGeom prst="line">
            <a:avLst/>
          </a:prstGeom>
          <a:ln w="19050">
            <a:solidFill>
              <a:srgbClr val="E6E6E6"/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Conector Reto 4">
            <a:extLst>
              <a:ext uri="{FF2B5EF4-FFF2-40B4-BE49-F238E27FC236}">
                <a16:creationId xmlns:a16="http://schemas.microsoft.com/office/drawing/2014/main" id="{4EDE745C-40F6-4F2D-99BE-CD5E28F87F00}"/>
              </a:ext>
            </a:extLst>
          </p:cNvPr>
          <p:cNvCxnSpPr>
            <a:cxnSpLocks/>
          </p:cNvCxnSpPr>
          <p:nvPr/>
        </p:nvCxnSpPr>
        <p:spPr>
          <a:xfrm>
            <a:off x="2807194" y="329588"/>
            <a:ext cx="0" cy="779854"/>
          </a:xfrm>
          <a:prstGeom prst="line">
            <a:avLst/>
          </a:prstGeom>
          <a:ln w="19050">
            <a:solidFill>
              <a:srgbClr val="F6F6F6"/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5604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1632B3-8560-7A53-AB4D-18BC785617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16433441-8D94-5169-46C9-5229C419A5C0}"/>
              </a:ext>
            </a:extLst>
          </p:cNvPr>
          <p:cNvSpPr/>
          <p:nvPr/>
        </p:nvSpPr>
        <p:spPr>
          <a:xfrm>
            <a:off x="795" y="575802"/>
            <a:ext cx="1219041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9788" algn="l"/>
              </a:tabLst>
              <a:defRPr/>
            </a:pPr>
            <a:r>
              <a:rPr kumimoji="0" lang="pt-BR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CLARO PÓS EMPRESAS</a:t>
            </a:r>
          </a:p>
        </p:txBody>
      </p:sp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42EE8914-BF2C-82C7-9D8C-B7CAE54552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7166396"/>
              </p:ext>
            </p:extLst>
          </p:nvPr>
        </p:nvGraphicFramePr>
        <p:xfrm>
          <a:off x="1722922" y="1264313"/>
          <a:ext cx="8932244" cy="56189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8489">
                  <a:extLst>
                    <a:ext uri="{9D8B030D-6E8A-4147-A177-3AD203B41FA5}">
                      <a16:colId xmlns:a16="http://schemas.microsoft.com/office/drawing/2014/main" val="1358507760"/>
                    </a:ext>
                  </a:extLst>
                </a:gridCol>
                <a:gridCol w="1658489">
                  <a:extLst>
                    <a:ext uri="{9D8B030D-6E8A-4147-A177-3AD203B41FA5}">
                      <a16:colId xmlns:a16="http://schemas.microsoft.com/office/drawing/2014/main" val="2728274400"/>
                    </a:ext>
                  </a:extLst>
                </a:gridCol>
                <a:gridCol w="1658489">
                  <a:extLst>
                    <a:ext uri="{9D8B030D-6E8A-4147-A177-3AD203B41FA5}">
                      <a16:colId xmlns:a16="http://schemas.microsoft.com/office/drawing/2014/main" val="1024662246"/>
                    </a:ext>
                  </a:extLst>
                </a:gridCol>
                <a:gridCol w="3956777">
                  <a:extLst>
                    <a:ext uri="{9D8B030D-6E8A-4147-A177-3AD203B41FA5}">
                      <a16:colId xmlns:a16="http://schemas.microsoft.com/office/drawing/2014/main" val="2017878206"/>
                    </a:ext>
                  </a:extLst>
                </a:gridCol>
              </a:tblGrid>
              <a:tr h="980605"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>
                          <a:solidFill>
                            <a:schemeClr val="bg1"/>
                          </a:solidFill>
                        </a:rPr>
                        <a:t>FRANQUIA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/>
                        <a:t>BÔNUS</a:t>
                      </a:r>
                    </a:p>
                    <a:p>
                      <a:pPr algn="ctr"/>
                      <a:r>
                        <a:rPr lang="pt-BR" sz="2000" u="none" baseline="0" dirty="0"/>
                        <a:t>EXTRA </a:t>
                      </a:r>
                    </a:p>
                    <a:p>
                      <a:pPr algn="ctr"/>
                      <a:r>
                        <a:rPr lang="pt-BR" sz="2000" u="none" baseline="0" dirty="0">
                          <a:solidFill>
                            <a:srgbClr val="FFFF00"/>
                          </a:solidFill>
                        </a:rPr>
                        <a:t>NOVOS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/>
                        <a:t>BÔNUS</a:t>
                      </a:r>
                    </a:p>
                    <a:p>
                      <a:pPr algn="ctr"/>
                      <a:r>
                        <a:rPr lang="pt-BR" sz="2000" u="none" baseline="0" dirty="0"/>
                        <a:t>EXTRA </a:t>
                      </a:r>
                      <a:r>
                        <a:rPr lang="pt-BR" sz="2000" u="none" baseline="0" dirty="0">
                          <a:solidFill>
                            <a:srgbClr val="FFFF00"/>
                          </a:solidFill>
                        </a:rPr>
                        <a:t>PORT-IN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pt-BR" sz="3000" b="1" u="none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8204043"/>
                  </a:ext>
                </a:extLst>
              </a:tr>
              <a:tr h="69185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rowSpan="4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4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5468404"/>
                  </a:ext>
                </a:extLst>
              </a:tr>
              <a:tr h="69168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+11GB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pt-BR" dirty="0"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0856935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263962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4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3676088"/>
                  </a:ext>
                </a:extLst>
              </a:tr>
              <a:tr h="64590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2000" b="1" u="none" kern="1200" spc="0" noProof="0" dirty="0">
                          <a:solidFill>
                            <a:srgbClr val="C72736"/>
                          </a:solidFill>
                          <a:latin typeface="+mn-lt"/>
                          <a:ea typeface="+mn-ea"/>
                          <a:cs typeface="+mn-cs"/>
                        </a:rPr>
                        <a:t>AMÉRICAS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5800643"/>
                  </a:ext>
                </a:extLst>
              </a:tr>
              <a:tr h="64590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80GB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2000" b="1" u="none" kern="1200" spc="0" noProof="0" dirty="0">
                          <a:solidFill>
                            <a:srgbClr val="C72736"/>
                          </a:solidFill>
                          <a:latin typeface="+mn-lt"/>
                          <a:ea typeface="+mn-ea"/>
                          <a:cs typeface="+mn-cs"/>
                        </a:rPr>
                        <a:t>AMÉRICAS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8102851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2000" b="1" u="none" kern="1200" spc="0" noProof="0" dirty="0">
                          <a:solidFill>
                            <a:srgbClr val="C72736"/>
                          </a:solidFill>
                          <a:latin typeface="+mn-lt"/>
                          <a:ea typeface="+mn-ea"/>
                          <a:cs typeface="+mn-cs"/>
                        </a:rPr>
                        <a:t>AMÉRICAS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7067107"/>
                  </a:ext>
                </a:extLst>
              </a:tr>
            </a:tbl>
          </a:graphicData>
        </a:graphic>
      </p:graphicFrame>
      <p:grpSp>
        <p:nvGrpSpPr>
          <p:cNvPr id="5" name="Agrupar 36">
            <a:extLst>
              <a:ext uri="{FF2B5EF4-FFF2-40B4-BE49-F238E27FC236}">
                <a16:creationId xmlns:a16="http://schemas.microsoft.com/office/drawing/2014/main" id="{28A2AD48-1BED-2568-DE17-53EBBD50AF07}"/>
              </a:ext>
            </a:extLst>
          </p:cNvPr>
          <p:cNvGrpSpPr/>
          <p:nvPr/>
        </p:nvGrpSpPr>
        <p:grpSpPr>
          <a:xfrm>
            <a:off x="8076619" y="1160577"/>
            <a:ext cx="1297580" cy="1297580"/>
            <a:chOff x="7171844" y="4123011"/>
            <a:chExt cx="1297580" cy="1297580"/>
          </a:xfrm>
        </p:grpSpPr>
        <p:grpSp>
          <p:nvGrpSpPr>
            <p:cNvPr id="6" name="Agrupar 62">
              <a:extLst>
                <a:ext uri="{FF2B5EF4-FFF2-40B4-BE49-F238E27FC236}">
                  <a16:creationId xmlns:a16="http://schemas.microsoft.com/office/drawing/2014/main" id="{76E81AF0-C136-22EF-5721-2305B5F50CBE}"/>
                </a:ext>
              </a:extLst>
            </p:cNvPr>
            <p:cNvGrpSpPr/>
            <p:nvPr/>
          </p:nvGrpSpPr>
          <p:grpSpPr>
            <a:xfrm>
              <a:off x="7171844" y="4123011"/>
              <a:ext cx="1297580" cy="1297580"/>
              <a:chOff x="628879" y="570699"/>
              <a:chExt cx="1048786" cy="1048786"/>
            </a:xfrm>
          </p:grpSpPr>
          <p:sp>
            <p:nvSpPr>
              <p:cNvPr id="8" name="Elipse 64">
                <a:extLst>
                  <a:ext uri="{FF2B5EF4-FFF2-40B4-BE49-F238E27FC236}">
                    <a16:creationId xmlns:a16="http://schemas.microsoft.com/office/drawing/2014/main" id="{0D6F0169-F43D-9504-7D07-38F2C747F3F0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latin typeface="AMX" pitchFamily="2" charset="77"/>
                </a:endParaRPr>
              </a:p>
            </p:txBody>
          </p:sp>
          <p:sp>
            <p:nvSpPr>
              <p:cNvPr id="9" name="Elipse 65">
                <a:extLst>
                  <a:ext uri="{FF2B5EF4-FFF2-40B4-BE49-F238E27FC236}">
                    <a16:creationId xmlns:a16="http://schemas.microsoft.com/office/drawing/2014/main" id="{B869B4C5-880C-AAD4-9BE8-571DC638EF5D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latin typeface="AMX" pitchFamily="2" charset="77"/>
                </a:endParaRPr>
              </a:p>
            </p:txBody>
          </p:sp>
        </p:grpSp>
        <p:pic>
          <p:nvPicPr>
            <p:cNvPr id="7" name="Imagem 38">
              <a:extLst>
                <a:ext uri="{FF2B5EF4-FFF2-40B4-BE49-F238E27FC236}">
                  <a16:creationId xmlns:a16="http://schemas.microsoft.com/office/drawing/2014/main" id="{D84C040B-6E96-8CC3-28EE-A083F5F5218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7513886" y="4470747"/>
              <a:ext cx="613496" cy="602108"/>
            </a:xfrm>
            <a:prstGeom prst="rect">
              <a:avLst/>
            </a:prstGeom>
          </p:spPr>
        </p:pic>
      </p:grp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F7F9091D-B474-7169-0AA3-09E5E53EF1AA}"/>
              </a:ext>
            </a:extLst>
          </p:cNvPr>
          <p:cNvGrpSpPr/>
          <p:nvPr/>
        </p:nvGrpSpPr>
        <p:grpSpPr>
          <a:xfrm>
            <a:off x="10014627" y="5100252"/>
            <a:ext cx="1716966" cy="1283966"/>
            <a:chOff x="9900177" y="3254553"/>
            <a:chExt cx="1716966" cy="1283966"/>
          </a:xfrm>
        </p:grpSpPr>
        <p:pic>
          <p:nvPicPr>
            <p:cNvPr id="16" name="Picture 2" descr="Gráfico vetorial de Postit gratuito - VectorHQ.com">
              <a:extLst>
                <a:ext uri="{FF2B5EF4-FFF2-40B4-BE49-F238E27FC236}">
                  <a16:creationId xmlns:a16="http://schemas.microsoft.com/office/drawing/2014/main" id="{E616C038-712F-A507-45A4-3CD3F3E24C9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682898">
              <a:off x="10150988" y="3254553"/>
              <a:ext cx="1210261" cy="12839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Retângulo 16">
              <a:extLst>
                <a:ext uri="{FF2B5EF4-FFF2-40B4-BE49-F238E27FC236}">
                  <a16:creationId xmlns:a16="http://schemas.microsoft.com/office/drawing/2014/main" id="{15BDA601-CFEB-0E13-17DF-345B18349280}"/>
                </a:ext>
              </a:extLst>
            </p:cNvPr>
            <p:cNvSpPr/>
            <p:nvPr/>
          </p:nvSpPr>
          <p:spPr>
            <a:xfrm rot="20732423">
              <a:off x="9900177" y="3644796"/>
              <a:ext cx="1716966" cy="730686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331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SEM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1700" b="1" dirty="0">
                  <a:solidFill>
                    <a:srgbClr val="FF0000"/>
                  </a:solidFill>
                  <a:latin typeface="Calibri" panose="020F0502020204030204"/>
                </a:rPr>
                <a:t>FIDELIDADE</a:t>
              </a:r>
              <a:endParaRPr kumimoji="0" lang="pt-BR" sz="17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894C7583-A668-14FF-2784-8109651C2016}"/>
              </a:ext>
            </a:extLst>
          </p:cNvPr>
          <p:cNvGrpSpPr/>
          <p:nvPr/>
        </p:nvGrpSpPr>
        <p:grpSpPr>
          <a:xfrm>
            <a:off x="9950595" y="2875352"/>
            <a:ext cx="1716966" cy="1283966"/>
            <a:chOff x="9900177" y="3254553"/>
            <a:chExt cx="1716966" cy="1283966"/>
          </a:xfrm>
        </p:grpSpPr>
        <p:pic>
          <p:nvPicPr>
            <p:cNvPr id="19" name="Picture 2" descr="Gráfico vetorial de Postit gratuito - VectorHQ.com">
              <a:extLst>
                <a:ext uri="{FF2B5EF4-FFF2-40B4-BE49-F238E27FC236}">
                  <a16:creationId xmlns:a16="http://schemas.microsoft.com/office/drawing/2014/main" id="{0CA72429-69E5-7B4E-A917-D76C10D778D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682898">
              <a:off x="10150988" y="3254553"/>
              <a:ext cx="1210261" cy="12839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Retângulo 19">
              <a:extLst>
                <a:ext uri="{FF2B5EF4-FFF2-40B4-BE49-F238E27FC236}">
                  <a16:creationId xmlns:a16="http://schemas.microsoft.com/office/drawing/2014/main" id="{8AAE3AB6-3065-B82C-A56F-22C32CB547DD}"/>
                </a:ext>
              </a:extLst>
            </p:cNvPr>
            <p:cNvSpPr/>
            <p:nvPr/>
          </p:nvSpPr>
          <p:spPr>
            <a:xfrm rot="20732423">
              <a:off x="9900177" y="3644796"/>
              <a:ext cx="1716966" cy="730686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331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COM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1700" b="1" dirty="0">
                  <a:solidFill>
                    <a:srgbClr val="FF0000"/>
                  </a:solidFill>
                  <a:latin typeface="Calibri" panose="020F0502020204030204"/>
                </a:rPr>
                <a:t>FIDELIDADE</a:t>
              </a:r>
              <a:endParaRPr kumimoji="0" lang="pt-BR" sz="17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22" name="Imagem 21">
            <a:extLst>
              <a:ext uri="{FF2B5EF4-FFF2-40B4-BE49-F238E27FC236}">
                <a16:creationId xmlns:a16="http://schemas.microsoft.com/office/drawing/2014/main" id="{4C4BA015-3514-AD28-9A28-2F9415C1E12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2631" y="2196394"/>
            <a:ext cx="4559166" cy="30394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691193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8">
            <a:extLst>
              <a:ext uri="{FF2B5EF4-FFF2-40B4-BE49-F238E27FC236}">
                <a16:creationId xmlns:a16="http://schemas.microsoft.com/office/drawing/2014/main" id="{6B8DA779-6E32-202F-2169-9678C658527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60786" y="426846"/>
            <a:ext cx="1686990" cy="1696182"/>
          </a:xfrm>
          <a:prstGeom prst="rect">
            <a:avLst/>
          </a:prstGeom>
        </p:spPr>
      </p:pic>
      <p:sp>
        <p:nvSpPr>
          <p:cNvPr id="4" name="CaixaDeTexto 43">
            <a:extLst>
              <a:ext uri="{FF2B5EF4-FFF2-40B4-BE49-F238E27FC236}">
                <a16:creationId xmlns:a16="http://schemas.microsoft.com/office/drawing/2014/main" id="{CEB87356-D657-A721-CEFD-E3C7282FE5E6}"/>
              </a:ext>
            </a:extLst>
          </p:cNvPr>
          <p:cNvSpPr txBox="1"/>
          <p:nvPr/>
        </p:nvSpPr>
        <p:spPr>
          <a:xfrm>
            <a:off x="3472786" y="5106523"/>
            <a:ext cx="49528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Franquia que vem no passaporte incluso</a:t>
            </a:r>
            <a:endParaRPr lang="pt-BR" sz="16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Imagem 11">
            <a:extLst>
              <a:ext uri="{FF2B5EF4-FFF2-40B4-BE49-F238E27FC236}">
                <a16:creationId xmlns:a16="http://schemas.microsoft.com/office/drawing/2014/main" id="{2F96AC43-1CC2-1924-EA55-A5CBB5834A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5880" y="3068961"/>
            <a:ext cx="1976802" cy="1874225"/>
          </a:xfrm>
          <a:prstGeom prst="rect">
            <a:avLst/>
          </a:prstGeom>
        </p:spPr>
      </p:pic>
      <p:sp>
        <p:nvSpPr>
          <p:cNvPr id="13" name="CaixaDeTexto 43">
            <a:extLst>
              <a:ext uri="{FF2B5EF4-FFF2-40B4-BE49-F238E27FC236}">
                <a16:creationId xmlns:a16="http://schemas.microsoft.com/office/drawing/2014/main" id="{1B427E8C-BF2A-34FA-DB8C-E6320E0D7469}"/>
              </a:ext>
            </a:extLst>
          </p:cNvPr>
          <p:cNvSpPr txBox="1"/>
          <p:nvPr/>
        </p:nvSpPr>
        <p:spPr>
          <a:xfrm>
            <a:off x="4943215" y="3596985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5GB</a:t>
            </a:r>
          </a:p>
        </p:txBody>
      </p:sp>
      <p:sp>
        <p:nvSpPr>
          <p:cNvPr id="14" name="Oval 72">
            <a:extLst>
              <a:ext uri="{FF2B5EF4-FFF2-40B4-BE49-F238E27FC236}">
                <a16:creationId xmlns:a16="http://schemas.microsoft.com/office/drawing/2014/main" id="{B9252767-9762-3207-20AA-443EEB87FEC6}"/>
              </a:ext>
            </a:extLst>
          </p:cNvPr>
          <p:cNvSpPr/>
          <p:nvPr/>
        </p:nvSpPr>
        <p:spPr>
          <a:xfrm rot="16437542">
            <a:off x="7454184" y="3939617"/>
            <a:ext cx="1642010" cy="1635217"/>
          </a:xfrm>
          <a:prstGeom prst="ellipse">
            <a:avLst/>
          </a:prstGeom>
          <a:solidFill>
            <a:srgbClr val="F7B0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3E2B59C1-7627-99F7-433F-1768404932A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4969894">
            <a:off x="6841699" y="3329576"/>
            <a:ext cx="815252" cy="953845"/>
          </a:xfrm>
          <a:prstGeom prst="rect">
            <a:avLst/>
          </a:prstGeom>
        </p:spPr>
      </p:pic>
      <p:sp>
        <p:nvSpPr>
          <p:cNvPr id="16" name="CaixaDeTexto 43">
            <a:extLst>
              <a:ext uri="{FF2B5EF4-FFF2-40B4-BE49-F238E27FC236}">
                <a16:creationId xmlns:a16="http://schemas.microsoft.com/office/drawing/2014/main" id="{06B59E7D-645D-7B8A-64F5-2F1424E71941}"/>
              </a:ext>
            </a:extLst>
          </p:cNvPr>
          <p:cNvSpPr txBox="1"/>
          <p:nvPr/>
        </p:nvSpPr>
        <p:spPr>
          <a:xfrm>
            <a:off x="7182656" y="4385307"/>
            <a:ext cx="22334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PLANO</a:t>
            </a:r>
          </a:p>
          <a:p>
            <a:pPr algn="ctr" defTabSz="450314">
              <a:defRPr/>
            </a:pPr>
            <a:r>
              <a:rPr lang="pt-BR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80GB</a:t>
            </a:r>
            <a:endParaRPr lang="pt-BR" sz="16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Oval 72">
            <a:extLst>
              <a:ext uri="{FF2B5EF4-FFF2-40B4-BE49-F238E27FC236}">
                <a16:creationId xmlns:a16="http://schemas.microsoft.com/office/drawing/2014/main" id="{C85D034A-CF74-A64E-40A8-F8BD2E632024}"/>
              </a:ext>
            </a:extLst>
          </p:cNvPr>
          <p:cNvSpPr/>
          <p:nvPr/>
        </p:nvSpPr>
        <p:spPr>
          <a:xfrm rot="16437542">
            <a:off x="2704596" y="3836776"/>
            <a:ext cx="1642010" cy="1635217"/>
          </a:xfrm>
          <a:prstGeom prst="ellipse">
            <a:avLst/>
          </a:prstGeom>
          <a:solidFill>
            <a:srgbClr val="F7B0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srgbClr val="FF0000"/>
              </a:solidFill>
              <a:latin typeface="Calibri"/>
            </a:endParaRPr>
          </a:p>
        </p:txBody>
      </p:sp>
      <p:pic>
        <p:nvPicPr>
          <p:cNvPr id="18" name="Imagem 17">
            <a:extLst>
              <a:ext uri="{FF2B5EF4-FFF2-40B4-BE49-F238E27FC236}">
                <a16:creationId xmlns:a16="http://schemas.microsoft.com/office/drawing/2014/main" id="{379763D9-1B29-E3C1-CF4C-12A7581AF13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630106" flipH="1">
            <a:off x="4302407" y="3344071"/>
            <a:ext cx="888084" cy="1039059"/>
          </a:xfrm>
          <a:prstGeom prst="rect">
            <a:avLst/>
          </a:prstGeom>
        </p:spPr>
      </p:pic>
      <p:sp>
        <p:nvSpPr>
          <p:cNvPr id="19" name="CaixaDeTexto 43">
            <a:extLst>
              <a:ext uri="{FF2B5EF4-FFF2-40B4-BE49-F238E27FC236}">
                <a16:creationId xmlns:a16="http://schemas.microsoft.com/office/drawing/2014/main" id="{BDE6A720-5EBB-8975-2726-55E774A0A840}"/>
              </a:ext>
            </a:extLst>
          </p:cNvPr>
          <p:cNvSpPr txBox="1"/>
          <p:nvPr/>
        </p:nvSpPr>
        <p:spPr>
          <a:xfrm>
            <a:off x="2464890" y="4347534"/>
            <a:ext cx="22334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PLANO</a:t>
            </a:r>
          </a:p>
          <a:p>
            <a:pPr algn="ctr" defTabSz="450314">
              <a:defRPr/>
            </a:pPr>
            <a:r>
              <a:rPr lang="pt-BR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50GB</a:t>
            </a:r>
            <a:endParaRPr lang="pt-BR" sz="16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tângulo Arredondado 3">
            <a:extLst>
              <a:ext uri="{FF2B5EF4-FFF2-40B4-BE49-F238E27FC236}">
                <a16:creationId xmlns:a16="http://schemas.microsoft.com/office/drawing/2014/main" id="{E8A6369D-E8EE-2507-7600-EF2301C9D580}"/>
              </a:ext>
            </a:extLst>
          </p:cNvPr>
          <p:cNvSpPr/>
          <p:nvPr/>
        </p:nvSpPr>
        <p:spPr>
          <a:xfrm>
            <a:off x="3201100" y="2123943"/>
            <a:ext cx="5717676" cy="669647"/>
          </a:xfrm>
          <a:prstGeom prst="roundRect">
            <a:avLst>
              <a:gd name="adj" fmla="val 50000"/>
            </a:avLst>
          </a:prstGeom>
          <a:solidFill>
            <a:srgbClr val="D52B3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7585">
              <a:defRPr/>
            </a:pPr>
            <a:r>
              <a:rPr lang="pt-BR" sz="3500" b="1" kern="0" dirty="0">
                <a:solidFill>
                  <a:prstClr val="white"/>
                </a:solidFill>
                <a:latin typeface="Calibri"/>
                <a:cs typeface="Calibri" panose="020F0502020204030204" pitchFamily="34" charset="0"/>
              </a:rPr>
              <a:t>PASSAPORTE AMÉRICAS</a:t>
            </a: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49EEB8D1-1187-4B08-9832-1FA205CE2D27}"/>
              </a:ext>
            </a:extLst>
          </p:cNvPr>
          <p:cNvSpPr/>
          <p:nvPr/>
        </p:nvSpPr>
        <p:spPr>
          <a:xfrm>
            <a:off x="5160787" y="5937519"/>
            <a:ext cx="1756699" cy="36503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900742">
              <a:defRPr/>
            </a:pPr>
            <a:r>
              <a:rPr lang="pt-BR" sz="1772" b="1" dirty="0">
                <a:solidFill>
                  <a:prstClr val="black"/>
                </a:solidFill>
                <a:highlight>
                  <a:srgbClr val="FFFF00"/>
                </a:highlight>
                <a:latin typeface="Calibri" panose="020F0502020204030204"/>
                <a:ea typeface="Calibri" panose="020F0502020204030204" pitchFamily="34" charset="0"/>
              </a:rPr>
              <a:t>SEM FIDELIDADE</a:t>
            </a:r>
            <a:endParaRPr lang="pt-BR" sz="2365" dirty="0">
              <a:solidFill>
                <a:prstClr val="black"/>
              </a:solidFill>
              <a:highlight>
                <a:srgbClr val="FFFF00"/>
              </a:highlight>
              <a:latin typeface="Calibri" panose="020F0502020204030204"/>
            </a:endParaRPr>
          </a:p>
        </p:txBody>
      </p:sp>
      <p:sp>
        <p:nvSpPr>
          <p:cNvPr id="5" name="Oval 72">
            <a:extLst>
              <a:ext uri="{FF2B5EF4-FFF2-40B4-BE49-F238E27FC236}">
                <a16:creationId xmlns:a16="http://schemas.microsoft.com/office/drawing/2014/main" id="{3804CCC3-173D-D70B-226D-8AAD42B48676}"/>
              </a:ext>
            </a:extLst>
          </p:cNvPr>
          <p:cNvSpPr/>
          <p:nvPr/>
        </p:nvSpPr>
        <p:spPr>
          <a:xfrm rot="16437542">
            <a:off x="9198869" y="3315542"/>
            <a:ext cx="1642010" cy="1635217"/>
          </a:xfrm>
          <a:prstGeom prst="ellipse">
            <a:avLst/>
          </a:prstGeom>
          <a:solidFill>
            <a:srgbClr val="F7B0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A86095BE-08ED-8E44-1073-66F2244110B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4969894">
            <a:off x="7530033" y="1972707"/>
            <a:ext cx="1067469" cy="2845830"/>
          </a:xfrm>
          <a:prstGeom prst="rect">
            <a:avLst/>
          </a:prstGeom>
        </p:spPr>
      </p:pic>
      <p:sp>
        <p:nvSpPr>
          <p:cNvPr id="7" name="CaixaDeTexto 43">
            <a:extLst>
              <a:ext uri="{FF2B5EF4-FFF2-40B4-BE49-F238E27FC236}">
                <a16:creationId xmlns:a16="http://schemas.microsoft.com/office/drawing/2014/main" id="{BCB059CF-3E15-0C6F-26E3-79B224580E28}"/>
              </a:ext>
            </a:extLst>
          </p:cNvPr>
          <p:cNvSpPr txBox="1"/>
          <p:nvPr/>
        </p:nvSpPr>
        <p:spPr>
          <a:xfrm>
            <a:off x="8927341" y="3761232"/>
            <a:ext cx="22334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PLANO</a:t>
            </a:r>
          </a:p>
          <a:p>
            <a:pPr algn="ctr" defTabSz="450314">
              <a:defRPr/>
            </a:pPr>
            <a:r>
              <a:rPr lang="pt-BR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150GB</a:t>
            </a:r>
            <a:endParaRPr lang="pt-BR" sz="16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73085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5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750"/>
                            </p:stCondLst>
                            <p:childTnLst>
                              <p:par>
                                <p:cTn id="1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25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4D6E9CEF-2EEB-D099-A55D-2A7D3B7482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24" y="3009666"/>
            <a:ext cx="1976802" cy="1874225"/>
          </a:xfrm>
          <a:prstGeom prst="rect">
            <a:avLst/>
          </a:prstGeom>
        </p:spPr>
      </p:pic>
      <p:sp>
        <p:nvSpPr>
          <p:cNvPr id="4" name="Oval 72">
            <a:extLst>
              <a:ext uri="{FF2B5EF4-FFF2-40B4-BE49-F238E27FC236}">
                <a16:creationId xmlns:a16="http://schemas.microsoft.com/office/drawing/2014/main" id="{C289E2CD-53F3-7618-7C40-54B43F89CC0B}"/>
              </a:ext>
            </a:extLst>
          </p:cNvPr>
          <p:cNvSpPr/>
          <p:nvPr/>
        </p:nvSpPr>
        <p:spPr>
          <a:xfrm>
            <a:off x="192815" y="4939888"/>
            <a:ext cx="1642010" cy="1635217"/>
          </a:xfrm>
          <a:prstGeom prst="ellipse">
            <a:avLst/>
          </a:prstGeom>
          <a:solidFill>
            <a:srgbClr val="F7B0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sp>
        <p:nvSpPr>
          <p:cNvPr id="5" name="CaixaDeTexto 43">
            <a:extLst>
              <a:ext uri="{FF2B5EF4-FFF2-40B4-BE49-F238E27FC236}">
                <a16:creationId xmlns:a16="http://schemas.microsoft.com/office/drawing/2014/main" id="{43D2223B-1D15-ACA8-97AF-FA781F59559A}"/>
              </a:ext>
            </a:extLst>
          </p:cNvPr>
          <p:cNvSpPr txBox="1"/>
          <p:nvPr/>
        </p:nvSpPr>
        <p:spPr>
          <a:xfrm>
            <a:off x="-104198" y="5446146"/>
            <a:ext cx="2233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R$ 14,99</a:t>
            </a:r>
          </a:p>
          <a:p>
            <a:pPr algn="ctr" defTabSz="450314">
              <a:defRPr/>
            </a:pPr>
            <a:r>
              <a:rPr lang="pt-BR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*mês/linha</a:t>
            </a:r>
          </a:p>
        </p:txBody>
      </p:sp>
      <p:sp>
        <p:nvSpPr>
          <p:cNvPr id="6" name="CaixaDeTexto 43">
            <a:extLst>
              <a:ext uri="{FF2B5EF4-FFF2-40B4-BE49-F238E27FC236}">
                <a16:creationId xmlns:a16="http://schemas.microsoft.com/office/drawing/2014/main" id="{6AA4D6B4-9B78-42AD-DE8A-04E8CEB9031D}"/>
              </a:ext>
            </a:extLst>
          </p:cNvPr>
          <p:cNvSpPr txBox="1"/>
          <p:nvPr/>
        </p:nvSpPr>
        <p:spPr>
          <a:xfrm>
            <a:off x="-48541" y="3537688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5GB</a:t>
            </a: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F0103B5D-7E76-98AF-23E2-F44393CA68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4138" y="3003929"/>
            <a:ext cx="1976802" cy="1874225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B62E573-7D88-A77B-7117-B2677E6124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4152" y="2998803"/>
            <a:ext cx="1976802" cy="1874225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0AD0922B-8AEB-050E-6BE5-50D0CD26AD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1148" y="2998802"/>
            <a:ext cx="1976802" cy="1874225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0D507AB0-47CC-A47A-F2E8-2DC68BADAC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8144" y="2993345"/>
            <a:ext cx="1976802" cy="1874225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D81CC7C0-2E4E-E55B-ACCA-B3FC69B184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6440" y="2996953"/>
            <a:ext cx="1976802" cy="1874225"/>
          </a:xfrm>
          <a:prstGeom prst="rect">
            <a:avLst/>
          </a:prstGeom>
        </p:spPr>
      </p:pic>
      <p:sp>
        <p:nvSpPr>
          <p:cNvPr id="12" name="CaixaDeTexto 43">
            <a:extLst>
              <a:ext uri="{FF2B5EF4-FFF2-40B4-BE49-F238E27FC236}">
                <a16:creationId xmlns:a16="http://schemas.microsoft.com/office/drawing/2014/main" id="{CC42E80F-9A08-25CD-3878-A0A72AC5CE3A}"/>
              </a:ext>
            </a:extLst>
          </p:cNvPr>
          <p:cNvSpPr txBox="1"/>
          <p:nvPr/>
        </p:nvSpPr>
        <p:spPr>
          <a:xfrm>
            <a:off x="1950627" y="3586206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10GB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3933A756-B9E5-FD0F-F62C-5D9A341F107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32352">
            <a:off x="1216296" y="4093873"/>
            <a:ext cx="815252" cy="953845"/>
          </a:xfrm>
          <a:prstGeom prst="rect">
            <a:avLst/>
          </a:prstGeom>
        </p:spPr>
      </p:pic>
      <p:sp>
        <p:nvSpPr>
          <p:cNvPr id="14" name="Oval 72">
            <a:extLst>
              <a:ext uri="{FF2B5EF4-FFF2-40B4-BE49-F238E27FC236}">
                <a16:creationId xmlns:a16="http://schemas.microsoft.com/office/drawing/2014/main" id="{BD4CF311-6FA7-8380-6640-04CB03FCC5DC}"/>
              </a:ext>
            </a:extLst>
          </p:cNvPr>
          <p:cNvSpPr/>
          <p:nvPr/>
        </p:nvSpPr>
        <p:spPr>
          <a:xfrm>
            <a:off x="2265349" y="4951022"/>
            <a:ext cx="1642010" cy="1635217"/>
          </a:xfrm>
          <a:prstGeom prst="ellipse">
            <a:avLst/>
          </a:prstGeom>
          <a:solidFill>
            <a:srgbClr val="F7B0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CE23729F-2A08-0577-073A-B63BB99F73C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32352">
            <a:off x="3288830" y="4105007"/>
            <a:ext cx="815252" cy="953845"/>
          </a:xfrm>
          <a:prstGeom prst="rect">
            <a:avLst/>
          </a:prstGeom>
        </p:spPr>
      </p:pic>
      <p:sp>
        <p:nvSpPr>
          <p:cNvPr id="16" name="Oval 72">
            <a:extLst>
              <a:ext uri="{FF2B5EF4-FFF2-40B4-BE49-F238E27FC236}">
                <a16:creationId xmlns:a16="http://schemas.microsoft.com/office/drawing/2014/main" id="{A0A41EDE-3374-1825-2E9D-555B8F83613F}"/>
              </a:ext>
            </a:extLst>
          </p:cNvPr>
          <p:cNvSpPr/>
          <p:nvPr/>
        </p:nvSpPr>
        <p:spPr>
          <a:xfrm>
            <a:off x="4322539" y="4952510"/>
            <a:ext cx="1642010" cy="1635217"/>
          </a:xfrm>
          <a:prstGeom prst="ellipse">
            <a:avLst/>
          </a:prstGeom>
          <a:solidFill>
            <a:srgbClr val="F7B0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17" name="Imagem 16">
            <a:extLst>
              <a:ext uri="{FF2B5EF4-FFF2-40B4-BE49-F238E27FC236}">
                <a16:creationId xmlns:a16="http://schemas.microsoft.com/office/drawing/2014/main" id="{08EEC43C-9CEB-8BC8-6B83-EDBB493D4A0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32352">
            <a:off x="5346020" y="4106495"/>
            <a:ext cx="815252" cy="953845"/>
          </a:xfrm>
          <a:prstGeom prst="rect">
            <a:avLst/>
          </a:prstGeom>
        </p:spPr>
      </p:pic>
      <p:sp>
        <p:nvSpPr>
          <p:cNvPr id="18" name="Oval 72">
            <a:extLst>
              <a:ext uri="{FF2B5EF4-FFF2-40B4-BE49-F238E27FC236}">
                <a16:creationId xmlns:a16="http://schemas.microsoft.com/office/drawing/2014/main" id="{9FCDF561-4100-689F-6AA3-4DAFA7962186}"/>
              </a:ext>
            </a:extLst>
          </p:cNvPr>
          <p:cNvSpPr/>
          <p:nvPr/>
        </p:nvSpPr>
        <p:spPr>
          <a:xfrm>
            <a:off x="6305385" y="4939888"/>
            <a:ext cx="1642010" cy="1635217"/>
          </a:xfrm>
          <a:prstGeom prst="ellipse">
            <a:avLst/>
          </a:prstGeom>
          <a:solidFill>
            <a:srgbClr val="F7B0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19" name="Imagem 18">
            <a:extLst>
              <a:ext uri="{FF2B5EF4-FFF2-40B4-BE49-F238E27FC236}">
                <a16:creationId xmlns:a16="http://schemas.microsoft.com/office/drawing/2014/main" id="{98BFEFE7-E9E0-F5F2-70E7-5D9904D5CE0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32352">
            <a:off x="7328866" y="4078633"/>
            <a:ext cx="815252" cy="953845"/>
          </a:xfrm>
          <a:prstGeom prst="rect">
            <a:avLst/>
          </a:prstGeom>
        </p:spPr>
      </p:pic>
      <p:sp>
        <p:nvSpPr>
          <p:cNvPr id="20" name="CaixaDeTexto 43">
            <a:extLst>
              <a:ext uri="{FF2B5EF4-FFF2-40B4-BE49-F238E27FC236}">
                <a16:creationId xmlns:a16="http://schemas.microsoft.com/office/drawing/2014/main" id="{BC08E260-06DB-CF23-E2BC-54F4AACBA3E8}"/>
              </a:ext>
            </a:extLst>
          </p:cNvPr>
          <p:cNvSpPr txBox="1"/>
          <p:nvPr/>
        </p:nvSpPr>
        <p:spPr>
          <a:xfrm>
            <a:off x="1938586" y="5471138"/>
            <a:ext cx="2233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R$ 29,99</a:t>
            </a:r>
          </a:p>
          <a:p>
            <a:pPr algn="ctr" defTabSz="450314">
              <a:defRPr/>
            </a:pPr>
            <a:r>
              <a:rPr lang="pt-BR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*mês/linha</a:t>
            </a:r>
          </a:p>
        </p:txBody>
      </p:sp>
      <p:sp>
        <p:nvSpPr>
          <p:cNvPr id="21" name="Oval 72">
            <a:extLst>
              <a:ext uri="{FF2B5EF4-FFF2-40B4-BE49-F238E27FC236}">
                <a16:creationId xmlns:a16="http://schemas.microsoft.com/office/drawing/2014/main" id="{2030A5DC-6B3E-9492-FF0B-FDFB41E70E07}"/>
              </a:ext>
            </a:extLst>
          </p:cNvPr>
          <p:cNvSpPr/>
          <p:nvPr/>
        </p:nvSpPr>
        <p:spPr>
          <a:xfrm>
            <a:off x="8371031" y="4931585"/>
            <a:ext cx="1642010" cy="1635217"/>
          </a:xfrm>
          <a:prstGeom prst="ellipse">
            <a:avLst/>
          </a:prstGeom>
          <a:solidFill>
            <a:srgbClr val="F7B0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22" name="Imagem 21">
            <a:extLst>
              <a:ext uri="{FF2B5EF4-FFF2-40B4-BE49-F238E27FC236}">
                <a16:creationId xmlns:a16="http://schemas.microsoft.com/office/drawing/2014/main" id="{C9625D3A-71AE-B1DA-D3B5-EB412B79402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32352">
            <a:off x="9400685" y="4076822"/>
            <a:ext cx="815252" cy="953845"/>
          </a:xfrm>
          <a:prstGeom prst="rect">
            <a:avLst/>
          </a:prstGeom>
        </p:spPr>
      </p:pic>
      <p:sp>
        <p:nvSpPr>
          <p:cNvPr id="23" name="Oval 72">
            <a:extLst>
              <a:ext uri="{FF2B5EF4-FFF2-40B4-BE49-F238E27FC236}">
                <a16:creationId xmlns:a16="http://schemas.microsoft.com/office/drawing/2014/main" id="{C55F9E77-A24A-9415-4B30-6C7FE9DDEEE4}"/>
              </a:ext>
            </a:extLst>
          </p:cNvPr>
          <p:cNvSpPr/>
          <p:nvPr/>
        </p:nvSpPr>
        <p:spPr>
          <a:xfrm>
            <a:off x="10347111" y="4939888"/>
            <a:ext cx="1642010" cy="1635217"/>
          </a:xfrm>
          <a:prstGeom prst="ellipse">
            <a:avLst/>
          </a:prstGeom>
          <a:solidFill>
            <a:srgbClr val="F7B0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24" name="Imagem 23">
            <a:extLst>
              <a:ext uri="{FF2B5EF4-FFF2-40B4-BE49-F238E27FC236}">
                <a16:creationId xmlns:a16="http://schemas.microsoft.com/office/drawing/2014/main" id="{8FBAA390-2C84-15E7-298B-1E8ACE2BCC9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32352">
            <a:off x="11370592" y="4093873"/>
            <a:ext cx="815252" cy="953845"/>
          </a:xfrm>
          <a:prstGeom prst="rect">
            <a:avLst/>
          </a:prstGeom>
        </p:spPr>
      </p:pic>
      <p:sp>
        <p:nvSpPr>
          <p:cNvPr id="25" name="CaixaDeTexto 43">
            <a:extLst>
              <a:ext uri="{FF2B5EF4-FFF2-40B4-BE49-F238E27FC236}">
                <a16:creationId xmlns:a16="http://schemas.microsoft.com/office/drawing/2014/main" id="{71345F9A-7497-5900-3BDC-E76A6AEF59E1}"/>
              </a:ext>
            </a:extLst>
          </p:cNvPr>
          <p:cNvSpPr txBox="1"/>
          <p:nvPr/>
        </p:nvSpPr>
        <p:spPr>
          <a:xfrm>
            <a:off x="3977180" y="3571813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15GB</a:t>
            </a:r>
          </a:p>
        </p:txBody>
      </p:sp>
      <p:sp>
        <p:nvSpPr>
          <p:cNvPr id="26" name="CaixaDeTexto 43">
            <a:extLst>
              <a:ext uri="{FF2B5EF4-FFF2-40B4-BE49-F238E27FC236}">
                <a16:creationId xmlns:a16="http://schemas.microsoft.com/office/drawing/2014/main" id="{D0F0126B-1353-E88F-B72F-CA09294E0DAA}"/>
              </a:ext>
            </a:extLst>
          </p:cNvPr>
          <p:cNvSpPr txBox="1"/>
          <p:nvPr/>
        </p:nvSpPr>
        <p:spPr>
          <a:xfrm>
            <a:off x="5988520" y="3554014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20GB</a:t>
            </a:r>
          </a:p>
        </p:txBody>
      </p:sp>
      <p:sp>
        <p:nvSpPr>
          <p:cNvPr id="27" name="CaixaDeTexto 43">
            <a:extLst>
              <a:ext uri="{FF2B5EF4-FFF2-40B4-BE49-F238E27FC236}">
                <a16:creationId xmlns:a16="http://schemas.microsoft.com/office/drawing/2014/main" id="{778A7E52-7731-CF02-B864-E29F0103C609}"/>
              </a:ext>
            </a:extLst>
          </p:cNvPr>
          <p:cNvSpPr txBox="1"/>
          <p:nvPr/>
        </p:nvSpPr>
        <p:spPr>
          <a:xfrm>
            <a:off x="8030286" y="3543027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30GB</a:t>
            </a:r>
          </a:p>
        </p:txBody>
      </p:sp>
      <p:sp>
        <p:nvSpPr>
          <p:cNvPr id="28" name="CaixaDeTexto 43">
            <a:extLst>
              <a:ext uri="{FF2B5EF4-FFF2-40B4-BE49-F238E27FC236}">
                <a16:creationId xmlns:a16="http://schemas.microsoft.com/office/drawing/2014/main" id="{98E6D0CC-C6A1-D79A-5919-1AE4F046BEB2}"/>
              </a:ext>
            </a:extLst>
          </p:cNvPr>
          <p:cNvSpPr txBox="1"/>
          <p:nvPr/>
        </p:nvSpPr>
        <p:spPr>
          <a:xfrm>
            <a:off x="9949951" y="3543793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40GB</a:t>
            </a:r>
          </a:p>
        </p:txBody>
      </p:sp>
      <p:sp>
        <p:nvSpPr>
          <p:cNvPr id="29" name="CaixaDeTexto 43">
            <a:extLst>
              <a:ext uri="{FF2B5EF4-FFF2-40B4-BE49-F238E27FC236}">
                <a16:creationId xmlns:a16="http://schemas.microsoft.com/office/drawing/2014/main" id="{27C6113B-9743-B819-7F73-8AC1BCB7B424}"/>
              </a:ext>
            </a:extLst>
          </p:cNvPr>
          <p:cNvSpPr txBox="1"/>
          <p:nvPr/>
        </p:nvSpPr>
        <p:spPr>
          <a:xfrm>
            <a:off x="4026821" y="5482272"/>
            <a:ext cx="2233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R$ 49,99</a:t>
            </a:r>
          </a:p>
          <a:p>
            <a:pPr algn="ctr" defTabSz="450314">
              <a:defRPr/>
            </a:pPr>
            <a:r>
              <a:rPr lang="pt-BR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*mês/linha</a:t>
            </a:r>
          </a:p>
        </p:txBody>
      </p:sp>
      <p:sp>
        <p:nvSpPr>
          <p:cNvPr id="30" name="CaixaDeTexto 43">
            <a:extLst>
              <a:ext uri="{FF2B5EF4-FFF2-40B4-BE49-F238E27FC236}">
                <a16:creationId xmlns:a16="http://schemas.microsoft.com/office/drawing/2014/main" id="{8CE9A7E1-80E8-63F2-FB8D-86AB68B00497}"/>
              </a:ext>
            </a:extLst>
          </p:cNvPr>
          <p:cNvSpPr txBox="1"/>
          <p:nvPr/>
        </p:nvSpPr>
        <p:spPr>
          <a:xfrm>
            <a:off x="6041427" y="5507638"/>
            <a:ext cx="2233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R$ 59,99</a:t>
            </a:r>
          </a:p>
          <a:p>
            <a:pPr algn="ctr" defTabSz="450314">
              <a:defRPr/>
            </a:pPr>
            <a:r>
              <a:rPr lang="pt-BR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*mês/linha</a:t>
            </a:r>
          </a:p>
        </p:txBody>
      </p:sp>
      <p:sp>
        <p:nvSpPr>
          <p:cNvPr id="31" name="CaixaDeTexto 43">
            <a:extLst>
              <a:ext uri="{FF2B5EF4-FFF2-40B4-BE49-F238E27FC236}">
                <a16:creationId xmlns:a16="http://schemas.microsoft.com/office/drawing/2014/main" id="{94866E4A-C124-3E51-7050-524BDBD0DC4D}"/>
              </a:ext>
            </a:extLst>
          </p:cNvPr>
          <p:cNvSpPr txBox="1"/>
          <p:nvPr/>
        </p:nvSpPr>
        <p:spPr>
          <a:xfrm>
            <a:off x="8080673" y="5504735"/>
            <a:ext cx="2233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R$ 79,99</a:t>
            </a:r>
          </a:p>
          <a:p>
            <a:pPr algn="ctr" defTabSz="450314">
              <a:defRPr/>
            </a:pPr>
            <a:r>
              <a:rPr lang="pt-BR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*mês/linha</a:t>
            </a:r>
          </a:p>
        </p:txBody>
      </p:sp>
      <p:sp>
        <p:nvSpPr>
          <p:cNvPr id="32" name="CaixaDeTexto 43">
            <a:extLst>
              <a:ext uri="{FF2B5EF4-FFF2-40B4-BE49-F238E27FC236}">
                <a16:creationId xmlns:a16="http://schemas.microsoft.com/office/drawing/2014/main" id="{EDE1E22C-1994-8C60-42D9-814535EB8DC8}"/>
              </a:ext>
            </a:extLst>
          </p:cNvPr>
          <p:cNvSpPr txBox="1"/>
          <p:nvPr/>
        </p:nvSpPr>
        <p:spPr>
          <a:xfrm>
            <a:off x="10092975" y="5482272"/>
            <a:ext cx="2233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R$ 89,99</a:t>
            </a:r>
          </a:p>
          <a:p>
            <a:pPr algn="ctr" defTabSz="450314">
              <a:defRPr/>
            </a:pPr>
            <a:r>
              <a:rPr lang="pt-BR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*mês/linha</a:t>
            </a:r>
          </a:p>
        </p:txBody>
      </p:sp>
      <p:pic>
        <p:nvPicPr>
          <p:cNvPr id="33" name="Gráfico 8">
            <a:extLst>
              <a:ext uri="{FF2B5EF4-FFF2-40B4-BE49-F238E27FC236}">
                <a16:creationId xmlns:a16="http://schemas.microsoft.com/office/drawing/2014/main" id="{2711C995-BDCE-8F7E-1B00-AF29B8CB470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60786" y="426846"/>
            <a:ext cx="1686990" cy="1696182"/>
          </a:xfrm>
          <a:prstGeom prst="rect">
            <a:avLst/>
          </a:prstGeom>
        </p:spPr>
      </p:pic>
      <p:sp>
        <p:nvSpPr>
          <p:cNvPr id="34" name="Retângulo Arredondado 3">
            <a:extLst>
              <a:ext uri="{FF2B5EF4-FFF2-40B4-BE49-F238E27FC236}">
                <a16:creationId xmlns:a16="http://schemas.microsoft.com/office/drawing/2014/main" id="{C1A74ECB-339F-96DB-F2E3-3740DA8C9215}"/>
              </a:ext>
            </a:extLst>
          </p:cNvPr>
          <p:cNvSpPr/>
          <p:nvPr/>
        </p:nvSpPr>
        <p:spPr>
          <a:xfrm>
            <a:off x="3201100" y="2123943"/>
            <a:ext cx="5717676" cy="669647"/>
          </a:xfrm>
          <a:prstGeom prst="roundRect">
            <a:avLst>
              <a:gd name="adj" fmla="val 50000"/>
            </a:avLst>
          </a:prstGeom>
          <a:solidFill>
            <a:srgbClr val="D52B3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7585">
              <a:defRPr/>
            </a:pPr>
            <a:r>
              <a:rPr lang="pt-BR" sz="3500" b="1" kern="0" dirty="0">
                <a:solidFill>
                  <a:prstClr val="white"/>
                </a:solidFill>
                <a:latin typeface="Calibri"/>
                <a:cs typeface="Calibri" panose="020F0502020204030204" pitchFamily="34" charset="0"/>
              </a:rPr>
              <a:t>PASSAPORTE </a:t>
            </a:r>
            <a:r>
              <a:rPr lang="pt-BR" sz="3500" b="1" kern="0" dirty="0">
                <a:solidFill>
                  <a:srgbClr val="FFFF00"/>
                </a:solidFill>
                <a:latin typeface="Calibri"/>
                <a:cs typeface="Calibri" panose="020F0502020204030204" pitchFamily="34" charset="0"/>
              </a:rPr>
              <a:t>AMÉRICAS</a:t>
            </a:r>
          </a:p>
        </p:txBody>
      </p:sp>
      <p:grpSp>
        <p:nvGrpSpPr>
          <p:cNvPr id="36" name="Agrupar 35">
            <a:extLst>
              <a:ext uri="{FF2B5EF4-FFF2-40B4-BE49-F238E27FC236}">
                <a16:creationId xmlns:a16="http://schemas.microsoft.com/office/drawing/2014/main" id="{BF77935B-6412-6FC7-17BA-30E0D03D9CA4}"/>
              </a:ext>
            </a:extLst>
          </p:cNvPr>
          <p:cNvGrpSpPr/>
          <p:nvPr/>
        </p:nvGrpSpPr>
        <p:grpSpPr>
          <a:xfrm>
            <a:off x="302114" y="438029"/>
            <a:ext cx="2681763" cy="2681763"/>
            <a:chOff x="301319" y="438028"/>
            <a:chExt cx="2681763" cy="2681763"/>
          </a:xfrm>
        </p:grpSpPr>
        <p:pic>
          <p:nvPicPr>
            <p:cNvPr id="2" name="Picture 2" descr="Post It Imagens – Download Grátis no Freepik">
              <a:extLst>
                <a:ext uri="{FF2B5EF4-FFF2-40B4-BE49-F238E27FC236}">
                  <a16:creationId xmlns:a16="http://schemas.microsoft.com/office/drawing/2014/main" id="{39F113B9-E794-B753-8CF1-B4A2509B3B5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207417">
              <a:off x="301319" y="438028"/>
              <a:ext cx="2681763" cy="2681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CaixaDeTexto 43">
              <a:extLst>
                <a:ext uri="{FF2B5EF4-FFF2-40B4-BE49-F238E27FC236}">
                  <a16:creationId xmlns:a16="http://schemas.microsoft.com/office/drawing/2014/main" id="{78A73AE1-117B-C904-72A0-D2F26705C1C3}"/>
                </a:ext>
              </a:extLst>
            </p:cNvPr>
            <p:cNvSpPr txBox="1"/>
            <p:nvPr/>
          </p:nvSpPr>
          <p:spPr>
            <a:xfrm rot="21397404">
              <a:off x="743998" y="1076487"/>
              <a:ext cx="1928826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437283">
                <a:defRPr/>
              </a:pPr>
              <a:r>
                <a:rPr lang="pt-BR" sz="20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Opções de franquias</a:t>
              </a:r>
            </a:p>
            <a:p>
              <a:pPr algn="ctr" defTabSz="437283">
                <a:defRPr/>
              </a:pPr>
              <a:r>
                <a:rPr lang="pt-BR" sz="20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para contratar.</a:t>
              </a:r>
            </a:p>
          </p:txBody>
        </p:sp>
      </p:grpSp>
      <p:sp>
        <p:nvSpPr>
          <p:cNvPr id="37" name="Retângulo 36">
            <a:extLst>
              <a:ext uri="{FF2B5EF4-FFF2-40B4-BE49-F238E27FC236}">
                <a16:creationId xmlns:a16="http://schemas.microsoft.com/office/drawing/2014/main" id="{40282F12-B6B0-21E0-6E94-97988B4C91A1}"/>
              </a:ext>
            </a:extLst>
          </p:cNvPr>
          <p:cNvSpPr/>
          <p:nvPr/>
        </p:nvSpPr>
        <p:spPr>
          <a:xfrm>
            <a:off x="4667351" y="6544009"/>
            <a:ext cx="2252348" cy="36503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900742">
              <a:defRPr/>
            </a:pPr>
            <a:r>
              <a:rPr lang="pt-BR" sz="1772" b="1" dirty="0">
                <a:solidFill>
                  <a:prstClr val="black"/>
                </a:solidFill>
                <a:highlight>
                  <a:srgbClr val="FFFF00"/>
                </a:highlight>
                <a:latin typeface="Calibri" panose="020F0502020204030204"/>
                <a:ea typeface="Calibri" panose="020F0502020204030204" pitchFamily="34" charset="0"/>
              </a:rPr>
              <a:t>FIDELIDADE 24 MESES</a:t>
            </a:r>
            <a:endParaRPr lang="pt-BR" sz="2365" dirty="0">
              <a:solidFill>
                <a:prstClr val="black"/>
              </a:solidFill>
              <a:highlight>
                <a:srgbClr val="FFFF00"/>
              </a:highlight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8074065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1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5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9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3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750"/>
                            </p:stCondLst>
                            <p:childTnLst>
                              <p:par>
                                <p:cTn id="25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7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500"/>
                            </p:stCondLst>
                            <p:childTnLst>
                              <p:par>
                                <p:cTn id="3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500"/>
                            </p:stCondLst>
                            <p:childTnLst>
                              <p:par>
                                <p:cTn id="4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7000"/>
                            </p:stCondLst>
                            <p:childTnLst>
                              <p:par>
                                <p:cTn id="4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4D6E9CEF-2EEB-D099-A55D-2A7D3B7482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24" y="3009666"/>
            <a:ext cx="1976802" cy="1874225"/>
          </a:xfrm>
          <a:prstGeom prst="rect">
            <a:avLst/>
          </a:prstGeom>
        </p:spPr>
      </p:pic>
      <p:sp>
        <p:nvSpPr>
          <p:cNvPr id="4" name="Oval 72">
            <a:extLst>
              <a:ext uri="{FF2B5EF4-FFF2-40B4-BE49-F238E27FC236}">
                <a16:creationId xmlns:a16="http://schemas.microsoft.com/office/drawing/2014/main" id="{C289E2CD-53F3-7618-7C40-54B43F89CC0B}"/>
              </a:ext>
            </a:extLst>
          </p:cNvPr>
          <p:cNvSpPr/>
          <p:nvPr/>
        </p:nvSpPr>
        <p:spPr>
          <a:xfrm>
            <a:off x="192815" y="4939888"/>
            <a:ext cx="1642010" cy="1635217"/>
          </a:xfrm>
          <a:prstGeom prst="ellipse">
            <a:avLst/>
          </a:prstGeom>
          <a:solidFill>
            <a:srgbClr val="F7B0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sp>
        <p:nvSpPr>
          <p:cNvPr id="5" name="CaixaDeTexto 43">
            <a:extLst>
              <a:ext uri="{FF2B5EF4-FFF2-40B4-BE49-F238E27FC236}">
                <a16:creationId xmlns:a16="http://schemas.microsoft.com/office/drawing/2014/main" id="{43D2223B-1D15-ACA8-97AF-FA781F59559A}"/>
              </a:ext>
            </a:extLst>
          </p:cNvPr>
          <p:cNvSpPr txBox="1"/>
          <p:nvPr/>
        </p:nvSpPr>
        <p:spPr>
          <a:xfrm>
            <a:off x="-104198" y="5446146"/>
            <a:ext cx="2233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R$ 24,99</a:t>
            </a:r>
          </a:p>
          <a:p>
            <a:pPr algn="ctr" defTabSz="450314">
              <a:defRPr/>
            </a:pPr>
            <a:r>
              <a:rPr lang="pt-BR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*mês/linha</a:t>
            </a:r>
          </a:p>
        </p:txBody>
      </p:sp>
      <p:sp>
        <p:nvSpPr>
          <p:cNvPr id="6" name="CaixaDeTexto 43">
            <a:extLst>
              <a:ext uri="{FF2B5EF4-FFF2-40B4-BE49-F238E27FC236}">
                <a16:creationId xmlns:a16="http://schemas.microsoft.com/office/drawing/2014/main" id="{6AA4D6B4-9B78-42AD-DE8A-04E8CEB9031D}"/>
              </a:ext>
            </a:extLst>
          </p:cNvPr>
          <p:cNvSpPr txBox="1"/>
          <p:nvPr/>
        </p:nvSpPr>
        <p:spPr>
          <a:xfrm>
            <a:off x="-48541" y="3537688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5GB</a:t>
            </a: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F0103B5D-7E76-98AF-23E2-F44393CA68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4138" y="3003929"/>
            <a:ext cx="1976802" cy="1874225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B62E573-7D88-A77B-7117-B2677E6124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4152" y="2998803"/>
            <a:ext cx="1976802" cy="1874225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0AD0922B-8AEB-050E-6BE5-50D0CD26AD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1148" y="2998802"/>
            <a:ext cx="1976802" cy="1874225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0D507AB0-47CC-A47A-F2E8-2DC68BADAC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8144" y="2993345"/>
            <a:ext cx="1976802" cy="1874225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D81CC7C0-2E4E-E55B-ACCA-B3FC69B184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6440" y="2996953"/>
            <a:ext cx="1976802" cy="1874225"/>
          </a:xfrm>
          <a:prstGeom prst="rect">
            <a:avLst/>
          </a:prstGeom>
        </p:spPr>
      </p:pic>
      <p:sp>
        <p:nvSpPr>
          <p:cNvPr id="12" name="CaixaDeTexto 43">
            <a:extLst>
              <a:ext uri="{FF2B5EF4-FFF2-40B4-BE49-F238E27FC236}">
                <a16:creationId xmlns:a16="http://schemas.microsoft.com/office/drawing/2014/main" id="{CC42E80F-9A08-25CD-3878-A0A72AC5CE3A}"/>
              </a:ext>
            </a:extLst>
          </p:cNvPr>
          <p:cNvSpPr txBox="1"/>
          <p:nvPr/>
        </p:nvSpPr>
        <p:spPr>
          <a:xfrm>
            <a:off x="1950627" y="3586206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10GB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3933A756-B9E5-FD0F-F62C-5D9A341F107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32352">
            <a:off x="1216296" y="4093873"/>
            <a:ext cx="815252" cy="953845"/>
          </a:xfrm>
          <a:prstGeom prst="rect">
            <a:avLst/>
          </a:prstGeom>
        </p:spPr>
      </p:pic>
      <p:sp>
        <p:nvSpPr>
          <p:cNvPr id="14" name="Oval 72">
            <a:extLst>
              <a:ext uri="{FF2B5EF4-FFF2-40B4-BE49-F238E27FC236}">
                <a16:creationId xmlns:a16="http://schemas.microsoft.com/office/drawing/2014/main" id="{BD4CF311-6FA7-8380-6640-04CB03FCC5DC}"/>
              </a:ext>
            </a:extLst>
          </p:cNvPr>
          <p:cNvSpPr/>
          <p:nvPr/>
        </p:nvSpPr>
        <p:spPr>
          <a:xfrm>
            <a:off x="2265349" y="4951022"/>
            <a:ext cx="1642010" cy="1635217"/>
          </a:xfrm>
          <a:prstGeom prst="ellipse">
            <a:avLst/>
          </a:prstGeom>
          <a:solidFill>
            <a:srgbClr val="F7B0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CE23729F-2A08-0577-073A-B63BB99F73C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32352">
            <a:off x="3288830" y="4105007"/>
            <a:ext cx="815252" cy="953845"/>
          </a:xfrm>
          <a:prstGeom prst="rect">
            <a:avLst/>
          </a:prstGeom>
        </p:spPr>
      </p:pic>
      <p:sp>
        <p:nvSpPr>
          <p:cNvPr id="16" name="Oval 72">
            <a:extLst>
              <a:ext uri="{FF2B5EF4-FFF2-40B4-BE49-F238E27FC236}">
                <a16:creationId xmlns:a16="http://schemas.microsoft.com/office/drawing/2014/main" id="{A0A41EDE-3374-1825-2E9D-555B8F83613F}"/>
              </a:ext>
            </a:extLst>
          </p:cNvPr>
          <p:cNvSpPr/>
          <p:nvPr/>
        </p:nvSpPr>
        <p:spPr>
          <a:xfrm>
            <a:off x="4322539" y="4952510"/>
            <a:ext cx="1642010" cy="1635217"/>
          </a:xfrm>
          <a:prstGeom prst="ellipse">
            <a:avLst/>
          </a:prstGeom>
          <a:solidFill>
            <a:srgbClr val="F7B0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17" name="Imagem 16">
            <a:extLst>
              <a:ext uri="{FF2B5EF4-FFF2-40B4-BE49-F238E27FC236}">
                <a16:creationId xmlns:a16="http://schemas.microsoft.com/office/drawing/2014/main" id="{08EEC43C-9CEB-8BC8-6B83-EDBB493D4A0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32352">
            <a:off x="5346020" y="4106495"/>
            <a:ext cx="815252" cy="953845"/>
          </a:xfrm>
          <a:prstGeom prst="rect">
            <a:avLst/>
          </a:prstGeom>
        </p:spPr>
      </p:pic>
      <p:sp>
        <p:nvSpPr>
          <p:cNvPr id="18" name="Oval 72">
            <a:extLst>
              <a:ext uri="{FF2B5EF4-FFF2-40B4-BE49-F238E27FC236}">
                <a16:creationId xmlns:a16="http://schemas.microsoft.com/office/drawing/2014/main" id="{9FCDF561-4100-689F-6AA3-4DAFA7962186}"/>
              </a:ext>
            </a:extLst>
          </p:cNvPr>
          <p:cNvSpPr/>
          <p:nvPr/>
        </p:nvSpPr>
        <p:spPr>
          <a:xfrm>
            <a:off x="6305385" y="4939888"/>
            <a:ext cx="1642010" cy="1635217"/>
          </a:xfrm>
          <a:prstGeom prst="ellipse">
            <a:avLst/>
          </a:prstGeom>
          <a:solidFill>
            <a:srgbClr val="F7B0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19" name="Imagem 18">
            <a:extLst>
              <a:ext uri="{FF2B5EF4-FFF2-40B4-BE49-F238E27FC236}">
                <a16:creationId xmlns:a16="http://schemas.microsoft.com/office/drawing/2014/main" id="{98BFEFE7-E9E0-F5F2-70E7-5D9904D5CE0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32352">
            <a:off x="7328866" y="4078633"/>
            <a:ext cx="815252" cy="953845"/>
          </a:xfrm>
          <a:prstGeom prst="rect">
            <a:avLst/>
          </a:prstGeom>
        </p:spPr>
      </p:pic>
      <p:sp>
        <p:nvSpPr>
          <p:cNvPr id="20" name="CaixaDeTexto 43">
            <a:extLst>
              <a:ext uri="{FF2B5EF4-FFF2-40B4-BE49-F238E27FC236}">
                <a16:creationId xmlns:a16="http://schemas.microsoft.com/office/drawing/2014/main" id="{BC08E260-06DB-CF23-E2BC-54F4AACBA3E8}"/>
              </a:ext>
            </a:extLst>
          </p:cNvPr>
          <p:cNvSpPr txBox="1"/>
          <p:nvPr/>
        </p:nvSpPr>
        <p:spPr>
          <a:xfrm>
            <a:off x="1938586" y="5471138"/>
            <a:ext cx="2233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R$ 39,99</a:t>
            </a:r>
          </a:p>
          <a:p>
            <a:pPr algn="ctr" defTabSz="450314">
              <a:defRPr/>
            </a:pPr>
            <a:r>
              <a:rPr lang="pt-BR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*mês/linha</a:t>
            </a:r>
          </a:p>
        </p:txBody>
      </p:sp>
      <p:sp>
        <p:nvSpPr>
          <p:cNvPr id="21" name="Oval 72">
            <a:extLst>
              <a:ext uri="{FF2B5EF4-FFF2-40B4-BE49-F238E27FC236}">
                <a16:creationId xmlns:a16="http://schemas.microsoft.com/office/drawing/2014/main" id="{2030A5DC-6B3E-9492-FF0B-FDFB41E70E07}"/>
              </a:ext>
            </a:extLst>
          </p:cNvPr>
          <p:cNvSpPr/>
          <p:nvPr/>
        </p:nvSpPr>
        <p:spPr>
          <a:xfrm>
            <a:off x="8371031" y="4931585"/>
            <a:ext cx="1642010" cy="1635217"/>
          </a:xfrm>
          <a:prstGeom prst="ellipse">
            <a:avLst/>
          </a:prstGeom>
          <a:solidFill>
            <a:srgbClr val="F7B0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22" name="Imagem 21">
            <a:extLst>
              <a:ext uri="{FF2B5EF4-FFF2-40B4-BE49-F238E27FC236}">
                <a16:creationId xmlns:a16="http://schemas.microsoft.com/office/drawing/2014/main" id="{C9625D3A-71AE-B1DA-D3B5-EB412B79402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32352">
            <a:off x="9400685" y="4076822"/>
            <a:ext cx="815252" cy="953845"/>
          </a:xfrm>
          <a:prstGeom prst="rect">
            <a:avLst/>
          </a:prstGeom>
        </p:spPr>
      </p:pic>
      <p:sp>
        <p:nvSpPr>
          <p:cNvPr id="23" name="Oval 72">
            <a:extLst>
              <a:ext uri="{FF2B5EF4-FFF2-40B4-BE49-F238E27FC236}">
                <a16:creationId xmlns:a16="http://schemas.microsoft.com/office/drawing/2014/main" id="{C55F9E77-A24A-9415-4B30-6C7FE9DDEEE4}"/>
              </a:ext>
            </a:extLst>
          </p:cNvPr>
          <p:cNvSpPr/>
          <p:nvPr/>
        </p:nvSpPr>
        <p:spPr>
          <a:xfrm>
            <a:off x="10347111" y="4939888"/>
            <a:ext cx="1642010" cy="1635217"/>
          </a:xfrm>
          <a:prstGeom prst="ellipse">
            <a:avLst/>
          </a:prstGeom>
          <a:solidFill>
            <a:srgbClr val="F7B0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24" name="Imagem 23">
            <a:extLst>
              <a:ext uri="{FF2B5EF4-FFF2-40B4-BE49-F238E27FC236}">
                <a16:creationId xmlns:a16="http://schemas.microsoft.com/office/drawing/2014/main" id="{8FBAA390-2C84-15E7-298B-1E8ACE2BCC9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32352">
            <a:off x="11370592" y="4093873"/>
            <a:ext cx="815252" cy="953845"/>
          </a:xfrm>
          <a:prstGeom prst="rect">
            <a:avLst/>
          </a:prstGeom>
        </p:spPr>
      </p:pic>
      <p:sp>
        <p:nvSpPr>
          <p:cNvPr id="25" name="CaixaDeTexto 43">
            <a:extLst>
              <a:ext uri="{FF2B5EF4-FFF2-40B4-BE49-F238E27FC236}">
                <a16:creationId xmlns:a16="http://schemas.microsoft.com/office/drawing/2014/main" id="{71345F9A-7497-5900-3BDC-E76A6AEF59E1}"/>
              </a:ext>
            </a:extLst>
          </p:cNvPr>
          <p:cNvSpPr txBox="1"/>
          <p:nvPr/>
        </p:nvSpPr>
        <p:spPr>
          <a:xfrm>
            <a:off x="3977180" y="3571813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15GB</a:t>
            </a:r>
          </a:p>
        </p:txBody>
      </p:sp>
      <p:sp>
        <p:nvSpPr>
          <p:cNvPr id="26" name="CaixaDeTexto 43">
            <a:extLst>
              <a:ext uri="{FF2B5EF4-FFF2-40B4-BE49-F238E27FC236}">
                <a16:creationId xmlns:a16="http://schemas.microsoft.com/office/drawing/2014/main" id="{D0F0126B-1353-E88F-B72F-CA09294E0DAA}"/>
              </a:ext>
            </a:extLst>
          </p:cNvPr>
          <p:cNvSpPr txBox="1"/>
          <p:nvPr/>
        </p:nvSpPr>
        <p:spPr>
          <a:xfrm>
            <a:off x="5988520" y="3554014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20GB</a:t>
            </a:r>
          </a:p>
        </p:txBody>
      </p:sp>
      <p:sp>
        <p:nvSpPr>
          <p:cNvPr id="27" name="CaixaDeTexto 43">
            <a:extLst>
              <a:ext uri="{FF2B5EF4-FFF2-40B4-BE49-F238E27FC236}">
                <a16:creationId xmlns:a16="http://schemas.microsoft.com/office/drawing/2014/main" id="{778A7E52-7731-CF02-B864-E29F0103C609}"/>
              </a:ext>
            </a:extLst>
          </p:cNvPr>
          <p:cNvSpPr txBox="1"/>
          <p:nvPr/>
        </p:nvSpPr>
        <p:spPr>
          <a:xfrm>
            <a:off x="8030286" y="3543027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30GB</a:t>
            </a:r>
          </a:p>
        </p:txBody>
      </p:sp>
      <p:sp>
        <p:nvSpPr>
          <p:cNvPr id="28" name="CaixaDeTexto 43">
            <a:extLst>
              <a:ext uri="{FF2B5EF4-FFF2-40B4-BE49-F238E27FC236}">
                <a16:creationId xmlns:a16="http://schemas.microsoft.com/office/drawing/2014/main" id="{98E6D0CC-C6A1-D79A-5919-1AE4F046BEB2}"/>
              </a:ext>
            </a:extLst>
          </p:cNvPr>
          <p:cNvSpPr txBox="1"/>
          <p:nvPr/>
        </p:nvSpPr>
        <p:spPr>
          <a:xfrm>
            <a:off x="9949951" y="3543793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40GB</a:t>
            </a:r>
          </a:p>
        </p:txBody>
      </p:sp>
      <p:sp>
        <p:nvSpPr>
          <p:cNvPr id="29" name="CaixaDeTexto 43">
            <a:extLst>
              <a:ext uri="{FF2B5EF4-FFF2-40B4-BE49-F238E27FC236}">
                <a16:creationId xmlns:a16="http://schemas.microsoft.com/office/drawing/2014/main" id="{27C6113B-9743-B819-7F73-8AC1BCB7B424}"/>
              </a:ext>
            </a:extLst>
          </p:cNvPr>
          <p:cNvSpPr txBox="1"/>
          <p:nvPr/>
        </p:nvSpPr>
        <p:spPr>
          <a:xfrm>
            <a:off x="4026821" y="5482272"/>
            <a:ext cx="2233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R$ 59,99</a:t>
            </a:r>
          </a:p>
          <a:p>
            <a:pPr algn="ctr" defTabSz="450314">
              <a:defRPr/>
            </a:pPr>
            <a:r>
              <a:rPr lang="pt-BR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*mês/linha</a:t>
            </a:r>
          </a:p>
        </p:txBody>
      </p:sp>
      <p:sp>
        <p:nvSpPr>
          <p:cNvPr id="30" name="CaixaDeTexto 43">
            <a:extLst>
              <a:ext uri="{FF2B5EF4-FFF2-40B4-BE49-F238E27FC236}">
                <a16:creationId xmlns:a16="http://schemas.microsoft.com/office/drawing/2014/main" id="{8CE9A7E1-80E8-63F2-FB8D-86AB68B00497}"/>
              </a:ext>
            </a:extLst>
          </p:cNvPr>
          <p:cNvSpPr txBox="1"/>
          <p:nvPr/>
        </p:nvSpPr>
        <p:spPr>
          <a:xfrm>
            <a:off x="6041427" y="5507638"/>
            <a:ext cx="2233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R$ 69,99</a:t>
            </a:r>
          </a:p>
          <a:p>
            <a:pPr algn="ctr" defTabSz="450314">
              <a:defRPr/>
            </a:pPr>
            <a:r>
              <a:rPr lang="pt-BR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*mês/linha</a:t>
            </a:r>
          </a:p>
        </p:txBody>
      </p:sp>
      <p:sp>
        <p:nvSpPr>
          <p:cNvPr id="31" name="CaixaDeTexto 43">
            <a:extLst>
              <a:ext uri="{FF2B5EF4-FFF2-40B4-BE49-F238E27FC236}">
                <a16:creationId xmlns:a16="http://schemas.microsoft.com/office/drawing/2014/main" id="{94866E4A-C124-3E51-7050-524BDBD0DC4D}"/>
              </a:ext>
            </a:extLst>
          </p:cNvPr>
          <p:cNvSpPr txBox="1"/>
          <p:nvPr/>
        </p:nvSpPr>
        <p:spPr>
          <a:xfrm>
            <a:off x="8080673" y="5504735"/>
            <a:ext cx="2233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R$ 89,99</a:t>
            </a:r>
          </a:p>
          <a:p>
            <a:pPr algn="ctr" defTabSz="450314">
              <a:defRPr/>
            </a:pPr>
            <a:r>
              <a:rPr lang="pt-BR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*mês/linha</a:t>
            </a:r>
          </a:p>
        </p:txBody>
      </p:sp>
      <p:sp>
        <p:nvSpPr>
          <p:cNvPr id="32" name="CaixaDeTexto 43">
            <a:extLst>
              <a:ext uri="{FF2B5EF4-FFF2-40B4-BE49-F238E27FC236}">
                <a16:creationId xmlns:a16="http://schemas.microsoft.com/office/drawing/2014/main" id="{EDE1E22C-1994-8C60-42D9-814535EB8DC8}"/>
              </a:ext>
            </a:extLst>
          </p:cNvPr>
          <p:cNvSpPr txBox="1"/>
          <p:nvPr/>
        </p:nvSpPr>
        <p:spPr>
          <a:xfrm>
            <a:off x="10092975" y="5482272"/>
            <a:ext cx="2233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R$ 99,99</a:t>
            </a:r>
          </a:p>
          <a:p>
            <a:pPr algn="ctr" defTabSz="450314">
              <a:defRPr/>
            </a:pPr>
            <a:r>
              <a:rPr lang="pt-BR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*mês/linha</a:t>
            </a:r>
          </a:p>
        </p:txBody>
      </p:sp>
      <p:pic>
        <p:nvPicPr>
          <p:cNvPr id="33" name="Gráfico 8">
            <a:extLst>
              <a:ext uri="{FF2B5EF4-FFF2-40B4-BE49-F238E27FC236}">
                <a16:creationId xmlns:a16="http://schemas.microsoft.com/office/drawing/2014/main" id="{2711C995-BDCE-8F7E-1B00-AF29B8CB470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60786" y="426846"/>
            <a:ext cx="1686990" cy="1696182"/>
          </a:xfrm>
          <a:prstGeom prst="rect">
            <a:avLst/>
          </a:prstGeom>
        </p:spPr>
      </p:pic>
      <p:sp>
        <p:nvSpPr>
          <p:cNvPr id="34" name="Retângulo Arredondado 3">
            <a:extLst>
              <a:ext uri="{FF2B5EF4-FFF2-40B4-BE49-F238E27FC236}">
                <a16:creationId xmlns:a16="http://schemas.microsoft.com/office/drawing/2014/main" id="{C1A74ECB-339F-96DB-F2E3-3740DA8C9215}"/>
              </a:ext>
            </a:extLst>
          </p:cNvPr>
          <p:cNvSpPr/>
          <p:nvPr/>
        </p:nvSpPr>
        <p:spPr>
          <a:xfrm>
            <a:off x="3201100" y="2123943"/>
            <a:ext cx="5717676" cy="669647"/>
          </a:xfrm>
          <a:prstGeom prst="roundRect">
            <a:avLst>
              <a:gd name="adj" fmla="val 50000"/>
            </a:avLst>
          </a:prstGeom>
          <a:solidFill>
            <a:srgbClr val="D52B3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7585">
              <a:defRPr/>
            </a:pPr>
            <a:r>
              <a:rPr lang="pt-BR" sz="3500" b="1" kern="0" dirty="0">
                <a:solidFill>
                  <a:prstClr val="white"/>
                </a:solidFill>
                <a:latin typeface="Calibri"/>
                <a:cs typeface="Calibri" panose="020F0502020204030204" pitchFamily="34" charset="0"/>
              </a:rPr>
              <a:t>PASSAPORTE </a:t>
            </a:r>
            <a:r>
              <a:rPr lang="pt-BR" sz="3500" b="1" kern="0" dirty="0">
                <a:solidFill>
                  <a:srgbClr val="FFFF00"/>
                </a:solidFill>
                <a:latin typeface="Calibri"/>
                <a:cs typeface="Calibri" panose="020F0502020204030204" pitchFamily="34" charset="0"/>
              </a:rPr>
              <a:t>EUROPA</a:t>
            </a:r>
          </a:p>
        </p:txBody>
      </p:sp>
      <p:grpSp>
        <p:nvGrpSpPr>
          <p:cNvPr id="35" name="Agrupar 34">
            <a:extLst>
              <a:ext uri="{FF2B5EF4-FFF2-40B4-BE49-F238E27FC236}">
                <a16:creationId xmlns:a16="http://schemas.microsoft.com/office/drawing/2014/main" id="{5647C7DB-CD76-4122-05F7-90BDA4EF08AE}"/>
              </a:ext>
            </a:extLst>
          </p:cNvPr>
          <p:cNvGrpSpPr/>
          <p:nvPr/>
        </p:nvGrpSpPr>
        <p:grpSpPr>
          <a:xfrm>
            <a:off x="302114" y="438029"/>
            <a:ext cx="2681763" cy="2681763"/>
            <a:chOff x="301319" y="438028"/>
            <a:chExt cx="2681763" cy="2681763"/>
          </a:xfrm>
        </p:grpSpPr>
        <p:pic>
          <p:nvPicPr>
            <p:cNvPr id="36" name="Picture 2" descr="Post It Imagens – Download Grátis no Freepik">
              <a:extLst>
                <a:ext uri="{FF2B5EF4-FFF2-40B4-BE49-F238E27FC236}">
                  <a16:creationId xmlns:a16="http://schemas.microsoft.com/office/drawing/2014/main" id="{C0D23171-7588-F7C4-6F5D-4532CA0EFD9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207417">
              <a:off x="301319" y="438028"/>
              <a:ext cx="2681763" cy="2681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7" name="CaixaDeTexto 43">
              <a:extLst>
                <a:ext uri="{FF2B5EF4-FFF2-40B4-BE49-F238E27FC236}">
                  <a16:creationId xmlns:a16="http://schemas.microsoft.com/office/drawing/2014/main" id="{2509104F-E738-EBB1-C6B3-5352E7696C89}"/>
                </a:ext>
              </a:extLst>
            </p:cNvPr>
            <p:cNvSpPr txBox="1"/>
            <p:nvPr/>
          </p:nvSpPr>
          <p:spPr>
            <a:xfrm rot="21397404">
              <a:off x="743998" y="1076487"/>
              <a:ext cx="1928826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437283">
                <a:defRPr/>
              </a:pPr>
              <a:r>
                <a:rPr lang="pt-BR" sz="20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Opções de franquias</a:t>
              </a:r>
            </a:p>
            <a:p>
              <a:pPr algn="ctr" defTabSz="437283">
                <a:defRPr/>
              </a:pPr>
              <a:r>
                <a:rPr lang="pt-BR" sz="20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para contratar.</a:t>
              </a:r>
            </a:p>
          </p:txBody>
        </p:sp>
      </p:grpSp>
      <p:sp>
        <p:nvSpPr>
          <p:cNvPr id="2" name="Retângulo 1">
            <a:extLst>
              <a:ext uri="{FF2B5EF4-FFF2-40B4-BE49-F238E27FC236}">
                <a16:creationId xmlns:a16="http://schemas.microsoft.com/office/drawing/2014/main" id="{FCF4F7A4-6B14-B8FE-91B0-BD4C9825434F}"/>
              </a:ext>
            </a:extLst>
          </p:cNvPr>
          <p:cNvSpPr/>
          <p:nvPr/>
        </p:nvSpPr>
        <p:spPr>
          <a:xfrm>
            <a:off x="4667351" y="6544009"/>
            <a:ext cx="2252348" cy="36503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900742">
              <a:defRPr/>
            </a:pPr>
            <a:r>
              <a:rPr lang="pt-BR" sz="1772" b="1" dirty="0">
                <a:solidFill>
                  <a:prstClr val="black"/>
                </a:solidFill>
                <a:highlight>
                  <a:srgbClr val="FFFF00"/>
                </a:highlight>
                <a:latin typeface="Calibri" panose="020F0502020204030204"/>
                <a:ea typeface="Calibri" panose="020F0502020204030204" pitchFamily="34" charset="0"/>
              </a:rPr>
              <a:t>FIDELIDADE 24 MESES</a:t>
            </a:r>
            <a:endParaRPr lang="pt-BR" sz="2365" dirty="0">
              <a:solidFill>
                <a:prstClr val="black"/>
              </a:solidFill>
              <a:highlight>
                <a:srgbClr val="FFFF00"/>
              </a:highlight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5071947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1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5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9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3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750"/>
                            </p:stCondLst>
                            <p:childTnLst>
                              <p:par>
                                <p:cTn id="25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7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500"/>
                            </p:stCondLst>
                            <p:childTnLst>
                              <p:par>
                                <p:cTn id="3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500"/>
                            </p:stCondLst>
                            <p:childTnLst>
                              <p:par>
                                <p:cTn id="4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7000"/>
                            </p:stCondLst>
                            <p:childTnLst>
                              <p:par>
                                <p:cTn id="4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4D6E9CEF-2EEB-D099-A55D-2A7D3B7482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24" y="3009666"/>
            <a:ext cx="1976802" cy="1874225"/>
          </a:xfrm>
          <a:prstGeom prst="rect">
            <a:avLst/>
          </a:prstGeom>
        </p:spPr>
      </p:pic>
      <p:sp>
        <p:nvSpPr>
          <p:cNvPr id="4" name="Oval 72">
            <a:extLst>
              <a:ext uri="{FF2B5EF4-FFF2-40B4-BE49-F238E27FC236}">
                <a16:creationId xmlns:a16="http://schemas.microsoft.com/office/drawing/2014/main" id="{C289E2CD-53F3-7618-7C40-54B43F89CC0B}"/>
              </a:ext>
            </a:extLst>
          </p:cNvPr>
          <p:cNvSpPr/>
          <p:nvPr/>
        </p:nvSpPr>
        <p:spPr>
          <a:xfrm>
            <a:off x="192815" y="4939888"/>
            <a:ext cx="1642010" cy="1635217"/>
          </a:xfrm>
          <a:prstGeom prst="ellipse">
            <a:avLst/>
          </a:prstGeom>
          <a:solidFill>
            <a:srgbClr val="F7B0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sp>
        <p:nvSpPr>
          <p:cNvPr id="5" name="CaixaDeTexto 43">
            <a:extLst>
              <a:ext uri="{FF2B5EF4-FFF2-40B4-BE49-F238E27FC236}">
                <a16:creationId xmlns:a16="http://schemas.microsoft.com/office/drawing/2014/main" id="{43D2223B-1D15-ACA8-97AF-FA781F59559A}"/>
              </a:ext>
            </a:extLst>
          </p:cNvPr>
          <p:cNvSpPr txBox="1"/>
          <p:nvPr/>
        </p:nvSpPr>
        <p:spPr>
          <a:xfrm>
            <a:off x="-104198" y="5446146"/>
            <a:ext cx="2233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R$ 34,99</a:t>
            </a:r>
          </a:p>
          <a:p>
            <a:pPr algn="ctr" defTabSz="450314">
              <a:defRPr/>
            </a:pPr>
            <a:r>
              <a:rPr lang="pt-BR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*mês/linha</a:t>
            </a:r>
          </a:p>
        </p:txBody>
      </p:sp>
      <p:sp>
        <p:nvSpPr>
          <p:cNvPr id="6" name="CaixaDeTexto 43">
            <a:extLst>
              <a:ext uri="{FF2B5EF4-FFF2-40B4-BE49-F238E27FC236}">
                <a16:creationId xmlns:a16="http://schemas.microsoft.com/office/drawing/2014/main" id="{6AA4D6B4-9B78-42AD-DE8A-04E8CEB9031D}"/>
              </a:ext>
            </a:extLst>
          </p:cNvPr>
          <p:cNvSpPr txBox="1"/>
          <p:nvPr/>
        </p:nvSpPr>
        <p:spPr>
          <a:xfrm>
            <a:off x="-48541" y="3537688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5GB</a:t>
            </a: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F0103B5D-7E76-98AF-23E2-F44393CA68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4138" y="3003929"/>
            <a:ext cx="1976802" cy="1874225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B62E573-7D88-A77B-7117-B2677E6124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4152" y="2998803"/>
            <a:ext cx="1976802" cy="1874225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0AD0922B-8AEB-050E-6BE5-50D0CD26AD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1148" y="2998802"/>
            <a:ext cx="1976802" cy="1874225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0D507AB0-47CC-A47A-F2E8-2DC68BADAC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8144" y="2993345"/>
            <a:ext cx="1976802" cy="1874225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D81CC7C0-2E4E-E55B-ACCA-B3FC69B184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6440" y="2996953"/>
            <a:ext cx="1976802" cy="1874225"/>
          </a:xfrm>
          <a:prstGeom prst="rect">
            <a:avLst/>
          </a:prstGeom>
        </p:spPr>
      </p:pic>
      <p:sp>
        <p:nvSpPr>
          <p:cNvPr id="12" name="CaixaDeTexto 43">
            <a:extLst>
              <a:ext uri="{FF2B5EF4-FFF2-40B4-BE49-F238E27FC236}">
                <a16:creationId xmlns:a16="http://schemas.microsoft.com/office/drawing/2014/main" id="{CC42E80F-9A08-25CD-3878-A0A72AC5CE3A}"/>
              </a:ext>
            </a:extLst>
          </p:cNvPr>
          <p:cNvSpPr txBox="1"/>
          <p:nvPr/>
        </p:nvSpPr>
        <p:spPr>
          <a:xfrm>
            <a:off x="1950627" y="3586206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10GB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3933A756-B9E5-FD0F-F62C-5D9A341F107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32352">
            <a:off x="1216296" y="4093873"/>
            <a:ext cx="815252" cy="953845"/>
          </a:xfrm>
          <a:prstGeom prst="rect">
            <a:avLst/>
          </a:prstGeom>
        </p:spPr>
      </p:pic>
      <p:sp>
        <p:nvSpPr>
          <p:cNvPr id="14" name="Oval 72">
            <a:extLst>
              <a:ext uri="{FF2B5EF4-FFF2-40B4-BE49-F238E27FC236}">
                <a16:creationId xmlns:a16="http://schemas.microsoft.com/office/drawing/2014/main" id="{BD4CF311-6FA7-8380-6640-04CB03FCC5DC}"/>
              </a:ext>
            </a:extLst>
          </p:cNvPr>
          <p:cNvSpPr/>
          <p:nvPr/>
        </p:nvSpPr>
        <p:spPr>
          <a:xfrm>
            <a:off x="2265349" y="4951022"/>
            <a:ext cx="1642010" cy="1635217"/>
          </a:xfrm>
          <a:prstGeom prst="ellipse">
            <a:avLst/>
          </a:prstGeom>
          <a:solidFill>
            <a:srgbClr val="F7B0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CE23729F-2A08-0577-073A-B63BB99F73C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32352">
            <a:off x="3288830" y="4105007"/>
            <a:ext cx="815252" cy="953845"/>
          </a:xfrm>
          <a:prstGeom prst="rect">
            <a:avLst/>
          </a:prstGeom>
        </p:spPr>
      </p:pic>
      <p:sp>
        <p:nvSpPr>
          <p:cNvPr id="16" name="Oval 72">
            <a:extLst>
              <a:ext uri="{FF2B5EF4-FFF2-40B4-BE49-F238E27FC236}">
                <a16:creationId xmlns:a16="http://schemas.microsoft.com/office/drawing/2014/main" id="{A0A41EDE-3374-1825-2E9D-555B8F83613F}"/>
              </a:ext>
            </a:extLst>
          </p:cNvPr>
          <p:cNvSpPr/>
          <p:nvPr/>
        </p:nvSpPr>
        <p:spPr>
          <a:xfrm>
            <a:off x="4322539" y="4952510"/>
            <a:ext cx="1642010" cy="1635217"/>
          </a:xfrm>
          <a:prstGeom prst="ellipse">
            <a:avLst/>
          </a:prstGeom>
          <a:solidFill>
            <a:srgbClr val="F7B0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17" name="Imagem 16">
            <a:extLst>
              <a:ext uri="{FF2B5EF4-FFF2-40B4-BE49-F238E27FC236}">
                <a16:creationId xmlns:a16="http://schemas.microsoft.com/office/drawing/2014/main" id="{08EEC43C-9CEB-8BC8-6B83-EDBB493D4A0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32352">
            <a:off x="5346020" y="4106495"/>
            <a:ext cx="815252" cy="953845"/>
          </a:xfrm>
          <a:prstGeom prst="rect">
            <a:avLst/>
          </a:prstGeom>
        </p:spPr>
      </p:pic>
      <p:sp>
        <p:nvSpPr>
          <p:cNvPr id="18" name="Oval 72">
            <a:extLst>
              <a:ext uri="{FF2B5EF4-FFF2-40B4-BE49-F238E27FC236}">
                <a16:creationId xmlns:a16="http://schemas.microsoft.com/office/drawing/2014/main" id="{9FCDF561-4100-689F-6AA3-4DAFA7962186}"/>
              </a:ext>
            </a:extLst>
          </p:cNvPr>
          <p:cNvSpPr/>
          <p:nvPr/>
        </p:nvSpPr>
        <p:spPr>
          <a:xfrm>
            <a:off x="6305385" y="4939888"/>
            <a:ext cx="1642010" cy="1635217"/>
          </a:xfrm>
          <a:prstGeom prst="ellipse">
            <a:avLst/>
          </a:prstGeom>
          <a:solidFill>
            <a:srgbClr val="F7B0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19" name="Imagem 18">
            <a:extLst>
              <a:ext uri="{FF2B5EF4-FFF2-40B4-BE49-F238E27FC236}">
                <a16:creationId xmlns:a16="http://schemas.microsoft.com/office/drawing/2014/main" id="{98BFEFE7-E9E0-F5F2-70E7-5D9904D5CE0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32352">
            <a:off x="7328866" y="4078633"/>
            <a:ext cx="815252" cy="953845"/>
          </a:xfrm>
          <a:prstGeom prst="rect">
            <a:avLst/>
          </a:prstGeom>
        </p:spPr>
      </p:pic>
      <p:sp>
        <p:nvSpPr>
          <p:cNvPr id="20" name="CaixaDeTexto 43">
            <a:extLst>
              <a:ext uri="{FF2B5EF4-FFF2-40B4-BE49-F238E27FC236}">
                <a16:creationId xmlns:a16="http://schemas.microsoft.com/office/drawing/2014/main" id="{BC08E260-06DB-CF23-E2BC-54F4AACBA3E8}"/>
              </a:ext>
            </a:extLst>
          </p:cNvPr>
          <p:cNvSpPr txBox="1"/>
          <p:nvPr/>
        </p:nvSpPr>
        <p:spPr>
          <a:xfrm>
            <a:off x="1938586" y="5471138"/>
            <a:ext cx="2233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R$ 49,99</a:t>
            </a:r>
          </a:p>
          <a:p>
            <a:pPr algn="ctr" defTabSz="450314">
              <a:defRPr/>
            </a:pPr>
            <a:r>
              <a:rPr lang="pt-BR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*mês/linha</a:t>
            </a:r>
          </a:p>
        </p:txBody>
      </p:sp>
      <p:sp>
        <p:nvSpPr>
          <p:cNvPr id="21" name="Oval 72">
            <a:extLst>
              <a:ext uri="{FF2B5EF4-FFF2-40B4-BE49-F238E27FC236}">
                <a16:creationId xmlns:a16="http://schemas.microsoft.com/office/drawing/2014/main" id="{2030A5DC-6B3E-9492-FF0B-FDFB41E70E07}"/>
              </a:ext>
            </a:extLst>
          </p:cNvPr>
          <p:cNvSpPr/>
          <p:nvPr/>
        </p:nvSpPr>
        <p:spPr>
          <a:xfrm>
            <a:off x="8371031" y="4931585"/>
            <a:ext cx="1642010" cy="1635217"/>
          </a:xfrm>
          <a:prstGeom prst="ellipse">
            <a:avLst/>
          </a:prstGeom>
          <a:solidFill>
            <a:srgbClr val="F7B0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22" name="Imagem 21">
            <a:extLst>
              <a:ext uri="{FF2B5EF4-FFF2-40B4-BE49-F238E27FC236}">
                <a16:creationId xmlns:a16="http://schemas.microsoft.com/office/drawing/2014/main" id="{C9625D3A-71AE-B1DA-D3B5-EB412B79402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32352">
            <a:off x="9400685" y="4076822"/>
            <a:ext cx="815252" cy="953845"/>
          </a:xfrm>
          <a:prstGeom prst="rect">
            <a:avLst/>
          </a:prstGeom>
        </p:spPr>
      </p:pic>
      <p:sp>
        <p:nvSpPr>
          <p:cNvPr id="23" name="Oval 72">
            <a:extLst>
              <a:ext uri="{FF2B5EF4-FFF2-40B4-BE49-F238E27FC236}">
                <a16:creationId xmlns:a16="http://schemas.microsoft.com/office/drawing/2014/main" id="{C55F9E77-A24A-9415-4B30-6C7FE9DDEEE4}"/>
              </a:ext>
            </a:extLst>
          </p:cNvPr>
          <p:cNvSpPr/>
          <p:nvPr/>
        </p:nvSpPr>
        <p:spPr>
          <a:xfrm>
            <a:off x="10347111" y="4939888"/>
            <a:ext cx="1642010" cy="1635217"/>
          </a:xfrm>
          <a:prstGeom prst="ellipse">
            <a:avLst/>
          </a:prstGeom>
          <a:solidFill>
            <a:srgbClr val="F7B0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24" name="Imagem 23">
            <a:extLst>
              <a:ext uri="{FF2B5EF4-FFF2-40B4-BE49-F238E27FC236}">
                <a16:creationId xmlns:a16="http://schemas.microsoft.com/office/drawing/2014/main" id="{8FBAA390-2C84-15E7-298B-1E8ACE2BCC9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32352">
            <a:off x="11370592" y="4093873"/>
            <a:ext cx="815252" cy="953845"/>
          </a:xfrm>
          <a:prstGeom prst="rect">
            <a:avLst/>
          </a:prstGeom>
        </p:spPr>
      </p:pic>
      <p:sp>
        <p:nvSpPr>
          <p:cNvPr id="25" name="CaixaDeTexto 43">
            <a:extLst>
              <a:ext uri="{FF2B5EF4-FFF2-40B4-BE49-F238E27FC236}">
                <a16:creationId xmlns:a16="http://schemas.microsoft.com/office/drawing/2014/main" id="{71345F9A-7497-5900-3BDC-E76A6AEF59E1}"/>
              </a:ext>
            </a:extLst>
          </p:cNvPr>
          <p:cNvSpPr txBox="1"/>
          <p:nvPr/>
        </p:nvSpPr>
        <p:spPr>
          <a:xfrm>
            <a:off x="3977180" y="3571813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15GB</a:t>
            </a:r>
          </a:p>
        </p:txBody>
      </p:sp>
      <p:sp>
        <p:nvSpPr>
          <p:cNvPr id="26" name="CaixaDeTexto 43">
            <a:extLst>
              <a:ext uri="{FF2B5EF4-FFF2-40B4-BE49-F238E27FC236}">
                <a16:creationId xmlns:a16="http://schemas.microsoft.com/office/drawing/2014/main" id="{D0F0126B-1353-E88F-B72F-CA09294E0DAA}"/>
              </a:ext>
            </a:extLst>
          </p:cNvPr>
          <p:cNvSpPr txBox="1"/>
          <p:nvPr/>
        </p:nvSpPr>
        <p:spPr>
          <a:xfrm>
            <a:off x="5988520" y="3554014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20GB</a:t>
            </a:r>
          </a:p>
        </p:txBody>
      </p:sp>
      <p:sp>
        <p:nvSpPr>
          <p:cNvPr id="27" name="CaixaDeTexto 43">
            <a:extLst>
              <a:ext uri="{FF2B5EF4-FFF2-40B4-BE49-F238E27FC236}">
                <a16:creationId xmlns:a16="http://schemas.microsoft.com/office/drawing/2014/main" id="{778A7E52-7731-CF02-B864-E29F0103C609}"/>
              </a:ext>
            </a:extLst>
          </p:cNvPr>
          <p:cNvSpPr txBox="1"/>
          <p:nvPr/>
        </p:nvSpPr>
        <p:spPr>
          <a:xfrm>
            <a:off x="8030286" y="3543027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30GB</a:t>
            </a:r>
          </a:p>
        </p:txBody>
      </p:sp>
      <p:sp>
        <p:nvSpPr>
          <p:cNvPr id="28" name="CaixaDeTexto 43">
            <a:extLst>
              <a:ext uri="{FF2B5EF4-FFF2-40B4-BE49-F238E27FC236}">
                <a16:creationId xmlns:a16="http://schemas.microsoft.com/office/drawing/2014/main" id="{98E6D0CC-C6A1-D79A-5919-1AE4F046BEB2}"/>
              </a:ext>
            </a:extLst>
          </p:cNvPr>
          <p:cNvSpPr txBox="1"/>
          <p:nvPr/>
        </p:nvSpPr>
        <p:spPr>
          <a:xfrm>
            <a:off x="9949951" y="3543793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40GB</a:t>
            </a:r>
          </a:p>
        </p:txBody>
      </p:sp>
      <p:sp>
        <p:nvSpPr>
          <p:cNvPr id="29" name="CaixaDeTexto 43">
            <a:extLst>
              <a:ext uri="{FF2B5EF4-FFF2-40B4-BE49-F238E27FC236}">
                <a16:creationId xmlns:a16="http://schemas.microsoft.com/office/drawing/2014/main" id="{27C6113B-9743-B819-7F73-8AC1BCB7B424}"/>
              </a:ext>
            </a:extLst>
          </p:cNvPr>
          <p:cNvSpPr txBox="1"/>
          <p:nvPr/>
        </p:nvSpPr>
        <p:spPr>
          <a:xfrm>
            <a:off x="4026821" y="5482272"/>
            <a:ext cx="2233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R$ 79,99</a:t>
            </a:r>
          </a:p>
          <a:p>
            <a:pPr algn="ctr" defTabSz="450314">
              <a:defRPr/>
            </a:pPr>
            <a:r>
              <a:rPr lang="pt-BR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*mês/linha</a:t>
            </a:r>
          </a:p>
        </p:txBody>
      </p:sp>
      <p:sp>
        <p:nvSpPr>
          <p:cNvPr id="30" name="CaixaDeTexto 43">
            <a:extLst>
              <a:ext uri="{FF2B5EF4-FFF2-40B4-BE49-F238E27FC236}">
                <a16:creationId xmlns:a16="http://schemas.microsoft.com/office/drawing/2014/main" id="{8CE9A7E1-80E8-63F2-FB8D-86AB68B00497}"/>
              </a:ext>
            </a:extLst>
          </p:cNvPr>
          <p:cNvSpPr txBox="1"/>
          <p:nvPr/>
        </p:nvSpPr>
        <p:spPr>
          <a:xfrm>
            <a:off x="6041427" y="5507638"/>
            <a:ext cx="2233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R$ 89,99</a:t>
            </a:r>
          </a:p>
          <a:p>
            <a:pPr algn="ctr" defTabSz="450314">
              <a:defRPr/>
            </a:pPr>
            <a:r>
              <a:rPr lang="pt-BR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*mês/linha</a:t>
            </a:r>
          </a:p>
        </p:txBody>
      </p:sp>
      <p:sp>
        <p:nvSpPr>
          <p:cNvPr id="31" name="CaixaDeTexto 43">
            <a:extLst>
              <a:ext uri="{FF2B5EF4-FFF2-40B4-BE49-F238E27FC236}">
                <a16:creationId xmlns:a16="http://schemas.microsoft.com/office/drawing/2014/main" id="{94866E4A-C124-3E51-7050-524BDBD0DC4D}"/>
              </a:ext>
            </a:extLst>
          </p:cNvPr>
          <p:cNvSpPr txBox="1"/>
          <p:nvPr/>
        </p:nvSpPr>
        <p:spPr>
          <a:xfrm>
            <a:off x="8080673" y="5504735"/>
            <a:ext cx="2233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R$ 149,99</a:t>
            </a:r>
          </a:p>
          <a:p>
            <a:pPr algn="ctr" defTabSz="450314">
              <a:defRPr/>
            </a:pPr>
            <a:r>
              <a:rPr lang="pt-BR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*mês/linha</a:t>
            </a:r>
          </a:p>
        </p:txBody>
      </p:sp>
      <p:sp>
        <p:nvSpPr>
          <p:cNvPr id="32" name="CaixaDeTexto 43">
            <a:extLst>
              <a:ext uri="{FF2B5EF4-FFF2-40B4-BE49-F238E27FC236}">
                <a16:creationId xmlns:a16="http://schemas.microsoft.com/office/drawing/2014/main" id="{EDE1E22C-1994-8C60-42D9-814535EB8DC8}"/>
              </a:ext>
            </a:extLst>
          </p:cNvPr>
          <p:cNvSpPr txBox="1"/>
          <p:nvPr/>
        </p:nvSpPr>
        <p:spPr>
          <a:xfrm>
            <a:off x="10092975" y="5482272"/>
            <a:ext cx="2233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R$ 189,99</a:t>
            </a:r>
          </a:p>
          <a:p>
            <a:pPr algn="ctr" defTabSz="450314">
              <a:defRPr/>
            </a:pPr>
            <a:r>
              <a:rPr lang="pt-BR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*mês/linha</a:t>
            </a:r>
          </a:p>
        </p:txBody>
      </p:sp>
      <p:pic>
        <p:nvPicPr>
          <p:cNvPr id="33" name="Gráfico 8">
            <a:extLst>
              <a:ext uri="{FF2B5EF4-FFF2-40B4-BE49-F238E27FC236}">
                <a16:creationId xmlns:a16="http://schemas.microsoft.com/office/drawing/2014/main" id="{2711C995-BDCE-8F7E-1B00-AF29B8CB470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60786" y="426846"/>
            <a:ext cx="1686990" cy="1696182"/>
          </a:xfrm>
          <a:prstGeom prst="rect">
            <a:avLst/>
          </a:prstGeom>
        </p:spPr>
      </p:pic>
      <p:sp>
        <p:nvSpPr>
          <p:cNvPr id="34" name="Retângulo Arredondado 3">
            <a:extLst>
              <a:ext uri="{FF2B5EF4-FFF2-40B4-BE49-F238E27FC236}">
                <a16:creationId xmlns:a16="http://schemas.microsoft.com/office/drawing/2014/main" id="{C1A74ECB-339F-96DB-F2E3-3740DA8C9215}"/>
              </a:ext>
            </a:extLst>
          </p:cNvPr>
          <p:cNvSpPr/>
          <p:nvPr/>
        </p:nvSpPr>
        <p:spPr>
          <a:xfrm>
            <a:off x="3201100" y="2123943"/>
            <a:ext cx="5717676" cy="669647"/>
          </a:xfrm>
          <a:prstGeom prst="roundRect">
            <a:avLst>
              <a:gd name="adj" fmla="val 50000"/>
            </a:avLst>
          </a:prstGeom>
          <a:solidFill>
            <a:srgbClr val="D52B3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7585">
              <a:defRPr/>
            </a:pPr>
            <a:r>
              <a:rPr lang="pt-BR" sz="3500" b="1" kern="0" dirty="0">
                <a:solidFill>
                  <a:prstClr val="white"/>
                </a:solidFill>
                <a:latin typeface="Calibri"/>
                <a:cs typeface="Calibri" panose="020F0502020204030204" pitchFamily="34" charset="0"/>
              </a:rPr>
              <a:t>PASSAPORTE </a:t>
            </a:r>
            <a:r>
              <a:rPr lang="pt-BR" sz="3500" b="1" kern="0" dirty="0">
                <a:solidFill>
                  <a:srgbClr val="FFFF00"/>
                </a:solidFill>
                <a:latin typeface="Calibri"/>
                <a:cs typeface="Calibri" panose="020F0502020204030204" pitchFamily="34" charset="0"/>
              </a:rPr>
              <a:t>MUNDO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1238A1E5-2AA6-6BC4-D7D9-A91619C0458F}"/>
              </a:ext>
            </a:extLst>
          </p:cNvPr>
          <p:cNvGrpSpPr/>
          <p:nvPr/>
        </p:nvGrpSpPr>
        <p:grpSpPr>
          <a:xfrm>
            <a:off x="302114" y="438029"/>
            <a:ext cx="2681763" cy="2681763"/>
            <a:chOff x="301319" y="438028"/>
            <a:chExt cx="2681763" cy="2681763"/>
          </a:xfrm>
        </p:grpSpPr>
        <p:pic>
          <p:nvPicPr>
            <p:cNvPr id="35" name="Picture 2" descr="Post It Imagens – Download Grátis no Freepik">
              <a:extLst>
                <a:ext uri="{FF2B5EF4-FFF2-40B4-BE49-F238E27FC236}">
                  <a16:creationId xmlns:a16="http://schemas.microsoft.com/office/drawing/2014/main" id="{6BDDC76C-F464-5058-DFDA-D4099AFDFE6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207417">
              <a:off x="301319" y="438028"/>
              <a:ext cx="2681763" cy="2681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CaixaDeTexto 43">
              <a:extLst>
                <a:ext uri="{FF2B5EF4-FFF2-40B4-BE49-F238E27FC236}">
                  <a16:creationId xmlns:a16="http://schemas.microsoft.com/office/drawing/2014/main" id="{31365D35-4C94-33EF-C7F9-26A6CA7AD3DC}"/>
                </a:ext>
              </a:extLst>
            </p:cNvPr>
            <p:cNvSpPr txBox="1"/>
            <p:nvPr/>
          </p:nvSpPr>
          <p:spPr>
            <a:xfrm rot="21397404">
              <a:off x="743998" y="1076487"/>
              <a:ext cx="1928826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437283">
                <a:defRPr/>
              </a:pPr>
              <a:r>
                <a:rPr lang="pt-BR" sz="20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Opções de franquias</a:t>
              </a:r>
            </a:p>
            <a:p>
              <a:pPr algn="ctr" defTabSz="437283">
                <a:defRPr/>
              </a:pPr>
              <a:r>
                <a:rPr lang="pt-BR" sz="20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para contratar.</a:t>
              </a:r>
            </a:p>
          </p:txBody>
        </p:sp>
      </p:grpSp>
      <p:sp>
        <p:nvSpPr>
          <p:cNvPr id="37" name="Retângulo 36">
            <a:extLst>
              <a:ext uri="{FF2B5EF4-FFF2-40B4-BE49-F238E27FC236}">
                <a16:creationId xmlns:a16="http://schemas.microsoft.com/office/drawing/2014/main" id="{0531AA23-ACDC-BB08-AC0F-B36FE8D474F8}"/>
              </a:ext>
            </a:extLst>
          </p:cNvPr>
          <p:cNvSpPr/>
          <p:nvPr/>
        </p:nvSpPr>
        <p:spPr>
          <a:xfrm>
            <a:off x="4667351" y="6544009"/>
            <a:ext cx="2252348" cy="36503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900742">
              <a:defRPr/>
            </a:pPr>
            <a:r>
              <a:rPr lang="pt-BR" sz="1772" b="1" dirty="0">
                <a:solidFill>
                  <a:prstClr val="black"/>
                </a:solidFill>
                <a:highlight>
                  <a:srgbClr val="FFFF00"/>
                </a:highlight>
                <a:latin typeface="Calibri" panose="020F0502020204030204"/>
                <a:ea typeface="Calibri" panose="020F0502020204030204" pitchFamily="34" charset="0"/>
              </a:rPr>
              <a:t>FIDELIDADE 24 MESES</a:t>
            </a:r>
            <a:endParaRPr lang="pt-BR" sz="2365" dirty="0">
              <a:solidFill>
                <a:prstClr val="black"/>
              </a:solidFill>
              <a:highlight>
                <a:srgbClr val="FFFF00"/>
              </a:highlight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1972927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1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5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9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3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750"/>
                            </p:stCondLst>
                            <p:childTnLst>
                              <p:par>
                                <p:cTn id="25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7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500"/>
                            </p:stCondLst>
                            <p:childTnLst>
                              <p:par>
                                <p:cTn id="3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500"/>
                            </p:stCondLst>
                            <p:childTnLst>
                              <p:par>
                                <p:cTn id="4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7000"/>
                            </p:stCondLst>
                            <p:childTnLst>
                              <p:par>
                                <p:cTn id="4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12">
            <a:extLst>
              <a:ext uri="{FF2B5EF4-FFF2-40B4-BE49-F238E27FC236}">
                <a16:creationId xmlns:a16="http://schemas.microsoft.com/office/drawing/2014/main" id="{C52062FD-FE22-4A33-9AE2-666E9282C39B}"/>
              </a:ext>
            </a:extLst>
          </p:cNvPr>
          <p:cNvPicPr>
            <a:picLocks noChangeAspect="1"/>
          </p:cNvPicPr>
          <p:nvPr/>
        </p:nvPicPr>
        <p:blipFill>
          <a:blip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1344" y="607810"/>
            <a:ext cx="10873208" cy="5944871"/>
          </a:xfrm>
          <a:prstGeom prst="rect">
            <a:avLst/>
          </a:prstGeom>
        </p:spPr>
      </p:pic>
      <p:sp>
        <p:nvSpPr>
          <p:cNvPr id="42" name="CaixaDeTexto 41">
            <a:extLst>
              <a:ext uri="{FF2B5EF4-FFF2-40B4-BE49-F238E27FC236}">
                <a16:creationId xmlns:a16="http://schemas.microsoft.com/office/drawing/2014/main" id="{3CC98842-5576-42A6-8494-9C05B410682A}"/>
              </a:ext>
            </a:extLst>
          </p:cNvPr>
          <p:cNvSpPr txBox="1"/>
          <p:nvPr/>
        </p:nvSpPr>
        <p:spPr>
          <a:xfrm>
            <a:off x="9247949" y="908721"/>
            <a:ext cx="4397927" cy="3300361"/>
          </a:xfrm>
          <a:prstGeom prst="rect">
            <a:avLst/>
          </a:prstGeom>
          <a:noFill/>
        </p:spPr>
        <p:txBody>
          <a:bodyPr wrap="square" lIns="93825" tIns="46912" rIns="93825" bIns="46912" rtlCol="0">
            <a:spAutoFit/>
          </a:bodyPr>
          <a:lstStyle/>
          <a:p>
            <a:pPr algn="ctr" defTabSz="629334">
              <a:defRPr/>
            </a:pPr>
            <a:endParaRPr lang="pt-BR" sz="2976" dirty="0">
              <a:solidFill>
                <a:srgbClr val="D81535"/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pPr algn="ctr" defTabSz="629334">
              <a:defRPr/>
            </a:pPr>
            <a:endParaRPr lang="pt-BR" sz="2976" dirty="0">
              <a:solidFill>
                <a:srgbClr val="D81535"/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pPr algn="ctr" defTabSz="629334">
              <a:defRPr/>
            </a:pPr>
            <a:r>
              <a:rPr lang="pt-BR" sz="2976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</a:t>
            </a:r>
          </a:p>
          <a:p>
            <a:pPr algn="ctr" defTabSz="629334">
              <a:defRPr/>
            </a:pPr>
            <a:r>
              <a:rPr lang="pt-BR" sz="2976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</a:t>
            </a:r>
          </a:p>
          <a:p>
            <a:pPr algn="ctr" defTabSz="629334">
              <a:defRPr/>
            </a:pPr>
            <a:r>
              <a:rPr lang="pt-BR" sz="2976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D</a:t>
            </a:r>
          </a:p>
          <a:p>
            <a:pPr algn="ctr" defTabSz="629334">
              <a:defRPr/>
            </a:pPr>
            <a:r>
              <a:rPr lang="pt-BR" sz="2976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</a:t>
            </a:r>
          </a:p>
          <a:p>
            <a:pPr algn="ctr" defTabSz="629334">
              <a:defRPr/>
            </a:pPr>
            <a:r>
              <a:rPr lang="pt-BR" sz="2976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</a:t>
            </a:r>
            <a:endParaRPr lang="pt-BR" sz="2976" dirty="0">
              <a:solidFill>
                <a:srgbClr val="D81535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graphicFrame>
        <p:nvGraphicFramePr>
          <p:cNvPr id="24" name="Tabela 23">
            <a:extLst>
              <a:ext uri="{FF2B5EF4-FFF2-40B4-BE49-F238E27FC236}">
                <a16:creationId xmlns:a16="http://schemas.microsoft.com/office/drawing/2014/main" id="{7CCE0F69-09C4-4092-A904-78C33B8B7AC0}"/>
              </a:ext>
            </a:extLst>
          </p:cNvPr>
          <p:cNvGraphicFramePr>
            <a:graphicFrameLocks noGrp="1"/>
          </p:cNvGraphicFramePr>
          <p:nvPr/>
        </p:nvGraphicFramePr>
        <p:xfrm>
          <a:off x="1108218" y="3080587"/>
          <a:ext cx="9793089" cy="10681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52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491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3679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9297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9297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9297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29297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79567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pt-BR" sz="2100" b="1" kern="1200" baseline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FRANQUIA DO PASSAPORTE</a:t>
                      </a:r>
                    </a:p>
                  </a:txBody>
                  <a:tcPr marL="108054" marR="108054" marT="54029" marB="5402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marL="85725" indent="-85725" algn="ctr" fontAlgn="ctr"/>
                      <a:r>
                        <a:rPr lang="pt-BR" sz="2400" b="1" i="0" u="none" strike="noStrike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5GB </a:t>
                      </a:r>
                    </a:p>
                  </a:txBody>
                  <a:tcPr marL="10667" marR="10667" marT="10667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85725" indent="-85725" algn="ctr" fontAlgn="ctr"/>
                      <a:r>
                        <a:rPr lang="pt-BR" sz="2400" b="1" i="0" u="none" strike="noStrike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10GB</a:t>
                      </a:r>
                    </a:p>
                  </a:txBody>
                  <a:tcPr marL="10667" marR="10667" marT="10667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85725" indent="-85725" algn="ctr" fontAlgn="ctr"/>
                      <a:r>
                        <a:rPr lang="pt-BR" sz="2400" b="1" i="0" u="none" strike="noStrike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15GB</a:t>
                      </a:r>
                    </a:p>
                  </a:txBody>
                  <a:tcPr marL="10667" marR="10667" marT="10667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85725" indent="-85725" algn="ctr" fontAlgn="ctr"/>
                      <a:r>
                        <a:rPr lang="pt-BR" sz="2400" b="1" i="0" u="none" strike="noStrike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20GB</a:t>
                      </a:r>
                    </a:p>
                  </a:txBody>
                  <a:tcPr marL="10667" marR="10667" marT="10667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85725" indent="-85725" algn="ctr" fontAlgn="ctr"/>
                      <a:r>
                        <a:rPr lang="pt-BR" sz="2400" b="1" i="0" u="none" strike="noStrike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30GB</a:t>
                      </a:r>
                    </a:p>
                  </a:txBody>
                  <a:tcPr marL="10667" marR="10667" marT="10667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85725" indent="-85725" algn="ctr" fontAlgn="ctr"/>
                      <a:r>
                        <a:rPr lang="pt-BR" sz="2400" b="1" i="0" u="none" strike="noStrike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40GB</a:t>
                      </a:r>
                    </a:p>
                  </a:txBody>
                  <a:tcPr marL="10667" marR="10667" marT="10667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pSp>
        <p:nvGrpSpPr>
          <p:cNvPr id="3" name="Agrupar 2">
            <a:extLst>
              <a:ext uri="{FF2B5EF4-FFF2-40B4-BE49-F238E27FC236}">
                <a16:creationId xmlns:a16="http://schemas.microsoft.com/office/drawing/2014/main" id="{7F850DB5-69BA-B18A-7404-57655F4CA192}"/>
              </a:ext>
            </a:extLst>
          </p:cNvPr>
          <p:cNvGrpSpPr/>
          <p:nvPr/>
        </p:nvGrpSpPr>
        <p:grpSpPr>
          <a:xfrm>
            <a:off x="4170065" y="4316749"/>
            <a:ext cx="4929537" cy="1135183"/>
            <a:chOff x="3915024" y="5143142"/>
            <a:chExt cx="4929537" cy="1135183"/>
          </a:xfrm>
        </p:grpSpPr>
        <p:sp>
          <p:nvSpPr>
            <p:cNvPr id="5" name="Retângulo: Cantos Arredondados 36">
              <a:extLst>
                <a:ext uri="{FF2B5EF4-FFF2-40B4-BE49-F238E27FC236}">
                  <a16:creationId xmlns:a16="http://schemas.microsoft.com/office/drawing/2014/main" id="{7C10A78F-0984-102B-F696-738461E145B1}"/>
                </a:ext>
              </a:extLst>
            </p:cNvPr>
            <p:cNvSpPr/>
            <p:nvPr/>
          </p:nvSpPr>
          <p:spPr>
            <a:xfrm>
              <a:off x="3934967" y="5364207"/>
              <a:ext cx="4909594" cy="693054"/>
            </a:xfrm>
            <a:prstGeom prst="roundRect">
              <a:avLst/>
            </a:prstGeom>
            <a:solidFill>
              <a:srgbClr val="FF0000"/>
            </a:solidFill>
            <a:ln w="76200">
              <a:solidFill>
                <a:srgbClr val="FF0000"/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849555">
                <a:defRPr/>
              </a:pPr>
              <a:endParaRPr lang="pt-BR" sz="1674" b="1" dirty="0">
                <a:solidFill>
                  <a:srgbClr val="FF0000"/>
                </a:solidFill>
                <a:latin typeface="Calibri" panose="020F0502020204030204"/>
                <a:ea typeface="Tahoma" panose="020B0604030504040204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0F08747C-525C-D057-13A6-1259433827C1}"/>
                </a:ext>
              </a:extLst>
            </p:cNvPr>
            <p:cNvSpPr/>
            <p:nvPr/>
          </p:nvSpPr>
          <p:spPr>
            <a:xfrm>
              <a:off x="3915024" y="5143142"/>
              <a:ext cx="4909594" cy="11351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121162" tIns="60581" rIns="121162" bIns="60581" anchor="ctr">
              <a:spAutoFit/>
            </a:bodyPr>
            <a:lstStyle/>
            <a:p>
              <a:pPr algn="ctr" defTabSz="611143">
                <a:defRPr/>
              </a:pPr>
              <a:r>
                <a:rPr lang="pt-BR" sz="2194" b="1" dirty="0">
                  <a:solidFill>
                    <a:prstClr val="white"/>
                  </a:solidFill>
                  <a:latin typeface="Calibri" panose="020F0502020204030204"/>
                </a:rPr>
                <a:t>                                                                                                                                PODEM SER UTILIZADOS NO EXTERIOR</a:t>
              </a:r>
              <a:endParaRPr lang="pt-BR" sz="2194" dirty="0">
                <a:solidFill>
                  <a:prstClr val="white"/>
                </a:solidFill>
                <a:latin typeface="Calibri" panose="020F0502020204030204"/>
              </a:endParaRPr>
            </a:p>
            <a:p>
              <a:pPr algn="ctr" defTabSz="611143">
                <a:defRPr/>
              </a:pPr>
              <a:endParaRPr lang="pt-BR" sz="2194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</p:grpSp>
      <p:pic>
        <p:nvPicPr>
          <p:cNvPr id="10" name="Imagem 9" descr="Desenho de rosto de pessoa visto de perto&#10;&#10;Descrição gerada automaticamente">
            <a:extLst>
              <a:ext uri="{FF2B5EF4-FFF2-40B4-BE49-F238E27FC236}">
                <a16:creationId xmlns:a16="http://schemas.microsoft.com/office/drawing/2014/main" id="{209420C2-B138-4542-BA98-1937A59F4CF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0971" y="1016366"/>
            <a:ext cx="1605159" cy="1609895"/>
          </a:xfrm>
          <a:prstGeom prst="rect">
            <a:avLst/>
          </a:prstGeom>
        </p:spPr>
      </p:pic>
      <p:pic>
        <p:nvPicPr>
          <p:cNvPr id="9" name="Imagem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4586" y="1231066"/>
            <a:ext cx="1180497" cy="1180497"/>
          </a:xfrm>
          <a:prstGeom prst="ellipse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1482755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12">
            <a:extLst>
              <a:ext uri="{FF2B5EF4-FFF2-40B4-BE49-F238E27FC236}">
                <a16:creationId xmlns:a16="http://schemas.microsoft.com/office/drawing/2014/main" id="{1C5D8BB0-C8B9-FC5D-E114-F641E9DA6FEE}"/>
              </a:ext>
            </a:extLst>
          </p:cNvPr>
          <p:cNvPicPr>
            <a:picLocks noChangeAspect="1"/>
          </p:cNvPicPr>
          <p:nvPr/>
        </p:nvPicPr>
        <p:blipFill>
          <a:blip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1344" y="607810"/>
            <a:ext cx="10873208" cy="5944871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99652D65-E5DE-7F58-6D80-2E25FE8F8943}"/>
              </a:ext>
            </a:extLst>
          </p:cNvPr>
          <p:cNvSpPr txBox="1"/>
          <p:nvPr/>
        </p:nvSpPr>
        <p:spPr>
          <a:xfrm>
            <a:off x="9247949" y="908721"/>
            <a:ext cx="4397927" cy="3300361"/>
          </a:xfrm>
          <a:prstGeom prst="rect">
            <a:avLst/>
          </a:prstGeom>
          <a:noFill/>
        </p:spPr>
        <p:txBody>
          <a:bodyPr wrap="square" lIns="93825" tIns="46912" rIns="93825" bIns="46912" rtlCol="0">
            <a:spAutoFit/>
          </a:bodyPr>
          <a:lstStyle/>
          <a:p>
            <a:pPr algn="ctr" defTabSz="629334">
              <a:defRPr/>
            </a:pPr>
            <a:endParaRPr lang="pt-BR" sz="2976" dirty="0">
              <a:solidFill>
                <a:srgbClr val="D81535"/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pPr algn="ctr" defTabSz="629334">
              <a:defRPr/>
            </a:pPr>
            <a:endParaRPr lang="pt-BR" sz="2976" dirty="0">
              <a:solidFill>
                <a:srgbClr val="D81535"/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pPr algn="ctr" defTabSz="629334">
              <a:defRPr/>
            </a:pPr>
            <a:r>
              <a:rPr lang="pt-BR" sz="2976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</a:t>
            </a:r>
          </a:p>
          <a:p>
            <a:pPr algn="ctr" defTabSz="629334">
              <a:defRPr/>
            </a:pPr>
            <a:r>
              <a:rPr lang="pt-BR" sz="2976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</a:t>
            </a:r>
          </a:p>
          <a:p>
            <a:pPr algn="ctr" defTabSz="629334">
              <a:defRPr/>
            </a:pPr>
            <a:r>
              <a:rPr lang="pt-BR" sz="2976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D</a:t>
            </a:r>
          </a:p>
          <a:p>
            <a:pPr algn="ctr" defTabSz="629334">
              <a:defRPr/>
            </a:pPr>
            <a:r>
              <a:rPr lang="pt-BR" sz="2976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</a:t>
            </a:r>
          </a:p>
          <a:p>
            <a:pPr algn="ctr" defTabSz="629334">
              <a:defRPr/>
            </a:pPr>
            <a:r>
              <a:rPr lang="pt-BR" sz="2976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</a:t>
            </a:r>
            <a:endParaRPr lang="pt-BR" sz="2976" dirty="0">
              <a:solidFill>
                <a:srgbClr val="D81535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graphicFrame>
        <p:nvGraphicFramePr>
          <p:cNvPr id="6" name="Tabela 5">
            <a:extLst>
              <a:ext uri="{FF2B5EF4-FFF2-40B4-BE49-F238E27FC236}">
                <a16:creationId xmlns:a16="http://schemas.microsoft.com/office/drawing/2014/main" id="{DC77FFB5-65F2-4404-D6BC-2F6A9E7A617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160351"/>
              </p:ext>
            </p:extLst>
          </p:nvPr>
        </p:nvGraphicFramePr>
        <p:xfrm>
          <a:off x="2854960" y="2711213"/>
          <a:ext cx="6296345" cy="10681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481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48172">
                  <a:extLst>
                    <a:ext uri="{9D8B030D-6E8A-4147-A177-3AD203B41FA5}">
                      <a16:colId xmlns:a16="http://schemas.microsoft.com/office/drawing/2014/main" val="2538915228"/>
                    </a:ext>
                  </a:extLst>
                </a:gridCol>
              </a:tblGrid>
              <a:tr h="1068178">
                <a:tc>
                  <a:txBody>
                    <a:bodyPr/>
                    <a:lstStyle/>
                    <a:p>
                      <a:pPr algn="ctr"/>
                      <a:r>
                        <a:rPr lang="pt-BR" sz="2100" b="1" baseline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FRANQUIA</a:t>
                      </a:r>
                    </a:p>
                    <a:p>
                      <a:pPr algn="ctr"/>
                      <a:r>
                        <a:rPr lang="pt-BR" sz="2100" b="1" baseline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 PLANO</a:t>
                      </a:r>
                      <a:endParaRPr lang="pt-BR" sz="2100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8054" marR="108054" marT="54029" marB="5402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-85725" algn="ctr" defTabSz="914400" rtl="0" eaLnBrk="1" fontAlgn="ctr" latinLnBrk="0" hangingPunct="1"/>
                      <a:r>
                        <a:rPr lang="pt-BR" sz="2100" b="1" kern="1200" baseline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BÔNUS</a:t>
                      </a:r>
                    </a:p>
                    <a:p>
                      <a:pPr marL="0" indent="-85725" algn="ctr" defTabSz="914400" rtl="0" eaLnBrk="1" fontAlgn="ctr" latinLnBrk="0" hangingPunct="1"/>
                      <a:r>
                        <a:rPr lang="pt-BR" sz="2100" b="1" kern="1200" baseline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EXTRA</a:t>
                      </a:r>
                    </a:p>
                  </a:txBody>
                  <a:tcPr marL="10667" marR="10667" marT="10667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pSp>
        <p:nvGrpSpPr>
          <p:cNvPr id="4" name="Agrupar 3">
            <a:extLst>
              <a:ext uri="{FF2B5EF4-FFF2-40B4-BE49-F238E27FC236}">
                <a16:creationId xmlns:a16="http://schemas.microsoft.com/office/drawing/2014/main" id="{00B367AB-6C89-2A95-DFA3-334652BBD9C1}"/>
              </a:ext>
            </a:extLst>
          </p:cNvPr>
          <p:cNvGrpSpPr/>
          <p:nvPr/>
        </p:nvGrpSpPr>
        <p:grpSpPr>
          <a:xfrm>
            <a:off x="3077944" y="5115007"/>
            <a:ext cx="5850375" cy="1135183"/>
            <a:chOff x="3557859" y="5172476"/>
            <a:chExt cx="5850375" cy="1135183"/>
          </a:xfrm>
        </p:grpSpPr>
        <p:sp>
          <p:nvSpPr>
            <p:cNvPr id="8" name="Retângulo: Cantos Arredondados 36">
              <a:extLst>
                <a:ext uri="{FF2B5EF4-FFF2-40B4-BE49-F238E27FC236}">
                  <a16:creationId xmlns:a16="http://schemas.microsoft.com/office/drawing/2014/main" id="{E8862956-B1E4-A889-C4C5-E2005CD104CD}"/>
                </a:ext>
              </a:extLst>
            </p:cNvPr>
            <p:cNvSpPr/>
            <p:nvPr/>
          </p:nvSpPr>
          <p:spPr>
            <a:xfrm>
              <a:off x="3718942" y="5364207"/>
              <a:ext cx="5528211" cy="693054"/>
            </a:xfrm>
            <a:prstGeom prst="roundRect">
              <a:avLst/>
            </a:prstGeom>
            <a:solidFill>
              <a:srgbClr val="FF0000"/>
            </a:solidFill>
            <a:ln w="76200">
              <a:solidFill>
                <a:srgbClr val="FF0000"/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849555">
                <a:defRPr/>
              </a:pPr>
              <a:endParaRPr lang="pt-BR" sz="1674" b="1" dirty="0">
                <a:solidFill>
                  <a:srgbClr val="FF0000"/>
                </a:solidFill>
                <a:latin typeface="Calibri" panose="020F0502020204030204"/>
                <a:ea typeface="Tahoma" panose="020B0604030504040204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16" name="Retângulo 15">
              <a:extLst>
                <a:ext uri="{FF2B5EF4-FFF2-40B4-BE49-F238E27FC236}">
                  <a16:creationId xmlns:a16="http://schemas.microsoft.com/office/drawing/2014/main" id="{05F3AF7D-4BA5-8084-CC81-3AF3E7898A5D}"/>
                </a:ext>
              </a:extLst>
            </p:cNvPr>
            <p:cNvSpPr/>
            <p:nvPr/>
          </p:nvSpPr>
          <p:spPr>
            <a:xfrm>
              <a:off x="3557859" y="5172476"/>
              <a:ext cx="5850375" cy="11351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121162" tIns="60581" rIns="121162" bIns="60581" anchor="ctr">
              <a:spAutoFit/>
            </a:bodyPr>
            <a:lstStyle/>
            <a:p>
              <a:pPr algn="ctr" defTabSz="611143">
                <a:defRPr/>
              </a:pPr>
              <a:r>
                <a:rPr lang="pt-BR" sz="2194" b="1" dirty="0">
                  <a:solidFill>
                    <a:prstClr val="white"/>
                  </a:solidFill>
                  <a:latin typeface="Calibri" panose="020F0502020204030204"/>
                </a:rPr>
                <a:t>                                                                                                                                SOMENTE PODEM SER UTILIZADOS NO BRASIL</a:t>
              </a:r>
              <a:endParaRPr lang="pt-BR" sz="2194" dirty="0">
                <a:solidFill>
                  <a:prstClr val="white"/>
                </a:solidFill>
                <a:latin typeface="Calibri" panose="020F0502020204030204"/>
              </a:endParaRPr>
            </a:p>
            <a:p>
              <a:pPr algn="ctr" defTabSz="611143">
                <a:defRPr/>
              </a:pPr>
              <a:endParaRPr lang="pt-BR" sz="2194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</p:grpSp>
      <p:pic>
        <p:nvPicPr>
          <p:cNvPr id="17" name="Picture 2" descr="Bandeira do Brasil - InfoEscola">
            <a:extLst>
              <a:ext uri="{FF2B5EF4-FFF2-40B4-BE49-F238E27FC236}">
                <a16:creationId xmlns:a16="http://schemas.microsoft.com/office/drawing/2014/main" id="{601498BA-26C8-29E9-A266-F72FAE1E85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8031" y="1303486"/>
            <a:ext cx="1568087" cy="1054819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7E6BC782-E114-9A61-098C-BD78308239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4586" y="1231066"/>
            <a:ext cx="1180497" cy="1180497"/>
          </a:xfrm>
          <a:prstGeom prst="ellipse">
            <a:avLst/>
          </a:prstGeom>
          <a:ln>
            <a:solidFill>
              <a:schemeClr val="tx1"/>
            </a:solidFill>
          </a:ln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7C9DDEEF-FD3F-E27B-1190-1D719D0E3A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6907" y="3822464"/>
            <a:ext cx="2015358" cy="1343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2535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áfico 2">
            <a:extLst>
              <a:ext uri="{FF2B5EF4-FFF2-40B4-BE49-F238E27FC236}">
                <a16:creationId xmlns:a16="http://schemas.microsoft.com/office/drawing/2014/main" id="{59C971AE-907C-4D32-9367-EE2DD0DE65B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24922" y="2648899"/>
            <a:ext cx="2542332" cy="2542332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F38D2B1E-59FF-7546-8443-5C368E0316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63325" y="3965438"/>
            <a:ext cx="1976802" cy="1874225"/>
          </a:xfrm>
          <a:prstGeom prst="rect">
            <a:avLst/>
          </a:prstGeom>
        </p:spPr>
      </p:pic>
      <p:sp>
        <p:nvSpPr>
          <p:cNvPr id="18" name="CaixaDeTexto 43"/>
          <p:cNvSpPr txBox="1"/>
          <p:nvPr/>
        </p:nvSpPr>
        <p:spPr>
          <a:xfrm>
            <a:off x="3891317" y="4571379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5GB</a:t>
            </a:r>
          </a:p>
        </p:txBody>
      </p:sp>
      <p:cxnSp>
        <p:nvCxnSpPr>
          <p:cNvPr id="12" name="Conector: Angulado 15">
            <a:extLst>
              <a:ext uri="{FF2B5EF4-FFF2-40B4-BE49-F238E27FC236}">
                <a16:creationId xmlns:a16="http://schemas.microsoft.com/office/drawing/2014/main" id="{BBF6757C-3226-4D02-BBB2-F1B8707B1F8D}"/>
              </a:ext>
            </a:extLst>
          </p:cNvPr>
          <p:cNvCxnSpPr/>
          <p:nvPr/>
        </p:nvCxnSpPr>
        <p:spPr>
          <a:xfrm flipV="1">
            <a:off x="2967254" y="2900873"/>
            <a:ext cx="1077864" cy="1019197"/>
          </a:xfrm>
          <a:prstGeom prst="bentConnector3">
            <a:avLst/>
          </a:prstGeom>
          <a:ln w="28575">
            <a:solidFill>
              <a:srgbClr val="D8153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ector: Angulado 20">
            <a:extLst>
              <a:ext uri="{FF2B5EF4-FFF2-40B4-BE49-F238E27FC236}">
                <a16:creationId xmlns:a16="http://schemas.microsoft.com/office/drawing/2014/main" id="{C0C516D6-86B2-4ADB-8C1C-09C76CC5FA1C}"/>
              </a:ext>
            </a:extLst>
          </p:cNvPr>
          <p:cNvCxnSpPr>
            <a:cxnSpLocks/>
          </p:cNvCxnSpPr>
          <p:nvPr/>
        </p:nvCxnSpPr>
        <p:spPr>
          <a:xfrm>
            <a:off x="2967254" y="3920065"/>
            <a:ext cx="1077864" cy="900404"/>
          </a:xfrm>
          <a:prstGeom prst="bentConnector3">
            <a:avLst/>
          </a:prstGeom>
          <a:ln w="28575">
            <a:solidFill>
              <a:srgbClr val="D8153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aixaDeTexto 14"/>
          <p:cNvSpPr txBox="1"/>
          <p:nvPr/>
        </p:nvSpPr>
        <p:spPr>
          <a:xfrm>
            <a:off x="5375920" y="2368854"/>
            <a:ext cx="6051492" cy="1073372"/>
          </a:xfrm>
          <a:prstGeom prst="rect">
            <a:avLst/>
          </a:prstGeom>
          <a:noFill/>
        </p:spPr>
        <p:txBody>
          <a:bodyPr wrap="square" lIns="124779" tIns="62389" rIns="124779" bIns="62389" rtlCol="0">
            <a:spAutoFit/>
          </a:bodyPr>
          <a:lstStyle/>
          <a:p>
            <a:pPr algn="ctr" defTabSz="629334">
              <a:defRPr/>
            </a:pPr>
            <a:r>
              <a:rPr lang="pt-BR" sz="2052" dirty="0">
                <a:solidFill>
                  <a:prstClr val="black"/>
                </a:solidFill>
                <a:latin typeface="Calibri"/>
              </a:rPr>
              <a:t>Após consumir toda a franquia disponível para uso no exterior, o cliente poderá continuar navegando e será </a:t>
            </a:r>
            <a:r>
              <a:rPr lang="pt-BR" sz="2052" dirty="0">
                <a:solidFill>
                  <a:srgbClr val="FF0000"/>
                </a:solidFill>
                <a:latin typeface="Calibri"/>
              </a:rPr>
              <a:t>“</a:t>
            </a:r>
            <a:r>
              <a:rPr lang="pt-BR" sz="2052" b="1" dirty="0">
                <a:solidFill>
                  <a:srgbClr val="FF0000"/>
                </a:solidFill>
                <a:latin typeface="Calibri"/>
              </a:rPr>
              <a:t>COBRADO TARIFA DIÁRIA” </a:t>
            </a:r>
            <a:r>
              <a:rPr lang="pt-BR" sz="2052" dirty="0">
                <a:solidFill>
                  <a:prstClr val="black"/>
                </a:solidFill>
                <a:latin typeface="Calibri"/>
              </a:rPr>
              <a:t>de Roaming Internacional.</a:t>
            </a:r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3CC98842-5576-42A6-8494-9C05B410682A}"/>
              </a:ext>
            </a:extLst>
          </p:cNvPr>
          <p:cNvSpPr txBox="1"/>
          <p:nvPr/>
        </p:nvSpPr>
        <p:spPr>
          <a:xfrm>
            <a:off x="6096001" y="647210"/>
            <a:ext cx="4397927" cy="1468578"/>
          </a:xfrm>
          <a:prstGeom prst="rect">
            <a:avLst/>
          </a:prstGeom>
          <a:noFill/>
        </p:spPr>
        <p:txBody>
          <a:bodyPr wrap="square" lIns="93825" tIns="46912" rIns="93825" bIns="46912" rtlCol="0">
            <a:spAutoFit/>
          </a:bodyPr>
          <a:lstStyle/>
          <a:p>
            <a:pPr algn="ctr" defTabSz="629334">
              <a:defRPr/>
            </a:pPr>
            <a:r>
              <a:rPr lang="pt-BR" sz="2976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Passaportes Claro INCLUSO</a:t>
            </a:r>
          </a:p>
          <a:p>
            <a:pPr algn="ctr" defTabSz="629334">
              <a:defRPr/>
            </a:pPr>
            <a:r>
              <a:rPr lang="pt-BR" sz="2976" dirty="0">
                <a:solidFill>
                  <a:srgbClr val="D81535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Franquia de Dados</a:t>
            </a:r>
          </a:p>
        </p:txBody>
      </p:sp>
      <p:graphicFrame>
        <p:nvGraphicFramePr>
          <p:cNvPr id="19" name="Tabela 18">
            <a:extLst>
              <a:ext uri="{FF2B5EF4-FFF2-40B4-BE49-F238E27FC236}">
                <a16:creationId xmlns:a16="http://schemas.microsoft.com/office/drawing/2014/main" id="{227789C5-B590-4ED5-B76C-739A3C3AC4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8825527"/>
              </p:ext>
            </p:extLst>
          </p:nvPr>
        </p:nvGraphicFramePr>
        <p:xfrm>
          <a:off x="6124763" y="3775955"/>
          <a:ext cx="4824536" cy="20984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35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4553">
                  <a:extLst>
                    <a:ext uri="{9D8B030D-6E8A-4147-A177-3AD203B41FA5}">
                      <a16:colId xmlns:a16="http://schemas.microsoft.com/office/drawing/2014/main" val="1336595652"/>
                    </a:ext>
                  </a:extLst>
                </a:gridCol>
                <a:gridCol w="13364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2026">
                <a:tc gridSpan="3">
                  <a:txBody>
                    <a:bodyPr/>
                    <a:lstStyle/>
                    <a:p>
                      <a:pPr algn="ctr"/>
                      <a:r>
                        <a:rPr lang="pt-BR" sz="19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TARIFA</a:t>
                      </a:r>
                      <a:r>
                        <a:rPr lang="pt-BR" sz="1900" b="1" baseline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DIÁRIA AVULSA</a:t>
                      </a:r>
                      <a:endParaRPr lang="pt-BR" sz="1900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1904" marR="121904" marT="60952" marB="60952" anchor="ctr">
                    <a:solidFill>
                      <a:srgbClr val="D81535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9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1904" marR="121904" marT="60952" marB="60952" anchor="ctr">
                    <a:solidFill>
                      <a:srgbClr val="D81535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9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1904" marR="121904" marT="60952" marB="60952" anchor="ctr">
                    <a:solidFill>
                      <a:srgbClr val="D8153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2026">
                <a:tc>
                  <a:txBody>
                    <a:bodyPr/>
                    <a:lstStyle/>
                    <a:p>
                      <a:pPr algn="ctr"/>
                      <a:r>
                        <a:rPr lang="pt-BR" sz="19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PASSAPORTE</a:t>
                      </a:r>
                    </a:p>
                  </a:txBody>
                  <a:tcPr marL="121904" marR="121904" marT="60952" marB="60952" anchor="ctr">
                    <a:solidFill>
                      <a:srgbClr val="D8153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9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FRANQUIA</a:t>
                      </a:r>
                    </a:p>
                  </a:txBody>
                  <a:tcPr marL="121904" marR="121904" marT="60952" marB="60952" anchor="ctr">
                    <a:solidFill>
                      <a:srgbClr val="D8153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9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R$</a:t>
                      </a:r>
                    </a:p>
                  </a:txBody>
                  <a:tcPr marL="121904" marR="121904" marT="60952" marB="60952" anchor="ctr">
                    <a:solidFill>
                      <a:srgbClr val="D8153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9262">
                <a:tc>
                  <a:txBody>
                    <a:bodyPr/>
                    <a:lstStyle/>
                    <a:p>
                      <a:pPr algn="ctr"/>
                      <a:r>
                        <a:rPr lang="pt-BR" sz="19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AMÉRICAS</a:t>
                      </a:r>
                    </a:p>
                  </a:txBody>
                  <a:tcPr marL="121904" marR="121904" marT="60952" marB="60952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9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2GB</a:t>
                      </a:r>
                    </a:p>
                  </a:txBody>
                  <a:tcPr marL="121904" marR="121904" marT="60952" marB="60952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9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R$ 39,90</a:t>
                      </a:r>
                    </a:p>
                  </a:txBody>
                  <a:tcPr marL="121904" marR="121904" marT="60952" marB="60952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9262">
                <a:tc>
                  <a:txBody>
                    <a:bodyPr/>
                    <a:lstStyle/>
                    <a:p>
                      <a:pPr algn="ctr"/>
                      <a:r>
                        <a:rPr lang="pt-BR" sz="19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EUROPA</a:t>
                      </a:r>
                    </a:p>
                  </a:txBody>
                  <a:tcPr marL="121904" marR="121904" marT="60952" marB="60952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19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121904" marR="121904" marT="60952" marB="60952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19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121904" marR="121904" marT="60952" marB="60952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49262">
                <a:tc>
                  <a:txBody>
                    <a:bodyPr/>
                    <a:lstStyle/>
                    <a:p>
                      <a:pPr algn="ctr"/>
                      <a:r>
                        <a:rPr lang="pt-BR" sz="19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MUNDO</a:t>
                      </a:r>
                    </a:p>
                  </a:txBody>
                  <a:tcPr marL="121904" marR="121904" marT="60952" marB="60952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9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1GB</a:t>
                      </a:r>
                    </a:p>
                  </a:txBody>
                  <a:tcPr marL="121904" marR="121904" marT="60952" marB="60952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9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R$ 59,90</a:t>
                      </a:r>
                    </a:p>
                  </a:txBody>
                  <a:tcPr marL="121904" marR="121904" marT="60952" marB="60952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" name="Retângulo 1"/>
          <p:cNvSpPr/>
          <p:nvPr/>
        </p:nvSpPr>
        <p:spPr>
          <a:xfrm>
            <a:off x="5940128" y="5861744"/>
            <a:ext cx="509840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pt-BR" dirty="0">
                <a:solidFill>
                  <a:prstClr val="black"/>
                </a:solidFill>
                <a:latin typeface="Calibri"/>
              </a:rPr>
              <a:t>Após consumir toda a franquia disponível </a:t>
            </a:r>
          </a:p>
          <a:p>
            <a:pPr algn="ctr">
              <a:defRPr/>
            </a:pPr>
            <a:r>
              <a:rPr lang="pt-BR" dirty="0">
                <a:solidFill>
                  <a:prstClr val="black"/>
                </a:solidFill>
                <a:latin typeface="Calibri"/>
              </a:rPr>
              <a:t>a velocidade reduz para 128Kbps </a:t>
            </a: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9AB1430B-9F93-0899-6EB3-053B1EC894E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5119" y="2361389"/>
            <a:ext cx="1097301" cy="1097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26530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áfico 2">
            <a:extLst>
              <a:ext uri="{FF2B5EF4-FFF2-40B4-BE49-F238E27FC236}">
                <a16:creationId xmlns:a16="http://schemas.microsoft.com/office/drawing/2014/main" id="{59C971AE-907C-4D32-9367-EE2DD0DE65B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24922" y="2648899"/>
            <a:ext cx="2542332" cy="2542332"/>
          </a:xfrm>
          <a:prstGeom prst="rect">
            <a:avLst/>
          </a:prstGeom>
        </p:spPr>
      </p:pic>
      <p:cxnSp>
        <p:nvCxnSpPr>
          <p:cNvPr id="8" name="Conector: Angulado 15">
            <a:extLst>
              <a:ext uri="{FF2B5EF4-FFF2-40B4-BE49-F238E27FC236}">
                <a16:creationId xmlns:a16="http://schemas.microsoft.com/office/drawing/2014/main" id="{BBF6757C-3226-4D02-BBB2-F1B8707B1F8D}"/>
              </a:ext>
            </a:extLst>
          </p:cNvPr>
          <p:cNvCxnSpPr>
            <a:stCxn id="5" idx="3"/>
          </p:cNvCxnSpPr>
          <p:nvPr/>
        </p:nvCxnSpPr>
        <p:spPr>
          <a:xfrm flipV="1">
            <a:off x="2967254" y="2900873"/>
            <a:ext cx="1077864" cy="1019197"/>
          </a:xfrm>
          <a:prstGeom prst="bentConnector3">
            <a:avLst/>
          </a:prstGeom>
          <a:ln w="28575">
            <a:solidFill>
              <a:srgbClr val="D8153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ector: Angulado 20">
            <a:extLst>
              <a:ext uri="{FF2B5EF4-FFF2-40B4-BE49-F238E27FC236}">
                <a16:creationId xmlns:a16="http://schemas.microsoft.com/office/drawing/2014/main" id="{C0C516D6-86B2-4ADB-8C1C-09C76CC5FA1C}"/>
              </a:ext>
            </a:extLst>
          </p:cNvPr>
          <p:cNvCxnSpPr>
            <a:cxnSpLocks/>
            <a:stCxn id="5" idx="3"/>
          </p:cNvCxnSpPr>
          <p:nvPr/>
        </p:nvCxnSpPr>
        <p:spPr>
          <a:xfrm>
            <a:off x="2967254" y="3920065"/>
            <a:ext cx="1077864" cy="900404"/>
          </a:xfrm>
          <a:prstGeom prst="bentConnector3">
            <a:avLst/>
          </a:prstGeom>
          <a:ln w="28575">
            <a:solidFill>
              <a:srgbClr val="D8153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Imagem 13">
            <a:extLst>
              <a:ext uri="{FF2B5EF4-FFF2-40B4-BE49-F238E27FC236}">
                <a16:creationId xmlns:a16="http://schemas.microsoft.com/office/drawing/2014/main" id="{F38D2B1E-59FF-7546-8443-5C368E0316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8498" y="3733354"/>
            <a:ext cx="1976802" cy="1874225"/>
          </a:xfrm>
          <a:prstGeom prst="rect">
            <a:avLst/>
          </a:prstGeom>
        </p:spPr>
      </p:pic>
      <p:pic>
        <p:nvPicPr>
          <p:cNvPr id="15" name="Imagem 14">
            <a:extLst>
              <a:ext uri="{FF2B5EF4-FFF2-40B4-BE49-F238E27FC236}">
                <a16:creationId xmlns:a16="http://schemas.microsoft.com/office/drawing/2014/main" id="{F38D2B1E-59FF-7546-8443-5C368E0316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157" y="3668493"/>
            <a:ext cx="1976802" cy="1874225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F38D2B1E-59FF-7546-8443-5C368E0316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00668" y="3704458"/>
            <a:ext cx="1976802" cy="1874225"/>
          </a:xfrm>
          <a:prstGeom prst="rect">
            <a:avLst/>
          </a:prstGeom>
        </p:spPr>
      </p:pic>
      <p:pic>
        <p:nvPicPr>
          <p:cNvPr id="19" name="Imagem 18">
            <a:extLst>
              <a:ext uri="{FF2B5EF4-FFF2-40B4-BE49-F238E27FC236}">
                <a16:creationId xmlns:a16="http://schemas.microsoft.com/office/drawing/2014/main" id="{F38D2B1E-59FF-7546-8443-5C368E0316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5917" y="5024589"/>
            <a:ext cx="1976802" cy="1874225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F38D2B1E-59FF-7546-8443-5C368E0316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50522" y="5024589"/>
            <a:ext cx="1976802" cy="1874225"/>
          </a:xfrm>
          <a:prstGeom prst="rect">
            <a:avLst/>
          </a:prstGeom>
        </p:spPr>
      </p:pic>
      <p:sp>
        <p:nvSpPr>
          <p:cNvPr id="21" name="CaixaDeTexto 43"/>
          <p:cNvSpPr txBox="1"/>
          <p:nvPr/>
        </p:nvSpPr>
        <p:spPr>
          <a:xfrm>
            <a:off x="4464987" y="4315631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10GB</a:t>
            </a:r>
          </a:p>
        </p:txBody>
      </p:sp>
      <p:sp>
        <p:nvSpPr>
          <p:cNvPr id="22" name="CaixaDeTexto 43"/>
          <p:cNvSpPr txBox="1"/>
          <p:nvPr/>
        </p:nvSpPr>
        <p:spPr>
          <a:xfrm>
            <a:off x="6786185" y="4241503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20GB</a:t>
            </a:r>
          </a:p>
        </p:txBody>
      </p:sp>
      <p:sp>
        <p:nvSpPr>
          <p:cNvPr id="23" name="CaixaDeTexto 43"/>
          <p:cNvSpPr txBox="1"/>
          <p:nvPr/>
        </p:nvSpPr>
        <p:spPr>
          <a:xfrm>
            <a:off x="9193966" y="4282244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40GB</a:t>
            </a:r>
          </a:p>
        </p:txBody>
      </p:sp>
      <p:sp>
        <p:nvSpPr>
          <p:cNvPr id="24" name="CaixaDeTexto 43"/>
          <p:cNvSpPr txBox="1"/>
          <p:nvPr/>
        </p:nvSpPr>
        <p:spPr>
          <a:xfrm>
            <a:off x="5624593" y="5617774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15GB</a:t>
            </a:r>
          </a:p>
        </p:txBody>
      </p:sp>
      <p:sp>
        <p:nvSpPr>
          <p:cNvPr id="25" name="CaixaDeTexto 43"/>
          <p:cNvSpPr txBox="1"/>
          <p:nvPr/>
        </p:nvSpPr>
        <p:spPr>
          <a:xfrm>
            <a:off x="7922200" y="5638816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30GB</a:t>
            </a: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3CC98842-5576-42A6-8494-9C05B410682A}"/>
              </a:ext>
            </a:extLst>
          </p:cNvPr>
          <p:cNvSpPr txBox="1"/>
          <p:nvPr/>
        </p:nvSpPr>
        <p:spPr>
          <a:xfrm>
            <a:off x="6096001" y="647210"/>
            <a:ext cx="4397927" cy="1468578"/>
          </a:xfrm>
          <a:prstGeom prst="rect">
            <a:avLst/>
          </a:prstGeom>
          <a:noFill/>
        </p:spPr>
        <p:txBody>
          <a:bodyPr wrap="square" lIns="93825" tIns="46912" rIns="93825" bIns="46912" rtlCol="0">
            <a:spAutoFit/>
          </a:bodyPr>
          <a:lstStyle/>
          <a:p>
            <a:pPr algn="ctr" defTabSz="629334">
              <a:defRPr/>
            </a:pPr>
            <a:r>
              <a:rPr lang="pt-BR" sz="2976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Passaportes Claro AVULSO</a:t>
            </a:r>
          </a:p>
          <a:p>
            <a:pPr algn="ctr" defTabSz="629334">
              <a:defRPr/>
            </a:pPr>
            <a:r>
              <a:rPr lang="pt-BR" sz="2976" dirty="0">
                <a:solidFill>
                  <a:srgbClr val="D81535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Franquia de Dados</a:t>
            </a:r>
          </a:p>
        </p:txBody>
      </p:sp>
      <p:pic>
        <p:nvPicPr>
          <p:cNvPr id="31" name="Imagem 30">
            <a:extLst>
              <a:ext uri="{FF2B5EF4-FFF2-40B4-BE49-F238E27FC236}">
                <a16:creationId xmlns:a16="http://schemas.microsoft.com/office/drawing/2014/main" id="{F38D2B1E-59FF-7546-8443-5C368E0316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765" y="5024589"/>
            <a:ext cx="1976802" cy="1874225"/>
          </a:xfrm>
          <a:prstGeom prst="rect">
            <a:avLst/>
          </a:prstGeom>
        </p:spPr>
      </p:pic>
      <p:sp>
        <p:nvSpPr>
          <p:cNvPr id="32" name="CaixaDeTexto 43"/>
          <p:cNvSpPr txBox="1"/>
          <p:nvPr/>
        </p:nvSpPr>
        <p:spPr>
          <a:xfrm>
            <a:off x="3218757" y="5630530"/>
            <a:ext cx="2233446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0314">
              <a:defRPr/>
            </a:pPr>
            <a:r>
              <a:rPr lang="pt-BR" sz="3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5GB</a:t>
            </a:r>
          </a:p>
        </p:txBody>
      </p:sp>
      <p:sp>
        <p:nvSpPr>
          <p:cNvPr id="33" name="CaixaDeTexto 32"/>
          <p:cNvSpPr txBox="1"/>
          <p:nvPr/>
        </p:nvSpPr>
        <p:spPr>
          <a:xfrm>
            <a:off x="5361918" y="2115789"/>
            <a:ext cx="6264696" cy="1389163"/>
          </a:xfrm>
          <a:prstGeom prst="rect">
            <a:avLst/>
          </a:prstGeom>
          <a:noFill/>
        </p:spPr>
        <p:txBody>
          <a:bodyPr wrap="square" lIns="124779" tIns="62389" rIns="124779" bIns="62389" rtlCol="0">
            <a:spAutoFit/>
          </a:bodyPr>
          <a:lstStyle/>
          <a:p>
            <a:pPr algn="ctr" defTabSz="629334">
              <a:defRPr/>
            </a:pPr>
            <a:r>
              <a:rPr lang="pt-BR" sz="2052" dirty="0">
                <a:solidFill>
                  <a:prstClr val="black"/>
                </a:solidFill>
                <a:latin typeface="Calibri"/>
              </a:rPr>
              <a:t>Após consumir toda a franquia disponível para uso no exterior, o cliente </a:t>
            </a:r>
            <a:r>
              <a:rPr lang="pt-BR" sz="2052" dirty="0">
                <a:solidFill>
                  <a:srgbClr val="FF0000"/>
                </a:solidFill>
                <a:latin typeface="Calibri"/>
              </a:rPr>
              <a:t>“</a:t>
            </a:r>
            <a:r>
              <a:rPr lang="pt-BR" sz="2052" b="1" dirty="0">
                <a:solidFill>
                  <a:srgbClr val="FF0000"/>
                </a:solidFill>
                <a:latin typeface="Calibri"/>
              </a:rPr>
              <a:t>SERÁ BLOQUEADO” </a:t>
            </a:r>
            <a:r>
              <a:rPr lang="pt-BR" sz="2052" dirty="0">
                <a:solidFill>
                  <a:prstClr val="black"/>
                </a:solidFill>
                <a:latin typeface="Calibri"/>
              </a:rPr>
              <a:t>e também terá a opção de contratar um                                                                </a:t>
            </a:r>
            <a:r>
              <a:rPr lang="pt-BR" sz="2052" u="sng" dirty="0">
                <a:solidFill>
                  <a:prstClr val="black"/>
                </a:solidFill>
                <a:latin typeface="Calibri"/>
              </a:rPr>
              <a:t>pacote adicional de Roaming Internacional</a:t>
            </a:r>
            <a:r>
              <a:rPr lang="pt-BR" sz="2052" dirty="0">
                <a:solidFill>
                  <a:prstClr val="black"/>
                </a:solidFill>
                <a:latin typeface="Calibri"/>
              </a:rPr>
              <a:t>.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8212DC47-3B30-5ED6-513E-8988DF8BCA3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5119" y="2361389"/>
            <a:ext cx="1097301" cy="1097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273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12">
            <a:extLst>
              <a:ext uri="{FF2B5EF4-FFF2-40B4-BE49-F238E27FC236}">
                <a16:creationId xmlns:a16="http://schemas.microsoft.com/office/drawing/2014/main" id="{C52062FD-FE22-4A33-9AE2-666E9282C39B}"/>
              </a:ext>
            </a:extLst>
          </p:cNvPr>
          <p:cNvPicPr>
            <a:picLocks noChangeAspect="1"/>
          </p:cNvPicPr>
          <p:nvPr/>
        </p:nvPicPr>
        <p:blipFill>
          <a:blip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77544" y="648996"/>
            <a:ext cx="10714475" cy="5858085"/>
          </a:xfrm>
          <a:prstGeom prst="rect">
            <a:avLst/>
          </a:prstGeom>
        </p:spPr>
      </p:pic>
      <p:pic>
        <p:nvPicPr>
          <p:cNvPr id="8194" name="Picture 2" descr="Bandeira do Brasil - InfoEscol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1591" y="4799171"/>
            <a:ext cx="1554905" cy="1077779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Bandeira da Itália – Wikipédia, a enciclopédia livr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0341" y="1623516"/>
            <a:ext cx="1554905" cy="1091366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Imagem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637" y="4823138"/>
            <a:ext cx="1163264" cy="1163264"/>
          </a:xfrm>
          <a:prstGeom prst="ellipse">
            <a:avLst/>
          </a:prstGeom>
          <a:ln>
            <a:solidFill>
              <a:schemeClr val="tx1"/>
            </a:solidFill>
          </a:ln>
        </p:spPr>
      </p:pic>
      <p:pic>
        <p:nvPicPr>
          <p:cNvPr id="16" name="Picture 2" descr="https://o.remove.bg/downloads/9a32eb84-a5dc-4e83-a062-40a25e88ec4a/76080cba4c867f5d4b6165d2b984e804-removebg-preview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1867" y="5794062"/>
            <a:ext cx="1063938" cy="1063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https://o.remove.bg/downloads/8961e07e-4d46-4d32-b52e-d952b8389924/png-transparent-phone-red-telephone-dialing-old-call-communicate-thumbnail-removebg-preview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564" y="6075809"/>
            <a:ext cx="1001646" cy="645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https://o.remove.bg/downloads/9a32eb84-a5dc-4e83-a062-40a25e88ec4a/76080cba4c867f5d4b6165d2b984e804-removebg-preview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0008" y="594444"/>
            <a:ext cx="1063938" cy="1063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https://o.remove.bg/downloads/8961e07e-4d46-4d32-b52e-d952b8389924/png-transparent-phone-red-telephone-dialing-old-call-communicate-thumbnail-removebg-preview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1704" y="876191"/>
            <a:ext cx="1001646" cy="645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Imagem 1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781973" y="1549411"/>
            <a:ext cx="1116141" cy="1165473"/>
          </a:xfrm>
          <a:prstGeom prst="ellipse">
            <a:avLst/>
          </a:prstGeom>
          <a:ln>
            <a:solidFill>
              <a:schemeClr val="tx1"/>
            </a:solidFill>
          </a:ln>
        </p:spPr>
      </p:pic>
      <p:pic>
        <p:nvPicPr>
          <p:cNvPr id="30" name="Imagem 29"/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125451">
            <a:off x="4937296" y="1801184"/>
            <a:ext cx="837905" cy="837905"/>
          </a:xfrm>
          <a:prstGeom prst="rect">
            <a:avLst/>
          </a:prstGeom>
        </p:spPr>
      </p:pic>
      <p:sp>
        <p:nvSpPr>
          <p:cNvPr id="36" name="CaixaDeTexto 35">
            <a:extLst>
              <a:ext uri="{FF2B5EF4-FFF2-40B4-BE49-F238E27FC236}">
                <a16:creationId xmlns:a16="http://schemas.microsoft.com/office/drawing/2014/main" id="{3CC98842-5576-42A6-8494-9C05B410682A}"/>
              </a:ext>
            </a:extLst>
          </p:cNvPr>
          <p:cNvSpPr txBox="1"/>
          <p:nvPr/>
        </p:nvSpPr>
        <p:spPr>
          <a:xfrm>
            <a:off x="9227945" y="1521696"/>
            <a:ext cx="4333724" cy="3703621"/>
          </a:xfrm>
          <a:prstGeom prst="rect">
            <a:avLst/>
          </a:prstGeom>
          <a:noFill/>
        </p:spPr>
        <p:txBody>
          <a:bodyPr wrap="square" lIns="92455" tIns="46228" rIns="92455" bIns="46228" rtlCol="0">
            <a:spAutoFit/>
          </a:bodyPr>
          <a:lstStyle/>
          <a:p>
            <a:pPr algn="ctr" defTabSz="620182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L</a:t>
            </a:r>
          </a:p>
          <a:p>
            <a:pPr algn="ctr" defTabSz="620182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I</a:t>
            </a:r>
          </a:p>
          <a:p>
            <a:pPr algn="ctr" defTabSz="620182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G</a:t>
            </a:r>
          </a:p>
          <a:p>
            <a:pPr algn="ctr" defTabSz="620182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</a:t>
            </a:r>
          </a:p>
          <a:p>
            <a:pPr algn="ctr" defTabSz="620182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Ç</a:t>
            </a:r>
          </a:p>
          <a:p>
            <a:pPr algn="ctr" defTabSz="620182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Õ</a:t>
            </a:r>
          </a:p>
          <a:p>
            <a:pPr algn="ctr" defTabSz="620182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</a:t>
            </a:r>
          </a:p>
          <a:p>
            <a:pPr algn="ctr" defTabSz="620182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</a:t>
            </a:r>
            <a:endParaRPr lang="pt-BR" sz="2933" dirty="0">
              <a:solidFill>
                <a:srgbClr val="D81535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28" name="Grupo 27"/>
          <p:cNvGrpSpPr/>
          <p:nvPr/>
        </p:nvGrpSpPr>
        <p:grpSpPr>
          <a:xfrm>
            <a:off x="3363129" y="1828298"/>
            <a:ext cx="3831660" cy="709568"/>
            <a:chOff x="3321847" y="1804585"/>
            <a:chExt cx="3888425" cy="720080"/>
          </a:xfrm>
        </p:grpSpPr>
        <p:cxnSp>
          <p:nvCxnSpPr>
            <p:cNvPr id="55" name="Conector reto 54"/>
            <p:cNvCxnSpPr/>
            <p:nvPr/>
          </p:nvCxnSpPr>
          <p:spPr>
            <a:xfrm flipV="1">
              <a:off x="3321847" y="2148304"/>
              <a:ext cx="3669376" cy="16320"/>
            </a:xfrm>
            <a:prstGeom prst="line">
              <a:avLst/>
            </a:prstGeom>
            <a:ln w="88900">
              <a:solidFill>
                <a:srgbClr val="C0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Seta para baixo 36"/>
            <p:cNvSpPr/>
            <p:nvPr/>
          </p:nvSpPr>
          <p:spPr>
            <a:xfrm rot="16200000">
              <a:off x="6539341" y="1853733"/>
              <a:ext cx="720080" cy="621783"/>
            </a:xfrm>
            <a:prstGeom prst="downArrow">
              <a:avLst/>
            </a:prstGeom>
            <a:solidFill>
              <a:srgbClr val="720928"/>
            </a:solidFill>
            <a:ln>
              <a:solidFill>
                <a:srgbClr val="72092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0105" tIns="45052" rIns="90105" bIns="45052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defTabSz="901102">
                <a:defRPr/>
              </a:pPr>
              <a:endParaRPr lang="pt-BR" sz="2365">
                <a:solidFill>
                  <a:prstClr val="white"/>
                </a:solidFill>
                <a:latin typeface="Calibri" panose="020F0502020204030204"/>
              </a:endParaRPr>
            </a:p>
          </p:txBody>
        </p:sp>
      </p:grpSp>
      <p:grpSp>
        <p:nvGrpSpPr>
          <p:cNvPr id="27" name="Grupo 26"/>
          <p:cNvGrpSpPr/>
          <p:nvPr/>
        </p:nvGrpSpPr>
        <p:grpSpPr>
          <a:xfrm>
            <a:off x="2396524" y="2773680"/>
            <a:ext cx="709568" cy="1993420"/>
            <a:chOff x="2338259" y="2722826"/>
            <a:chExt cx="720080" cy="2022952"/>
          </a:xfrm>
        </p:grpSpPr>
        <p:cxnSp>
          <p:nvCxnSpPr>
            <p:cNvPr id="25" name="Conector reto 24"/>
            <p:cNvCxnSpPr/>
            <p:nvPr/>
          </p:nvCxnSpPr>
          <p:spPr>
            <a:xfrm>
              <a:off x="2698298" y="2722826"/>
              <a:ext cx="1" cy="1990409"/>
            </a:xfrm>
            <a:prstGeom prst="line">
              <a:avLst/>
            </a:prstGeom>
            <a:ln w="88900">
              <a:solidFill>
                <a:srgbClr val="C0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Seta para baixo 38"/>
            <p:cNvSpPr/>
            <p:nvPr/>
          </p:nvSpPr>
          <p:spPr>
            <a:xfrm>
              <a:off x="2338259" y="4123995"/>
              <a:ext cx="720080" cy="621783"/>
            </a:xfrm>
            <a:prstGeom prst="downArrow">
              <a:avLst/>
            </a:prstGeom>
            <a:solidFill>
              <a:srgbClr val="720928"/>
            </a:solidFill>
            <a:ln>
              <a:solidFill>
                <a:srgbClr val="72092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0105" tIns="45052" rIns="90105" bIns="45052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defTabSz="901102">
                <a:defRPr/>
              </a:pPr>
              <a:endParaRPr lang="pt-BR" sz="2365">
                <a:solidFill>
                  <a:prstClr val="white"/>
                </a:solidFill>
                <a:latin typeface="Calibri" panose="020F0502020204030204"/>
              </a:endParaRPr>
            </a:p>
          </p:txBody>
        </p:sp>
      </p:grpSp>
      <p:pic>
        <p:nvPicPr>
          <p:cNvPr id="31" name="Imagem 30"/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125451">
            <a:off x="2454645" y="2948003"/>
            <a:ext cx="837905" cy="837905"/>
          </a:xfrm>
          <a:prstGeom prst="rect">
            <a:avLst/>
          </a:prstGeom>
        </p:spPr>
      </p:pic>
      <p:sp>
        <p:nvSpPr>
          <p:cNvPr id="45" name="CaixaDeTexto 44">
            <a:extLst>
              <a:ext uri="{FF2B5EF4-FFF2-40B4-BE49-F238E27FC236}">
                <a16:creationId xmlns:a16="http://schemas.microsoft.com/office/drawing/2014/main" id="{3CC98842-5576-42A6-8494-9C05B410682A}"/>
              </a:ext>
            </a:extLst>
          </p:cNvPr>
          <p:cNvSpPr txBox="1"/>
          <p:nvPr/>
        </p:nvSpPr>
        <p:spPr>
          <a:xfrm>
            <a:off x="3363129" y="1718960"/>
            <a:ext cx="3850370" cy="995924"/>
          </a:xfrm>
          <a:prstGeom prst="rect">
            <a:avLst/>
          </a:prstGeom>
          <a:solidFill>
            <a:schemeClr val="bg1"/>
          </a:solidFill>
        </p:spPr>
        <p:txBody>
          <a:bodyPr wrap="square" lIns="92455" tIns="46228" rIns="92455" bIns="46228" rtlCol="0">
            <a:spAutoFit/>
          </a:bodyPr>
          <a:lstStyle/>
          <a:p>
            <a:pPr algn="ctr" defTabSz="620182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VEM COMO EXCEDENTE</a:t>
            </a:r>
            <a:endParaRPr lang="pt-BR" sz="2933" dirty="0">
              <a:solidFill>
                <a:srgbClr val="D81535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6" name="Imagem 25" descr="Desenho de rosto de pessoa visto de perto&#10;&#10;Descrição gerada automaticamente">
            <a:extLst>
              <a:ext uri="{FF2B5EF4-FFF2-40B4-BE49-F238E27FC236}">
                <a16:creationId xmlns:a16="http://schemas.microsoft.com/office/drawing/2014/main" id="{AE6592DF-BB95-4A1E-8FA7-A7E70AEAFE7D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970" y="1421116"/>
            <a:ext cx="1604950" cy="1609685"/>
          </a:xfrm>
          <a:prstGeom prst="rect">
            <a:avLst/>
          </a:prstGeom>
        </p:spPr>
      </p:pic>
      <p:pic>
        <p:nvPicPr>
          <p:cNvPr id="29" name="Imagem 28">
            <a:extLst>
              <a:ext uri="{FF2B5EF4-FFF2-40B4-BE49-F238E27FC236}">
                <a16:creationId xmlns:a16="http://schemas.microsoft.com/office/drawing/2014/main" id="{15641531-457C-4512-A10A-042D7F6A135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6147" y="1593338"/>
            <a:ext cx="1180343" cy="1180343"/>
          </a:xfrm>
          <a:prstGeom prst="ellipse">
            <a:avLst/>
          </a:prstGeom>
          <a:ln>
            <a:solidFill>
              <a:schemeClr val="tx1"/>
            </a:solidFill>
          </a:ln>
        </p:spPr>
      </p:pic>
      <p:pic>
        <p:nvPicPr>
          <p:cNvPr id="3" name="Picture 2" descr="https://o.remove.bg/downloads/9a32eb84-a5dc-4e83-a062-40a25e88ec4a/76080cba4c867f5d4b6165d2b984e804-removebg-preview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07" y="635757"/>
            <a:ext cx="1063938" cy="1063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https://o.remove.bg/downloads/8961e07e-4d46-4d32-b52e-d952b8389924/png-transparent-phone-red-telephone-dialing-old-call-communicate-thumbnail-removebg-preview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104" y="930949"/>
            <a:ext cx="1001646" cy="645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omputer Icons Gmail Email, gmail, angle, text png | PNGEgg">
            <a:extLst>
              <a:ext uri="{FF2B5EF4-FFF2-40B4-BE49-F238E27FC236}">
                <a16:creationId xmlns:a16="http://schemas.microsoft.com/office/drawing/2014/main" id="{187CC4AE-5755-B9EE-B497-FA8890B0A5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84" r="21936"/>
          <a:stretch>
            <a:fillRect/>
          </a:stretch>
        </p:blipFill>
        <p:spPr bwMode="auto">
          <a:xfrm>
            <a:off x="2424596" y="834094"/>
            <a:ext cx="730648" cy="75097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omputer Icons Gmail Email, gmail, angle, text png | PNGEgg">
            <a:extLst>
              <a:ext uri="{FF2B5EF4-FFF2-40B4-BE49-F238E27FC236}">
                <a16:creationId xmlns:a16="http://schemas.microsoft.com/office/drawing/2014/main" id="{C7CED92D-F1F5-C527-A53D-FA168B0F2C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84" r="21936"/>
          <a:stretch>
            <a:fillRect/>
          </a:stretch>
        </p:blipFill>
        <p:spPr bwMode="auto">
          <a:xfrm>
            <a:off x="3540945" y="6063541"/>
            <a:ext cx="730648" cy="75097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omputer Icons Gmail Email, gmail, angle, text png | PNGEgg">
            <a:extLst>
              <a:ext uri="{FF2B5EF4-FFF2-40B4-BE49-F238E27FC236}">
                <a16:creationId xmlns:a16="http://schemas.microsoft.com/office/drawing/2014/main" id="{C5DEE9D6-9ACD-29E9-ED8F-95F170F6026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84" r="21936"/>
          <a:stretch>
            <a:fillRect/>
          </a:stretch>
        </p:blipFill>
        <p:spPr bwMode="auto">
          <a:xfrm>
            <a:off x="9116666" y="784578"/>
            <a:ext cx="730648" cy="75097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6460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12">
            <a:extLst>
              <a:ext uri="{FF2B5EF4-FFF2-40B4-BE49-F238E27FC236}">
                <a16:creationId xmlns:a16="http://schemas.microsoft.com/office/drawing/2014/main" id="{C52062FD-FE22-4A33-9AE2-666E9282C39B}"/>
              </a:ext>
            </a:extLst>
          </p:cNvPr>
          <p:cNvPicPr>
            <a:picLocks noChangeAspect="1"/>
          </p:cNvPicPr>
          <p:nvPr/>
        </p:nvPicPr>
        <p:blipFill>
          <a:blip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77544" y="648996"/>
            <a:ext cx="10714475" cy="5858085"/>
          </a:xfrm>
          <a:prstGeom prst="rect">
            <a:avLst/>
          </a:prstGeom>
        </p:spPr>
      </p:pic>
      <p:pic>
        <p:nvPicPr>
          <p:cNvPr id="8194" name="Picture 2" descr="Bandeira do Brasil - InfoEscol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3461" y="4481462"/>
            <a:ext cx="1554905" cy="1077779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Bandeira da Itália – Wikipédia, a enciclopédia livr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3908" y="4481463"/>
            <a:ext cx="1554905" cy="1091366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Imagem 1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0484" y="4871083"/>
            <a:ext cx="1116141" cy="1165473"/>
          </a:xfrm>
          <a:prstGeom prst="ellipse">
            <a:avLst/>
          </a:prstGeom>
          <a:ln>
            <a:solidFill>
              <a:schemeClr val="tx1"/>
            </a:solidFill>
          </a:ln>
        </p:spPr>
      </p:pic>
      <p:pic>
        <p:nvPicPr>
          <p:cNvPr id="9218" name="Picture 2" descr="bandeira japaõ - Fundamentos de Matemática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8711" y="4481463"/>
            <a:ext cx="1554905" cy="1084573"/>
          </a:xfrm>
          <a:prstGeom prst="round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Imagem 2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572883" y="4871084"/>
            <a:ext cx="1090414" cy="1165473"/>
          </a:xfrm>
          <a:prstGeom prst="ellipse">
            <a:avLst/>
          </a:prstGeom>
          <a:ln>
            <a:solidFill>
              <a:schemeClr val="tx1"/>
            </a:solidFill>
          </a:ln>
        </p:spPr>
      </p:pic>
      <p:pic>
        <p:nvPicPr>
          <p:cNvPr id="23" name="Imagem 2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06829" y="4891868"/>
            <a:ext cx="1057035" cy="1144689"/>
          </a:xfrm>
          <a:prstGeom prst="ellipse">
            <a:avLst/>
          </a:prstGeom>
          <a:ln>
            <a:solidFill>
              <a:schemeClr val="tx1"/>
            </a:solidFill>
          </a:ln>
        </p:spPr>
      </p:pic>
      <p:grpSp>
        <p:nvGrpSpPr>
          <p:cNvPr id="26" name="Grupo 25"/>
          <p:cNvGrpSpPr/>
          <p:nvPr/>
        </p:nvGrpSpPr>
        <p:grpSpPr>
          <a:xfrm rot="12444097">
            <a:off x="3685697" y="2241969"/>
            <a:ext cx="709568" cy="2336987"/>
            <a:chOff x="2338259" y="2722826"/>
            <a:chExt cx="720080" cy="2022952"/>
          </a:xfrm>
        </p:grpSpPr>
        <p:cxnSp>
          <p:nvCxnSpPr>
            <p:cNvPr id="27" name="Conector reto 26"/>
            <p:cNvCxnSpPr/>
            <p:nvPr/>
          </p:nvCxnSpPr>
          <p:spPr>
            <a:xfrm>
              <a:off x="2698298" y="2722826"/>
              <a:ext cx="1" cy="1990409"/>
            </a:xfrm>
            <a:prstGeom prst="line">
              <a:avLst/>
            </a:prstGeom>
            <a:ln w="88900">
              <a:solidFill>
                <a:srgbClr val="C0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Seta para baixo 27"/>
            <p:cNvSpPr/>
            <p:nvPr/>
          </p:nvSpPr>
          <p:spPr>
            <a:xfrm>
              <a:off x="2338259" y="4123995"/>
              <a:ext cx="720080" cy="621783"/>
            </a:xfrm>
            <a:prstGeom prst="downArrow">
              <a:avLst/>
            </a:prstGeom>
            <a:solidFill>
              <a:srgbClr val="720928"/>
            </a:solidFill>
            <a:ln>
              <a:solidFill>
                <a:srgbClr val="72092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0105" tIns="45052" rIns="90105" bIns="45052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defTabSz="901102">
                <a:defRPr/>
              </a:pPr>
              <a:endParaRPr lang="pt-BR" sz="2365">
                <a:solidFill>
                  <a:prstClr val="white"/>
                </a:solidFill>
                <a:latin typeface="Calibri" panose="020F0502020204030204"/>
              </a:endParaRPr>
            </a:p>
          </p:txBody>
        </p:sp>
      </p:grpSp>
      <p:grpSp>
        <p:nvGrpSpPr>
          <p:cNvPr id="33" name="Grupo 32"/>
          <p:cNvGrpSpPr/>
          <p:nvPr/>
        </p:nvGrpSpPr>
        <p:grpSpPr>
          <a:xfrm rot="8747782">
            <a:off x="7573219" y="2131472"/>
            <a:ext cx="709568" cy="2544615"/>
            <a:chOff x="2338259" y="2722826"/>
            <a:chExt cx="720080" cy="2022952"/>
          </a:xfrm>
        </p:grpSpPr>
        <p:cxnSp>
          <p:nvCxnSpPr>
            <p:cNvPr id="34" name="Conector reto 33"/>
            <p:cNvCxnSpPr/>
            <p:nvPr/>
          </p:nvCxnSpPr>
          <p:spPr>
            <a:xfrm>
              <a:off x="2698298" y="2722826"/>
              <a:ext cx="1" cy="1990409"/>
            </a:xfrm>
            <a:prstGeom prst="line">
              <a:avLst/>
            </a:prstGeom>
            <a:ln w="88900">
              <a:solidFill>
                <a:srgbClr val="C0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Seta para baixo 34"/>
            <p:cNvSpPr/>
            <p:nvPr/>
          </p:nvSpPr>
          <p:spPr>
            <a:xfrm>
              <a:off x="2338259" y="4123995"/>
              <a:ext cx="720080" cy="621783"/>
            </a:xfrm>
            <a:prstGeom prst="downArrow">
              <a:avLst/>
            </a:prstGeom>
            <a:solidFill>
              <a:srgbClr val="720928"/>
            </a:solidFill>
            <a:ln>
              <a:solidFill>
                <a:srgbClr val="72092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0105" tIns="45052" rIns="90105" bIns="45052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defTabSz="901102">
                <a:defRPr/>
              </a:pPr>
              <a:endParaRPr lang="pt-BR" sz="2365">
                <a:solidFill>
                  <a:prstClr val="white"/>
                </a:solidFill>
                <a:latin typeface="Calibri" panose="020F0502020204030204"/>
              </a:endParaRPr>
            </a:p>
          </p:txBody>
        </p:sp>
      </p:grpSp>
      <p:grpSp>
        <p:nvGrpSpPr>
          <p:cNvPr id="36" name="Grupo 35"/>
          <p:cNvGrpSpPr/>
          <p:nvPr/>
        </p:nvGrpSpPr>
        <p:grpSpPr>
          <a:xfrm rot="10800000">
            <a:off x="5706764" y="2356876"/>
            <a:ext cx="709568" cy="2060654"/>
            <a:chOff x="2338259" y="2722826"/>
            <a:chExt cx="720080" cy="2022952"/>
          </a:xfrm>
        </p:grpSpPr>
        <p:cxnSp>
          <p:nvCxnSpPr>
            <p:cNvPr id="37" name="Conector reto 36"/>
            <p:cNvCxnSpPr/>
            <p:nvPr/>
          </p:nvCxnSpPr>
          <p:spPr>
            <a:xfrm>
              <a:off x="2698298" y="2722826"/>
              <a:ext cx="1" cy="1990409"/>
            </a:xfrm>
            <a:prstGeom prst="line">
              <a:avLst/>
            </a:prstGeom>
            <a:ln w="88900">
              <a:solidFill>
                <a:srgbClr val="C0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Seta para baixo 37"/>
            <p:cNvSpPr/>
            <p:nvPr/>
          </p:nvSpPr>
          <p:spPr>
            <a:xfrm>
              <a:off x="2338259" y="4123995"/>
              <a:ext cx="720080" cy="621783"/>
            </a:xfrm>
            <a:prstGeom prst="downArrow">
              <a:avLst/>
            </a:prstGeom>
            <a:solidFill>
              <a:srgbClr val="720928"/>
            </a:solidFill>
            <a:ln>
              <a:solidFill>
                <a:srgbClr val="72092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0105" tIns="45052" rIns="90105" bIns="45052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defTabSz="901102">
                <a:defRPr/>
              </a:pPr>
              <a:endParaRPr lang="pt-BR" sz="2365">
                <a:solidFill>
                  <a:prstClr val="white"/>
                </a:solidFill>
                <a:latin typeface="Calibri" panose="020F0502020204030204"/>
              </a:endParaRPr>
            </a:p>
          </p:txBody>
        </p:sp>
      </p:grpSp>
      <p:pic>
        <p:nvPicPr>
          <p:cNvPr id="39" name="Imagem 38"/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6372210">
            <a:off x="5815167" y="3473239"/>
            <a:ext cx="580449" cy="580449"/>
          </a:xfrm>
          <a:prstGeom prst="rect">
            <a:avLst/>
          </a:prstGeom>
        </p:spPr>
      </p:pic>
      <p:pic>
        <p:nvPicPr>
          <p:cNvPr id="40" name="Imagem 39"/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6372210">
            <a:off x="7836086" y="3353459"/>
            <a:ext cx="580449" cy="580449"/>
          </a:xfrm>
          <a:prstGeom prst="rect">
            <a:avLst/>
          </a:prstGeom>
        </p:spPr>
      </p:pic>
      <p:pic>
        <p:nvPicPr>
          <p:cNvPr id="41" name="Imagem 40"/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6372210">
            <a:off x="3586044" y="3392863"/>
            <a:ext cx="580449" cy="580449"/>
          </a:xfrm>
          <a:prstGeom prst="rect">
            <a:avLst/>
          </a:prstGeom>
        </p:spPr>
      </p:pic>
      <p:sp>
        <p:nvSpPr>
          <p:cNvPr id="42" name="CaixaDeTexto 41">
            <a:extLst>
              <a:ext uri="{FF2B5EF4-FFF2-40B4-BE49-F238E27FC236}">
                <a16:creationId xmlns:a16="http://schemas.microsoft.com/office/drawing/2014/main" id="{3CC98842-5576-42A6-8494-9C05B410682A}"/>
              </a:ext>
            </a:extLst>
          </p:cNvPr>
          <p:cNvSpPr txBox="1"/>
          <p:nvPr/>
        </p:nvSpPr>
        <p:spPr>
          <a:xfrm>
            <a:off x="9355419" y="1404686"/>
            <a:ext cx="4333724" cy="4154904"/>
          </a:xfrm>
          <a:prstGeom prst="rect">
            <a:avLst/>
          </a:prstGeom>
          <a:noFill/>
        </p:spPr>
        <p:txBody>
          <a:bodyPr wrap="square" lIns="92455" tIns="46228" rIns="92455" bIns="46228" rtlCol="0">
            <a:spAutoFit/>
          </a:bodyPr>
          <a:lstStyle/>
          <a:p>
            <a:pPr algn="ctr" defTabSz="620182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R</a:t>
            </a:r>
          </a:p>
          <a:p>
            <a:pPr algn="ctr" defTabSz="620182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</a:t>
            </a:r>
          </a:p>
          <a:p>
            <a:pPr algn="ctr" defTabSz="620182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</a:t>
            </a:r>
          </a:p>
          <a:p>
            <a:pPr algn="ctr" defTabSz="620182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</a:t>
            </a:r>
          </a:p>
          <a:p>
            <a:pPr algn="ctr" defTabSz="620182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B</a:t>
            </a:r>
          </a:p>
          <a:p>
            <a:pPr algn="ctr" defTabSz="620182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</a:t>
            </a:r>
          </a:p>
          <a:p>
            <a:pPr algn="ctr" defTabSz="620182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</a:t>
            </a:r>
          </a:p>
          <a:p>
            <a:pPr algn="ctr" defTabSz="620182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</a:t>
            </a:r>
          </a:p>
          <a:p>
            <a:pPr algn="ctr" defTabSz="620182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</a:t>
            </a:r>
            <a:endParaRPr lang="pt-BR" sz="2933" dirty="0">
              <a:solidFill>
                <a:srgbClr val="D81535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5" name="Imagem 24" descr="Desenho de rosto de pessoa visto de perto&#10;&#10;Descrição gerada automaticamente">
            <a:extLst>
              <a:ext uri="{FF2B5EF4-FFF2-40B4-BE49-F238E27FC236}">
                <a16:creationId xmlns:a16="http://schemas.microsoft.com/office/drawing/2014/main" id="{1989587A-BAD8-4F4F-82F9-0B28247D113B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0367" y="913982"/>
            <a:ext cx="1604950" cy="1609685"/>
          </a:xfrm>
          <a:prstGeom prst="rect">
            <a:avLst/>
          </a:prstGeom>
        </p:spPr>
      </p:pic>
      <p:pic>
        <p:nvPicPr>
          <p:cNvPr id="9" name="Imagem 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68852" y="1193612"/>
            <a:ext cx="1163264" cy="1163264"/>
          </a:xfrm>
          <a:prstGeom prst="ellipse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759290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1BA0DC13-1A8B-0701-DC83-D48DA45EA9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FADAD0BC-6E8E-67C9-72A1-BD43EF481B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5" y="447"/>
            <a:ext cx="12190413" cy="6857107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AB63F6BE-1B7C-839C-0BAF-21A03A730D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336" y="770033"/>
            <a:ext cx="11953328" cy="2442943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361D3FE5-6EC9-078C-EA01-C40E75A16B3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3098" y="2780928"/>
            <a:ext cx="11145805" cy="214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0185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12">
            <a:extLst>
              <a:ext uri="{FF2B5EF4-FFF2-40B4-BE49-F238E27FC236}">
                <a16:creationId xmlns:a16="http://schemas.microsoft.com/office/drawing/2014/main" id="{C52062FD-FE22-4A33-9AE2-666E9282C39B}"/>
              </a:ext>
            </a:extLst>
          </p:cNvPr>
          <p:cNvPicPr>
            <a:picLocks noChangeAspect="1"/>
          </p:cNvPicPr>
          <p:nvPr/>
        </p:nvPicPr>
        <p:blipFill>
          <a:blip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6785" y="648633"/>
            <a:ext cx="10715870" cy="5858848"/>
          </a:xfrm>
          <a:prstGeom prst="rect">
            <a:avLst/>
          </a:prstGeom>
        </p:spPr>
      </p:pic>
      <p:pic>
        <p:nvPicPr>
          <p:cNvPr id="8194" name="Picture 2" descr="Bandeira do Brasil - InfoEscol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9761" y="1266494"/>
            <a:ext cx="1555107" cy="1077919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Bandeira do Canadá com folha de maconha. 629978 Vetor no Vecteez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2170" y="4449354"/>
            <a:ext cx="1618842" cy="1077919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Bandeira da Itália – Wikipédia, a enciclopédia livr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3806" y="4481600"/>
            <a:ext cx="1555107" cy="1091508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Imagem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8849" y="1193322"/>
            <a:ext cx="1163415" cy="1163415"/>
          </a:xfrm>
          <a:prstGeom prst="ellipse">
            <a:avLst/>
          </a:prstGeom>
          <a:ln>
            <a:solidFill>
              <a:schemeClr val="tx1"/>
            </a:solidFill>
          </a:ln>
        </p:spPr>
      </p:pic>
      <p:pic>
        <p:nvPicPr>
          <p:cNvPr id="20" name="Imagem 1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50555" y="4871270"/>
            <a:ext cx="1116286" cy="1165625"/>
          </a:xfrm>
          <a:prstGeom prst="ellipse">
            <a:avLst/>
          </a:prstGeom>
          <a:ln>
            <a:solidFill>
              <a:schemeClr val="tx1"/>
            </a:solidFill>
          </a:ln>
        </p:spPr>
      </p:pic>
      <p:pic>
        <p:nvPicPr>
          <p:cNvPr id="9218" name="Picture 2" descr="bandeira japaõ - Fundamentos de Matemática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9007" y="4481599"/>
            <a:ext cx="1555107" cy="1084714"/>
          </a:xfrm>
          <a:prstGeom prst="round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Imagem 2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73336" y="4871271"/>
            <a:ext cx="1090556" cy="1165625"/>
          </a:xfrm>
          <a:prstGeom prst="ellipse">
            <a:avLst/>
          </a:prstGeom>
          <a:ln>
            <a:solidFill>
              <a:schemeClr val="tx1"/>
            </a:solidFill>
          </a:ln>
        </p:spPr>
      </p:pic>
      <p:pic>
        <p:nvPicPr>
          <p:cNvPr id="23" name="Imagem 2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06530" y="4892058"/>
            <a:ext cx="1057173" cy="1144838"/>
          </a:xfrm>
          <a:prstGeom prst="ellipse">
            <a:avLst/>
          </a:prstGeom>
          <a:ln>
            <a:solidFill>
              <a:schemeClr val="tx1"/>
            </a:solidFill>
          </a:ln>
        </p:spPr>
      </p:pic>
      <p:grpSp>
        <p:nvGrpSpPr>
          <p:cNvPr id="26" name="Grupo 25"/>
          <p:cNvGrpSpPr/>
          <p:nvPr/>
        </p:nvGrpSpPr>
        <p:grpSpPr>
          <a:xfrm rot="1820454">
            <a:off x="3674459" y="2154744"/>
            <a:ext cx="709660" cy="2337291"/>
            <a:chOff x="2338259" y="2722826"/>
            <a:chExt cx="720080" cy="2022952"/>
          </a:xfrm>
        </p:grpSpPr>
        <p:cxnSp>
          <p:nvCxnSpPr>
            <p:cNvPr id="27" name="Conector reto 26"/>
            <p:cNvCxnSpPr/>
            <p:nvPr/>
          </p:nvCxnSpPr>
          <p:spPr>
            <a:xfrm>
              <a:off x="2698298" y="2722826"/>
              <a:ext cx="1" cy="1990409"/>
            </a:xfrm>
            <a:prstGeom prst="line">
              <a:avLst/>
            </a:prstGeom>
            <a:ln w="88900">
              <a:solidFill>
                <a:srgbClr val="C0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Seta para baixo 27"/>
            <p:cNvSpPr/>
            <p:nvPr/>
          </p:nvSpPr>
          <p:spPr>
            <a:xfrm>
              <a:off x="2338259" y="4123995"/>
              <a:ext cx="720080" cy="621783"/>
            </a:xfrm>
            <a:prstGeom prst="downArrow">
              <a:avLst/>
            </a:prstGeom>
            <a:solidFill>
              <a:srgbClr val="720928"/>
            </a:solidFill>
            <a:ln>
              <a:solidFill>
                <a:srgbClr val="72092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0117" tIns="45058" rIns="90117" bIns="45058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defTabSz="901192">
                <a:defRPr/>
              </a:pPr>
              <a:endParaRPr lang="pt-BR" sz="1774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33" name="Grupo 32"/>
          <p:cNvGrpSpPr/>
          <p:nvPr/>
        </p:nvGrpSpPr>
        <p:grpSpPr>
          <a:xfrm rot="19242888">
            <a:off x="7542070" y="1999555"/>
            <a:ext cx="709660" cy="2544946"/>
            <a:chOff x="2338259" y="2722826"/>
            <a:chExt cx="720080" cy="2022952"/>
          </a:xfrm>
        </p:grpSpPr>
        <p:cxnSp>
          <p:nvCxnSpPr>
            <p:cNvPr id="34" name="Conector reto 33"/>
            <p:cNvCxnSpPr/>
            <p:nvPr/>
          </p:nvCxnSpPr>
          <p:spPr>
            <a:xfrm>
              <a:off x="2698298" y="2722826"/>
              <a:ext cx="1" cy="1990409"/>
            </a:xfrm>
            <a:prstGeom prst="line">
              <a:avLst/>
            </a:prstGeom>
            <a:ln w="88900">
              <a:solidFill>
                <a:srgbClr val="C0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Seta para baixo 34"/>
            <p:cNvSpPr/>
            <p:nvPr/>
          </p:nvSpPr>
          <p:spPr>
            <a:xfrm>
              <a:off x="2338259" y="4123995"/>
              <a:ext cx="720080" cy="621783"/>
            </a:xfrm>
            <a:prstGeom prst="downArrow">
              <a:avLst/>
            </a:prstGeom>
            <a:solidFill>
              <a:srgbClr val="720928"/>
            </a:solidFill>
            <a:ln>
              <a:solidFill>
                <a:srgbClr val="72092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0117" tIns="45058" rIns="90117" bIns="45058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defTabSz="901192">
                <a:defRPr/>
              </a:pPr>
              <a:endParaRPr lang="pt-BR" sz="1774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36" name="Grupo 35"/>
          <p:cNvGrpSpPr/>
          <p:nvPr/>
        </p:nvGrpSpPr>
        <p:grpSpPr>
          <a:xfrm>
            <a:off x="5714018" y="2356737"/>
            <a:ext cx="709660" cy="2060922"/>
            <a:chOff x="2338259" y="2722826"/>
            <a:chExt cx="720080" cy="2022952"/>
          </a:xfrm>
        </p:grpSpPr>
        <p:cxnSp>
          <p:nvCxnSpPr>
            <p:cNvPr id="37" name="Conector reto 36"/>
            <p:cNvCxnSpPr/>
            <p:nvPr/>
          </p:nvCxnSpPr>
          <p:spPr>
            <a:xfrm>
              <a:off x="2698298" y="2722826"/>
              <a:ext cx="1" cy="1990409"/>
            </a:xfrm>
            <a:prstGeom prst="line">
              <a:avLst/>
            </a:prstGeom>
            <a:ln w="88900">
              <a:solidFill>
                <a:srgbClr val="C0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Seta para baixo 37"/>
            <p:cNvSpPr/>
            <p:nvPr/>
          </p:nvSpPr>
          <p:spPr>
            <a:xfrm>
              <a:off x="2338259" y="4123995"/>
              <a:ext cx="720080" cy="621783"/>
            </a:xfrm>
            <a:prstGeom prst="downArrow">
              <a:avLst/>
            </a:prstGeom>
            <a:solidFill>
              <a:srgbClr val="720928"/>
            </a:solidFill>
            <a:ln>
              <a:solidFill>
                <a:srgbClr val="72092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0117" tIns="45058" rIns="90117" bIns="45058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defTabSz="901192">
                <a:defRPr/>
              </a:pPr>
              <a:endParaRPr lang="pt-BR" sz="1774">
                <a:solidFill>
                  <a:prstClr val="white"/>
                </a:solidFill>
                <a:latin typeface="Calibri"/>
              </a:endParaRPr>
            </a:p>
          </p:txBody>
        </p:sp>
      </p:grpSp>
      <p:pic>
        <p:nvPicPr>
          <p:cNvPr id="24" name="Imagem 23"/>
          <p:cNvPicPr>
            <a:picLocks noChangeAspect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6190663">
            <a:off x="3884306" y="2771879"/>
            <a:ext cx="580525" cy="580525"/>
          </a:xfrm>
          <a:prstGeom prst="rect">
            <a:avLst/>
          </a:prstGeom>
        </p:spPr>
      </p:pic>
      <p:pic>
        <p:nvPicPr>
          <p:cNvPr id="25" name="Imagem 24"/>
          <p:cNvPicPr>
            <a:picLocks noChangeAspect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224214">
            <a:off x="5792246" y="3031740"/>
            <a:ext cx="580525" cy="580525"/>
          </a:xfrm>
          <a:prstGeom prst="rect">
            <a:avLst/>
          </a:prstGeom>
        </p:spPr>
      </p:pic>
      <p:pic>
        <p:nvPicPr>
          <p:cNvPr id="29" name="Imagem 28"/>
          <p:cNvPicPr>
            <a:picLocks noChangeAspect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4793616">
            <a:off x="7393249" y="2696242"/>
            <a:ext cx="580525" cy="580525"/>
          </a:xfrm>
          <a:prstGeom prst="rect">
            <a:avLst/>
          </a:prstGeom>
        </p:spPr>
      </p:pic>
      <p:sp>
        <p:nvSpPr>
          <p:cNvPr id="30" name="CaixaDeTexto 29">
            <a:extLst>
              <a:ext uri="{FF2B5EF4-FFF2-40B4-BE49-F238E27FC236}">
                <a16:creationId xmlns:a16="http://schemas.microsoft.com/office/drawing/2014/main" id="{3CC98842-5576-42A6-8494-9C05B410682A}"/>
              </a:ext>
            </a:extLst>
          </p:cNvPr>
          <p:cNvSpPr txBox="1"/>
          <p:nvPr/>
        </p:nvSpPr>
        <p:spPr>
          <a:xfrm>
            <a:off x="9213521" y="1551538"/>
            <a:ext cx="4334288" cy="3704103"/>
          </a:xfrm>
          <a:prstGeom prst="rect">
            <a:avLst/>
          </a:prstGeom>
          <a:noFill/>
        </p:spPr>
        <p:txBody>
          <a:bodyPr wrap="square" lIns="92467" tIns="46234" rIns="92467" bIns="46234" rtlCol="0">
            <a:spAutoFit/>
          </a:bodyPr>
          <a:lstStyle/>
          <a:p>
            <a:pPr algn="ctr" defTabSz="620244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L</a:t>
            </a:r>
          </a:p>
          <a:p>
            <a:pPr algn="ctr" defTabSz="620244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I</a:t>
            </a:r>
          </a:p>
          <a:p>
            <a:pPr algn="ctr" defTabSz="620244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G</a:t>
            </a:r>
          </a:p>
          <a:p>
            <a:pPr algn="ctr" defTabSz="620244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</a:t>
            </a:r>
          </a:p>
          <a:p>
            <a:pPr algn="ctr" defTabSz="620244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Ç</a:t>
            </a:r>
          </a:p>
          <a:p>
            <a:pPr algn="ctr" defTabSz="620244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Õ</a:t>
            </a:r>
          </a:p>
          <a:p>
            <a:pPr algn="ctr" defTabSz="620244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</a:t>
            </a:r>
          </a:p>
          <a:p>
            <a:pPr algn="ctr" defTabSz="620244">
              <a:defRPr/>
            </a:pPr>
            <a:r>
              <a:rPr lang="pt-BR" sz="2933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</a:t>
            </a:r>
            <a:endParaRPr lang="pt-BR" sz="2933" dirty="0">
              <a:solidFill>
                <a:srgbClr val="D81535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3CC98842-5576-42A6-8494-9C05B410682A}"/>
              </a:ext>
            </a:extLst>
          </p:cNvPr>
          <p:cNvSpPr txBox="1"/>
          <p:nvPr/>
        </p:nvSpPr>
        <p:spPr>
          <a:xfrm>
            <a:off x="2470851" y="4382725"/>
            <a:ext cx="8321075" cy="1710993"/>
          </a:xfrm>
          <a:prstGeom prst="rect">
            <a:avLst/>
          </a:prstGeom>
          <a:solidFill>
            <a:schemeClr val="bg1"/>
          </a:solidFill>
        </p:spPr>
        <p:txBody>
          <a:bodyPr wrap="square" lIns="92467" tIns="46234" rIns="92467" bIns="46234" rtlCol="0" anchor="t">
            <a:spAutoFit/>
          </a:bodyPr>
          <a:lstStyle/>
          <a:p>
            <a:pPr algn="ctr" defTabSz="620244">
              <a:defRPr/>
            </a:pPr>
            <a:r>
              <a:rPr lang="pt-BR" sz="5256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VEM COMO </a:t>
            </a:r>
          </a:p>
          <a:p>
            <a:pPr algn="ctr" defTabSz="620244">
              <a:defRPr/>
            </a:pPr>
            <a:r>
              <a:rPr lang="pt-BR" sz="5256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EXCEDENTE</a:t>
            </a:r>
            <a:endParaRPr lang="pt-BR" sz="2933" dirty="0">
              <a:solidFill>
                <a:srgbClr val="D81535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6994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1464" y="1129207"/>
            <a:ext cx="9115425" cy="455295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3CC98842-5576-42A6-8494-9C05B410682A}"/>
              </a:ext>
            </a:extLst>
          </p:cNvPr>
          <p:cNvSpPr txBox="1"/>
          <p:nvPr/>
        </p:nvSpPr>
        <p:spPr>
          <a:xfrm>
            <a:off x="3020864" y="548680"/>
            <a:ext cx="5616624" cy="552686"/>
          </a:xfrm>
          <a:prstGeom prst="rect">
            <a:avLst/>
          </a:prstGeom>
          <a:noFill/>
        </p:spPr>
        <p:txBody>
          <a:bodyPr wrap="square" lIns="93825" tIns="46912" rIns="93825" bIns="46912" rtlCol="0">
            <a:spAutoFit/>
          </a:bodyPr>
          <a:lstStyle/>
          <a:p>
            <a:pPr algn="ctr" defTabSz="629334">
              <a:defRPr/>
            </a:pPr>
            <a:r>
              <a:rPr lang="pt-BR" sz="2976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Ligações Internacionais</a:t>
            </a: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63752" y="5732176"/>
            <a:ext cx="4104456" cy="1068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8333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B1EE94BC-E5EC-D841-A496-ACA30D9B75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9A7FB146-A1BB-C081-0CB2-9A26353E28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5" y="447"/>
            <a:ext cx="12190413" cy="6857107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F8320622-BD43-C0B8-B4EC-2D9DDFAB674A}"/>
              </a:ext>
            </a:extLst>
          </p:cNvPr>
          <p:cNvSpPr txBox="1"/>
          <p:nvPr/>
        </p:nvSpPr>
        <p:spPr>
          <a:xfrm>
            <a:off x="414671" y="3585555"/>
            <a:ext cx="107875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pt-BR" sz="2400" b="1" dirty="0">
                <a:solidFill>
                  <a:prstClr val="white"/>
                </a:solidFill>
                <a:latin typeface="Calibri"/>
              </a:rPr>
              <a:t>O SERVIÇO DE LONGA DISTÂNCIA INTERNACIONAL </a:t>
            </a:r>
          </a:p>
          <a:p>
            <a:pPr algn="ctr">
              <a:defRPr/>
            </a:pPr>
            <a:r>
              <a:rPr lang="pt-BR" sz="2400" b="1" dirty="0">
                <a:solidFill>
                  <a:prstClr val="white"/>
                </a:solidFill>
                <a:latin typeface="Calibri"/>
              </a:rPr>
              <a:t>é bloqueado e se o cliente quiser utilizar o benefício, </a:t>
            </a:r>
          </a:p>
          <a:p>
            <a:pPr algn="ctr">
              <a:defRPr/>
            </a:pPr>
            <a:r>
              <a:rPr lang="pt-BR" sz="2400" b="1" dirty="0">
                <a:solidFill>
                  <a:prstClr val="white"/>
                </a:solidFill>
                <a:latin typeface="Calibri"/>
              </a:rPr>
              <a:t>o administrador da conta deverá realizar o </a:t>
            </a:r>
            <a:r>
              <a:rPr lang="pt-BR" sz="2400" b="1" dirty="0">
                <a:solidFill>
                  <a:srgbClr val="FFFF00"/>
                </a:solidFill>
                <a:latin typeface="Calibri"/>
              </a:rPr>
              <a:t>DESBLOQUEIO VIA</a:t>
            </a: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A94C1C90-1B3A-0DDC-EC09-063F130BC4B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1033" y="4040373"/>
            <a:ext cx="5599751" cy="37331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706286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12">
            <a:extLst>
              <a:ext uri="{FF2B5EF4-FFF2-40B4-BE49-F238E27FC236}">
                <a16:creationId xmlns:a16="http://schemas.microsoft.com/office/drawing/2014/main" id="{C52062FD-FE22-4A33-9AE2-666E9282C39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56934" y="2348880"/>
            <a:ext cx="5190779" cy="2838032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3CC98842-5576-42A6-8494-9C05B410682A}"/>
              </a:ext>
            </a:extLst>
          </p:cNvPr>
          <p:cNvSpPr txBox="1"/>
          <p:nvPr/>
        </p:nvSpPr>
        <p:spPr>
          <a:xfrm>
            <a:off x="3863753" y="836713"/>
            <a:ext cx="4397927" cy="1032517"/>
          </a:xfrm>
          <a:prstGeom prst="rect">
            <a:avLst/>
          </a:prstGeom>
          <a:noFill/>
        </p:spPr>
        <p:txBody>
          <a:bodyPr wrap="square" lIns="93825" tIns="46912" rIns="93825" bIns="46912" rtlCol="0">
            <a:spAutoFit/>
          </a:bodyPr>
          <a:lstStyle/>
          <a:p>
            <a:pPr algn="ctr" defTabSz="629334">
              <a:defRPr/>
            </a:pPr>
            <a:r>
              <a:rPr lang="pt-BR" sz="2976" dirty="0">
                <a:solidFill>
                  <a:srgbClr val="D81535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Passaportes Claro</a:t>
            </a:r>
          </a:p>
          <a:p>
            <a:pPr algn="ctr" defTabSz="629334">
              <a:defRPr/>
            </a:pPr>
            <a:r>
              <a:rPr lang="pt-BR" sz="2976" dirty="0">
                <a:solidFill>
                  <a:srgbClr val="D81535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Benefícios</a:t>
            </a:r>
          </a:p>
        </p:txBody>
      </p:sp>
      <p:sp>
        <p:nvSpPr>
          <p:cNvPr id="5" name="Retângulo 4"/>
          <p:cNvSpPr/>
          <p:nvPr/>
        </p:nvSpPr>
        <p:spPr>
          <a:xfrm>
            <a:off x="695400" y="3401808"/>
            <a:ext cx="554461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684864">
              <a:defRPr/>
            </a:pPr>
            <a:endParaRPr lang="pt-BR" sz="2200" b="1" dirty="0">
              <a:solidFill>
                <a:prstClr val="black"/>
              </a:solidFill>
              <a:latin typeface="Calibri"/>
              <a:ea typeface="Calibri" panose="020F0502020204030204" pitchFamily="34" charset="0"/>
            </a:endParaRPr>
          </a:p>
          <a:p>
            <a:pPr algn="ctr" defTabSz="684864">
              <a:defRPr/>
            </a:pPr>
            <a:r>
              <a:rPr lang="pt-BR" sz="2200" b="1" dirty="0">
                <a:solidFill>
                  <a:prstClr val="black"/>
                </a:solidFill>
                <a:latin typeface="Calibri"/>
                <a:ea typeface="Calibri" panose="020F0502020204030204" pitchFamily="34" charset="0"/>
              </a:rPr>
              <a:t>O USUÁRIO DEVERÁ ACESSAR A REDE CLARO NO BRASIL PELO MENOS  </a:t>
            </a:r>
          </a:p>
          <a:p>
            <a:pPr algn="ctr" defTabSz="684864">
              <a:defRPr/>
            </a:pPr>
            <a:r>
              <a:rPr lang="pt-BR" sz="2200" b="1" dirty="0">
                <a:solidFill>
                  <a:srgbClr val="C72736"/>
                </a:solidFill>
                <a:latin typeface="Calibri"/>
                <a:ea typeface="Calibri" panose="020F0502020204030204" pitchFamily="34" charset="0"/>
              </a:rPr>
              <a:t>1 VEZ A CADA PERÍODO DE 30 (TRINTA) DIAS.</a:t>
            </a:r>
          </a:p>
        </p:txBody>
      </p:sp>
      <p:pic>
        <p:nvPicPr>
          <p:cNvPr id="6" name="Imagem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7777" y="2168734"/>
            <a:ext cx="1322426" cy="1220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0319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19941D-8602-6E02-6C3F-EE3A66FEC8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3506FE70-0952-B29E-6936-03FF4A1C4939}"/>
              </a:ext>
            </a:extLst>
          </p:cNvPr>
          <p:cNvSpPr/>
          <p:nvPr/>
        </p:nvSpPr>
        <p:spPr>
          <a:xfrm>
            <a:off x="6777286" y="2954135"/>
            <a:ext cx="3903187" cy="699192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CLARO PÓS PARA EMPRESAS</a:t>
            </a:r>
          </a:p>
        </p:txBody>
      </p:sp>
      <p:sp>
        <p:nvSpPr>
          <p:cNvPr id="6" name="Retângulo: Cantos Arredondados 60">
            <a:extLst>
              <a:ext uri="{FF2B5EF4-FFF2-40B4-BE49-F238E27FC236}">
                <a16:creationId xmlns:a16="http://schemas.microsoft.com/office/drawing/2014/main" id="{DDE8F7F5-4392-2512-1178-884595C8686C}"/>
              </a:ext>
            </a:extLst>
          </p:cNvPr>
          <p:cNvSpPr/>
          <p:nvPr/>
        </p:nvSpPr>
        <p:spPr>
          <a:xfrm>
            <a:off x="6777285" y="3836912"/>
            <a:ext cx="3903187" cy="699192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SERVIÇOS</a:t>
            </a:r>
          </a:p>
        </p:txBody>
      </p:sp>
      <p:sp>
        <p:nvSpPr>
          <p:cNvPr id="2" name="Retângulo: Cantos Arredondados 60">
            <a:extLst>
              <a:ext uri="{FF2B5EF4-FFF2-40B4-BE49-F238E27FC236}">
                <a16:creationId xmlns:a16="http://schemas.microsoft.com/office/drawing/2014/main" id="{6CA423D0-FD6F-ED4C-677A-7447F4AB2309}"/>
              </a:ext>
            </a:extLst>
          </p:cNvPr>
          <p:cNvSpPr/>
          <p:nvPr/>
        </p:nvSpPr>
        <p:spPr>
          <a:xfrm>
            <a:off x="6777285" y="4719689"/>
            <a:ext cx="3903187" cy="699192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PROCESSOS</a:t>
            </a:r>
          </a:p>
        </p:txBody>
      </p:sp>
    </p:spTree>
    <p:extLst>
      <p:ext uri="{BB962C8B-B14F-4D97-AF65-F5344CB8AC3E}">
        <p14:creationId xmlns:p14="http://schemas.microsoft.com/office/powerpoint/2010/main" val="1907771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1FD48E-5239-5108-B189-066C9183F9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m 9">
            <a:extLst>
              <a:ext uri="{FF2B5EF4-FFF2-40B4-BE49-F238E27FC236}">
                <a16:creationId xmlns:a16="http://schemas.microsoft.com/office/drawing/2014/main" id="{33A00B8F-2FC6-12CB-8554-1D1548F56F7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82774" y="-39129"/>
            <a:ext cx="10445923" cy="6962797"/>
          </a:xfrm>
          <a:prstGeom prst="rect">
            <a:avLst/>
          </a:prstGeom>
        </p:spPr>
      </p:pic>
      <p:sp>
        <p:nvSpPr>
          <p:cNvPr id="51" name="Retângulo 50">
            <a:extLst>
              <a:ext uri="{FF2B5EF4-FFF2-40B4-BE49-F238E27FC236}">
                <a16:creationId xmlns:a16="http://schemas.microsoft.com/office/drawing/2014/main" id="{41D36DD4-63D4-7918-4791-0C2DCB9660EC}"/>
              </a:ext>
            </a:extLst>
          </p:cNvPr>
          <p:cNvSpPr/>
          <p:nvPr/>
        </p:nvSpPr>
        <p:spPr>
          <a:xfrm>
            <a:off x="1703540" y="-39129"/>
            <a:ext cx="10571232" cy="6975385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302E10F9-E1B7-3D0F-EFDE-7033304A098B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4" name="Retângulo: Cantos Arredondados 3">
              <a:extLst>
                <a:ext uri="{FF2B5EF4-FFF2-40B4-BE49-F238E27FC236}">
                  <a16:creationId xmlns:a16="http://schemas.microsoft.com/office/drawing/2014/main" id="{0C719D99-1C36-231B-0AD4-C23040A4F2C7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pic>
          <p:nvPicPr>
            <p:cNvPr id="6" name="Gráfico 5">
              <a:extLst>
                <a:ext uri="{FF2B5EF4-FFF2-40B4-BE49-F238E27FC236}">
                  <a16:creationId xmlns:a16="http://schemas.microsoft.com/office/drawing/2014/main" id="{8D2E05FD-4787-D281-372D-2718D6D7B13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44491"/>
              <a:ext cx="1523323" cy="247025"/>
            </a:xfrm>
            <a:prstGeom prst="rect">
              <a:avLst/>
            </a:prstGeom>
          </p:spPr>
        </p:pic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8DB717BD-0362-884E-ADD1-DB80C01BB0A9}"/>
                </a:ext>
              </a:extLst>
            </p:cNvPr>
            <p:cNvSpPr txBox="1"/>
            <p:nvPr/>
          </p:nvSpPr>
          <p:spPr>
            <a:xfrm>
              <a:off x="5621867" y="209459"/>
              <a:ext cx="115288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 Medium" pitchFamily="2" charset="0"/>
                  <a:ea typeface="+mn-ea"/>
                  <a:cs typeface="+mn-cs"/>
                </a:rPr>
                <a:t>MÓVEL VOZ</a:t>
              </a:r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0214218D-61F1-AC25-9288-D7620D7427C3}"/>
                </a:ext>
              </a:extLst>
            </p:cNvPr>
            <p:cNvSpPr/>
            <p:nvPr/>
          </p:nvSpPr>
          <p:spPr>
            <a:xfrm>
              <a:off x="10835380" y="299189"/>
              <a:ext cx="128379" cy="201835"/>
            </a:xfrm>
            <a:custGeom>
              <a:avLst/>
              <a:gdLst/>
              <a:ahLst/>
              <a:cxnLst/>
              <a:rect l="l" t="t" r="r" b="b"/>
              <a:pathLst>
                <a:path w="266573" h="419100">
                  <a:moveTo>
                    <a:pt x="266573" y="104648"/>
                  </a:moveTo>
                  <a:lnTo>
                    <a:pt x="266573" y="28575"/>
                  </a:lnTo>
                  <a:cubicBezTo>
                    <a:pt x="266573" y="12827"/>
                    <a:pt x="253746" y="0"/>
                    <a:pt x="237998" y="0"/>
                  </a:cubicBezTo>
                  <a:lnTo>
                    <a:pt x="133223" y="0"/>
                  </a:lnTo>
                  <a:cubicBezTo>
                    <a:pt x="59563" y="0"/>
                    <a:pt x="0" y="59690"/>
                    <a:pt x="0" y="133350"/>
                  </a:cubicBezTo>
                  <a:lnTo>
                    <a:pt x="0" y="285877"/>
                  </a:lnTo>
                  <a:cubicBezTo>
                    <a:pt x="0" y="359537"/>
                    <a:pt x="59690" y="419100"/>
                    <a:pt x="133223" y="419100"/>
                  </a:cubicBezTo>
                  <a:lnTo>
                    <a:pt x="237871" y="419100"/>
                  </a:lnTo>
                  <a:cubicBezTo>
                    <a:pt x="253619" y="419100"/>
                    <a:pt x="266446" y="406273"/>
                    <a:pt x="266446" y="390525"/>
                  </a:cubicBezTo>
                  <a:lnTo>
                    <a:pt x="266446" y="314452"/>
                  </a:lnTo>
                  <a:cubicBezTo>
                    <a:pt x="266446" y="298704"/>
                    <a:pt x="253619" y="285877"/>
                    <a:pt x="237871" y="285877"/>
                  </a:cubicBezTo>
                  <a:lnTo>
                    <a:pt x="161798" y="285877"/>
                  </a:lnTo>
                  <a:cubicBezTo>
                    <a:pt x="146050" y="285877"/>
                    <a:pt x="133223" y="273050"/>
                    <a:pt x="133223" y="257302"/>
                  </a:cubicBezTo>
                  <a:lnTo>
                    <a:pt x="133223" y="161798"/>
                  </a:lnTo>
                  <a:cubicBezTo>
                    <a:pt x="133223" y="146050"/>
                    <a:pt x="146050" y="133223"/>
                    <a:pt x="161798" y="133223"/>
                  </a:cubicBezTo>
                  <a:lnTo>
                    <a:pt x="237871" y="133223"/>
                  </a:lnTo>
                  <a:cubicBezTo>
                    <a:pt x="253619" y="133223"/>
                    <a:pt x="266446" y="120396"/>
                    <a:pt x="266446" y="10464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270F6315-6234-88C2-27F6-BFD4D9CDC14D}"/>
                </a:ext>
              </a:extLst>
            </p:cNvPr>
            <p:cNvSpPr/>
            <p:nvPr/>
          </p:nvSpPr>
          <p:spPr>
            <a:xfrm>
              <a:off x="10771160" y="234969"/>
              <a:ext cx="128379" cy="128379"/>
            </a:xfrm>
            <a:custGeom>
              <a:avLst/>
              <a:gdLst/>
              <a:ahLst/>
              <a:cxnLst/>
              <a:rect l="l" t="t" r="r" b="b"/>
              <a:pathLst>
                <a:path w="266573" h="266573">
                  <a:moveTo>
                    <a:pt x="266573" y="120142"/>
                  </a:moveTo>
                  <a:lnTo>
                    <a:pt x="266573" y="28575"/>
                  </a:lnTo>
                  <a:cubicBezTo>
                    <a:pt x="266573" y="12827"/>
                    <a:pt x="253746" y="0"/>
                    <a:pt x="237998" y="0"/>
                  </a:cubicBezTo>
                  <a:lnTo>
                    <a:pt x="161925" y="0"/>
                  </a:lnTo>
                  <a:cubicBezTo>
                    <a:pt x="146177" y="0"/>
                    <a:pt x="133350" y="12827"/>
                    <a:pt x="133350" y="28575"/>
                  </a:cubicBezTo>
                  <a:lnTo>
                    <a:pt x="133350" y="104648"/>
                  </a:lnTo>
                  <a:cubicBezTo>
                    <a:pt x="133350" y="120396"/>
                    <a:pt x="120523" y="133223"/>
                    <a:pt x="104775" y="133223"/>
                  </a:cubicBezTo>
                  <a:lnTo>
                    <a:pt x="28575" y="133223"/>
                  </a:lnTo>
                  <a:cubicBezTo>
                    <a:pt x="12827" y="133223"/>
                    <a:pt x="0" y="146050"/>
                    <a:pt x="0" y="161925"/>
                  </a:cubicBezTo>
                  <a:lnTo>
                    <a:pt x="0" y="237998"/>
                  </a:lnTo>
                  <a:cubicBezTo>
                    <a:pt x="0" y="253746"/>
                    <a:pt x="12827" y="266573"/>
                    <a:pt x="28575" y="266573"/>
                  </a:cubicBezTo>
                  <a:lnTo>
                    <a:pt x="120142" y="266573"/>
                  </a:lnTo>
                  <a:cubicBezTo>
                    <a:pt x="120142" y="185801"/>
                    <a:pt x="185801" y="120142"/>
                    <a:pt x="266573" y="120142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9ADDF7A6-3F74-EBE7-873B-2631B674094E}"/>
                </a:ext>
              </a:extLst>
            </p:cNvPr>
            <p:cNvSpPr/>
            <p:nvPr/>
          </p:nvSpPr>
          <p:spPr>
            <a:xfrm>
              <a:off x="11019723" y="299067"/>
              <a:ext cx="37982" cy="52905"/>
            </a:xfrm>
            <a:custGeom>
              <a:avLst/>
              <a:gdLst/>
              <a:ahLst/>
              <a:cxnLst/>
              <a:rect l="l" t="t" r="r" b="b"/>
              <a:pathLst>
                <a:path w="78867" h="109855">
                  <a:moveTo>
                    <a:pt x="50165" y="19050"/>
                  </a:moveTo>
                  <a:lnTo>
                    <a:pt x="50165" y="109855"/>
                  </a:lnTo>
                  <a:lnTo>
                    <a:pt x="28702" y="109855"/>
                  </a:lnTo>
                  <a:lnTo>
                    <a:pt x="28702" y="19050"/>
                  </a:lnTo>
                  <a:lnTo>
                    <a:pt x="0" y="19050"/>
                  </a:lnTo>
                  <a:lnTo>
                    <a:pt x="0" y="0"/>
                  </a:lnTo>
                  <a:lnTo>
                    <a:pt x="78867" y="0"/>
                  </a:lnTo>
                  <a:lnTo>
                    <a:pt x="78867" y="19177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113F727D-F54E-6872-9C8F-7CE1A4283C73}"/>
                </a:ext>
              </a:extLst>
            </p:cNvPr>
            <p:cNvSpPr/>
            <p:nvPr/>
          </p:nvSpPr>
          <p:spPr>
            <a:xfrm>
              <a:off x="11066144" y="299067"/>
              <a:ext cx="40061" cy="52966"/>
            </a:xfrm>
            <a:custGeom>
              <a:avLst/>
              <a:gdLst/>
              <a:ahLst/>
              <a:cxnLst/>
              <a:rect l="l" t="t" r="r" b="b"/>
              <a:pathLst>
                <a:path w="83185" h="109982">
                  <a:moveTo>
                    <a:pt x="41656" y="19050"/>
                  </a:moveTo>
                  <a:lnTo>
                    <a:pt x="21463" y="19050"/>
                  </a:lnTo>
                  <a:lnTo>
                    <a:pt x="21463" y="48133"/>
                  </a:lnTo>
                  <a:lnTo>
                    <a:pt x="41656" y="48133"/>
                  </a:lnTo>
                  <a:cubicBezTo>
                    <a:pt x="51054" y="48133"/>
                    <a:pt x="57277" y="42164"/>
                    <a:pt x="57277" y="33655"/>
                  </a:cubicBezTo>
                  <a:cubicBezTo>
                    <a:pt x="57277" y="25146"/>
                    <a:pt x="51054" y="19177"/>
                    <a:pt x="41656" y="19177"/>
                  </a:cubicBezTo>
                  <a:moveTo>
                    <a:pt x="58293" y="109982"/>
                  </a:moveTo>
                  <a:lnTo>
                    <a:pt x="36830" y="66167"/>
                  </a:lnTo>
                  <a:lnTo>
                    <a:pt x="21463" y="66167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43053" y="0"/>
                  </a:lnTo>
                  <a:cubicBezTo>
                    <a:pt x="65405" y="0"/>
                    <a:pt x="78740" y="15240"/>
                    <a:pt x="78740" y="33655"/>
                  </a:cubicBezTo>
                  <a:cubicBezTo>
                    <a:pt x="78740" y="49149"/>
                    <a:pt x="69342" y="58674"/>
                    <a:pt x="58674" y="62611"/>
                  </a:cubicBezTo>
                  <a:lnTo>
                    <a:pt x="83185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249C0C6A-CF04-4A47-999E-80C3B5761414}"/>
                </a:ext>
              </a:extLst>
            </p:cNvPr>
            <p:cNvSpPr/>
            <p:nvPr/>
          </p:nvSpPr>
          <p:spPr>
            <a:xfrm>
              <a:off x="11114768" y="299067"/>
              <a:ext cx="34862" cy="52966"/>
            </a:xfrm>
            <a:custGeom>
              <a:avLst/>
              <a:gdLst/>
              <a:ahLst/>
              <a:cxnLst/>
              <a:rect l="l" t="t" r="r" b="b"/>
              <a:pathLst>
                <a:path w="72390" h="109982">
                  <a:moveTo>
                    <a:pt x="0" y="109982"/>
                  </a:moveTo>
                  <a:lnTo>
                    <a:pt x="0" y="0"/>
                  </a:lnTo>
                  <a:lnTo>
                    <a:pt x="72390" y="0"/>
                  </a:lnTo>
                  <a:lnTo>
                    <a:pt x="72390" y="19177"/>
                  </a:lnTo>
                  <a:lnTo>
                    <a:pt x="21463" y="19177"/>
                  </a:lnTo>
                  <a:lnTo>
                    <a:pt x="21463" y="44958"/>
                  </a:lnTo>
                  <a:lnTo>
                    <a:pt x="64897" y="44958"/>
                  </a:lnTo>
                  <a:lnTo>
                    <a:pt x="64897" y="64135"/>
                  </a:lnTo>
                  <a:lnTo>
                    <a:pt x="21463" y="64135"/>
                  </a:lnTo>
                  <a:lnTo>
                    <a:pt x="21463" y="90805"/>
                  </a:lnTo>
                  <a:lnTo>
                    <a:pt x="72390" y="90805"/>
                  </a:lnTo>
                  <a:lnTo>
                    <a:pt x="7239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B909D5CB-2038-6193-2A5E-B29BAB7D75DD}"/>
                </a:ext>
              </a:extLst>
            </p:cNvPr>
            <p:cNvSpPr/>
            <p:nvPr/>
          </p:nvSpPr>
          <p:spPr>
            <a:xfrm>
              <a:off x="11159784" y="299067"/>
              <a:ext cx="10336" cy="52966"/>
            </a:xfrm>
            <a:custGeom>
              <a:avLst/>
              <a:gdLst/>
              <a:ahLst/>
              <a:cxnLst/>
              <a:rect l="l" t="t" r="r" b="b"/>
              <a:pathLst>
                <a:path w="21463" h="109982">
                  <a:moveTo>
                    <a:pt x="0" y="0"/>
                  </a:moveTo>
                  <a:lnTo>
                    <a:pt x="21463" y="0"/>
                  </a:lnTo>
                  <a:lnTo>
                    <a:pt x="21463" y="109982"/>
                  </a:lnTo>
                  <a:lnTo>
                    <a:pt x="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E64BEAC8-FC31-D3B7-C85B-70531AA95F8A}"/>
                </a:ext>
              </a:extLst>
            </p:cNvPr>
            <p:cNvSpPr/>
            <p:nvPr/>
          </p:nvSpPr>
          <p:spPr>
            <a:xfrm>
              <a:off x="11182475" y="299067"/>
              <a:ext cx="40550" cy="52966"/>
            </a:xfrm>
            <a:custGeom>
              <a:avLst/>
              <a:gdLst/>
              <a:ahLst/>
              <a:cxnLst/>
              <a:rect l="l" t="t" r="r" b="b"/>
              <a:pathLst>
                <a:path w="84201" h="109982">
                  <a:moveTo>
                    <a:pt x="65024" y="109982"/>
                  </a:moveTo>
                  <a:lnTo>
                    <a:pt x="21463" y="42545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19177" y="0"/>
                  </a:lnTo>
                  <a:lnTo>
                    <a:pt x="62738" y="67310"/>
                  </a:lnTo>
                  <a:lnTo>
                    <a:pt x="62738" y="0"/>
                  </a:lnTo>
                  <a:lnTo>
                    <a:pt x="84201" y="0"/>
                  </a:lnTo>
                  <a:lnTo>
                    <a:pt x="84201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23" name="Freeform 13">
              <a:extLst>
                <a:ext uri="{FF2B5EF4-FFF2-40B4-BE49-F238E27FC236}">
                  <a16:creationId xmlns:a16="http://schemas.microsoft.com/office/drawing/2014/main" id="{A152E3B1-83A5-0682-6100-EF792BB140A6}"/>
                </a:ext>
              </a:extLst>
            </p:cNvPr>
            <p:cNvSpPr/>
            <p:nvPr/>
          </p:nvSpPr>
          <p:spPr>
            <a:xfrm>
              <a:off x="11229569" y="299067"/>
              <a:ext cx="46728" cy="52966"/>
            </a:xfrm>
            <a:custGeom>
              <a:avLst/>
              <a:gdLst/>
              <a:ahLst/>
              <a:cxnLst/>
              <a:rect l="l" t="t" r="r" b="b"/>
              <a:pathLst>
                <a:path w="97028" h="109982">
                  <a:moveTo>
                    <a:pt x="49022" y="32385"/>
                  </a:moveTo>
                  <a:lnTo>
                    <a:pt x="35179" y="72390"/>
                  </a:lnTo>
                  <a:lnTo>
                    <a:pt x="62484" y="72390"/>
                  </a:lnTo>
                  <a:close/>
                  <a:moveTo>
                    <a:pt x="74676" y="109982"/>
                  </a:moveTo>
                  <a:lnTo>
                    <a:pt x="68199" y="90551"/>
                  </a:lnTo>
                  <a:lnTo>
                    <a:pt x="29083" y="90551"/>
                  </a:lnTo>
                  <a:lnTo>
                    <a:pt x="22479" y="109982"/>
                  </a:lnTo>
                  <a:lnTo>
                    <a:pt x="0" y="109982"/>
                  </a:lnTo>
                  <a:lnTo>
                    <a:pt x="40005" y="0"/>
                  </a:lnTo>
                  <a:lnTo>
                    <a:pt x="56896" y="0"/>
                  </a:lnTo>
                  <a:lnTo>
                    <a:pt x="97028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24" name="Freeform 14">
              <a:extLst>
                <a:ext uri="{FF2B5EF4-FFF2-40B4-BE49-F238E27FC236}">
                  <a16:creationId xmlns:a16="http://schemas.microsoft.com/office/drawing/2014/main" id="{D4ECD5F0-D8C2-520C-794D-C85E51C1B7CF}"/>
                </a:ext>
              </a:extLst>
            </p:cNvPr>
            <p:cNvSpPr/>
            <p:nvPr/>
          </p:nvSpPr>
          <p:spPr>
            <a:xfrm>
              <a:off x="11282842" y="299067"/>
              <a:ext cx="47951" cy="52966"/>
            </a:xfrm>
            <a:custGeom>
              <a:avLst/>
              <a:gdLst/>
              <a:ahLst/>
              <a:cxnLst/>
              <a:rect l="l" t="t" r="r" b="b"/>
              <a:pathLst>
                <a:path w="99568" h="109982">
                  <a:moveTo>
                    <a:pt x="78105" y="109982"/>
                  </a:moveTo>
                  <a:lnTo>
                    <a:pt x="78105" y="45847"/>
                  </a:lnTo>
                  <a:lnTo>
                    <a:pt x="57150" y="87503"/>
                  </a:lnTo>
                  <a:lnTo>
                    <a:pt x="42672" y="87503"/>
                  </a:lnTo>
                  <a:lnTo>
                    <a:pt x="21463" y="45847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21209" y="0"/>
                  </a:lnTo>
                  <a:lnTo>
                    <a:pt x="49911" y="59436"/>
                  </a:lnTo>
                  <a:lnTo>
                    <a:pt x="78486" y="0"/>
                  </a:lnTo>
                  <a:lnTo>
                    <a:pt x="99568" y="0"/>
                  </a:lnTo>
                  <a:lnTo>
                    <a:pt x="99568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ADA9068D-3ED9-F698-878D-DE2144EB1ABF}"/>
                </a:ext>
              </a:extLst>
            </p:cNvPr>
            <p:cNvSpPr/>
            <p:nvPr/>
          </p:nvSpPr>
          <p:spPr>
            <a:xfrm>
              <a:off x="11343147" y="299067"/>
              <a:ext cx="34862" cy="52966"/>
            </a:xfrm>
            <a:custGeom>
              <a:avLst/>
              <a:gdLst/>
              <a:ahLst/>
              <a:cxnLst/>
              <a:rect l="l" t="t" r="r" b="b"/>
              <a:pathLst>
                <a:path w="72390" h="109982">
                  <a:moveTo>
                    <a:pt x="0" y="109982"/>
                  </a:moveTo>
                  <a:lnTo>
                    <a:pt x="0" y="0"/>
                  </a:lnTo>
                  <a:lnTo>
                    <a:pt x="72390" y="0"/>
                  </a:lnTo>
                  <a:lnTo>
                    <a:pt x="72390" y="19177"/>
                  </a:lnTo>
                  <a:lnTo>
                    <a:pt x="21463" y="19177"/>
                  </a:lnTo>
                  <a:lnTo>
                    <a:pt x="21463" y="44958"/>
                  </a:lnTo>
                  <a:lnTo>
                    <a:pt x="64897" y="44958"/>
                  </a:lnTo>
                  <a:lnTo>
                    <a:pt x="64897" y="64135"/>
                  </a:lnTo>
                  <a:lnTo>
                    <a:pt x="21463" y="64135"/>
                  </a:lnTo>
                  <a:lnTo>
                    <a:pt x="21463" y="90805"/>
                  </a:lnTo>
                  <a:lnTo>
                    <a:pt x="72390" y="90805"/>
                  </a:lnTo>
                  <a:lnTo>
                    <a:pt x="7239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26" name="Freeform 16">
              <a:extLst>
                <a:ext uri="{FF2B5EF4-FFF2-40B4-BE49-F238E27FC236}">
                  <a16:creationId xmlns:a16="http://schemas.microsoft.com/office/drawing/2014/main" id="{20880B2E-CAB8-B667-887A-8DF263F766D4}"/>
                </a:ext>
              </a:extLst>
            </p:cNvPr>
            <p:cNvSpPr/>
            <p:nvPr/>
          </p:nvSpPr>
          <p:spPr>
            <a:xfrm>
              <a:off x="11388163" y="299067"/>
              <a:ext cx="40550" cy="52966"/>
            </a:xfrm>
            <a:custGeom>
              <a:avLst/>
              <a:gdLst/>
              <a:ahLst/>
              <a:cxnLst/>
              <a:rect l="l" t="t" r="r" b="b"/>
              <a:pathLst>
                <a:path w="84201" h="109982">
                  <a:moveTo>
                    <a:pt x="65024" y="109982"/>
                  </a:moveTo>
                  <a:lnTo>
                    <a:pt x="21463" y="42545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19177" y="0"/>
                  </a:lnTo>
                  <a:lnTo>
                    <a:pt x="62738" y="67310"/>
                  </a:lnTo>
                  <a:lnTo>
                    <a:pt x="62738" y="0"/>
                  </a:lnTo>
                  <a:lnTo>
                    <a:pt x="84201" y="0"/>
                  </a:lnTo>
                  <a:lnTo>
                    <a:pt x="84201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27" name="Freeform 17">
              <a:extLst>
                <a:ext uri="{FF2B5EF4-FFF2-40B4-BE49-F238E27FC236}">
                  <a16:creationId xmlns:a16="http://schemas.microsoft.com/office/drawing/2014/main" id="{5B935938-4E39-EF18-B4FD-BBFE1836D7EE}"/>
                </a:ext>
              </a:extLst>
            </p:cNvPr>
            <p:cNvSpPr/>
            <p:nvPr/>
          </p:nvSpPr>
          <p:spPr>
            <a:xfrm>
              <a:off x="11437153" y="299067"/>
              <a:ext cx="37982" cy="52905"/>
            </a:xfrm>
            <a:custGeom>
              <a:avLst/>
              <a:gdLst/>
              <a:ahLst/>
              <a:cxnLst/>
              <a:rect l="l" t="t" r="r" b="b"/>
              <a:pathLst>
                <a:path w="78867" h="109855">
                  <a:moveTo>
                    <a:pt x="50165" y="19050"/>
                  </a:moveTo>
                  <a:lnTo>
                    <a:pt x="50165" y="109855"/>
                  </a:lnTo>
                  <a:lnTo>
                    <a:pt x="28702" y="109855"/>
                  </a:lnTo>
                  <a:lnTo>
                    <a:pt x="28702" y="19050"/>
                  </a:lnTo>
                  <a:lnTo>
                    <a:pt x="0" y="19050"/>
                  </a:lnTo>
                  <a:lnTo>
                    <a:pt x="0" y="0"/>
                  </a:lnTo>
                  <a:lnTo>
                    <a:pt x="78867" y="0"/>
                  </a:lnTo>
                  <a:lnTo>
                    <a:pt x="78867" y="19177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28" name="Freeform 18">
              <a:extLst>
                <a:ext uri="{FF2B5EF4-FFF2-40B4-BE49-F238E27FC236}">
                  <a16:creationId xmlns:a16="http://schemas.microsoft.com/office/drawing/2014/main" id="{32F35026-4B6F-B02C-F279-C5BE7ED35D58}"/>
                </a:ext>
              </a:extLst>
            </p:cNvPr>
            <p:cNvSpPr/>
            <p:nvPr/>
          </p:nvSpPr>
          <p:spPr>
            <a:xfrm>
              <a:off x="11480273" y="298578"/>
              <a:ext cx="39144" cy="53823"/>
            </a:xfrm>
            <a:custGeom>
              <a:avLst/>
              <a:gdLst/>
              <a:ahLst/>
              <a:cxnLst/>
              <a:rect l="l" t="t" r="r" b="b"/>
              <a:pathLst>
                <a:path w="81280" h="111760">
                  <a:moveTo>
                    <a:pt x="54356" y="25019"/>
                  </a:moveTo>
                  <a:cubicBezTo>
                    <a:pt x="51308" y="21463"/>
                    <a:pt x="46482" y="19177"/>
                    <a:pt x="40640" y="19177"/>
                  </a:cubicBezTo>
                  <a:cubicBezTo>
                    <a:pt x="34798" y="19177"/>
                    <a:pt x="29972" y="21463"/>
                    <a:pt x="26797" y="25019"/>
                  </a:cubicBezTo>
                  <a:cubicBezTo>
                    <a:pt x="22733" y="29591"/>
                    <a:pt x="21590" y="34925"/>
                    <a:pt x="21590" y="55880"/>
                  </a:cubicBezTo>
                  <a:cubicBezTo>
                    <a:pt x="21590" y="76835"/>
                    <a:pt x="22860" y="82042"/>
                    <a:pt x="26797" y="86614"/>
                  </a:cubicBezTo>
                  <a:cubicBezTo>
                    <a:pt x="30099" y="90170"/>
                    <a:pt x="34798" y="92583"/>
                    <a:pt x="40640" y="92583"/>
                  </a:cubicBezTo>
                  <a:cubicBezTo>
                    <a:pt x="46482" y="92583"/>
                    <a:pt x="51308" y="90170"/>
                    <a:pt x="54356" y="86614"/>
                  </a:cubicBezTo>
                  <a:cubicBezTo>
                    <a:pt x="58420" y="82042"/>
                    <a:pt x="59817" y="76835"/>
                    <a:pt x="59817" y="55880"/>
                  </a:cubicBezTo>
                  <a:cubicBezTo>
                    <a:pt x="59817" y="34925"/>
                    <a:pt x="58420" y="29591"/>
                    <a:pt x="54356" y="25019"/>
                  </a:cubicBezTo>
                  <a:moveTo>
                    <a:pt x="69977" y="100203"/>
                  </a:moveTo>
                  <a:cubicBezTo>
                    <a:pt x="62611" y="107569"/>
                    <a:pt x="53340" y="111760"/>
                    <a:pt x="40640" y="111760"/>
                  </a:cubicBezTo>
                  <a:cubicBezTo>
                    <a:pt x="27940" y="111760"/>
                    <a:pt x="18542" y="107569"/>
                    <a:pt x="11176" y="100203"/>
                  </a:cubicBezTo>
                  <a:cubicBezTo>
                    <a:pt x="254" y="89281"/>
                    <a:pt x="0" y="76835"/>
                    <a:pt x="0" y="55880"/>
                  </a:cubicBezTo>
                  <a:cubicBezTo>
                    <a:pt x="0" y="34925"/>
                    <a:pt x="127" y="22479"/>
                    <a:pt x="11176" y="11557"/>
                  </a:cubicBezTo>
                  <a:cubicBezTo>
                    <a:pt x="18542" y="4191"/>
                    <a:pt x="28067" y="0"/>
                    <a:pt x="40640" y="0"/>
                  </a:cubicBezTo>
                  <a:cubicBezTo>
                    <a:pt x="53213" y="0"/>
                    <a:pt x="62611" y="4191"/>
                    <a:pt x="69977" y="11557"/>
                  </a:cubicBezTo>
                  <a:cubicBezTo>
                    <a:pt x="80899" y="22479"/>
                    <a:pt x="81280" y="34925"/>
                    <a:pt x="81280" y="55880"/>
                  </a:cubicBezTo>
                  <a:cubicBezTo>
                    <a:pt x="81280" y="76835"/>
                    <a:pt x="81026" y="89281"/>
                    <a:pt x="69977" y="100203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30" name="Freeform 19">
              <a:extLst>
                <a:ext uri="{FF2B5EF4-FFF2-40B4-BE49-F238E27FC236}">
                  <a16:creationId xmlns:a16="http://schemas.microsoft.com/office/drawing/2014/main" id="{FF5CE0F3-3064-02E8-4518-47A6ADCA255D}"/>
                </a:ext>
              </a:extLst>
            </p:cNvPr>
            <p:cNvSpPr/>
            <p:nvPr/>
          </p:nvSpPr>
          <p:spPr>
            <a:xfrm>
              <a:off x="11022903" y="370504"/>
              <a:ext cx="48440" cy="66911"/>
            </a:xfrm>
            <a:custGeom>
              <a:avLst/>
              <a:gdLst/>
              <a:ahLst/>
              <a:cxnLst/>
              <a:rect l="l" t="t" r="r" b="b"/>
              <a:pathLst>
                <a:path w="100584" h="138938">
                  <a:moveTo>
                    <a:pt x="50546" y="138938"/>
                  </a:moveTo>
                  <a:cubicBezTo>
                    <a:pt x="34798" y="138938"/>
                    <a:pt x="23241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3241" y="5207"/>
                    <a:pt x="34798" y="0"/>
                    <a:pt x="50546" y="0"/>
                  </a:cubicBezTo>
                  <a:cubicBezTo>
                    <a:pt x="76073" y="0"/>
                    <a:pt x="95631" y="14605"/>
                    <a:pt x="100584" y="43180"/>
                  </a:cubicBezTo>
                  <a:lnTo>
                    <a:pt x="73279" y="43180"/>
                  </a:lnTo>
                  <a:cubicBezTo>
                    <a:pt x="70612" y="32004"/>
                    <a:pt x="63627" y="23749"/>
                    <a:pt x="50419" y="23749"/>
                  </a:cubicBezTo>
                  <a:cubicBezTo>
                    <a:pt x="43180" y="23749"/>
                    <a:pt x="37211" y="26416"/>
                    <a:pt x="33401" y="30861"/>
                  </a:cubicBezTo>
                  <a:cubicBezTo>
                    <a:pt x="28448" y="36576"/>
                    <a:pt x="26670" y="43307"/>
                    <a:pt x="26670" y="69469"/>
                  </a:cubicBezTo>
                  <a:cubicBezTo>
                    <a:pt x="26670" y="95631"/>
                    <a:pt x="28448" y="102235"/>
                    <a:pt x="33401" y="108077"/>
                  </a:cubicBezTo>
                  <a:cubicBezTo>
                    <a:pt x="37211" y="112522"/>
                    <a:pt x="43180" y="115189"/>
                    <a:pt x="50419" y="115189"/>
                  </a:cubicBezTo>
                  <a:cubicBezTo>
                    <a:pt x="63627" y="115189"/>
                    <a:pt x="70739" y="106934"/>
                    <a:pt x="73406" y="95758"/>
                  </a:cubicBezTo>
                  <a:lnTo>
                    <a:pt x="100457" y="95758"/>
                  </a:lnTo>
                  <a:cubicBezTo>
                    <a:pt x="95504" y="124333"/>
                    <a:pt x="75692" y="138938"/>
                    <a:pt x="50419" y="13893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31" name="Freeform 20">
              <a:extLst>
                <a:ext uri="{FF2B5EF4-FFF2-40B4-BE49-F238E27FC236}">
                  <a16:creationId xmlns:a16="http://schemas.microsoft.com/office/drawing/2014/main" id="{0E911F99-CCE6-9527-5E0B-539E9C335F8D}"/>
                </a:ext>
              </a:extLst>
            </p:cNvPr>
            <p:cNvSpPr/>
            <p:nvPr/>
          </p:nvSpPr>
          <p:spPr>
            <a:xfrm>
              <a:off x="11079294" y="370504"/>
              <a:ext cx="48624" cy="66911"/>
            </a:xfrm>
            <a:custGeom>
              <a:avLst/>
              <a:gdLst/>
              <a:ahLst/>
              <a:cxnLst/>
              <a:rect l="l" t="t" r="r" b="b"/>
              <a:pathLst>
                <a:path w="100965" h="138938">
                  <a:moveTo>
                    <a:pt x="67564" y="31115"/>
                  </a:moveTo>
                  <a:cubicBezTo>
                    <a:pt x="63754" y="26670"/>
                    <a:pt x="57785" y="23876"/>
                    <a:pt x="50546" y="23876"/>
                  </a:cubicBezTo>
                  <a:cubicBezTo>
                    <a:pt x="43307" y="23876"/>
                    <a:pt x="37338" y="26797"/>
                    <a:pt x="33274" y="31115"/>
                  </a:cubicBezTo>
                  <a:cubicBezTo>
                    <a:pt x="28321" y="36830"/>
                    <a:pt x="26797" y="43434"/>
                    <a:pt x="26797" y="69469"/>
                  </a:cubicBezTo>
                  <a:cubicBezTo>
                    <a:pt x="26797" y="95504"/>
                    <a:pt x="28321" y="101854"/>
                    <a:pt x="33274" y="107696"/>
                  </a:cubicBezTo>
                  <a:cubicBezTo>
                    <a:pt x="37338" y="112141"/>
                    <a:pt x="43307" y="115189"/>
                    <a:pt x="50546" y="115189"/>
                  </a:cubicBezTo>
                  <a:cubicBezTo>
                    <a:pt x="57785" y="115189"/>
                    <a:pt x="63754" y="112141"/>
                    <a:pt x="67564" y="107696"/>
                  </a:cubicBezTo>
                  <a:cubicBezTo>
                    <a:pt x="72517" y="101981"/>
                    <a:pt x="74295" y="95631"/>
                    <a:pt x="74295" y="69469"/>
                  </a:cubicBezTo>
                  <a:cubicBezTo>
                    <a:pt x="74295" y="43307"/>
                    <a:pt x="72517" y="36830"/>
                    <a:pt x="67564" y="31115"/>
                  </a:cubicBezTo>
                  <a:moveTo>
                    <a:pt x="86995" y="124587"/>
                  </a:moveTo>
                  <a:cubicBezTo>
                    <a:pt x="77851" y="133731"/>
                    <a:pt x="66294" y="138938"/>
                    <a:pt x="50546" y="138938"/>
                  </a:cubicBezTo>
                  <a:cubicBezTo>
                    <a:pt x="34798" y="138938"/>
                    <a:pt x="23114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2987" y="5207"/>
                    <a:pt x="34798" y="0"/>
                    <a:pt x="50546" y="0"/>
                  </a:cubicBezTo>
                  <a:cubicBezTo>
                    <a:pt x="66294" y="0"/>
                    <a:pt x="77851" y="5207"/>
                    <a:pt x="86995" y="14351"/>
                  </a:cubicBezTo>
                  <a:cubicBezTo>
                    <a:pt x="100584" y="27940"/>
                    <a:pt x="100965" y="43307"/>
                    <a:pt x="100965" y="69469"/>
                  </a:cubicBezTo>
                  <a:cubicBezTo>
                    <a:pt x="100965" y="95631"/>
                    <a:pt x="100584" y="110871"/>
                    <a:pt x="86995" y="124587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32" name="Freeform 21">
              <a:extLst>
                <a:ext uri="{FF2B5EF4-FFF2-40B4-BE49-F238E27FC236}">
                  <a16:creationId xmlns:a16="http://schemas.microsoft.com/office/drawing/2014/main" id="{F519A9B3-C6A1-5168-2CE1-00CB0AFD0E44}"/>
                </a:ext>
              </a:extLst>
            </p:cNvPr>
            <p:cNvSpPr/>
            <p:nvPr/>
          </p:nvSpPr>
          <p:spPr>
            <a:xfrm>
              <a:off x="11141007" y="371055"/>
              <a:ext cx="59572" cy="65810"/>
            </a:xfrm>
            <a:custGeom>
              <a:avLst/>
              <a:gdLst/>
              <a:ahLst/>
              <a:cxnLst/>
              <a:rect l="l" t="t" r="r" b="b"/>
              <a:pathLst>
                <a:path w="123698" h="136652">
                  <a:moveTo>
                    <a:pt x="97028" y="136652"/>
                  </a:moveTo>
                  <a:lnTo>
                    <a:pt x="97028" y="57023"/>
                  </a:lnTo>
                  <a:lnTo>
                    <a:pt x="70993" y="108839"/>
                  </a:lnTo>
                  <a:lnTo>
                    <a:pt x="52959" y="108839"/>
                  </a:lnTo>
                  <a:lnTo>
                    <a:pt x="26670" y="57023"/>
                  </a:lnTo>
                  <a:lnTo>
                    <a:pt x="26670" y="136652"/>
                  </a:lnTo>
                  <a:lnTo>
                    <a:pt x="0" y="136652"/>
                  </a:lnTo>
                  <a:lnTo>
                    <a:pt x="0" y="0"/>
                  </a:lnTo>
                  <a:lnTo>
                    <a:pt x="26289" y="0"/>
                  </a:lnTo>
                  <a:lnTo>
                    <a:pt x="61976" y="73914"/>
                  </a:lnTo>
                  <a:lnTo>
                    <a:pt x="97409" y="0"/>
                  </a:lnTo>
                  <a:lnTo>
                    <a:pt x="123698" y="0"/>
                  </a:lnTo>
                  <a:lnTo>
                    <a:pt x="123698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33" name="Freeform 22">
              <a:extLst>
                <a:ext uri="{FF2B5EF4-FFF2-40B4-BE49-F238E27FC236}">
                  <a16:creationId xmlns:a16="http://schemas.microsoft.com/office/drawing/2014/main" id="{42D23110-3941-7AFE-5FCA-B42CE64A1014}"/>
                </a:ext>
              </a:extLst>
            </p:cNvPr>
            <p:cNvSpPr/>
            <p:nvPr/>
          </p:nvSpPr>
          <p:spPr>
            <a:xfrm>
              <a:off x="11215930" y="371055"/>
              <a:ext cx="43303" cy="65810"/>
            </a:xfrm>
            <a:custGeom>
              <a:avLst/>
              <a:gdLst/>
              <a:ahLst/>
              <a:cxnLst/>
              <a:rect l="l" t="t" r="r" b="b"/>
              <a:pathLst>
                <a:path w="89916" h="136652">
                  <a:moveTo>
                    <a:pt x="0" y="136652"/>
                  </a:moveTo>
                  <a:lnTo>
                    <a:pt x="0" y="0"/>
                  </a:lnTo>
                  <a:lnTo>
                    <a:pt x="89916" y="0"/>
                  </a:lnTo>
                  <a:lnTo>
                    <a:pt x="89916" y="23749"/>
                  </a:lnTo>
                  <a:lnTo>
                    <a:pt x="26670" y="23749"/>
                  </a:lnTo>
                  <a:lnTo>
                    <a:pt x="26670" y="55753"/>
                  </a:lnTo>
                  <a:lnTo>
                    <a:pt x="80518" y="55753"/>
                  </a:lnTo>
                  <a:lnTo>
                    <a:pt x="80518" y="79502"/>
                  </a:lnTo>
                  <a:lnTo>
                    <a:pt x="26670" y="79502"/>
                  </a:lnTo>
                  <a:lnTo>
                    <a:pt x="26670" y="112649"/>
                  </a:lnTo>
                  <a:lnTo>
                    <a:pt x="89916" y="112649"/>
                  </a:lnTo>
                  <a:lnTo>
                    <a:pt x="89916" y="136398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34" name="Freeform 23">
              <a:extLst>
                <a:ext uri="{FF2B5EF4-FFF2-40B4-BE49-F238E27FC236}">
                  <a16:creationId xmlns:a16="http://schemas.microsoft.com/office/drawing/2014/main" id="{4941951F-06BE-012A-01EA-55BB7CD087A8}"/>
                </a:ext>
              </a:extLst>
            </p:cNvPr>
            <p:cNvSpPr/>
            <p:nvPr/>
          </p:nvSpPr>
          <p:spPr>
            <a:xfrm>
              <a:off x="11271832" y="371055"/>
              <a:ext cx="49786" cy="65810"/>
            </a:xfrm>
            <a:custGeom>
              <a:avLst/>
              <a:gdLst/>
              <a:ahLst/>
              <a:cxnLst/>
              <a:rect l="l" t="t" r="r" b="b"/>
              <a:pathLst>
                <a:path w="103378" h="136652">
                  <a:moveTo>
                    <a:pt x="51816" y="23876"/>
                  </a:moveTo>
                  <a:lnTo>
                    <a:pt x="26670" y="23876"/>
                  </a:lnTo>
                  <a:lnTo>
                    <a:pt x="26670" y="59944"/>
                  </a:lnTo>
                  <a:lnTo>
                    <a:pt x="51816" y="59944"/>
                  </a:lnTo>
                  <a:cubicBezTo>
                    <a:pt x="63500" y="59944"/>
                    <a:pt x="71247" y="52451"/>
                    <a:pt x="71247" y="41910"/>
                  </a:cubicBezTo>
                  <a:cubicBezTo>
                    <a:pt x="71247" y="31369"/>
                    <a:pt x="63627" y="23876"/>
                    <a:pt x="51816" y="23876"/>
                  </a:cubicBezTo>
                  <a:moveTo>
                    <a:pt x="72517" y="136652"/>
                  </a:moveTo>
                  <a:lnTo>
                    <a:pt x="45847" y="82169"/>
                  </a:lnTo>
                  <a:lnTo>
                    <a:pt x="26670" y="82169"/>
                  </a:lnTo>
                  <a:lnTo>
                    <a:pt x="26670" y="136652"/>
                  </a:lnTo>
                  <a:lnTo>
                    <a:pt x="0" y="136652"/>
                  </a:lnTo>
                  <a:lnTo>
                    <a:pt x="0" y="0"/>
                  </a:lnTo>
                  <a:lnTo>
                    <a:pt x="53467" y="0"/>
                  </a:lnTo>
                  <a:cubicBezTo>
                    <a:pt x="81280" y="0"/>
                    <a:pt x="97790" y="18923"/>
                    <a:pt x="97790" y="41783"/>
                  </a:cubicBezTo>
                  <a:cubicBezTo>
                    <a:pt x="97790" y="60960"/>
                    <a:pt x="86106" y="72898"/>
                    <a:pt x="72898" y="77724"/>
                  </a:cubicBezTo>
                  <a:lnTo>
                    <a:pt x="103378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35" name="Freeform 24">
              <a:extLst>
                <a:ext uri="{FF2B5EF4-FFF2-40B4-BE49-F238E27FC236}">
                  <a16:creationId xmlns:a16="http://schemas.microsoft.com/office/drawing/2014/main" id="{7DB45C92-6539-7508-E686-4018848CB219}"/>
                </a:ext>
              </a:extLst>
            </p:cNvPr>
            <p:cNvSpPr/>
            <p:nvPr/>
          </p:nvSpPr>
          <p:spPr>
            <a:xfrm>
              <a:off x="11329997" y="370504"/>
              <a:ext cx="48440" cy="66911"/>
            </a:xfrm>
            <a:custGeom>
              <a:avLst/>
              <a:gdLst/>
              <a:ahLst/>
              <a:cxnLst/>
              <a:rect l="l" t="t" r="r" b="b"/>
              <a:pathLst>
                <a:path w="100584" h="138938">
                  <a:moveTo>
                    <a:pt x="50546" y="138938"/>
                  </a:moveTo>
                  <a:cubicBezTo>
                    <a:pt x="34798" y="138938"/>
                    <a:pt x="23241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3241" y="5207"/>
                    <a:pt x="34798" y="0"/>
                    <a:pt x="50546" y="0"/>
                  </a:cubicBezTo>
                  <a:cubicBezTo>
                    <a:pt x="76073" y="0"/>
                    <a:pt x="95631" y="14605"/>
                    <a:pt x="100584" y="43180"/>
                  </a:cubicBezTo>
                  <a:lnTo>
                    <a:pt x="73279" y="43180"/>
                  </a:lnTo>
                  <a:cubicBezTo>
                    <a:pt x="70612" y="32004"/>
                    <a:pt x="63627" y="23749"/>
                    <a:pt x="50419" y="23749"/>
                  </a:cubicBezTo>
                  <a:cubicBezTo>
                    <a:pt x="43180" y="23749"/>
                    <a:pt x="37211" y="26416"/>
                    <a:pt x="33401" y="30861"/>
                  </a:cubicBezTo>
                  <a:cubicBezTo>
                    <a:pt x="28448" y="36576"/>
                    <a:pt x="26670" y="43307"/>
                    <a:pt x="26670" y="69469"/>
                  </a:cubicBezTo>
                  <a:cubicBezTo>
                    <a:pt x="26670" y="95631"/>
                    <a:pt x="28448" y="102235"/>
                    <a:pt x="33401" y="108077"/>
                  </a:cubicBezTo>
                  <a:cubicBezTo>
                    <a:pt x="37211" y="112522"/>
                    <a:pt x="43180" y="115189"/>
                    <a:pt x="50419" y="115189"/>
                  </a:cubicBezTo>
                  <a:cubicBezTo>
                    <a:pt x="63627" y="115189"/>
                    <a:pt x="70739" y="106934"/>
                    <a:pt x="73406" y="95758"/>
                  </a:cubicBezTo>
                  <a:lnTo>
                    <a:pt x="100457" y="95758"/>
                  </a:lnTo>
                  <a:cubicBezTo>
                    <a:pt x="95504" y="124333"/>
                    <a:pt x="75692" y="138938"/>
                    <a:pt x="50419" y="13893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36" name="Freeform 25">
              <a:extLst>
                <a:ext uri="{FF2B5EF4-FFF2-40B4-BE49-F238E27FC236}">
                  <a16:creationId xmlns:a16="http://schemas.microsoft.com/office/drawing/2014/main" id="{56607AB8-75E2-6082-93B4-6A14E7B2838D}"/>
                </a:ext>
              </a:extLst>
            </p:cNvPr>
            <p:cNvSpPr/>
            <p:nvPr/>
          </p:nvSpPr>
          <p:spPr>
            <a:xfrm>
              <a:off x="11389569" y="371055"/>
              <a:ext cx="12844" cy="65810"/>
            </a:xfrm>
            <a:custGeom>
              <a:avLst/>
              <a:gdLst/>
              <a:ahLst/>
              <a:cxnLst/>
              <a:rect l="l" t="t" r="r" b="b"/>
              <a:pathLst>
                <a:path w="26670" h="136652">
                  <a:moveTo>
                    <a:pt x="0" y="0"/>
                  </a:moveTo>
                  <a:lnTo>
                    <a:pt x="26670" y="0"/>
                  </a:lnTo>
                  <a:lnTo>
                    <a:pt x="26670" y="136652"/>
                  </a:lnTo>
                  <a:lnTo>
                    <a:pt x="0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37" name="Freeform 26">
              <a:extLst>
                <a:ext uri="{FF2B5EF4-FFF2-40B4-BE49-F238E27FC236}">
                  <a16:creationId xmlns:a16="http://schemas.microsoft.com/office/drawing/2014/main" id="{9CF0C880-4E66-7316-7ED6-6CA4A25FC089}"/>
                </a:ext>
              </a:extLst>
            </p:cNvPr>
            <p:cNvSpPr/>
            <p:nvPr/>
          </p:nvSpPr>
          <p:spPr>
            <a:xfrm>
              <a:off x="11410548" y="370993"/>
              <a:ext cx="58043" cy="65810"/>
            </a:xfrm>
            <a:custGeom>
              <a:avLst/>
              <a:gdLst/>
              <a:ahLst/>
              <a:cxnLst/>
              <a:rect l="l" t="t" r="r" b="b"/>
              <a:pathLst>
                <a:path w="120523" h="136652">
                  <a:moveTo>
                    <a:pt x="60706" y="40386"/>
                  </a:moveTo>
                  <a:lnTo>
                    <a:pt x="43434" y="90043"/>
                  </a:lnTo>
                  <a:lnTo>
                    <a:pt x="77343" y="90043"/>
                  </a:lnTo>
                  <a:close/>
                  <a:moveTo>
                    <a:pt x="92583" y="136652"/>
                  </a:moveTo>
                  <a:lnTo>
                    <a:pt x="84582" y="112522"/>
                  </a:lnTo>
                  <a:lnTo>
                    <a:pt x="36068" y="112522"/>
                  </a:lnTo>
                  <a:lnTo>
                    <a:pt x="27813" y="136652"/>
                  </a:lnTo>
                  <a:lnTo>
                    <a:pt x="0" y="136652"/>
                  </a:lnTo>
                  <a:lnTo>
                    <a:pt x="49657" y="0"/>
                  </a:lnTo>
                  <a:lnTo>
                    <a:pt x="70612" y="0"/>
                  </a:lnTo>
                  <a:lnTo>
                    <a:pt x="120523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38" name="Freeform 27">
              <a:extLst>
                <a:ext uri="{FF2B5EF4-FFF2-40B4-BE49-F238E27FC236}">
                  <a16:creationId xmlns:a16="http://schemas.microsoft.com/office/drawing/2014/main" id="{8A42FF00-0B87-58C0-32D8-A2CAFA0C0BC4}"/>
                </a:ext>
              </a:extLst>
            </p:cNvPr>
            <p:cNvSpPr/>
            <p:nvPr/>
          </p:nvSpPr>
          <p:spPr>
            <a:xfrm>
              <a:off x="11476664" y="371055"/>
              <a:ext cx="42691" cy="65810"/>
            </a:xfrm>
            <a:custGeom>
              <a:avLst/>
              <a:gdLst/>
              <a:ahLst/>
              <a:cxnLst/>
              <a:rect l="l" t="t" r="r" b="b"/>
              <a:pathLst>
                <a:path w="88646" h="136652">
                  <a:moveTo>
                    <a:pt x="0" y="136652"/>
                  </a:moveTo>
                  <a:lnTo>
                    <a:pt x="0" y="0"/>
                  </a:lnTo>
                  <a:lnTo>
                    <a:pt x="26670" y="0"/>
                  </a:lnTo>
                  <a:lnTo>
                    <a:pt x="26670" y="112776"/>
                  </a:lnTo>
                  <a:lnTo>
                    <a:pt x="88646" y="112776"/>
                  </a:lnTo>
                  <a:lnTo>
                    <a:pt x="88646" y="136525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</p:grpSp>
      <p:sp>
        <p:nvSpPr>
          <p:cNvPr id="5" name="TÍTULO 01">
            <a:extLst>
              <a:ext uri="{FF2B5EF4-FFF2-40B4-BE49-F238E27FC236}">
                <a16:creationId xmlns:a16="http://schemas.microsoft.com/office/drawing/2014/main" id="{F26768C6-1765-5873-852F-35C3EC6D0680}"/>
              </a:ext>
            </a:extLst>
          </p:cNvPr>
          <p:cNvSpPr txBox="1"/>
          <p:nvPr/>
        </p:nvSpPr>
        <p:spPr>
          <a:xfrm>
            <a:off x="1001860" y="1891733"/>
            <a:ext cx="780753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09">
              <a:defRPr/>
            </a:pPr>
            <a:r>
              <a:rPr lang="pt-BR" sz="8000" b="1" dirty="0" err="1">
                <a:solidFill>
                  <a:prstClr val="white"/>
                </a:solidFill>
                <a:latin typeface="AMX" pitchFamily="2" charset="0"/>
                <a:ea typeface="DIN 2014 Bold" panose="020B0504020202020204" pitchFamily="34" charset="77"/>
                <a:cs typeface="Segoe UI" panose="020B0502040204020203" pitchFamily="34" charset="0"/>
              </a:rPr>
              <a:t>SVA’s</a:t>
            </a:r>
            <a:endParaRPr lang="pt-BR" sz="8000" b="1" dirty="0">
              <a:solidFill>
                <a:prstClr val="white"/>
              </a:solidFill>
              <a:latin typeface="AMX" pitchFamily="2" charset="0"/>
              <a:ea typeface="DIN 2014 Bold" panose="020B0504020202020204" pitchFamily="34" charset="77"/>
              <a:cs typeface="Segoe UI" panose="020B0502040204020203" pitchFamily="34" charset="0"/>
            </a:endParaRPr>
          </a:p>
          <a:p>
            <a:pPr defTabSz="914309">
              <a:defRPr/>
            </a:pPr>
            <a:r>
              <a:rPr lang="pt-BR" sz="8000" b="1" dirty="0">
                <a:solidFill>
                  <a:prstClr val="white"/>
                </a:solidFill>
                <a:latin typeface="AMX" pitchFamily="2" charset="0"/>
                <a:ea typeface="DIN 2014 Bold" panose="020B0504020202020204" pitchFamily="34" charset="77"/>
                <a:cs typeface="Segoe UI" panose="020B0502040204020203" pitchFamily="34" charset="0"/>
              </a:rPr>
              <a:t>INCLUSOS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90697556-B8DE-134E-07A2-0762436BBC18}"/>
              </a:ext>
            </a:extLst>
          </p:cNvPr>
          <p:cNvSpPr/>
          <p:nvPr/>
        </p:nvSpPr>
        <p:spPr>
          <a:xfrm>
            <a:off x="1001860" y="4949536"/>
            <a:ext cx="7351504" cy="4001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14309">
              <a:lnSpc>
                <a:spcPts val="1800"/>
              </a:lnSpc>
              <a:defRPr/>
            </a:pPr>
            <a:r>
              <a:rPr lang="pt-BR" sz="4400" dirty="0">
                <a:solidFill>
                  <a:prstClr val="white"/>
                </a:solidFill>
                <a:latin typeface="AMX" pitchFamily="2" charset="0"/>
                <a:ea typeface="DIN 2014 Light" panose="020B0404020202020204" pitchFamily="34" charset="77"/>
                <a:cs typeface="Segoe UI" panose="020B0502040204020203" pitchFamily="34" charset="0"/>
              </a:rPr>
              <a:t>ARGUMENTANDO </a:t>
            </a:r>
            <a:endParaRPr lang="id-ID" sz="4400" dirty="0">
              <a:solidFill>
                <a:prstClr val="white"/>
              </a:solidFill>
              <a:latin typeface="AMX" pitchFamily="2" charset="0"/>
              <a:ea typeface="DIN 2014 Light" panose="020B0404020202020204" pitchFamily="34" charset="77"/>
              <a:cs typeface="Segoe UI" panose="020B0502040204020203" pitchFamily="34" charset="0"/>
            </a:endParaRPr>
          </a:p>
        </p:txBody>
      </p:sp>
      <p:pic>
        <p:nvPicPr>
          <p:cNvPr id="8" name="Imagem 7" descr="Forma&#10;&#10;Descrição gerada automaticamente com confiança baixa">
            <a:extLst>
              <a:ext uri="{FF2B5EF4-FFF2-40B4-BE49-F238E27FC236}">
                <a16:creationId xmlns:a16="http://schemas.microsoft.com/office/drawing/2014/main" id="{F3BE9C0B-51A8-2C60-E968-8C29F7E52A6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1648" y="1409541"/>
            <a:ext cx="3947585" cy="7017928"/>
          </a:xfrm>
          <a:prstGeom prst="rect">
            <a:avLst/>
          </a:prstGeom>
        </p:spPr>
      </p:pic>
      <p:grpSp>
        <p:nvGrpSpPr>
          <p:cNvPr id="9" name="Agrupar 7">
            <a:extLst>
              <a:ext uri="{FF2B5EF4-FFF2-40B4-BE49-F238E27FC236}">
                <a16:creationId xmlns:a16="http://schemas.microsoft.com/office/drawing/2014/main" id="{2E1FCA90-83CB-B474-4F1A-79673C5A4D32}"/>
              </a:ext>
            </a:extLst>
          </p:cNvPr>
          <p:cNvGrpSpPr/>
          <p:nvPr/>
        </p:nvGrpSpPr>
        <p:grpSpPr>
          <a:xfrm>
            <a:off x="9285440" y="1970418"/>
            <a:ext cx="1424607" cy="1381810"/>
            <a:chOff x="1107282" y="1154301"/>
            <a:chExt cx="3290473" cy="3290473"/>
          </a:xfrm>
        </p:grpSpPr>
        <p:grpSp>
          <p:nvGrpSpPr>
            <p:cNvPr id="11" name="Agrupar 1">
              <a:extLst>
                <a:ext uri="{FF2B5EF4-FFF2-40B4-BE49-F238E27FC236}">
                  <a16:creationId xmlns:a16="http://schemas.microsoft.com/office/drawing/2014/main" id="{894771C9-CEDD-A9CB-3DAA-5A5CF08AA4D8}"/>
                </a:ext>
              </a:extLst>
            </p:cNvPr>
            <p:cNvGrpSpPr/>
            <p:nvPr/>
          </p:nvGrpSpPr>
          <p:grpSpPr>
            <a:xfrm>
              <a:off x="1107282" y="1154301"/>
              <a:ext cx="3290473" cy="3290473"/>
              <a:chOff x="628879" y="570699"/>
              <a:chExt cx="1048786" cy="1048786"/>
            </a:xfrm>
          </p:grpSpPr>
          <p:sp>
            <p:nvSpPr>
              <p:cNvPr id="13" name="Elipse 5">
                <a:extLst>
                  <a:ext uri="{FF2B5EF4-FFF2-40B4-BE49-F238E27FC236}">
                    <a16:creationId xmlns:a16="http://schemas.microsoft.com/office/drawing/2014/main" id="{9B3827AB-E39E-0A5E-91C8-F86B1477BA44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14" name="Elipse 13">
                <a:extLst>
                  <a:ext uri="{FF2B5EF4-FFF2-40B4-BE49-F238E27FC236}">
                    <a16:creationId xmlns:a16="http://schemas.microsoft.com/office/drawing/2014/main" id="{AB4F9B97-ECF8-32ED-E29A-DE437DCF030B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12" name="Gráfico 22">
              <a:extLst>
                <a:ext uri="{FF2B5EF4-FFF2-40B4-BE49-F238E27FC236}">
                  <a16:creationId xmlns:a16="http://schemas.microsoft.com/office/drawing/2014/main" id="{29EF194D-90B9-5F96-2EBD-2666579347C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790028" y="2216855"/>
              <a:ext cx="1924980" cy="1165364"/>
            </a:xfrm>
            <a:prstGeom prst="rect">
              <a:avLst/>
            </a:prstGeom>
          </p:spPr>
        </p:pic>
      </p:grpSp>
      <p:grpSp>
        <p:nvGrpSpPr>
          <p:cNvPr id="29" name="Agrupar 28">
            <a:extLst>
              <a:ext uri="{FF2B5EF4-FFF2-40B4-BE49-F238E27FC236}">
                <a16:creationId xmlns:a16="http://schemas.microsoft.com/office/drawing/2014/main" id="{8E86064A-3936-3006-F42E-F2008EFF9DC9}"/>
              </a:ext>
            </a:extLst>
          </p:cNvPr>
          <p:cNvGrpSpPr/>
          <p:nvPr/>
        </p:nvGrpSpPr>
        <p:grpSpPr>
          <a:xfrm>
            <a:off x="7780657" y="1956190"/>
            <a:ext cx="1450500" cy="1396039"/>
            <a:chOff x="992982" y="1866135"/>
            <a:chExt cx="3290473" cy="3290473"/>
          </a:xfrm>
        </p:grpSpPr>
        <p:grpSp>
          <p:nvGrpSpPr>
            <p:cNvPr id="39" name="Agrupar 38">
              <a:extLst>
                <a:ext uri="{FF2B5EF4-FFF2-40B4-BE49-F238E27FC236}">
                  <a16:creationId xmlns:a16="http://schemas.microsoft.com/office/drawing/2014/main" id="{2AA1D6ED-F4D8-B014-13C6-A7C4129A348A}"/>
                </a:ext>
              </a:extLst>
            </p:cNvPr>
            <p:cNvGrpSpPr/>
            <p:nvPr/>
          </p:nvGrpSpPr>
          <p:grpSpPr>
            <a:xfrm>
              <a:off x="992982" y="1866135"/>
              <a:ext cx="3290473" cy="3290473"/>
              <a:chOff x="628879" y="570699"/>
              <a:chExt cx="1048786" cy="1048786"/>
            </a:xfrm>
          </p:grpSpPr>
          <p:sp>
            <p:nvSpPr>
              <p:cNvPr id="41" name="Elipse 40">
                <a:extLst>
                  <a:ext uri="{FF2B5EF4-FFF2-40B4-BE49-F238E27FC236}">
                    <a16:creationId xmlns:a16="http://schemas.microsoft.com/office/drawing/2014/main" id="{D62FBA2D-D84F-FB3C-9977-7432F5651E17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42" name="Elipse 41">
                <a:extLst>
                  <a:ext uri="{FF2B5EF4-FFF2-40B4-BE49-F238E27FC236}">
                    <a16:creationId xmlns:a16="http://schemas.microsoft.com/office/drawing/2014/main" id="{644858D2-0AC4-10FA-EEEC-460ED57B22D0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40" name="Graphic 8">
              <a:extLst>
                <a:ext uri="{FF2B5EF4-FFF2-40B4-BE49-F238E27FC236}">
                  <a16:creationId xmlns:a16="http://schemas.microsoft.com/office/drawing/2014/main" id="{9257ECCA-8C0F-B36B-D66D-8B808E93755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 r="66117"/>
            <a:stretch/>
          </p:blipFill>
          <p:spPr>
            <a:xfrm>
              <a:off x="1868944" y="2727343"/>
              <a:ext cx="1622401" cy="1596090"/>
            </a:xfrm>
            <a:prstGeom prst="rect">
              <a:avLst/>
            </a:prstGeom>
          </p:spPr>
        </p:pic>
      </p:grpSp>
      <p:grpSp>
        <p:nvGrpSpPr>
          <p:cNvPr id="43" name="Agrupar 7">
            <a:extLst>
              <a:ext uri="{FF2B5EF4-FFF2-40B4-BE49-F238E27FC236}">
                <a16:creationId xmlns:a16="http://schemas.microsoft.com/office/drawing/2014/main" id="{C16FBD87-3FE5-8E40-2AC9-EDAC8A801016}"/>
              </a:ext>
            </a:extLst>
          </p:cNvPr>
          <p:cNvGrpSpPr/>
          <p:nvPr/>
        </p:nvGrpSpPr>
        <p:grpSpPr>
          <a:xfrm>
            <a:off x="9362205" y="4835860"/>
            <a:ext cx="1429816" cy="1367568"/>
            <a:chOff x="992982" y="1866135"/>
            <a:chExt cx="3290473" cy="3290473"/>
          </a:xfrm>
        </p:grpSpPr>
        <p:grpSp>
          <p:nvGrpSpPr>
            <p:cNvPr id="44" name="Agrupar 1">
              <a:extLst>
                <a:ext uri="{FF2B5EF4-FFF2-40B4-BE49-F238E27FC236}">
                  <a16:creationId xmlns:a16="http://schemas.microsoft.com/office/drawing/2014/main" id="{9FC9EB84-9FCE-7436-20FA-77FEF2DAFAF1}"/>
                </a:ext>
              </a:extLst>
            </p:cNvPr>
            <p:cNvGrpSpPr/>
            <p:nvPr/>
          </p:nvGrpSpPr>
          <p:grpSpPr>
            <a:xfrm>
              <a:off x="992982" y="1866135"/>
              <a:ext cx="3290473" cy="3290473"/>
              <a:chOff x="628879" y="570699"/>
              <a:chExt cx="1048786" cy="1048786"/>
            </a:xfrm>
          </p:grpSpPr>
          <p:sp>
            <p:nvSpPr>
              <p:cNvPr id="46" name="Elipse 5">
                <a:extLst>
                  <a:ext uri="{FF2B5EF4-FFF2-40B4-BE49-F238E27FC236}">
                    <a16:creationId xmlns:a16="http://schemas.microsoft.com/office/drawing/2014/main" id="{9B973128-7078-13F0-996D-C170D7C54B4B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47" name="Elipse 15">
                <a:extLst>
                  <a:ext uri="{FF2B5EF4-FFF2-40B4-BE49-F238E27FC236}">
                    <a16:creationId xmlns:a16="http://schemas.microsoft.com/office/drawing/2014/main" id="{E985A7BC-E9F0-52C0-499E-17D6FCDEB262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45" name="Graphic 1">
              <a:extLst>
                <a:ext uri="{FF2B5EF4-FFF2-40B4-BE49-F238E27FC236}">
                  <a16:creationId xmlns:a16="http://schemas.microsoft.com/office/drawing/2014/main" id="{91ADAAB6-00A5-8E5F-7E8E-C0051388C09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650704" y="2847134"/>
              <a:ext cx="1959026" cy="1185957"/>
            </a:xfrm>
            <a:prstGeom prst="rect">
              <a:avLst/>
            </a:prstGeom>
          </p:spPr>
        </p:pic>
      </p:grpSp>
      <p:grpSp>
        <p:nvGrpSpPr>
          <p:cNvPr id="48" name="Agrupar 8">
            <a:extLst>
              <a:ext uri="{FF2B5EF4-FFF2-40B4-BE49-F238E27FC236}">
                <a16:creationId xmlns:a16="http://schemas.microsoft.com/office/drawing/2014/main" id="{66FC4A2F-DEA5-AED3-E772-CF085FE644F0}"/>
              </a:ext>
            </a:extLst>
          </p:cNvPr>
          <p:cNvGrpSpPr/>
          <p:nvPr/>
        </p:nvGrpSpPr>
        <p:grpSpPr>
          <a:xfrm>
            <a:off x="7843588" y="4835860"/>
            <a:ext cx="1429816" cy="1388166"/>
            <a:chOff x="992982" y="1866135"/>
            <a:chExt cx="3290473" cy="3290473"/>
          </a:xfrm>
        </p:grpSpPr>
        <p:grpSp>
          <p:nvGrpSpPr>
            <p:cNvPr id="49" name="Agrupar 1">
              <a:extLst>
                <a:ext uri="{FF2B5EF4-FFF2-40B4-BE49-F238E27FC236}">
                  <a16:creationId xmlns:a16="http://schemas.microsoft.com/office/drawing/2014/main" id="{E084F6A4-1133-AE98-A9FF-A620477100AB}"/>
                </a:ext>
              </a:extLst>
            </p:cNvPr>
            <p:cNvGrpSpPr/>
            <p:nvPr/>
          </p:nvGrpSpPr>
          <p:grpSpPr>
            <a:xfrm>
              <a:off x="992982" y="1866135"/>
              <a:ext cx="3290473" cy="3290473"/>
              <a:chOff x="628879" y="570699"/>
              <a:chExt cx="1048786" cy="1048786"/>
            </a:xfrm>
          </p:grpSpPr>
          <p:sp>
            <p:nvSpPr>
              <p:cNvPr id="52" name="Elipse 5">
                <a:extLst>
                  <a:ext uri="{FF2B5EF4-FFF2-40B4-BE49-F238E27FC236}">
                    <a16:creationId xmlns:a16="http://schemas.microsoft.com/office/drawing/2014/main" id="{42907768-5B25-EEC3-3B43-3528E021F5EE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53" name="Elipse 15">
                <a:extLst>
                  <a:ext uri="{FF2B5EF4-FFF2-40B4-BE49-F238E27FC236}">
                    <a16:creationId xmlns:a16="http://schemas.microsoft.com/office/drawing/2014/main" id="{8A4D175A-BB18-BDE6-4354-0B352F18D877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50" name="Graphic 2">
              <a:extLst>
                <a:ext uri="{FF2B5EF4-FFF2-40B4-BE49-F238E27FC236}">
                  <a16:creationId xmlns:a16="http://schemas.microsoft.com/office/drawing/2014/main" id="{5A8D4277-D5A1-59CB-1890-0B0118F15A2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578583" y="2852160"/>
              <a:ext cx="2119269" cy="1231467"/>
            </a:xfrm>
            <a:prstGeom prst="rect">
              <a:avLst/>
            </a:prstGeom>
          </p:spPr>
        </p:pic>
      </p:grpSp>
      <p:grpSp>
        <p:nvGrpSpPr>
          <p:cNvPr id="54" name="Agrupar 53">
            <a:extLst>
              <a:ext uri="{FF2B5EF4-FFF2-40B4-BE49-F238E27FC236}">
                <a16:creationId xmlns:a16="http://schemas.microsoft.com/office/drawing/2014/main" id="{667F2687-89C5-2288-9C8B-57FEEEC7C459}"/>
              </a:ext>
            </a:extLst>
          </p:cNvPr>
          <p:cNvGrpSpPr/>
          <p:nvPr/>
        </p:nvGrpSpPr>
        <p:grpSpPr>
          <a:xfrm>
            <a:off x="7819685" y="3417243"/>
            <a:ext cx="1436845" cy="1342637"/>
            <a:chOff x="2062758" y="1902746"/>
            <a:chExt cx="3290473" cy="3290473"/>
          </a:xfrm>
        </p:grpSpPr>
        <p:grpSp>
          <p:nvGrpSpPr>
            <p:cNvPr id="55" name="Agrupar 1">
              <a:extLst>
                <a:ext uri="{FF2B5EF4-FFF2-40B4-BE49-F238E27FC236}">
                  <a16:creationId xmlns:a16="http://schemas.microsoft.com/office/drawing/2014/main" id="{8133DC26-55B6-873C-34E4-746EC37D4759}"/>
                </a:ext>
              </a:extLst>
            </p:cNvPr>
            <p:cNvGrpSpPr/>
            <p:nvPr/>
          </p:nvGrpSpPr>
          <p:grpSpPr>
            <a:xfrm>
              <a:off x="2062758" y="1902746"/>
              <a:ext cx="3290473" cy="3290473"/>
              <a:chOff x="628879" y="570699"/>
              <a:chExt cx="1048786" cy="1048786"/>
            </a:xfrm>
          </p:grpSpPr>
          <p:sp>
            <p:nvSpPr>
              <p:cNvPr id="57" name="Elipse 5">
                <a:extLst>
                  <a:ext uri="{FF2B5EF4-FFF2-40B4-BE49-F238E27FC236}">
                    <a16:creationId xmlns:a16="http://schemas.microsoft.com/office/drawing/2014/main" id="{6AC47F79-77F4-D5E4-2E76-E3B1CEE786C1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58" name="Elipse 15">
                <a:extLst>
                  <a:ext uri="{FF2B5EF4-FFF2-40B4-BE49-F238E27FC236}">
                    <a16:creationId xmlns:a16="http://schemas.microsoft.com/office/drawing/2014/main" id="{B176AF40-D463-9C08-BDAD-EA7FD33D7F96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56" name="Picture 10" descr="A black and white logo&#10;&#10;Description automatically generated">
              <a:extLst>
                <a:ext uri="{FF2B5EF4-FFF2-40B4-BE49-F238E27FC236}">
                  <a16:creationId xmlns:a16="http://schemas.microsoft.com/office/drawing/2014/main" id="{BFEB4B12-34B1-94D2-032D-CFC5B9CA142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1640"/>
            <a:stretch/>
          </p:blipFill>
          <p:spPr>
            <a:xfrm>
              <a:off x="2854846" y="2887721"/>
              <a:ext cx="2016224" cy="1082558"/>
            </a:xfrm>
            <a:prstGeom prst="rect">
              <a:avLst/>
            </a:prstGeom>
          </p:spPr>
        </p:pic>
      </p:grpSp>
      <p:grpSp>
        <p:nvGrpSpPr>
          <p:cNvPr id="59" name="Agrupar 58">
            <a:extLst>
              <a:ext uri="{FF2B5EF4-FFF2-40B4-BE49-F238E27FC236}">
                <a16:creationId xmlns:a16="http://schemas.microsoft.com/office/drawing/2014/main" id="{6DD63970-0A3C-141F-0430-D0FE0C66CE9F}"/>
              </a:ext>
            </a:extLst>
          </p:cNvPr>
          <p:cNvGrpSpPr/>
          <p:nvPr/>
        </p:nvGrpSpPr>
        <p:grpSpPr>
          <a:xfrm>
            <a:off x="9404764" y="3420998"/>
            <a:ext cx="1337744" cy="1290876"/>
            <a:chOff x="992982" y="1866135"/>
            <a:chExt cx="3290473" cy="3290473"/>
          </a:xfrm>
        </p:grpSpPr>
        <p:grpSp>
          <p:nvGrpSpPr>
            <p:cNvPr id="60" name="Agrupar 59">
              <a:extLst>
                <a:ext uri="{FF2B5EF4-FFF2-40B4-BE49-F238E27FC236}">
                  <a16:creationId xmlns:a16="http://schemas.microsoft.com/office/drawing/2014/main" id="{76DDEC60-F26D-EB45-83F0-03A676B5C864}"/>
                </a:ext>
              </a:extLst>
            </p:cNvPr>
            <p:cNvGrpSpPr/>
            <p:nvPr/>
          </p:nvGrpSpPr>
          <p:grpSpPr>
            <a:xfrm>
              <a:off x="992982" y="1866135"/>
              <a:ext cx="3290473" cy="3290473"/>
              <a:chOff x="628879" y="570699"/>
              <a:chExt cx="1048786" cy="1048786"/>
            </a:xfrm>
          </p:grpSpPr>
          <p:sp>
            <p:nvSpPr>
              <p:cNvPr id="62" name="Elipse 61">
                <a:extLst>
                  <a:ext uri="{FF2B5EF4-FFF2-40B4-BE49-F238E27FC236}">
                    <a16:creationId xmlns:a16="http://schemas.microsoft.com/office/drawing/2014/main" id="{A85A13DE-7DB6-6097-9B99-685A40A118B1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63" name="Elipse 62">
                <a:extLst>
                  <a:ext uri="{FF2B5EF4-FFF2-40B4-BE49-F238E27FC236}">
                    <a16:creationId xmlns:a16="http://schemas.microsoft.com/office/drawing/2014/main" id="{FFFE1881-415D-D5A5-AFD3-4D5E6D7E05BC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61" name="Graphic 6">
              <a:extLst>
                <a:ext uri="{FF2B5EF4-FFF2-40B4-BE49-F238E27FC236}">
                  <a16:creationId xmlns:a16="http://schemas.microsoft.com/office/drawing/2014/main" id="{E627BBC7-0197-E161-C80D-67D7C5FEFE6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 r="81250"/>
            <a:stretch/>
          </p:blipFill>
          <p:spPr>
            <a:xfrm>
              <a:off x="1987286" y="2737110"/>
              <a:ext cx="1462495" cy="154852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6614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5C7A3D75-2204-6BF5-D91E-6EA4E843D0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39927789"/>
              </p:ext>
            </p:extLst>
          </p:nvPr>
        </p:nvGraphicFramePr>
        <p:xfrm>
          <a:off x="600030" y="1342296"/>
          <a:ext cx="10841711" cy="5517232"/>
        </p:xfrm>
        <a:graphic>
          <a:graphicData uri="http://schemas.openxmlformats.org/drawingml/2006/table">
            <a:tbl>
              <a:tblPr/>
              <a:tblGrid>
                <a:gridCol w="2694161">
                  <a:extLst>
                    <a:ext uri="{9D8B030D-6E8A-4147-A177-3AD203B41FA5}">
                      <a16:colId xmlns:a16="http://schemas.microsoft.com/office/drawing/2014/main" val="1936027124"/>
                    </a:ext>
                  </a:extLst>
                </a:gridCol>
                <a:gridCol w="1357925">
                  <a:extLst>
                    <a:ext uri="{9D8B030D-6E8A-4147-A177-3AD203B41FA5}">
                      <a16:colId xmlns:a16="http://schemas.microsoft.com/office/drawing/2014/main" val="1063892788"/>
                    </a:ext>
                  </a:extLst>
                </a:gridCol>
                <a:gridCol w="1357925">
                  <a:extLst>
                    <a:ext uri="{9D8B030D-6E8A-4147-A177-3AD203B41FA5}">
                      <a16:colId xmlns:a16="http://schemas.microsoft.com/office/drawing/2014/main" val="2238650466"/>
                    </a:ext>
                  </a:extLst>
                </a:gridCol>
                <a:gridCol w="1357925">
                  <a:extLst>
                    <a:ext uri="{9D8B030D-6E8A-4147-A177-3AD203B41FA5}">
                      <a16:colId xmlns:a16="http://schemas.microsoft.com/office/drawing/2014/main" val="2080565440"/>
                    </a:ext>
                  </a:extLst>
                </a:gridCol>
                <a:gridCol w="1357925">
                  <a:extLst>
                    <a:ext uri="{9D8B030D-6E8A-4147-A177-3AD203B41FA5}">
                      <a16:colId xmlns:a16="http://schemas.microsoft.com/office/drawing/2014/main" val="296255854"/>
                    </a:ext>
                  </a:extLst>
                </a:gridCol>
                <a:gridCol w="1357925">
                  <a:extLst>
                    <a:ext uri="{9D8B030D-6E8A-4147-A177-3AD203B41FA5}">
                      <a16:colId xmlns:a16="http://schemas.microsoft.com/office/drawing/2014/main" val="2609921879"/>
                    </a:ext>
                  </a:extLst>
                </a:gridCol>
                <a:gridCol w="1357925">
                  <a:extLst>
                    <a:ext uri="{9D8B030D-6E8A-4147-A177-3AD203B41FA5}">
                      <a16:colId xmlns:a16="http://schemas.microsoft.com/office/drawing/2014/main" val="1677770039"/>
                    </a:ext>
                  </a:extLst>
                </a:gridCol>
              </a:tblGrid>
              <a:tr h="1024267">
                <a:tc>
                  <a:txBody>
                    <a:bodyPr/>
                    <a:lstStyle/>
                    <a:p>
                      <a:pPr algn="ctr" fontAlgn="b"/>
                      <a:r>
                        <a:rPr lang="pt-BR" sz="30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FRANQUIA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pt-BR" sz="1500" b="1" dirty="0">
                        <a:solidFill>
                          <a:schemeClr val="bg1"/>
                        </a:solidFill>
                        <a:latin typeface="AMX" pitchFamily="2" charset="77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pt-BR" sz="1500" b="1" dirty="0">
                        <a:solidFill>
                          <a:schemeClr val="bg1"/>
                        </a:solidFill>
                        <a:latin typeface="AMX" pitchFamily="2" charset="77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pt-BR" sz="1500" b="1" dirty="0">
                        <a:solidFill>
                          <a:schemeClr val="bg1"/>
                        </a:solidFill>
                        <a:latin typeface="AMX" pitchFamily="2" charset="77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pt-BR" sz="1500" b="1" dirty="0">
                        <a:solidFill>
                          <a:schemeClr val="bg1"/>
                        </a:solidFill>
                        <a:latin typeface="AMX" pitchFamily="2" charset="77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pt-BR" sz="1500" b="1" dirty="0">
                        <a:solidFill>
                          <a:schemeClr val="bg1"/>
                        </a:solidFill>
                        <a:latin typeface="AMX" pitchFamily="2" charset="77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pt-BR" sz="1500" b="1" dirty="0">
                        <a:solidFill>
                          <a:schemeClr val="bg1"/>
                        </a:solidFill>
                        <a:latin typeface="AMX" pitchFamily="2" charset="77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7456245"/>
                  </a:ext>
                </a:extLst>
              </a:tr>
              <a:tr h="55301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1GB</a:t>
                      </a:r>
                    </a:p>
                  </a:txBody>
                  <a:tcPr marL="51899" marR="51899" marT="25949" marB="2594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+mn-ea"/>
                          <a:cs typeface="Segoe UI" panose="020B0502040204020203" pitchFamily="34" charset="0"/>
                        </a:rPr>
                        <a:t>-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4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+mn-ea"/>
                          <a:cs typeface="Segoe UI" panose="020B0502040204020203" pitchFamily="34" charset="0"/>
                        </a:rPr>
                        <a:t>-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309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500" b="1" kern="1200" noProof="0" dirty="0">
                          <a:solidFill>
                            <a:schemeClr val="tx1"/>
                          </a:solidFill>
                          <a:latin typeface="AMX" pitchFamily="2" charset="77"/>
                          <a:ea typeface="+mn-ea"/>
                          <a:cs typeface="+mn-cs"/>
                        </a:rPr>
                        <a:t>BÁSICO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+mn-ea"/>
                          <a:cs typeface="Segoe UI" panose="020B0502040204020203" pitchFamily="34" charset="0"/>
                        </a:rPr>
                        <a:t>-</a:t>
                      </a:r>
                      <a:endParaRPr kumimoji="0" lang="pt-BR" sz="2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6455044"/>
                  </a:ext>
                </a:extLst>
              </a:tr>
              <a:tr h="55301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309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500" b="1" kern="1200" noProof="0" dirty="0">
                          <a:solidFill>
                            <a:schemeClr val="tx1"/>
                          </a:solidFill>
                          <a:latin typeface="AMX" pitchFamily="2" charset="77"/>
                          <a:ea typeface="+mn-ea"/>
                          <a:cs typeface="+mn-cs"/>
                        </a:rPr>
                        <a:t>PADRÃO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pt-BR" sz="1500" b="1" dirty="0">
                          <a:solidFill>
                            <a:schemeClr val="tx1"/>
                          </a:solidFill>
                          <a:latin typeface="AMX" pitchFamily="2" charset="77"/>
                        </a:rPr>
                        <a:t>POCKET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309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500" b="1" kern="1200" noProof="0" dirty="0">
                          <a:solidFill>
                            <a:schemeClr val="tx1"/>
                          </a:solidFill>
                          <a:latin typeface="AMX" pitchFamily="2" charset="77"/>
                          <a:ea typeface="+mn-ea"/>
                          <a:cs typeface="+mn-cs"/>
                        </a:rPr>
                        <a:t>BÁSICO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+mn-ea"/>
                          <a:cs typeface="Segoe UI" panose="020B0502040204020203" pitchFamily="34" charset="0"/>
                        </a:rPr>
                        <a:t>-</a:t>
                      </a:r>
                      <a:endParaRPr kumimoji="0" lang="pt-BR" sz="2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0970000"/>
                  </a:ext>
                </a:extLst>
              </a:tr>
              <a:tr h="67738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309" rtl="0" eaLnBrk="1" fontAlgn="b" latinLnBrk="0" hangingPunct="1"/>
                      <a:r>
                        <a:rPr lang="pt-BR" sz="1500" b="1" kern="1200" dirty="0">
                          <a:solidFill>
                            <a:schemeClr val="tx1"/>
                          </a:solidFill>
                          <a:latin typeface="AMX" pitchFamily="2" charset="77"/>
                          <a:ea typeface="+mn-ea"/>
                          <a:cs typeface="+mn-cs"/>
                        </a:rPr>
                        <a:t>LIGHT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pt-BR" sz="1500" b="1" dirty="0">
                          <a:solidFill>
                            <a:schemeClr val="tx1"/>
                          </a:solidFill>
                          <a:latin typeface="AMX" pitchFamily="2" charset="77"/>
                        </a:rPr>
                        <a:t>LIGHT</a:t>
                      </a:r>
                      <a:endParaRPr lang="pt-BR" sz="1500" b="1" kern="1200" dirty="0">
                        <a:solidFill>
                          <a:schemeClr val="tx1"/>
                        </a:solidFill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309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500" b="1" kern="1200" noProof="0" dirty="0">
                          <a:solidFill>
                            <a:schemeClr val="tx1"/>
                          </a:solidFill>
                          <a:latin typeface="AMX" pitchFamily="2" charset="77"/>
                          <a:ea typeface="+mn-ea"/>
                          <a:cs typeface="+mn-cs"/>
                        </a:rPr>
                        <a:t>BÁSICO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+mn-ea"/>
                          <a:cs typeface="Segoe UI" panose="020B0502040204020203" pitchFamily="34" charset="0"/>
                        </a:rPr>
                        <a:t>-</a:t>
                      </a:r>
                      <a:endParaRPr kumimoji="0" lang="pt-BR" sz="2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046746"/>
                  </a:ext>
                </a:extLst>
              </a:tr>
              <a:tr h="67738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309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500" b="1" kern="1200" noProof="0" dirty="0">
                          <a:solidFill>
                            <a:schemeClr val="tx1"/>
                          </a:solidFill>
                          <a:latin typeface="AMX" pitchFamily="2" charset="77"/>
                          <a:ea typeface="+mn-ea"/>
                          <a:cs typeface="+mn-cs"/>
                        </a:rPr>
                        <a:t>PADRÃO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pt-BR" sz="1500" b="1" dirty="0">
                          <a:solidFill>
                            <a:schemeClr val="tx1"/>
                          </a:solidFill>
                          <a:latin typeface="AMX" pitchFamily="2" charset="77"/>
                        </a:rPr>
                        <a:t>LIGHT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309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5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BÁSICO</a:t>
                      </a:r>
                      <a:endParaRPr kumimoji="0" lang="pt-BR" sz="1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+mn-ea"/>
                          <a:cs typeface="Segoe UI" panose="020B0502040204020203" pitchFamily="34" charset="0"/>
                        </a:rPr>
                        <a:t>-</a:t>
                      </a:r>
                      <a:endParaRPr kumimoji="0" lang="pt-BR" sz="2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5468518"/>
                  </a:ext>
                </a:extLst>
              </a:tr>
              <a:tr h="67738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309" rtl="0" eaLnBrk="1" fontAlgn="b" latinLnBrk="0" hangingPunct="1"/>
                      <a:r>
                        <a:rPr lang="pt-BR" sz="1500" b="1" kern="1200" dirty="0">
                          <a:solidFill>
                            <a:schemeClr val="tx1"/>
                          </a:solidFill>
                          <a:latin typeface="AMX" pitchFamily="2" charset="77"/>
                          <a:ea typeface="+mn-ea"/>
                          <a:cs typeface="+mn-cs"/>
                        </a:rPr>
                        <a:t>PADRÃO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pt-BR" sz="1500" b="1" dirty="0">
                          <a:solidFill>
                            <a:schemeClr val="tx1"/>
                          </a:solidFill>
                          <a:latin typeface="AMX" pitchFamily="2" charset="77"/>
                        </a:rPr>
                        <a:t>PADRÃO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309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BÁSICO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+mn-ea"/>
                          <a:cs typeface="Segoe UI" panose="020B0502040204020203" pitchFamily="34" charset="0"/>
                        </a:rPr>
                        <a:t>-</a:t>
                      </a:r>
                      <a:endParaRPr kumimoji="0" lang="pt-BR" sz="2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2018265"/>
                  </a:ext>
                </a:extLst>
              </a:tr>
              <a:tr h="67738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80GB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309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500" b="1" kern="1200" noProof="0" dirty="0">
                          <a:solidFill>
                            <a:schemeClr val="tx1"/>
                          </a:solidFill>
                          <a:latin typeface="AMX" pitchFamily="2" charset="77"/>
                          <a:ea typeface="+mn-ea"/>
                          <a:cs typeface="+mn-cs"/>
                        </a:rPr>
                        <a:t>LIGHT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pt-BR" sz="1500" b="1" dirty="0">
                          <a:solidFill>
                            <a:schemeClr val="tx1"/>
                          </a:solidFill>
                          <a:latin typeface="AMX" pitchFamily="2" charset="77"/>
                        </a:rPr>
                        <a:t>PREMIUM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309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5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BÁSICO</a:t>
                      </a:r>
                      <a:endParaRPr kumimoji="0" lang="pt-BR" sz="1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+mn-ea"/>
                          <a:cs typeface="Segoe UI" panose="020B0502040204020203" pitchFamily="34" charset="0"/>
                        </a:rPr>
                        <a:t>-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4451368"/>
                  </a:ext>
                </a:extLst>
              </a:tr>
              <a:tr h="67738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309" rtl="0" eaLnBrk="1" fontAlgn="b" latinLnBrk="0" hangingPunct="1"/>
                      <a:r>
                        <a:rPr lang="pt-BR" sz="1500" b="1" kern="1200" dirty="0">
                          <a:solidFill>
                            <a:schemeClr val="tx1"/>
                          </a:solidFill>
                          <a:latin typeface="AMX" pitchFamily="2" charset="77"/>
                          <a:ea typeface="+mn-ea"/>
                          <a:cs typeface="+mn-cs"/>
                        </a:rPr>
                        <a:t>PREMIUM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pt-BR" sz="1500" b="1" dirty="0">
                          <a:solidFill>
                            <a:schemeClr val="tx1"/>
                          </a:solidFill>
                          <a:latin typeface="AMX" pitchFamily="2" charset="77"/>
                        </a:rPr>
                        <a:t>PREMIUM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309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BÁSICO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Segoe UI" panose="020B0502040204020203" pitchFamily="34" charset="0"/>
                        <a:ea typeface="+mn-ea"/>
                        <a:cs typeface="Segoe UI" panose="020B0502040204020203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pt-BR" sz="1500" b="1" dirty="0">
                          <a:latin typeface="AMX" pitchFamily="2" charset="77"/>
                        </a:rPr>
                        <a:t>CLOUD 50GB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0549130"/>
                  </a:ext>
                </a:extLst>
              </a:tr>
            </a:tbl>
          </a:graphicData>
        </a:graphic>
      </p:graphicFrame>
      <p:grpSp>
        <p:nvGrpSpPr>
          <p:cNvPr id="2" name="Agrupar 7">
            <a:extLst>
              <a:ext uri="{FF2B5EF4-FFF2-40B4-BE49-F238E27FC236}">
                <a16:creationId xmlns:a16="http://schemas.microsoft.com/office/drawing/2014/main" id="{7F2D9D67-8FD1-53EE-677B-73BF4ADD1D81}"/>
              </a:ext>
            </a:extLst>
          </p:cNvPr>
          <p:cNvGrpSpPr/>
          <p:nvPr/>
        </p:nvGrpSpPr>
        <p:grpSpPr>
          <a:xfrm>
            <a:off x="3500950" y="1425815"/>
            <a:ext cx="956490" cy="894819"/>
            <a:chOff x="1107282" y="1154301"/>
            <a:chExt cx="3290473" cy="3290473"/>
          </a:xfrm>
        </p:grpSpPr>
        <p:grpSp>
          <p:nvGrpSpPr>
            <p:cNvPr id="3" name="Agrupar 1">
              <a:extLst>
                <a:ext uri="{FF2B5EF4-FFF2-40B4-BE49-F238E27FC236}">
                  <a16:creationId xmlns:a16="http://schemas.microsoft.com/office/drawing/2014/main" id="{C7134222-5328-18A5-1E59-24E9181D6D97}"/>
                </a:ext>
              </a:extLst>
            </p:cNvPr>
            <p:cNvGrpSpPr/>
            <p:nvPr/>
          </p:nvGrpSpPr>
          <p:grpSpPr>
            <a:xfrm>
              <a:off x="1107282" y="1154301"/>
              <a:ext cx="3290473" cy="3290473"/>
              <a:chOff x="628879" y="570699"/>
              <a:chExt cx="1048786" cy="1048786"/>
            </a:xfrm>
          </p:grpSpPr>
          <p:sp>
            <p:nvSpPr>
              <p:cNvPr id="15" name="Elipse 5">
                <a:extLst>
                  <a:ext uri="{FF2B5EF4-FFF2-40B4-BE49-F238E27FC236}">
                    <a16:creationId xmlns:a16="http://schemas.microsoft.com/office/drawing/2014/main" id="{A7262994-2FB3-0893-0A11-5EC34FBEC419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16" name="Elipse 15">
                <a:extLst>
                  <a:ext uri="{FF2B5EF4-FFF2-40B4-BE49-F238E27FC236}">
                    <a16:creationId xmlns:a16="http://schemas.microsoft.com/office/drawing/2014/main" id="{E3E5785D-159E-2369-10F2-CDAD246C2B13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13" name="Gráfico 22">
              <a:extLst>
                <a:ext uri="{FF2B5EF4-FFF2-40B4-BE49-F238E27FC236}">
                  <a16:creationId xmlns:a16="http://schemas.microsoft.com/office/drawing/2014/main" id="{27E80881-0464-D16B-73AF-36F68BE0D85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90028" y="2216855"/>
              <a:ext cx="1924980" cy="1165364"/>
            </a:xfrm>
            <a:prstGeom prst="rect">
              <a:avLst/>
            </a:prstGeom>
          </p:spPr>
        </p:pic>
      </p:grp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DA5244D3-B706-400D-59A6-B52775C988F5}"/>
              </a:ext>
            </a:extLst>
          </p:cNvPr>
          <p:cNvGrpSpPr/>
          <p:nvPr/>
        </p:nvGrpSpPr>
        <p:grpSpPr>
          <a:xfrm>
            <a:off x="4841391" y="1424602"/>
            <a:ext cx="956490" cy="896032"/>
            <a:chOff x="992982" y="1866135"/>
            <a:chExt cx="3290473" cy="3290473"/>
          </a:xfrm>
        </p:grpSpPr>
        <p:grpSp>
          <p:nvGrpSpPr>
            <p:cNvPr id="18" name="Agrupar 17">
              <a:extLst>
                <a:ext uri="{FF2B5EF4-FFF2-40B4-BE49-F238E27FC236}">
                  <a16:creationId xmlns:a16="http://schemas.microsoft.com/office/drawing/2014/main" id="{D894B230-06DD-1FB1-A438-977D4DB802C9}"/>
                </a:ext>
              </a:extLst>
            </p:cNvPr>
            <p:cNvGrpSpPr/>
            <p:nvPr/>
          </p:nvGrpSpPr>
          <p:grpSpPr>
            <a:xfrm>
              <a:off x="992982" y="1866135"/>
              <a:ext cx="3290473" cy="3290473"/>
              <a:chOff x="628879" y="570699"/>
              <a:chExt cx="1048786" cy="1048786"/>
            </a:xfrm>
          </p:grpSpPr>
          <p:sp>
            <p:nvSpPr>
              <p:cNvPr id="22" name="Elipse 21">
                <a:extLst>
                  <a:ext uri="{FF2B5EF4-FFF2-40B4-BE49-F238E27FC236}">
                    <a16:creationId xmlns:a16="http://schemas.microsoft.com/office/drawing/2014/main" id="{F902E1E9-BAB2-63F6-27A9-3A7B764F533A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23" name="Elipse 22">
                <a:extLst>
                  <a:ext uri="{FF2B5EF4-FFF2-40B4-BE49-F238E27FC236}">
                    <a16:creationId xmlns:a16="http://schemas.microsoft.com/office/drawing/2014/main" id="{A2432CEC-2268-6B50-F6D4-D54F59E0E9A9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19" name="Graphic 8">
              <a:extLst>
                <a:ext uri="{FF2B5EF4-FFF2-40B4-BE49-F238E27FC236}">
                  <a16:creationId xmlns:a16="http://schemas.microsoft.com/office/drawing/2014/main" id="{40D040BD-F102-E44A-86D5-0440447D5EF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r="66117"/>
            <a:stretch/>
          </p:blipFill>
          <p:spPr>
            <a:xfrm>
              <a:off x="1868944" y="2727343"/>
              <a:ext cx="1622401" cy="1596090"/>
            </a:xfrm>
            <a:prstGeom prst="rect">
              <a:avLst/>
            </a:prstGeom>
          </p:spPr>
        </p:pic>
      </p:grpSp>
      <p:grpSp>
        <p:nvGrpSpPr>
          <p:cNvPr id="24" name="Agrupar 7">
            <a:extLst>
              <a:ext uri="{FF2B5EF4-FFF2-40B4-BE49-F238E27FC236}">
                <a16:creationId xmlns:a16="http://schemas.microsoft.com/office/drawing/2014/main" id="{2222F7CA-BF89-EE5E-4B71-EE314550D687}"/>
              </a:ext>
            </a:extLst>
          </p:cNvPr>
          <p:cNvGrpSpPr/>
          <p:nvPr/>
        </p:nvGrpSpPr>
        <p:grpSpPr>
          <a:xfrm>
            <a:off x="6233386" y="1424602"/>
            <a:ext cx="956490" cy="896032"/>
            <a:chOff x="992982" y="1866135"/>
            <a:chExt cx="3290473" cy="3290473"/>
          </a:xfrm>
        </p:grpSpPr>
        <p:grpSp>
          <p:nvGrpSpPr>
            <p:cNvPr id="25" name="Agrupar 1">
              <a:extLst>
                <a:ext uri="{FF2B5EF4-FFF2-40B4-BE49-F238E27FC236}">
                  <a16:creationId xmlns:a16="http://schemas.microsoft.com/office/drawing/2014/main" id="{D0D94AAE-8369-14F4-CB5E-C5DDD611DCE2}"/>
                </a:ext>
              </a:extLst>
            </p:cNvPr>
            <p:cNvGrpSpPr/>
            <p:nvPr/>
          </p:nvGrpSpPr>
          <p:grpSpPr>
            <a:xfrm>
              <a:off x="992982" y="1866135"/>
              <a:ext cx="3290473" cy="3290473"/>
              <a:chOff x="628879" y="570699"/>
              <a:chExt cx="1048786" cy="1048786"/>
            </a:xfrm>
          </p:grpSpPr>
          <p:sp>
            <p:nvSpPr>
              <p:cNvPr id="27" name="Elipse 5">
                <a:extLst>
                  <a:ext uri="{FF2B5EF4-FFF2-40B4-BE49-F238E27FC236}">
                    <a16:creationId xmlns:a16="http://schemas.microsoft.com/office/drawing/2014/main" id="{384D77CC-28CD-283B-9A1A-CEFC8241E6C3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28" name="Elipse 15">
                <a:extLst>
                  <a:ext uri="{FF2B5EF4-FFF2-40B4-BE49-F238E27FC236}">
                    <a16:creationId xmlns:a16="http://schemas.microsoft.com/office/drawing/2014/main" id="{263D34C4-484F-3AC0-8771-EC2C4BBDFD41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26" name="Graphic 1">
              <a:extLst>
                <a:ext uri="{FF2B5EF4-FFF2-40B4-BE49-F238E27FC236}">
                  <a16:creationId xmlns:a16="http://schemas.microsoft.com/office/drawing/2014/main" id="{28C2894C-1BB3-9ECA-E0B6-F310B1E18FB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650704" y="2847134"/>
              <a:ext cx="1959026" cy="1185957"/>
            </a:xfrm>
            <a:prstGeom prst="rect">
              <a:avLst/>
            </a:prstGeom>
          </p:spPr>
        </p:pic>
      </p:grpSp>
      <p:grpSp>
        <p:nvGrpSpPr>
          <p:cNvPr id="34" name="Agrupar 8">
            <a:extLst>
              <a:ext uri="{FF2B5EF4-FFF2-40B4-BE49-F238E27FC236}">
                <a16:creationId xmlns:a16="http://schemas.microsoft.com/office/drawing/2014/main" id="{C2B23FF7-C9B6-230C-26BB-BD7F2FC41621}"/>
              </a:ext>
            </a:extLst>
          </p:cNvPr>
          <p:cNvGrpSpPr/>
          <p:nvPr/>
        </p:nvGrpSpPr>
        <p:grpSpPr>
          <a:xfrm>
            <a:off x="7608355" y="1392399"/>
            <a:ext cx="1016068" cy="960438"/>
            <a:chOff x="992982" y="1866135"/>
            <a:chExt cx="3290473" cy="3290473"/>
          </a:xfrm>
        </p:grpSpPr>
        <p:grpSp>
          <p:nvGrpSpPr>
            <p:cNvPr id="35" name="Agrupar 1">
              <a:extLst>
                <a:ext uri="{FF2B5EF4-FFF2-40B4-BE49-F238E27FC236}">
                  <a16:creationId xmlns:a16="http://schemas.microsoft.com/office/drawing/2014/main" id="{7BFE147E-976D-3BAB-1979-FB4D3DD5B6AA}"/>
                </a:ext>
              </a:extLst>
            </p:cNvPr>
            <p:cNvGrpSpPr/>
            <p:nvPr/>
          </p:nvGrpSpPr>
          <p:grpSpPr>
            <a:xfrm>
              <a:off x="992982" y="1866135"/>
              <a:ext cx="3290473" cy="3290473"/>
              <a:chOff x="628879" y="570699"/>
              <a:chExt cx="1048786" cy="1048786"/>
            </a:xfrm>
          </p:grpSpPr>
          <p:sp>
            <p:nvSpPr>
              <p:cNvPr id="37" name="Elipse 5">
                <a:extLst>
                  <a:ext uri="{FF2B5EF4-FFF2-40B4-BE49-F238E27FC236}">
                    <a16:creationId xmlns:a16="http://schemas.microsoft.com/office/drawing/2014/main" id="{1C300158-A96E-8F6D-E719-BA652598789F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38" name="Elipse 15">
                <a:extLst>
                  <a:ext uri="{FF2B5EF4-FFF2-40B4-BE49-F238E27FC236}">
                    <a16:creationId xmlns:a16="http://schemas.microsoft.com/office/drawing/2014/main" id="{A43AD9D2-6C4B-6BFD-0760-182BBADAF8DE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36" name="Graphic 2">
              <a:extLst>
                <a:ext uri="{FF2B5EF4-FFF2-40B4-BE49-F238E27FC236}">
                  <a16:creationId xmlns:a16="http://schemas.microsoft.com/office/drawing/2014/main" id="{E793418C-32F7-A90E-B1AD-4837EC997D5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578583" y="2852160"/>
              <a:ext cx="2119269" cy="1231467"/>
            </a:xfrm>
            <a:prstGeom prst="rect">
              <a:avLst/>
            </a:prstGeom>
          </p:spPr>
        </p:pic>
      </p:grpSp>
      <p:grpSp>
        <p:nvGrpSpPr>
          <p:cNvPr id="39" name="Agrupar 38">
            <a:extLst>
              <a:ext uri="{FF2B5EF4-FFF2-40B4-BE49-F238E27FC236}">
                <a16:creationId xmlns:a16="http://schemas.microsoft.com/office/drawing/2014/main" id="{51E235A8-9832-2B1B-EF6B-065BE2253FEC}"/>
              </a:ext>
            </a:extLst>
          </p:cNvPr>
          <p:cNvGrpSpPr/>
          <p:nvPr/>
        </p:nvGrpSpPr>
        <p:grpSpPr>
          <a:xfrm>
            <a:off x="8948796" y="1392399"/>
            <a:ext cx="992361" cy="935520"/>
            <a:chOff x="992982" y="1866135"/>
            <a:chExt cx="3290473" cy="3290473"/>
          </a:xfrm>
        </p:grpSpPr>
        <p:grpSp>
          <p:nvGrpSpPr>
            <p:cNvPr id="40" name="Agrupar 39">
              <a:extLst>
                <a:ext uri="{FF2B5EF4-FFF2-40B4-BE49-F238E27FC236}">
                  <a16:creationId xmlns:a16="http://schemas.microsoft.com/office/drawing/2014/main" id="{4C25BAAA-7A48-003B-C634-C3373B46ED68}"/>
                </a:ext>
              </a:extLst>
            </p:cNvPr>
            <p:cNvGrpSpPr/>
            <p:nvPr/>
          </p:nvGrpSpPr>
          <p:grpSpPr>
            <a:xfrm>
              <a:off x="992982" y="1866135"/>
              <a:ext cx="3290473" cy="3290473"/>
              <a:chOff x="628879" y="570699"/>
              <a:chExt cx="1048786" cy="1048786"/>
            </a:xfrm>
          </p:grpSpPr>
          <p:sp>
            <p:nvSpPr>
              <p:cNvPr id="42" name="Elipse 41">
                <a:extLst>
                  <a:ext uri="{FF2B5EF4-FFF2-40B4-BE49-F238E27FC236}">
                    <a16:creationId xmlns:a16="http://schemas.microsoft.com/office/drawing/2014/main" id="{832EF96B-A218-F2C8-8DF4-246124D59B93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43" name="Elipse 42">
                <a:extLst>
                  <a:ext uri="{FF2B5EF4-FFF2-40B4-BE49-F238E27FC236}">
                    <a16:creationId xmlns:a16="http://schemas.microsoft.com/office/drawing/2014/main" id="{82D3E6E9-B7D1-D03D-D511-2050E8795ED6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41" name="Graphic 6">
              <a:extLst>
                <a:ext uri="{FF2B5EF4-FFF2-40B4-BE49-F238E27FC236}">
                  <a16:creationId xmlns:a16="http://schemas.microsoft.com/office/drawing/2014/main" id="{9D36103B-0B68-D5DC-BF47-864DC37218E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 r="81250"/>
            <a:stretch/>
          </p:blipFill>
          <p:spPr>
            <a:xfrm>
              <a:off x="1987286" y="2737110"/>
              <a:ext cx="1462495" cy="1548521"/>
            </a:xfrm>
            <a:prstGeom prst="rect">
              <a:avLst/>
            </a:prstGeom>
          </p:spPr>
        </p:pic>
      </p:grpSp>
      <p:grpSp>
        <p:nvGrpSpPr>
          <p:cNvPr id="44" name="Agrupar 43">
            <a:extLst>
              <a:ext uri="{FF2B5EF4-FFF2-40B4-BE49-F238E27FC236}">
                <a16:creationId xmlns:a16="http://schemas.microsoft.com/office/drawing/2014/main" id="{2F11A01A-C482-AE40-AA8F-5EF59AA0A5F8}"/>
              </a:ext>
            </a:extLst>
          </p:cNvPr>
          <p:cNvGrpSpPr/>
          <p:nvPr/>
        </p:nvGrpSpPr>
        <p:grpSpPr>
          <a:xfrm>
            <a:off x="10297531" y="1345037"/>
            <a:ext cx="992361" cy="982883"/>
            <a:chOff x="2062758" y="1902746"/>
            <a:chExt cx="3290473" cy="3290473"/>
          </a:xfrm>
        </p:grpSpPr>
        <p:grpSp>
          <p:nvGrpSpPr>
            <p:cNvPr id="45" name="Agrupar 1">
              <a:extLst>
                <a:ext uri="{FF2B5EF4-FFF2-40B4-BE49-F238E27FC236}">
                  <a16:creationId xmlns:a16="http://schemas.microsoft.com/office/drawing/2014/main" id="{FB3239AF-0205-56E3-8960-9196699A9C45}"/>
                </a:ext>
              </a:extLst>
            </p:cNvPr>
            <p:cNvGrpSpPr/>
            <p:nvPr/>
          </p:nvGrpSpPr>
          <p:grpSpPr>
            <a:xfrm>
              <a:off x="2062758" y="1902746"/>
              <a:ext cx="3290473" cy="3290473"/>
              <a:chOff x="628879" y="570699"/>
              <a:chExt cx="1048786" cy="1048786"/>
            </a:xfrm>
          </p:grpSpPr>
          <p:sp>
            <p:nvSpPr>
              <p:cNvPr id="47" name="Elipse 5">
                <a:extLst>
                  <a:ext uri="{FF2B5EF4-FFF2-40B4-BE49-F238E27FC236}">
                    <a16:creationId xmlns:a16="http://schemas.microsoft.com/office/drawing/2014/main" id="{AD1554E9-901E-BA7F-EA35-14DAF9EF1D94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48" name="Elipse 15">
                <a:extLst>
                  <a:ext uri="{FF2B5EF4-FFF2-40B4-BE49-F238E27FC236}">
                    <a16:creationId xmlns:a16="http://schemas.microsoft.com/office/drawing/2014/main" id="{5CCBA2BF-4E6C-7922-ED1F-C24E63E0DCF2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46" name="Picture 10" descr="A black and white logo&#10;&#10;Description automatically generated">
              <a:extLst>
                <a:ext uri="{FF2B5EF4-FFF2-40B4-BE49-F238E27FC236}">
                  <a16:creationId xmlns:a16="http://schemas.microsoft.com/office/drawing/2014/main" id="{12121365-2999-A3B4-A840-41D3AAAB380C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1640"/>
            <a:stretch/>
          </p:blipFill>
          <p:spPr>
            <a:xfrm>
              <a:off x="2854846" y="2887721"/>
              <a:ext cx="2016224" cy="1082558"/>
            </a:xfrm>
            <a:prstGeom prst="rect">
              <a:avLst/>
            </a:prstGeom>
          </p:spPr>
        </p:pic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F4186B7F-749F-17ED-422E-123914CEB820}"/>
              </a:ext>
            </a:extLst>
          </p:cNvPr>
          <p:cNvGrpSpPr/>
          <p:nvPr/>
        </p:nvGrpSpPr>
        <p:grpSpPr>
          <a:xfrm>
            <a:off x="6513826" y="2483955"/>
            <a:ext cx="417412" cy="4199939"/>
            <a:chOff x="6513826" y="2483955"/>
            <a:chExt cx="417412" cy="4199939"/>
          </a:xfrm>
        </p:grpSpPr>
        <p:pic>
          <p:nvPicPr>
            <p:cNvPr id="5" name="Imagem 4">
              <a:extLst>
                <a:ext uri="{FF2B5EF4-FFF2-40B4-BE49-F238E27FC236}">
                  <a16:creationId xmlns:a16="http://schemas.microsoft.com/office/drawing/2014/main" id="{EBEF6B93-BEE6-32CD-11C4-F0EC37E527E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13828" y="2483955"/>
              <a:ext cx="390953" cy="390174"/>
            </a:xfrm>
            <a:prstGeom prst="rect">
              <a:avLst/>
            </a:prstGeom>
          </p:spPr>
        </p:pic>
        <p:pic>
          <p:nvPicPr>
            <p:cNvPr id="6" name="Imagem 5">
              <a:extLst>
                <a:ext uri="{FF2B5EF4-FFF2-40B4-BE49-F238E27FC236}">
                  <a16:creationId xmlns:a16="http://schemas.microsoft.com/office/drawing/2014/main" id="{389668F7-44D5-32AA-F4A7-6CF174674EC9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13828" y="3038826"/>
              <a:ext cx="390953" cy="390174"/>
            </a:xfrm>
            <a:prstGeom prst="rect">
              <a:avLst/>
            </a:prstGeom>
          </p:spPr>
        </p:pic>
        <p:pic>
          <p:nvPicPr>
            <p:cNvPr id="7" name="Imagem 6">
              <a:extLst>
                <a:ext uri="{FF2B5EF4-FFF2-40B4-BE49-F238E27FC236}">
                  <a16:creationId xmlns:a16="http://schemas.microsoft.com/office/drawing/2014/main" id="{8A3ECEEA-136F-3556-98E9-E3760E522D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13828" y="3645724"/>
              <a:ext cx="390953" cy="390174"/>
            </a:xfrm>
            <a:prstGeom prst="rect">
              <a:avLst/>
            </a:prstGeom>
          </p:spPr>
        </p:pic>
        <p:pic>
          <p:nvPicPr>
            <p:cNvPr id="8" name="Imagem 7">
              <a:extLst>
                <a:ext uri="{FF2B5EF4-FFF2-40B4-BE49-F238E27FC236}">
                  <a16:creationId xmlns:a16="http://schemas.microsoft.com/office/drawing/2014/main" id="{C60AEDAD-95BB-D2BA-5DEA-F898DB58A42F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13827" y="4255554"/>
              <a:ext cx="390953" cy="390174"/>
            </a:xfrm>
            <a:prstGeom prst="rect">
              <a:avLst/>
            </a:prstGeom>
          </p:spPr>
        </p:pic>
        <p:pic>
          <p:nvPicPr>
            <p:cNvPr id="9" name="Imagem 8">
              <a:extLst>
                <a:ext uri="{FF2B5EF4-FFF2-40B4-BE49-F238E27FC236}">
                  <a16:creationId xmlns:a16="http://schemas.microsoft.com/office/drawing/2014/main" id="{BD539AF5-7388-0AD4-1944-5810394E53E6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13827" y="4980799"/>
              <a:ext cx="390953" cy="390174"/>
            </a:xfrm>
            <a:prstGeom prst="rect">
              <a:avLst/>
            </a:prstGeom>
          </p:spPr>
        </p:pic>
        <p:pic>
          <p:nvPicPr>
            <p:cNvPr id="10" name="Imagem 9">
              <a:extLst>
                <a:ext uri="{FF2B5EF4-FFF2-40B4-BE49-F238E27FC236}">
                  <a16:creationId xmlns:a16="http://schemas.microsoft.com/office/drawing/2014/main" id="{3C6BE095-DAA2-92C3-48E7-7F751AB3741C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13826" y="5636979"/>
              <a:ext cx="390953" cy="390174"/>
            </a:xfrm>
            <a:prstGeom prst="rect">
              <a:avLst/>
            </a:prstGeom>
          </p:spPr>
        </p:pic>
        <p:pic>
          <p:nvPicPr>
            <p:cNvPr id="11" name="Imagem 10">
              <a:extLst>
                <a:ext uri="{FF2B5EF4-FFF2-40B4-BE49-F238E27FC236}">
                  <a16:creationId xmlns:a16="http://schemas.microsoft.com/office/drawing/2014/main" id="{4907B592-E961-5157-F962-81E387A850A6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40285" y="6293720"/>
              <a:ext cx="390953" cy="390174"/>
            </a:xfrm>
            <a:prstGeom prst="rect">
              <a:avLst/>
            </a:prstGeom>
          </p:spPr>
        </p:pic>
      </p:grp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1A0932C4-6844-7335-8BEE-986E48A1876F}"/>
              </a:ext>
            </a:extLst>
          </p:cNvPr>
          <p:cNvGrpSpPr/>
          <p:nvPr/>
        </p:nvGrpSpPr>
        <p:grpSpPr>
          <a:xfrm>
            <a:off x="9236270" y="2467156"/>
            <a:ext cx="417412" cy="4199939"/>
            <a:chOff x="6513826" y="2483955"/>
            <a:chExt cx="417412" cy="4199939"/>
          </a:xfrm>
        </p:grpSpPr>
        <p:pic>
          <p:nvPicPr>
            <p:cNvPr id="20" name="Imagem 19">
              <a:extLst>
                <a:ext uri="{FF2B5EF4-FFF2-40B4-BE49-F238E27FC236}">
                  <a16:creationId xmlns:a16="http://schemas.microsoft.com/office/drawing/2014/main" id="{8A4CF020-1646-8258-A06F-624B633C9E2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13828" y="2483955"/>
              <a:ext cx="390953" cy="390174"/>
            </a:xfrm>
            <a:prstGeom prst="rect">
              <a:avLst/>
            </a:prstGeom>
          </p:spPr>
        </p:pic>
        <p:pic>
          <p:nvPicPr>
            <p:cNvPr id="21" name="Imagem 20">
              <a:extLst>
                <a:ext uri="{FF2B5EF4-FFF2-40B4-BE49-F238E27FC236}">
                  <a16:creationId xmlns:a16="http://schemas.microsoft.com/office/drawing/2014/main" id="{C2944FF2-A7F6-723A-3D55-1D30659BE169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13828" y="3038826"/>
              <a:ext cx="390953" cy="390174"/>
            </a:xfrm>
            <a:prstGeom prst="rect">
              <a:avLst/>
            </a:prstGeom>
          </p:spPr>
        </p:pic>
        <p:pic>
          <p:nvPicPr>
            <p:cNvPr id="29" name="Imagem 28">
              <a:extLst>
                <a:ext uri="{FF2B5EF4-FFF2-40B4-BE49-F238E27FC236}">
                  <a16:creationId xmlns:a16="http://schemas.microsoft.com/office/drawing/2014/main" id="{E8CEE65C-0547-0A9D-B815-49343C8374E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13828" y="3645724"/>
              <a:ext cx="390953" cy="390174"/>
            </a:xfrm>
            <a:prstGeom prst="rect">
              <a:avLst/>
            </a:prstGeom>
          </p:spPr>
        </p:pic>
        <p:pic>
          <p:nvPicPr>
            <p:cNvPr id="30" name="Imagem 29">
              <a:extLst>
                <a:ext uri="{FF2B5EF4-FFF2-40B4-BE49-F238E27FC236}">
                  <a16:creationId xmlns:a16="http://schemas.microsoft.com/office/drawing/2014/main" id="{341E7850-C650-9304-C3D4-16C7283F101C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13827" y="4255554"/>
              <a:ext cx="390953" cy="390174"/>
            </a:xfrm>
            <a:prstGeom prst="rect">
              <a:avLst/>
            </a:prstGeom>
          </p:spPr>
        </p:pic>
        <p:pic>
          <p:nvPicPr>
            <p:cNvPr id="31" name="Imagem 30">
              <a:extLst>
                <a:ext uri="{FF2B5EF4-FFF2-40B4-BE49-F238E27FC236}">
                  <a16:creationId xmlns:a16="http://schemas.microsoft.com/office/drawing/2014/main" id="{4E6B1793-3474-2A29-D6F4-A03464589113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13827" y="4980799"/>
              <a:ext cx="390953" cy="390174"/>
            </a:xfrm>
            <a:prstGeom prst="rect">
              <a:avLst/>
            </a:prstGeom>
          </p:spPr>
        </p:pic>
        <p:pic>
          <p:nvPicPr>
            <p:cNvPr id="32" name="Imagem 31">
              <a:extLst>
                <a:ext uri="{FF2B5EF4-FFF2-40B4-BE49-F238E27FC236}">
                  <a16:creationId xmlns:a16="http://schemas.microsoft.com/office/drawing/2014/main" id="{5D66E5D2-C43E-68E9-C783-C8DF78066B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13826" y="5636979"/>
              <a:ext cx="390953" cy="390174"/>
            </a:xfrm>
            <a:prstGeom prst="rect">
              <a:avLst/>
            </a:prstGeom>
          </p:spPr>
        </p:pic>
        <p:pic>
          <p:nvPicPr>
            <p:cNvPr id="33" name="Imagem 32">
              <a:extLst>
                <a:ext uri="{FF2B5EF4-FFF2-40B4-BE49-F238E27FC236}">
                  <a16:creationId xmlns:a16="http://schemas.microsoft.com/office/drawing/2014/main" id="{741373D1-FE6B-7DDB-6BC4-AC376A79C9CE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40285" y="6293720"/>
              <a:ext cx="390953" cy="39017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052580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Agrupar 20">
            <a:extLst>
              <a:ext uri="{FF2B5EF4-FFF2-40B4-BE49-F238E27FC236}">
                <a16:creationId xmlns:a16="http://schemas.microsoft.com/office/drawing/2014/main" id="{77BD85CE-082B-481B-B30D-240E27BE5007}"/>
              </a:ext>
            </a:extLst>
          </p:cNvPr>
          <p:cNvGrpSpPr/>
          <p:nvPr/>
        </p:nvGrpSpPr>
        <p:grpSpPr>
          <a:xfrm>
            <a:off x="2023077" y="3121860"/>
            <a:ext cx="3414449" cy="1859400"/>
            <a:chOff x="7698616" y="2548467"/>
            <a:chExt cx="3937079" cy="3153604"/>
          </a:xfrm>
          <a:solidFill>
            <a:schemeClr val="bg1"/>
          </a:solidFill>
        </p:grpSpPr>
        <p:sp>
          <p:nvSpPr>
            <p:cNvPr id="22" name="Retângulo Arredondado 4">
              <a:extLst>
                <a:ext uri="{FF2B5EF4-FFF2-40B4-BE49-F238E27FC236}">
                  <a16:creationId xmlns:a16="http://schemas.microsoft.com/office/drawing/2014/main" id="{419A3544-C6A4-40AE-8AF1-1E64FDB016B7}"/>
                </a:ext>
              </a:extLst>
            </p:cNvPr>
            <p:cNvSpPr/>
            <p:nvPr/>
          </p:nvSpPr>
          <p:spPr>
            <a:xfrm>
              <a:off x="7698616" y="2548467"/>
              <a:ext cx="3937079" cy="3153604"/>
            </a:xfrm>
            <a:prstGeom prst="roundRect">
              <a:avLst>
                <a:gd name="adj" fmla="val 9055"/>
              </a:avLst>
            </a:prstGeom>
            <a:solidFill>
              <a:schemeClr val="bg1">
                <a:lumMod val="95000"/>
              </a:schemeClr>
            </a:solidFill>
            <a:ln w="28575">
              <a:solidFill>
                <a:srgbClr val="DA281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09"/>
              <a:endParaRPr lang="pt-BR" b="1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EC09031C-9950-4791-B3B6-03B26EF1BD42}"/>
                </a:ext>
              </a:extLst>
            </p:cNvPr>
            <p:cNvSpPr txBox="1"/>
            <p:nvPr/>
          </p:nvSpPr>
          <p:spPr>
            <a:xfrm>
              <a:off x="7698616" y="3595615"/>
              <a:ext cx="3937079" cy="10961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anchor="ctr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4309"/>
              <a:r>
                <a:rPr lang="pt-BR" b="1" dirty="0">
                  <a:solidFill>
                    <a:srgbClr val="C00000"/>
                  </a:solidFill>
                  <a:latin typeface="Open Sans"/>
                </a:rPr>
                <a:t>Incluso sem custo em todas as franquias.</a:t>
              </a:r>
            </a:p>
          </p:txBody>
        </p:sp>
      </p:grpSp>
      <p:grpSp>
        <p:nvGrpSpPr>
          <p:cNvPr id="24" name="Agrupar 23">
            <a:extLst>
              <a:ext uri="{FF2B5EF4-FFF2-40B4-BE49-F238E27FC236}">
                <a16:creationId xmlns:a16="http://schemas.microsoft.com/office/drawing/2014/main" id="{32B5DEA0-B65A-4933-A54D-2216195013B7}"/>
              </a:ext>
            </a:extLst>
          </p:cNvPr>
          <p:cNvGrpSpPr/>
          <p:nvPr/>
        </p:nvGrpSpPr>
        <p:grpSpPr>
          <a:xfrm>
            <a:off x="6505489" y="3121860"/>
            <a:ext cx="3393043" cy="1859400"/>
            <a:chOff x="7698616" y="2548467"/>
            <a:chExt cx="3937079" cy="3153604"/>
          </a:xfrm>
          <a:solidFill>
            <a:schemeClr val="bg1"/>
          </a:solidFill>
        </p:grpSpPr>
        <p:sp>
          <p:nvSpPr>
            <p:cNvPr id="25" name="Retângulo Arredondado 4">
              <a:extLst>
                <a:ext uri="{FF2B5EF4-FFF2-40B4-BE49-F238E27FC236}">
                  <a16:creationId xmlns:a16="http://schemas.microsoft.com/office/drawing/2014/main" id="{515EADBF-E437-4056-845D-B8296C356D81}"/>
                </a:ext>
              </a:extLst>
            </p:cNvPr>
            <p:cNvSpPr/>
            <p:nvPr/>
          </p:nvSpPr>
          <p:spPr>
            <a:xfrm>
              <a:off x="7698616" y="2548467"/>
              <a:ext cx="3937079" cy="3153604"/>
            </a:xfrm>
            <a:prstGeom prst="roundRect">
              <a:avLst>
                <a:gd name="adj" fmla="val 9055"/>
              </a:avLst>
            </a:prstGeom>
            <a:solidFill>
              <a:schemeClr val="bg1">
                <a:lumMod val="95000"/>
              </a:schemeClr>
            </a:solidFill>
            <a:ln w="28575">
              <a:solidFill>
                <a:srgbClr val="DA281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09"/>
              <a:endParaRPr lang="pt-BR" b="1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E9A8D18C-29C5-4810-A810-FD29AB314600}"/>
                </a:ext>
              </a:extLst>
            </p:cNvPr>
            <p:cNvSpPr txBox="1"/>
            <p:nvPr/>
          </p:nvSpPr>
          <p:spPr>
            <a:xfrm>
              <a:off x="7698616" y="2890915"/>
              <a:ext cx="3937079" cy="250559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anchor="ctr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4309"/>
              <a:r>
                <a:rPr lang="pt-BR" dirty="0">
                  <a:solidFill>
                    <a:prstClr val="black"/>
                  </a:solidFill>
                  <a:latin typeface="AMX"/>
                </a:rPr>
                <a:t>O cliente também tem a opção de efetuar um Upgrade do Claro </a:t>
              </a:r>
            </a:p>
            <a:p>
              <a:pPr algn="ctr" defTabSz="914309"/>
              <a:r>
                <a:rPr lang="pt-BR" dirty="0">
                  <a:solidFill>
                    <a:prstClr val="black"/>
                  </a:solidFill>
                  <a:latin typeface="AMX"/>
                </a:rPr>
                <a:t>Monitor Básico para o </a:t>
              </a:r>
            </a:p>
            <a:p>
              <a:pPr algn="ctr" defTabSz="914309"/>
              <a:r>
                <a:rPr lang="pt-BR" b="1" dirty="0">
                  <a:solidFill>
                    <a:srgbClr val="C00000"/>
                  </a:solidFill>
                  <a:latin typeface="Open Sans"/>
                </a:rPr>
                <a:t>Monitor</a:t>
              </a:r>
              <a:r>
                <a:rPr lang="pt-BR" dirty="0">
                  <a:solidFill>
                    <a:prstClr val="black"/>
                  </a:solidFill>
                  <a:latin typeface="AMX"/>
                </a:rPr>
                <a:t> </a:t>
              </a:r>
              <a:r>
                <a:rPr lang="pt-BR" b="1" dirty="0">
                  <a:solidFill>
                    <a:srgbClr val="C00000"/>
                  </a:solidFill>
                  <a:latin typeface="Open Sans"/>
                </a:rPr>
                <a:t>Avançado por R$5,00 licença/mês.</a:t>
              </a:r>
            </a:p>
          </p:txBody>
        </p:sp>
      </p:grpSp>
      <p:pic>
        <p:nvPicPr>
          <p:cNvPr id="2" name="Picture 2" descr="La mitad de los dispositivos Android afectados por una vulnerabilidad - Una  Al Día">
            <a:extLst>
              <a:ext uri="{FF2B5EF4-FFF2-40B4-BE49-F238E27FC236}">
                <a16:creationId xmlns:a16="http://schemas.microsoft.com/office/drawing/2014/main" id="{2AB3935C-139E-98C4-E505-7236E86087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9940" y="1036225"/>
            <a:ext cx="1655076" cy="165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23B66931-894D-5078-EF48-5DD558719A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7150" y="4801100"/>
            <a:ext cx="3247889" cy="2165259"/>
          </a:xfrm>
          <a:prstGeom prst="rect">
            <a:avLst/>
          </a:prstGeom>
        </p:spPr>
      </p:pic>
      <p:pic>
        <p:nvPicPr>
          <p:cNvPr id="5" name="Imagem 4" descr="Logotipo&#10;&#10;O conteúdo gerado por IA pode estar incorreto.">
            <a:extLst>
              <a:ext uri="{FF2B5EF4-FFF2-40B4-BE49-F238E27FC236}">
                <a16:creationId xmlns:a16="http://schemas.microsoft.com/office/drawing/2014/main" id="{F64F2B6F-E2D5-D6BD-6DFB-ABD8CE1A074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1616" y="4909457"/>
            <a:ext cx="2906486" cy="1948543"/>
          </a:xfrm>
          <a:prstGeom prst="rect">
            <a:avLst/>
          </a:prstGeom>
        </p:spPr>
      </p:pic>
      <p:grpSp>
        <p:nvGrpSpPr>
          <p:cNvPr id="3" name="Agrupar 8">
            <a:extLst>
              <a:ext uri="{FF2B5EF4-FFF2-40B4-BE49-F238E27FC236}">
                <a16:creationId xmlns:a16="http://schemas.microsoft.com/office/drawing/2014/main" id="{A93AFD72-41A4-5D6C-F558-85F4C339D65C}"/>
              </a:ext>
            </a:extLst>
          </p:cNvPr>
          <p:cNvGrpSpPr/>
          <p:nvPr/>
        </p:nvGrpSpPr>
        <p:grpSpPr>
          <a:xfrm>
            <a:off x="2887172" y="1424989"/>
            <a:ext cx="1429816" cy="1388166"/>
            <a:chOff x="992982" y="1866135"/>
            <a:chExt cx="3290473" cy="3290473"/>
          </a:xfrm>
        </p:grpSpPr>
        <p:grpSp>
          <p:nvGrpSpPr>
            <p:cNvPr id="6" name="Agrupar 1">
              <a:extLst>
                <a:ext uri="{FF2B5EF4-FFF2-40B4-BE49-F238E27FC236}">
                  <a16:creationId xmlns:a16="http://schemas.microsoft.com/office/drawing/2014/main" id="{FCBFB4ED-AD86-D515-EC33-A52E853A05E5}"/>
                </a:ext>
              </a:extLst>
            </p:cNvPr>
            <p:cNvGrpSpPr/>
            <p:nvPr/>
          </p:nvGrpSpPr>
          <p:grpSpPr>
            <a:xfrm>
              <a:off x="992982" y="1866135"/>
              <a:ext cx="3290473" cy="3290473"/>
              <a:chOff x="628879" y="570699"/>
              <a:chExt cx="1048786" cy="1048786"/>
            </a:xfrm>
          </p:grpSpPr>
          <p:sp>
            <p:nvSpPr>
              <p:cNvPr id="8" name="Elipse 5">
                <a:extLst>
                  <a:ext uri="{FF2B5EF4-FFF2-40B4-BE49-F238E27FC236}">
                    <a16:creationId xmlns:a16="http://schemas.microsoft.com/office/drawing/2014/main" id="{17AD1299-7628-E57C-24B0-8C8EF5CE2CDC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9" name="Elipse 15">
                <a:extLst>
                  <a:ext uri="{FF2B5EF4-FFF2-40B4-BE49-F238E27FC236}">
                    <a16:creationId xmlns:a16="http://schemas.microsoft.com/office/drawing/2014/main" id="{95E3201F-0DCE-0FBF-C020-0F286330B804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7" name="Graphic 2">
              <a:extLst>
                <a:ext uri="{FF2B5EF4-FFF2-40B4-BE49-F238E27FC236}">
                  <a16:creationId xmlns:a16="http://schemas.microsoft.com/office/drawing/2014/main" id="{07DAA8CF-90DD-C0BD-12CF-EBD96A6FB78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578583" y="2852160"/>
              <a:ext cx="2119269" cy="1231467"/>
            </a:xfrm>
            <a:prstGeom prst="rect">
              <a:avLst/>
            </a:prstGeom>
          </p:spPr>
        </p:pic>
      </p:grpSp>
      <p:grpSp>
        <p:nvGrpSpPr>
          <p:cNvPr id="10" name="Agrupar 8">
            <a:extLst>
              <a:ext uri="{FF2B5EF4-FFF2-40B4-BE49-F238E27FC236}">
                <a16:creationId xmlns:a16="http://schemas.microsoft.com/office/drawing/2014/main" id="{A5EEDB24-05F6-06AB-877A-5323670B867D}"/>
              </a:ext>
            </a:extLst>
          </p:cNvPr>
          <p:cNvGrpSpPr/>
          <p:nvPr/>
        </p:nvGrpSpPr>
        <p:grpSpPr>
          <a:xfrm>
            <a:off x="7515978" y="1376301"/>
            <a:ext cx="1429816" cy="1388166"/>
            <a:chOff x="992982" y="1866135"/>
            <a:chExt cx="3290473" cy="3290473"/>
          </a:xfrm>
        </p:grpSpPr>
        <p:grpSp>
          <p:nvGrpSpPr>
            <p:cNvPr id="11" name="Agrupar 1">
              <a:extLst>
                <a:ext uri="{FF2B5EF4-FFF2-40B4-BE49-F238E27FC236}">
                  <a16:creationId xmlns:a16="http://schemas.microsoft.com/office/drawing/2014/main" id="{6A6CE25B-9599-E68F-671B-621C688A961A}"/>
                </a:ext>
              </a:extLst>
            </p:cNvPr>
            <p:cNvGrpSpPr/>
            <p:nvPr/>
          </p:nvGrpSpPr>
          <p:grpSpPr>
            <a:xfrm>
              <a:off x="992982" y="1866135"/>
              <a:ext cx="3290473" cy="3290473"/>
              <a:chOff x="628879" y="570699"/>
              <a:chExt cx="1048786" cy="1048786"/>
            </a:xfrm>
          </p:grpSpPr>
          <p:sp>
            <p:nvSpPr>
              <p:cNvPr id="19" name="Elipse 5">
                <a:extLst>
                  <a:ext uri="{FF2B5EF4-FFF2-40B4-BE49-F238E27FC236}">
                    <a16:creationId xmlns:a16="http://schemas.microsoft.com/office/drawing/2014/main" id="{B7EC8E3D-E496-3F25-C038-50183FB96384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20" name="Elipse 15">
                <a:extLst>
                  <a:ext uri="{FF2B5EF4-FFF2-40B4-BE49-F238E27FC236}">
                    <a16:creationId xmlns:a16="http://schemas.microsoft.com/office/drawing/2014/main" id="{22B4D774-3EA6-788A-D7C5-30F8B5BF96E1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18" name="Graphic 2">
              <a:extLst>
                <a:ext uri="{FF2B5EF4-FFF2-40B4-BE49-F238E27FC236}">
                  <a16:creationId xmlns:a16="http://schemas.microsoft.com/office/drawing/2014/main" id="{88C298B5-F687-9F34-0F43-A7DFFFAF2D7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578583" y="2852160"/>
              <a:ext cx="2119269" cy="1231467"/>
            </a:xfrm>
            <a:prstGeom prst="rect">
              <a:avLst/>
            </a:prstGeom>
          </p:spPr>
        </p:pic>
      </p:grpSp>
      <p:sp>
        <p:nvSpPr>
          <p:cNvPr id="27" name="object 8">
            <a:extLst>
              <a:ext uri="{FF2B5EF4-FFF2-40B4-BE49-F238E27FC236}">
                <a16:creationId xmlns:a16="http://schemas.microsoft.com/office/drawing/2014/main" id="{12E82D9C-9C4E-7365-B53A-E57E4B66805A}"/>
              </a:ext>
            </a:extLst>
          </p:cNvPr>
          <p:cNvSpPr txBox="1">
            <a:spLocks/>
          </p:cNvSpPr>
          <p:nvPr/>
        </p:nvSpPr>
        <p:spPr>
          <a:xfrm>
            <a:off x="2316507" y="2764467"/>
            <a:ext cx="2571145" cy="321883"/>
          </a:xfrm>
          <a:prstGeom prst="rect">
            <a:avLst/>
          </a:prstGeom>
          <a:noFill/>
        </p:spPr>
        <p:txBody>
          <a:bodyPr vert="horz" wrap="square" lIns="0" tIns="13970" rIns="0" bIns="0" rtlCol="0">
            <a:spAutoFit/>
          </a:bodyPr>
          <a:lstStyle>
            <a:lvl1pPr>
              <a:defRPr sz="2900" b="1" i="0">
                <a:solidFill>
                  <a:schemeClr val="bg1"/>
                </a:solidFill>
                <a:latin typeface="Verdana"/>
                <a:ea typeface="+mj-ea"/>
                <a:cs typeface="Verdana"/>
              </a:defRPr>
            </a:lvl1pPr>
          </a:lstStyle>
          <a:p>
            <a:pPr marL="12700" algn="ctr">
              <a:spcBef>
                <a:spcPts val="110"/>
              </a:spcBef>
              <a:defRPr/>
            </a:pPr>
            <a:r>
              <a:rPr lang="pt-BR" sz="2000" kern="0" spc="-365" dirty="0">
                <a:solidFill>
                  <a:prstClr val="black">
                    <a:lumMod val="50000"/>
                    <a:lumOff val="50000"/>
                  </a:prstClr>
                </a:solidFill>
              </a:rPr>
              <a:t>Básico</a:t>
            </a:r>
            <a:endParaRPr lang="pt-BR" sz="2000" kern="0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8" name="object 8">
            <a:extLst>
              <a:ext uri="{FF2B5EF4-FFF2-40B4-BE49-F238E27FC236}">
                <a16:creationId xmlns:a16="http://schemas.microsoft.com/office/drawing/2014/main" id="{22C6FD72-0155-BA12-1A5C-D86C6E6868C3}"/>
              </a:ext>
            </a:extLst>
          </p:cNvPr>
          <p:cNvSpPr txBox="1">
            <a:spLocks/>
          </p:cNvSpPr>
          <p:nvPr/>
        </p:nvSpPr>
        <p:spPr>
          <a:xfrm>
            <a:off x="6980520" y="2749441"/>
            <a:ext cx="2571145" cy="321883"/>
          </a:xfrm>
          <a:prstGeom prst="rect">
            <a:avLst/>
          </a:prstGeom>
          <a:noFill/>
        </p:spPr>
        <p:txBody>
          <a:bodyPr vert="horz" wrap="square" lIns="0" tIns="13970" rIns="0" bIns="0" rtlCol="0">
            <a:spAutoFit/>
          </a:bodyPr>
          <a:lstStyle>
            <a:lvl1pPr>
              <a:defRPr sz="2900" b="1" i="0">
                <a:solidFill>
                  <a:schemeClr val="bg1"/>
                </a:solidFill>
                <a:latin typeface="Verdana"/>
                <a:ea typeface="+mj-ea"/>
                <a:cs typeface="Verdana"/>
              </a:defRPr>
            </a:lvl1pPr>
          </a:lstStyle>
          <a:p>
            <a:pPr marL="12700" algn="ctr">
              <a:spcBef>
                <a:spcPts val="110"/>
              </a:spcBef>
              <a:defRPr/>
            </a:pPr>
            <a:r>
              <a:rPr lang="pt-BR" sz="2000" kern="0" spc="-365" dirty="0">
                <a:solidFill>
                  <a:prstClr val="black">
                    <a:lumMod val="50000"/>
                    <a:lumOff val="50000"/>
                  </a:prstClr>
                </a:solidFill>
              </a:rPr>
              <a:t>Avançado</a:t>
            </a:r>
            <a:endParaRPr lang="pt-BR" sz="2000" kern="0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36010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Agrupar 5">
            <a:extLst>
              <a:ext uri="{FF2B5EF4-FFF2-40B4-BE49-F238E27FC236}">
                <a16:creationId xmlns:a16="http://schemas.microsoft.com/office/drawing/2014/main" id="{515B297B-CEB3-4580-8680-A667F9836641}"/>
              </a:ext>
            </a:extLst>
          </p:cNvPr>
          <p:cNvGrpSpPr/>
          <p:nvPr/>
        </p:nvGrpSpPr>
        <p:grpSpPr>
          <a:xfrm>
            <a:off x="6096000" y="579120"/>
            <a:ext cx="5116696" cy="6278880"/>
            <a:chOff x="3790950" y="476672"/>
            <a:chExt cx="5014450" cy="6245580"/>
          </a:xfrm>
        </p:grpSpPr>
        <p:pic>
          <p:nvPicPr>
            <p:cNvPr id="7" name="Imagem 6">
              <a:extLst>
                <a:ext uri="{FF2B5EF4-FFF2-40B4-BE49-F238E27FC236}">
                  <a16:creationId xmlns:a16="http://schemas.microsoft.com/office/drawing/2014/main" id="{86085B96-6CC2-4FB3-95E5-68A664FC886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790950" y="984862"/>
              <a:ext cx="5014449" cy="57373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8" name="Imagem 7">
              <a:extLst>
                <a:ext uri="{FF2B5EF4-FFF2-40B4-BE49-F238E27FC236}">
                  <a16:creationId xmlns:a16="http://schemas.microsoft.com/office/drawing/2014/main" id="{5111E232-2704-4AD7-ADC4-F55B1266078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10092" b="81945"/>
            <a:stretch/>
          </p:blipFill>
          <p:spPr>
            <a:xfrm>
              <a:off x="3790950" y="476672"/>
              <a:ext cx="5014450" cy="5081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pic>
        <p:nvPicPr>
          <p:cNvPr id="2" name="Imagem 1">
            <a:extLst>
              <a:ext uri="{FF2B5EF4-FFF2-40B4-BE49-F238E27FC236}">
                <a16:creationId xmlns:a16="http://schemas.microsoft.com/office/drawing/2014/main" id="{038748F0-E275-9349-ECD3-0D93929E42D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523"/>
          <a:stretch>
            <a:fillRect/>
          </a:stretch>
        </p:blipFill>
        <p:spPr>
          <a:xfrm>
            <a:off x="834090" y="579120"/>
            <a:ext cx="4959900" cy="62788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922241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EAB90FFB-87EF-4735-95EE-9F870C1C90AB}"/>
              </a:ext>
            </a:extLst>
          </p:cNvPr>
          <p:cNvSpPr txBox="1"/>
          <p:nvPr/>
        </p:nvSpPr>
        <p:spPr>
          <a:xfrm>
            <a:off x="191344" y="4488953"/>
            <a:ext cx="2955570" cy="52277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 defTabSz="913761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pt-BR" sz="2798" b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COMPUTADOR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A15B4297-A2CD-47A1-AD4D-AB51286936A4}"/>
              </a:ext>
            </a:extLst>
          </p:cNvPr>
          <p:cNvSpPr txBox="1"/>
          <p:nvPr/>
        </p:nvSpPr>
        <p:spPr>
          <a:xfrm>
            <a:off x="9330528" y="4560534"/>
            <a:ext cx="2579651" cy="52277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 defTabSz="913761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pt-BR" sz="2798" b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CELULAR</a:t>
            </a:r>
          </a:p>
        </p:txBody>
      </p:sp>
      <p:grpSp>
        <p:nvGrpSpPr>
          <p:cNvPr id="4" name="Grupo 1">
            <a:extLst>
              <a:ext uri="{FF2B5EF4-FFF2-40B4-BE49-F238E27FC236}">
                <a16:creationId xmlns:a16="http://schemas.microsoft.com/office/drawing/2014/main" id="{15D23785-EADA-4BE2-A0F0-F08AA93CF8EC}"/>
              </a:ext>
            </a:extLst>
          </p:cNvPr>
          <p:cNvGrpSpPr/>
          <p:nvPr/>
        </p:nvGrpSpPr>
        <p:grpSpPr>
          <a:xfrm>
            <a:off x="10053962" y="2508514"/>
            <a:ext cx="1110909" cy="1969287"/>
            <a:chOff x="5642650" y="1817376"/>
            <a:chExt cx="570120" cy="1129485"/>
          </a:xfrm>
        </p:grpSpPr>
        <p:grpSp>
          <p:nvGrpSpPr>
            <p:cNvPr id="5" name="Agrupar 57">
              <a:extLst>
                <a:ext uri="{FF2B5EF4-FFF2-40B4-BE49-F238E27FC236}">
                  <a16:creationId xmlns:a16="http://schemas.microsoft.com/office/drawing/2014/main" id="{44DD8F0F-BD98-4CA6-81F8-439589F2126D}"/>
                </a:ext>
              </a:extLst>
            </p:cNvPr>
            <p:cNvGrpSpPr/>
            <p:nvPr/>
          </p:nvGrpSpPr>
          <p:grpSpPr>
            <a:xfrm>
              <a:off x="5642650" y="1817376"/>
              <a:ext cx="570120" cy="1129485"/>
              <a:chOff x="6640122" y="2089537"/>
              <a:chExt cx="368112" cy="707390"/>
            </a:xfrm>
          </p:grpSpPr>
          <p:sp>
            <p:nvSpPr>
              <p:cNvPr id="7" name="Retângulo Arredondado 58">
                <a:extLst>
                  <a:ext uri="{FF2B5EF4-FFF2-40B4-BE49-F238E27FC236}">
                    <a16:creationId xmlns:a16="http://schemas.microsoft.com/office/drawing/2014/main" id="{9F7CCD1A-4D15-4ECB-A9E7-3BC4692952B1}"/>
                  </a:ext>
                </a:extLst>
              </p:cNvPr>
              <p:cNvSpPr/>
              <p:nvPr/>
            </p:nvSpPr>
            <p:spPr>
              <a:xfrm>
                <a:off x="6647370" y="2119256"/>
                <a:ext cx="360864" cy="661648"/>
              </a:xfrm>
              <a:prstGeom prst="roundRect">
                <a:avLst>
                  <a:gd name="adj" fmla="val 12268"/>
                </a:avLst>
              </a:pr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14309">
                  <a:defRPr/>
                </a:pPr>
                <a:endParaRPr lang="pt-BR">
                  <a:solidFill>
                    <a:prstClr val="white"/>
                  </a:solidFill>
                  <a:latin typeface="Calibri"/>
                </a:endParaRPr>
              </a:p>
            </p:txBody>
          </p:sp>
          <p:sp>
            <p:nvSpPr>
              <p:cNvPr id="8" name="object 37">
                <a:extLst>
                  <a:ext uri="{FF2B5EF4-FFF2-40B4-BE49-F238E27FC236}">
                    <a16:creationId xmlns:a16="http://schemas.microsoft.com/office/drawing/2014/main" id="{0A989B2C-2BA8-4BB4-9C5C-BD4E76CF357C}"/>
                  </a:ext>
                </a:extLst>
              </p:cNvPr>
              <p:cNvSpPr/>
              <p:nvPr/>
            </p:nvSpPr>
            <p:spPr>
              <a:xfrm>
                <a:off x="6640122" y="2089537"/>
                <a:ext cx="367665" cy="707390"/>
              </a:xfrm>
              <a:custGeom>
                <a:avLst/>
                <a:gdLst/>
                <a:ahLst/>
                <a:cxnLst/>
                <a:rect l="l" t="t" r="r" b="b"/>
                <a:pathLst>
                  <a:path w="367665" h="707389">
                    <a:moveTo>
                      <a:pt x="314198" y="0"/>
                    </a:moveTo>
                    <a:lnTo>
                      <a:pt x="53085" y="0"/>
                    </a:lnTo>
                    <a:lnTo>
                      <a:pt x="32468" y="4204"/>
                    </a:lnTo>
                    <a:lnTo>
                      <a:pt x="15589" y="15636"/>
                    </a:lnTo>
                    <a:lnTo>
                      <a:pt x="4187" y="32521"/>
                    </a:lnTo>
                    <a:lnTo>
                      <a:pt x="0" y="53085"/>
                    </a:lnTo>
                    <a:lnTo>
                      <a:pt x="0" y="654050"/>
                    </a:lnTo>
                    <a:lnTo>
                      <a:pt x="4187" y="674614"/>
                    </a:lnTo>
                    <a:lnTo>
                      <a:pt x="15589" y="691499"/>
                    </a:lnTo>
                    <a:lnTo>
                      <a:pt x="32468" y="702931"/>
                    </a:lnTo>
                    <a:lnTo>
                      <a:pt x="53085" y="707135"/>
                    </a:lnTo>
                    <a:lnTo>
                      <a:pt x="314198" y="707135"/>
                    </a:lnTo>
                    <a:lnTo>
                      <a:pt x="334815" y="702931"/>
                    </a:lnTo>
                    <a:lnTo>
                      <a:pt x="351694" y="691499"/>
                    </a:lnTo>
                    <a:lnTo>
                      <a:pt x="354514" y="687323"/>
                    </a:lnTo>
                    <a:lnTo>
                      <a:pt x="183642" y="687323"/>
                    </a:lnTo>
                    <a:lnTo>
                      <a:pt x="172900" y="685081"/>
                    </a:lnTo>
                    <a:lnTo>
                      <a:pt x="164004" y="679005"/>
                    </a:lnTo>
                    <a:lnTo>
                      <a:pt x="157942" y="670071"/>
                    </a:lnTo>
                    <a:lnTo>
                      <a:pt x="155701" y="659256"/>
                    </a:lnTo>
                    <a:lnTo>
                      <a:pt x="157942" y="648442"/>
                    </a:lnTo>
                    <a:lnTo>
                      <a:pt x="164004" y="639508"/>
                    </a:lnTo>
                    <a:lnTo>
                      <a:pt x="172900" y="633432"/>
                    </a:lnTo>
                    <a:lnTo>
                      <a:pt x="183642" y="631189"/>
                    </a:lnTo>
                    <a:lnTo>
                      <a:pt x="367283" y="631189"/>
                    </a:lnTo>
                    <a:lnTo>
                      <a:pt x="367283" y="614933"/>
                    </a:lnTo>
                    <a:lnTo>
                      <a:pt x="15748" y="614933"/>
                    </a:lnTo>
                    <a:lnTo>
                      <a:pt x="15748" y="92201"/>
                    </a:lnTo>
                    <a:lnTo>
                      <a:pt x="367283" y="92201"/>
                    </a:lnTo>
                    <a:lnTo>
                      <a:pt x="367283" y="53085"/>
                    </a:lnTo>
                    <a:lnTo>
                      <a:pt x="366818" y="50800"/>
                    </a:lnTo>
                    <a:lnTo>
                      <a:pt x="136398" y="50800"/>
                    </a:lnTo>
                    <a:lnTo>
                      <a:pt x="132969" y="47243"/>
                    </a:lnTo>
                    <a:lnTo>
                      <a:pt x="132969" y="38480"/>
                    </a:lnTo>
                    <a:lnTo>
                      <a:pt x="136398" y="35051"/>
                    </a:lnTo>
                    <a:lnTo>
                      <a:pt x="363612" y="35051"/>
                    </a:lnTo>
                    <a:lnTo>
                      <a:pt x="363096" y="32521"/>
                    </a:lnTo>
                    <a:lnTo>
                      <a:pt x="351694" y="15636"/>
                    </a:lnTo>
                    <a:lnTo>
                      <a:pt x="334815" y="4204"/>
                    </a:lnTo>
                    <a:lnTo>
                      <a:pt x="314198" y="0"/>
                    </a:lnTo>
                    <a:close/>
                  </a:path>
                  <a:path w="367665" h="707389">
                    <a:moveTo>
                      <a:pt x="367283" y="631189"/>
                    </a:moveTo>
                    <a:lnTo>
                      <a:pt x="183642" y="631189"/>
                    </a:lnTo>
                    <a:lnTo>
                      <a:pt x="194383" y="633432"/>
                    </a:lnTo>
                    <a:lnTo>
                      <a:pt x="203279" y="639508"/>
                    </a:lnTo>
                    <a:lnTo>
                      <a:pt x="209341" y="648442"/>
                    </a:lnTo>
                    <a:lnTo>
                      <a:pt x="211581" y="659256"/>
                    </a:lnTo>
                    <a:lnTo>
                      <a:pt x="209341" y="670071"/>
                    </a:lnTo>
                    <a:lnTo>
                      <a:pt x="203279" y="679005"/>
                    </a:lnTo>
                    <a:lnTo>
                      <a:pt x="194383" y="685081"/>
                    </a:lnTo>
                    <a:lnTo>
                      <a:pt x="183642" y="687323"/>
                    </a:lnTo>
                    <a:lnTo>
                      <a:pt x="354514" y="687323"/>
                    </a:lnTo>
                    <a:lnTo>
                      <a:pt x="363096" y="674614"/>
                    </a:lnTo>
                    <a:lnTo>
                      <a:pt x="367283" y="654050"/>
                    </a:lnTo>
                    <a:lnTo>
                      <a:pt x="367283" y="631189"/>
                    </a:lnTo>
                    <a:close/>
                  </a:path>
                  <a:path w="367665" h="707389">
                    <a:moveTo>
                      <a:pt x="367283" y="92201"/>
                    </a:moveTo>
                    <a:lnTo>
                      <a:pt x="351535" y="92201"/>
                    </a:lnTo>
                    <a:lnTo>
                      <a:pt x="351535" y="614933"/>
                    </a:lnTo>
                    <a:lnTo>
                      <a:pt x="367283" y="614933"/>
                    </a:lnTo>
                    <a:lnTo>
                      <a:pt x="367283" y="92201"/>
                    </a:lnTo>
                    <a:close/>
                  </a:path>
                  <a:path w="367665" h="707389">
                    <a:moveTo>
                      <a:pt x="363612" y="35051"/>
                    </a:moveTo>
                    <a:lnTo>
                      <a:pt x="230250" y="35051"/>
                    </a:lnTo>
                    <a:lnTo>
                      <a:pt x="233806" y="38480"/>
                    </a:lnTo>
                    <a:lnTo>
                      <a:pt x="233806" y="47243"/>
                    </a:lnTo>
                    <a:lnTo>
                      <a:pt x="230250" y="50800"/>
                    </a:lnTo>
                    <a:lnTo>
                      <a:pt x="366818" y="50800"/>
                    </a:lnTo>
                    <a:lnTo>
                      <a:pt x="363612" y="35051"/>
                    </a:lnTo>
                    <a:close/>
                  </a:path>
                </a:pathLst>
              </a:custGeom>
              <a:solidFill>
                <a:srgbClr val="171717"/>
              </a:solidFill>
            </p:spPr>
            <p:txBody>
              <a:bodyPr wrap="square" lIns="0" tIns="0" rIns="0" bIns="0" rtlCol="0"/>
              <a:lstStyle/>
              <a:p>
                <a:pPr defTabSz="914309">
                  <a:defRPr/>
                </a:pPr>
                <a:endParaRPr>
                  <a:solidFill>
                    <a:prstClr val="black"/>
                  </a:solidFill>
                  <a:latin typeface="Calibri"/>
                </a:endParaRPr>
              </a:p>
            </p:txBody>
          </p:sp>
        </p:grpSp>
        <p:pic>
          <p:nvPicPr>
            <p:cNvPr id="6" name="Picture 3" descr="C:\Users\User\Desktop\Spin\insumos\Marca Claro-02.png">
              <a:extLst>
                <a:ext uri="{FF2B5EF4-FFF2-40B4-BE49-F238E27FC236}">
                  <a16:creationId xmlns:a16="http://schemas.microsoft.com/office/drawing/2014/main" id="{C455448A-5C9A-4AFB-8891-90936015B55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52548" y="2106059"/>
              <a:ext cx="530996" cy="5300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9" name="Picture 18" descr="Como funcionam os computadores? | Pplware Kids">
            <a:extLst>
              <a:ext uri="{FF2B5EF4-FFF2-40B4-BE49-F238E27FC236}">
                <a16:creationId xmlns:a16="http://schemas.microsoft.com/office/drawing/2014/main" id="{A2E91D8E-CF38-4D2B-87FB-0ADA767D01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805" y="2508513"/>
            <a:ext cx="2793195" cy="2029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7C888C88-C72E-4543-AD07-99A097CE80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1999" y="2153758"/>
            <a:ext cx="6428538" cy="3380935"/>
          </a:xfrm>
          <a:prstGeom prst="rect">
            <a:avLst/>
          </a:prstGeom>
          <a:ln w="57150">
            <a:solidFill>
              <a:srgbClr val="FFFF00"/>
            </a:solidFill>
          </a:ln>
        </p:spPr>
      </p:pic>
      <p:sp>
        <p:nvSpPr>
          <p:cNvPr id="11" name="Retângulo: Cantos Arredondados 12">
            <a:extLst>
              <a:ext uri="{FF2B5EF4-FFF2-40B4-BE49-F238E27FC236}">
                <a16:creationId xmlns:a16="http://schemas.microsoft.com/office/drawing/2014/main" id="{0C2936DB-793F-4AFA-BD42-8BA7D079ED8F}"/>
              </a:ext>
            </a:extLst>
          </p:cNvPr>
          <p:cNvSpPr/>
          <p:nvPr/>
        </p:nvSpPr>
        <p:spPr>
          <a:xfrm flipV="1">
            <a:off x="3335961" y="3986017"/>
            <a:ext cx="1273149" cy="1398929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761">
              <a:defRPr/>
            </a:pPr>
            <a:endParaRPr lang="pt-BR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2" name="Retângulo: Cantos Arredondados 12">
            <a:extLst>
              <a:ext uri="{FF2B5EF4-FFF2-40B4-BE49-F238E27FC236}">
                <a16:creationId xmlns:a16="http://schemas.microsoft.com/office/drawing/2014/main" id="{3B9BDAE2-8695-4598-A64B-4EF22A07AA15}"/>
              </a:ext>
            </a:extLst>
          </p:cNvPr>
          <p:cNvSpPr/>
          <p:nvPr/>
        </p:nvSpPr>
        <p:spPr>
          <a:xfrm flipV="1">
            <a:off x="4953923" y="3986017"/>
            <a:ext cx="1273149" cy="1398929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761">
              <a:defRPr/>
            </a:pPr>
            <a:endParaRPr lang="pt-BR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63CD582C-1C03-4CF9-B3B7-60A911C7C9AE}"/>
              </a:ext>
            </a:extLst>
          </p:cNvPr>
          <p:cNvSpPr/>
          <p:nvPr/>
        </p:nvSpPr>
        <p:spPr>
          <a:xfrm flipV="1">
            <a:off x="6534922" y="3986017"/>
            <a:ext cx="1273149" cy="1398929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761">
              <a:defRPr/>
            </a:pPr>
            <a:endParaRPr lang="pt-BR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4" name="Retângulo: Cantos Arredondados 12">
            <a:extLst>
              <a:ext uri="{FF2B5EF4-FFF2-40B4-BE49-F238E27FC236}">
                <a16:creationId xmlns:a16="http://schemas.microsoft.com/office/drawing/2014/main" id="{A518C7F7-B79A-4D08-896E-0166DB932390}"/>
              </a:ext>
            </a:extLst>
          </p:cNvPr>
          <p:cNvSpPr/>
          <p:nvPr/>
        </p:nvSpPr>
        <p:spPr>
          <a:xfrm flipV="1">
            <a:off x="3338023" y="2312376"/>
            <a:ext cx="1273149" cy="1398929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761">
              <a:defRPr/>
            </a:pPr>
            <a:endParaRPr lang="pt-BR" dirty="0">
              <a:solidFill>
                <a:prstClr val="white"/>
              </a:solidFill>
              <a:latin typeface="Calibri"/>
            </a:endParaRPr>
          </a:p>
        </p:txBody>
      </p:sp>
      <p:grpSp>
        <p:nvGrpSpPr>
          <p:cNvPr id="20" name="Grupo 36">
            <a:extLst>
              <a:ext uri="{FF2B5EF4-FFF2-40B4-BE49-F238E27FC236}">
                <a16:creationId xmlns:a16="http://schemas.microsoft.com/office/drawing/2014/main" id="{50917DA9-F33D-EB76-F65E-03DCE0CAAEE1}"/>
              </a:ext>
            </a:extLst>
          </p:cNvPr>
          <p:cNvGrpSpPr/>
          <p:nvPr/>
        </p:nvGrpSpPr>
        <p:grpSpPr>
          <a:xfrm>
            <a:off x="4185531" y="5351383"/>
            <a:ext cx="3440855" cy="1537041"/>
            <a:chOff x="6857352" y="2802922"/>
            <a:chExt cx="3329474" cy="1817420"/>
          </a:xfrm>
        </p:grpSpPr>
        <p:pic>
          <p:nvPicPr>
            <p:cNvPr id="21" name="Picture 6" descr="https://o.remove.bg/downloads/572b88fa-a63e-49a1-9873-e87336e78057/Imagem1-removebg-preview.png">
              <a:extLst>
                <a:ext uri="{FF2B5EF4-FFF2-40B4-BE49-F238E27FC236}">
                  <a16:creationId xmlns:a16="http://schemas.microsoft.com/office/drawing/2014/main" id="{5B7F448A-4F28-6FEC-6775-36C05756F8D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319359">
              <a:off x="6857352" y="2802922"/>
              <a:ext cx="3329474" cy="18174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Retângulo 21">
              <a:extLst>
                <a:ext uri="{FF2B5EF4-FFF2-40B4-BE49-F238E27FC236}">
                  <a16:creationId xmlns:a16="http://schemas.microsoft.com/office/drawing/2014/main" id="{8DFFB934-B231-64AF-2B06-4FA4E1587D2A}"/>
                </a:ext>
              </a:extLst>
            </p:cNvPr>
            <p:cNvSpPr/>
            <p:nvPr/>
          </p:nvSpPr>
          <p:spPr>
            <a:xfrm rot="21183423">
              <a:off x="7269972" y="3282709"/>
              <a:ext cx="2554240" cy="24116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4218">
                <a:defRPr/>
              </a:pPr>
              <a:r>
                <a:rPr lang="pt-BR" sz="3000" b="1" dirty="0">
                  <a:solidFill>
                    <a:prstClr val="black"/>
                  </a:solidFill>
                  <a:highlight>
                    <a:srgbClr val="FFFF00"/>
                  </a:highlight>
                  <a:latin typeface="Calibri"/>
                </a:rPr>
                <a:t>ECONOMIA</a:t>
              </a:r>
            </a:p>
          </p:txBody>
        </p:sp>
        <p:sp>
          <p:nvSpPr>
            <p:cNvPr id="23" name="Retângulo 22">
              <a:extLst>
                <a:ext uri="{FF2B5EF4-FFF2-40B4-BE49-F238E27FC236}">
                  <a16:creationId xmlns:a16="http://schemas.microsoft.com/office/drawing/2014/main" id="{BB4DD385-CA7E-B5EF-A2BC-50B24AEF5857}"/>
                </a:ext>
              </a:extLst>
            </p:cNvPr>
            <p:cNvSpPr/>
            <p:nvPr/>
          </p:nvSpPr>
          <p:spPr>
            <a:xfrm rot="21172029">
              <a:off x="7881974" y="3537060"/>
              <a:ext cx="1953946" cy="85606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4218">
                <a:defRPr/>
              </a:pPr>
              <a:r>
                <a:rPr lang="pt-BR" sz="4200" b="1" dirty="0">
                  <a:solidFill>
                    <a:prstClr val="white"/>
                  </a:solidFill>
                  <a:latin typeface="Calibri"/>
                </a:rPr>
                <a:t>69,00/</a:t>
              </a:r>
              <a:r>
                <a:rPr lang="pt-BR" sz="2200" b="1" dirty="0">
                  <a:solidFill>
                    <a:prstClr val="white"/>
                  </a:solidFill>
                  <a:latin typeface="Calibri"/>
                </a:rPr>
                <a:t>ano</a:t>
              </a:r>
            </a:p>
          </p:txBody>
        </p:sp>
      </p:grp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B5F83212-15BF-0B67-F4B7-FE68F808D0A3}"/>
              </a:ext>
            </a:extLst>
          </p:cNvPr>
          <p:cNvGrpSpPr/>
          <p:nvPr/>
        </p:nvGrpSpPr>
        <p:grpSpPr>
          <a:xfrm>
            <a:off x="209361" y="641452"/>
            <a:ext cx="1526040" cy="1398929"/>
            <a:chOff x="992982" y="1866135"/>
            <a:chExt cx="3290473" cy="3290473"/>
          </a:xfrm>
        </p:grpSpPr>
        <p:grpSp>
          <p:nvGrpSpPr>
            <p:cNvPr id="16" name="Agrupar 15">
              <a:extLst>
                <a:ext uri="{FF2B5EF4-FFF2-40B4-BE49-F238E27FC236}">
                  <a16:creationId xmlns:a16="http://schemas.microsoft.com/office/drawing/2014/main" id="{19448F6B-1501-04A3-1D33-37378D8F4505}"/>
                </a:ext>
              </a:extLst>
            </p:cNvPr>
            <p:cNvGrpSpPr/>
            <p:nvPr/>
          </p:nvGrpSpPr>
          <p:grpSpPr>
            <a:xfrm>
              <a:off x="992982" y="1866135"/>
              <a:ext cx="3290473" cy="3290473"/>
              <a:chOff x="628879" y="570699"/>
              <a:chExt cx="1048786" cy="1048786"/>
            </a:xfrm>
          </p:grpSpPr>
          <p:sp>
            <p:nvSpPr>
              <p:cNvPr id="18" name="Elipse 17">
                <a:extLst>
                  <a:ext uri="{FF2B5EF4-FFF2-40B4-BE49-F238E27FC236}">
                    <a16:creationId xmlns:a16="http://schemas.microsoft.com/office/drawing/2014/main" id="{A2E85F8F-FD8A-7E04-AC0F-A2CCFB5ECB78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24" name="Elipse 23">
                <a:extLst>
                  <a:ext uri="{FF2B5EF4-FFF2-40B4-BE49-F238E27FC236}">
                    <a16:creationId xmlns:a16="http://schemas.microsoft.com/office/drawing/2014/main" id="{8CAC7A0B-9E90-1812-FB60-357A99DF0278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17" name="Graphic 6">
              <a:extLst>
                <a:ext uri="{FF2B5EF4-FFF2-40B4-BE49-F238E27FC236}">
                  <a16:creationId xmlns:a16="http://schemas.microsoft.com/office/drawing/2014/main" id="{820396BE-AC48-8F89-29E0-71A1DF6AA60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 r="81250"/>
            <a:stretch/>
          </p:blipFill>
          <p:spPr>
            <a:xfrm>
              <a:off x="1987286" y="2737110"/>
              <a:ext cx="1462495" cy="154852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069422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A5A533-8188-6469-BE34-29D3351E81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 descr="Mulher com as mãos na cintura&#10;&#10;O conteúdo gerado por IA pode estar incorreto.">
            <a:extLst>
              <a:ext uri="{FF2B5EF4-FFF2-40B4-BE49-F238E27FC236}">
                <a16:creationId xmlns:a16="http://schemas.microsoft.com/office/drawing/2014/main" id="{8D4EBE16-4893-1C2A-8E7B-C577C1301A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119" t="1683" r="7253"/>
          <a:stretch/>
        </p:blipFill>
        <p:spPr>
          <a:xfrm>
            <a:off x="-81970" y="448"/>
            <a:ext cx="5721697" cy="6857107"/>
          </a:xfrm>
          <a:prstGeom prst="rect">
            <a:avLst/>
          </a:prstGeom>
        </p:spPr>
      </p:pic>
      <p:sp>
        <p:nvSpPr>
          <p:cNvPr id="51" name="Retângulo 50">
            <a:extLst>
              <a:ext uri="{FF2B5EF4-FFF2-40B4-BE49-F238E27FC236}">
                <a16:creationId xmlns:a16="http://schemas.microsoft.com/office/drawing/2014/main" id="{5F8567B0-0A7E-BDEF-CF68-D12E5AE3EE59}"/>
              </a:ext>
            </a:extLst>
          </p:cNvPr>
          <p:cNvSpPr/>
          <p:nvPr/>
        </p:nvSpPr>
        <p:spPr>
          <a:xfrm>
            <a:off x="814251" y="448"/>
            <a:ext cx="11459718" cy="6857107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09"/>
            <a:endParaRPr lang="pt-BR" dirty="0">
              <a:solidFill>
                <a:prstClr val="white"/>
              </a:solidFill>
              <a:latin typeface="AMX" pitchFamily="2" charset="77"/>
            </a:endParaRP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33319618-0C8A-32CE-EA58-AD2E27825EE5}"/>
              </a:ext>
            </a:extLst>
          </p:cNvPr>
          <p:cNvSpPr txBox="1"/>
          <p:nvPr/>
        </p:nvSpPr>
        <p:spPr>
          <a:xfrm>
            <a:off x="5133082" y="3192349"/>
            <a:ext cx="6851661" cy="1972034"/>
          </a:xfrm>
          <a:prstGeom prst="rect">
            <a:avLst/>
          </a:prstGeom>
          <a:noFill/>
        </p:spPr>
        <p:txBody>
          <a:bodyPr wrap="square" lIns="124162" tIns="62081" rIns="124162" bIns="62081" rtlCol="0">
            <a:spAutoFit/>
          </a:bodyPr>
          <a:lstStyle/>
          <a:p>
            <a:pPr algn="ctr" defTabSz="909828"/>
            <a:r>
              <a:rPr lang="pt-BR" sz="4000" dirty="0">
                <a:solidFill>
                  <a:prstClr val="white"/>
                </a:solidFill>
                <a:latin typeface="AMX" pitchFamily="2" charset="77"/>
                <a:ea typeface="Quattrocento Sans"/>
                <a:cs typeface="Calibri" panose="020F0502020204030204" pitchFamily="34" charset="0"/>
                <a:sym typeface="Quattrocento Sans"/>
              </a:rPr>
              <a:t>Disponível sem custo adicional para os planos </a:t>
            </a:r>
          </a:p>
          <a:p>
            <a:pPr algn="ctr" defTabSz="909828"/>
            <a:r>
              <a:rPr lang="pt-BR" sz="4000" dirty="0">
                <a:solidFill>
                  <a:prstClr val="white"/>
                </a:solidFill>
                <a:latin typeface="AMX" pitchFamily="2" charset="77"/>
                <a:ea typeface="Quattrocento Sans"/>
                <a:cs typeface="Calibri" panose="020F0502020204030204" pitchFamily="34" charset="0"/>
                <a:sym typeface="Quattrocento Sans"/>
              </a:rPr>
              <a:t>Claro Pós Empresas.</a:t>
            </a:r>
          </a:p>
        </p:txBody>
      </p:sp>
      <p:grpSp>
        <p:nvGrpSpPr>
          <p:cNvPr id="2" name="Group 5">
            <a:extLst>
              <a:ext uri="{FF2B5EF4-FFF2-40B4-BE49-F238E27FC236}">
                <a16:creationId xmlns:a16="http://schemas.microsoft.com/office/drawing/2014/main" id="{F4B26E6B-1ADD-41EE-DBD9-49A30EE08C12}"/>
              </a:ext>
            </a:extLst>
          </p:cNvPr>
          <p:cNvGrpSpPr/>
          <p:nvPr/>
        </p:nvGrpSpPr>
        <p:grpSpPr>
          <a:xfrm>
            <a:off x="207260" y="159177"/>
            <a:ext cx="11777483" cy="431546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E024AED7-00F0-FA28-4B68-079032DCD02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09"/>
              <a:endParaRPr lang="pt-BR">
                <a:solidFill>
                  <a:prstClr val="white"/>
                </a:solidFill>
                <a:latin typeface="AMX"/>
              </a:endParaRPr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C9C0D1BC-201E-3FD9-89A0-AD701991D42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6CE67FAD-B03D-3931-9040-5F74C1C1828C}"/>
                </a:ext>
              </a:extLst>
            </p:cNvPr>
            <p:cNvSpPr txBox="1"/>
            <p:nvPr/>
          </p:nvSpPr>
          <p:spPr>
            <a:xfrm>
              <a:off x="5519487" y="220664"/>
              <a:ext cx="1153030" cy="30781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914309"/>
              <a:r>
                <a:rPr lang="pt-BR" sz="1400" dirty="0">
                  <a:solidFill>
                    <a:prstClr val="white"/>
                  </a:solidFill>
                  <a:latin typeface="AMX Medium" pitchFamily="2" charset="0"/>
                </a:rPr>
                <a:t>MÓVEL VOZ</a:t>
              </a:r>
            </a:p>
          </p:txBody>
        </p:sp>
        <p:pic>
          <p:nvPicPr>
            <p:cNvPr id="6" name="Graphic 10">
              <a:extLst>
                <a:ext uri="{FF2B5EF4-FFF2-40B4-BE49-F238E27FC236}">
                  <a16:creationId xmlns:a16="http://schemas.microsoft.com/office/drawing/2014/main" id="{9FEA47E9-7589-3E8A-1C7A-4AE1F80843E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  <p:sp>
        <p:nvSpPr>
          <p:cNvPr id="7" name="Retângulo 6">
            <a:extLst>
              <a:ext uri="{FF2B5EF4-FFF2-40B4-BE49-F238E27FC236}">
                <a16:creationId xmlns:a16="http://schemas.microsoft.com/office/drawing/2014/main" id="{A13EB3F6-A4C4-FD75-A24B-5BD660AC3F23}"/>
              </a:ext>
            </a:extLst>
          </p:cNvPr>
          <p:cNvSpPr/>
          <p:nvPr/>
        </p:nvSpPr>
        <p:spPr>
          <a:xfrm>
            <a:off x="5807969" y="1722698"/>
            <a:ext cx="7488663" cy="11078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370">
              <a:defRPr/>
            </a:pPr>
            <a:r>
              <a:rPr lang="pt-BR" sz="6599" b="1" dirty="0">
                <a:solidFill>
                  <a:prstClr val="white"/>
                </a:solidFill>
                <a:latin typeface="AMX"/>
              </a:rPr>
              <a:t>CLARO SYNC</a:t>
            </a:r>
          </a:p>
        </p:txBody>
      </p:sp>
    </p:spTree>
    <p:extLst>
      <p:ext uri="{BB962C8B-B14F-4D97-AF65-F5344CB8AC3E}">
        <p14:creationId xmlns:p14="http://schemas.microsoft.com/office/powerpoint/2010/main" val="2171432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140F15-F948-C519-7DDA-18129CCB58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EDAD0E4F-CC09-6F7D-86A3-F85BDC039F3B}"/>
              </a:ext>
            </a:extLst>
          </p:cNvPr>
          <p:cNvSpPr/>
          <p:nvPr/>
        </p:nvSpPr>
        <p:spPr>
          <a:xfrm>
            <a:off x="-204866" y="1045473"/>
            <a:ext cx="4036932" cy="584699"/>
          </a:xfrm>
          <a:prstGeom prst="roundRect">
            <a:avLst>
              <a:gd name="adj" fmla="val 2186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09"/>
            <a:endParaRPr lang="pt-BR" dirty="0">
              <a:solidFill>
                <a:prstClr val="white"/>
              </a:solidFill>
              <a:latin typeface="AMX" pitchFamily="2" charset="77"/>
              <a:sym typeface="+mn-ea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97384A42-64DB-0EC3-6FBB-3135C70E1478}"/>
              </a:ext>
            </a:extLst>
          </p:cNvPr>
          <p:cNvSpPr txBox="1"/>
          <p:nvPr/>
        </p:nvSpPr>
        <p:spPr>
          <a:xfrm>
            <a:off x="207258" y="1045473"/>
            <a:ext cx="2881212" cy="5846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09"/>
            <a:r>
              <a:rPr lang="pt-BR" sz="3200" dirty="0">
                <a:solidFill>
                  <a:prstClr val="white"/>
                </a:solidFill>
                <a:latin typeface="AMX Black" pitchFamily="2" charset="0"/>
                <a:sym typeface="+mn-ea"/>
              </a:rPr>
              <a:t>CLARO SYNC </a:t>
            </a:r>
          </a:p>
        </p:txBody>
      </p:sp>
      <p:sp>
        <p:nvSpPr>
          <p:cNvPr id="8" name="Google Shape;1444;p104">
            <a:extLst>
              <a:ext uri="{FF2B5EF4-FFF2-40B4-BE49-F238E27FC236}">
                <a16:creationId xmlns:a16="http://schemas.microsoft.com/office/drawing/2014/main" id="{4E876FFF-9A4B-A311-2FE1-D43F45E19D1D}"/>
              </a:ext>
            </a:extLst>
          </p:cNvPr>
          <p:cNvSpPr txBox="1"/>
          <p:nvPr/>
        </p:nvSpPr>
        <p:spPr>
          <a:xfrm>
            <a:off x="5303912" y="2010031"/>
            <a:ext cx="6408712" cy="35851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434" tIns="60717" rIns="121434" bIns="60717" anchor="t" anchorCtr="0">
            <a:spAutoFit/>
          </a:bodyPr>
          <a:lstStyle/>
          <a:p>
            <a:pPr marL="9477" algn="ctr" defTabSz="909828">
              <a:defRPr/>
            </a:pPr>
            <a:r>
              <a:rPr lang="pt-BR" sz="2500" dirty="0">
                <a:solidFill>
                  <a:prstClr val="black"/>
                </a:solidFill>
                <a:latin typeface="AMX" pitchFamily="2" charset="77"/>
              </a:rPr>
              <a:t>O </a:t>
            </a:r>
            <a:r>
              <a:rPr lang="pt-BR" sz="2500" b="1" dirty="0">
                <a:solidFill>
                  <a:srgbClr val="C00000"/>
                </a:solidFill>
                <a:latin typeface="AMX" pitchFamily="2" charset="77"/>
              </a:rPr>
              <a:t>Claro </a:t>
            </a:r>
            <a:r>
              <a:rPr lang="pt-BR" sz="2500" b="1" dirty="0" err="1">
                <a:solidFill>
                  <a:srgbClr val="C00000"/>
                </a:solidFill>
                <a:latin typeface="AMX" pitchFamily="2" charset="77"/>
              </a:rPr>
              <a:t>sync</a:t>
            </a:r>
            <a:r>
              <a:rPr lang="pt-BR" sz="2500" b="1" dirty="0">
                <a:solidFill>
                  <a:srgbClr val="C00000"/>
                </a:solidFill>
                <a:latin typeface="AMX" pitchFamily="2" charset="77"/>
              </a:rPr>
              <a:t> </a:t>
            </a:r>
            <a:r>
              <a:rPr lang="pt-BR" sz="2500" dirty="0">
                <a:solidFill>
                  <a:prstClr val="black"/>
                </a:solidFill>
                <a:latin typeface="AMX" pitchFamily="2" charset="77"/>
              </a:rPr>
              <a:t>é um serviço que permite o cliente utilizar recursos do smartphone em um </a:t>
            </a:r>
            <a:r>
              <a:rPr lang="pt-BR" sz="2500" b="1" dirty="0">
                <a:solidFill>
                  <a:srgbClr val="C00000"/>
                </a:solidFill>
                <a:latin typeface="AMX" pitchFamily="2" charset="77"/>
              </a:rPr>
              <a:t>Apple Watch</a:t>
            </a:r>
            <a:r>
              <a:rPr lang="pt-BR" sz="2500" b="1" dirty="0">
                <a:solidFill>
                  <a:prstClr val="black"/>
                </a:solidFill>
                <a:latin typeface="AMX" pitchFamily="2" charset="77"/>
              </a:rPr>
              <a:t> </a:t>
            </a:r>
            <a:r>
              <a:rPr lang="pt-BR" sz="2500" dirty="0">
                <a:solidFill>
                  <a:prstClr val="black"/>
                </a:solidFill>
                <a:latin typeface="AMX" pitchFamily="2" charset="77"/>
              </a:rPr>
              <a:t>de forma independente. </a:t>
            </a:r>
          </a:p>
          <a:p>
            <a:pPr marL="9477" algn="ctr" defTabSz="909828">
              <a:defRPr/>
            </a:pPr>
            <a:endParaRPr lang="pt-BR" sz="2500" dirty="0">
              <a:solidFill>
                <a:prstClr val="black"/>
              </a:solidFill>
              <a:latin typeface="AMX" pitchFamily="2" charset="77"/>
            </a:endParaRPr>
          </a:p>
          <a:p>
            <a:pPr marL="9477" algn="ctr" defTabSz="909828">
              <a:defRPr/>
            </a:pPr>
            <a:r>
              <a:rPr lang="pt-BR" sz="2500" dirty="0">
                <a:solidFill>
                  <a:prstClr val="black"/>
                </a:solidFill>
                <a:latin typeface="AMX" pitchFamily="2" charset="77"/>
              </a:rPr>
              <a:t>Experimente a liberdade de monitorar seus exercícios, ouvir música e utilizar apps direto no seu pulso, sem precisar do seu smartphone por perto.</a:t>
            </a:r>
          </a:p>
          <a:p>
            <a:pPr marL="9477" algn="ctr" defTabSz="909828">
              <a:defRPr/>
            </a:pPr>
            <a:endParaRPr lang="pt-BR" sz="2500" dirty="0">
              <a:solidFill>
                <a:prstClr val="black"/>
              </a:solidFill>
              <a:latin typeface="AMX" pitchFamily="2" charset="77"/>
            </a:endParaRPr>
          </a:p>
        </p:txBody>
      </p: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13A32D06-D599-D8DF-9187-6BAAD72317BC}"/>
              </a:ext>
            </a:extLst>
          </p:cNvPr>
          <p:cNvGrpSpPr/>
          <p:nvPr/>
        </p:nvGrpSpPr>
        <p:grpSpPr>
          <a:xfrm>
            <a:off x="1032876" y="1995475"/>
            <a:ext cx="4184733" cy="3917419"/>
            <a:chOff x="1032216" y="1995287"/>
            <a:chExt cx="4185278" cy="3917929"/>
          </a:xfrm>
        </p:grpSpPr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A2E087D1-89CC-021F-7CBD-A857AE0DF7DC}"/>
                </a:ext>
              </a:extLst>
            </p:cNvPr>
            <p:cNvGrpSpPr/>
            <p:nvPr/>
          </p:nvGrpSpPr>
          <p:grpSpPr>
            <a:xfrm>
              <a:off x="1032216" y="1995287"/>
              <a:ext cx="3750714" cy="3750714"/>
              <a:chOff x="628879" y="570699"/>
              <a:chExt cx="1048786" cy="1048786"/>
            </a:xfrm>
          </p:grpSpPr>
          <p:sp>
            <p:nvSpPr>
              <p:cNvPr id="15" name="Elipse 14">
                <a:extLst>
                  <a:ext uri="{FF2B5EF4-FFF2-40B4-BE49-F238E27FC236}">
                    <a16:creationId xmlns:a16="http://schemas.microsoft.com/office/drawing/2014/main" id="{0E702A45-2FD3-C4FC-D63E-3A713EE67290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FFC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 defTabSz="914309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  <p:sp>
            <p:nvSpPr>
              <p:cNvPr id="16" name="Elipse 15">
                <a:extLst>
                  <a:ext uri="{FF2B5EF4-FFF2-40B4-BE49-F238E27FC236}">
                    <a16:creationId xmlns:a16="http://schemas.microsoft.com/office/drawing/2014/main" id="{5B0CF7C2-37B7-9A7C-5FBB-E0CE20613E27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 defTabSz="914309"/>
                <a:endParaRPr lang="pt-BR" dirty="0">
                  <a:solidFill>
                    <a:prstClr val="white"/>
                  </a:solidFill>
                  <a:latin typeface="AMX" pitchFamily="2" charset="77"/>
                </a:endParaRPr>
              </a:p>
            </p:txBody>
          </p:sp>
        </p:grpSp>
        <p:pic>
          <p:nvPicPr>
            <p:cNvPr id="9" name="Imagem 8" descr="Mão a segurar objeto branco na mão&#10;&#10;O conteúdo gerado por IA pode estar incorreto.">
              <a:extLst>
                <a:ext uri="{FF2B5EF4-FFF2-40B4-BE49-F238E27FC236}">
                  <a16:creationId xmlns:a16="http://schemas.microsoft.com/office/drawing/2014/main" id="{60C30B71-EFFF-D62C-BDA3-786F045731B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4268"/>
            <a:stretch/>
          </p:blipFill>
          <p:spPr>
            <a:xfrm>
              <a:off x="1466780" y="1995287"/>
              <a:ext cx="3750714" cy="3917929"/>
            </a:xfrm>
            <a:prstGeom prst="ellipse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563778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784373-727D-1B2D-EE0B-0E749A98E0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Imagem 16">
            <a:extLst>
              <a:ext uri="{FF2B5EF4-FFF2-40B4-BE49-F238E27FC236}">
                <a16:creationId xmlns:a16="http://schemas.microsoft.com/office/drawing/2014/main" id="{CE873C07-27C7-DBCB-4C3A-68D04512DA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081" r="21081"/>
          <a:stretch/>
        </p:blipFill>
        <p:spPr>
          <a:xfrm>
            <a:off x="468494" y="750250"/>
            <a:ext cx="5975783" cy="5790460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2" name="Google Shape;1444;p104">
            <a:extLst>
              <a:ext uri="{FF2B5EF4-FFF2-40B4-BE49-F238E27FC236}">
                <a16:creationId xmlns:a16="http://schemas.microsoft.com/office/drawing/2014/main" id="{17EBA685-BF5D-F718-6885-B5447AF1C3E8}"/>
              </a:ext>
            </a:extLst>
          </p:cNvPr>
          <p:cNvSpPr txBox="1"/>
          <p:nvPr/>
        </p:nvSpPr>
        <p:spPr>
          <a:xfrm>
            <a:off x="6659953" y="843516"/>
            <a:ext cx="4968552" cy="43545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434" tIns="60717" rIns="121434" bIns="60717" anchor="t" anchorCtr="0">
            <a:spAutoFit/>
          </a:bodyPr>
          <a:lstStyle/>
          <a:p>
            <a:pPr marL="9477" algn="ctr" defTabSz="909828">
              <a:defRPr/>
            </a:pPr>
            <a:endParaRPr lang="pt-BR" sz="2500" dirty="0">
              <a:solidFill>
                <a:prstClr val="black"/>
              </a:solidFill>
              <a:latin typeface="AMX" pitchFamily="2" charset="77"/>
            </a:endParaRPr>
          </a:p>
          <a:p>
            <a:pPr marL="9477" algn="ctr" defTabSz="909828">
              <a:defRPr/>
            </a:pPr>
            <a:r>
              <a:rPr lang="pt-BR" sz="2500" dirty="0">
                <a:solidFill>
                  <a:prstClr val="black"/>
                </a:solidFill>
                <a:latin typeface="AMX" pitchFamily="2" charset="77"/>
              </a:rPr>
              <a:t>O cliente pode sincronizar até </a:t>
            </a:r>
          </a:p>
          <a:p>
            <a:pPr marL="9477" algn="ctr" defTabSz="909828">
              <a:defRPr/>
            </a:pPr>
            <a:r>
              <a:rPr lang="pt-BR" sz="2500" b="1" dirty="0">
                <a:solidFill>
                  <a:srgbClr val="C00000"/>
                </a:solidFill>
                <a:latin typeface="AMX" pitchFamily="2" charset="77"/>
              </a:rPr>
              <a:t>4 Apple </a:t>
            </a:r>
            <a:r>
              <a:rPr lang="pt-BR" sz="2500" b="1" dirty="0" err="1">
                <a:solidFill>
                  <a:srgbClr val="C00000"/>
                </a:solidFill>
                <a:latin typeface="AMX" pitchFamily="2" charset="77"/>
              </a:rPr>
              <a:t>Watches</a:t>
            </a:r>
            <a:r>
              <a:rPr lang="pt-BR" sz="2500" b="1" dirty="0">
                <a:solidFill>
                  <a:srgbClr val="C00000"/>
                </a:solidFill>
                <a:latin typeface="AMX" pitchFamily="2" charset="77"/>
              </a:rPr>
              <a:t> </a:t>
            </a:r>
            <a:r>
              <a:rPr lang="pt-BR" sz="2500" dirty="0">
                <a:solidFill>
                  <a:prstClr val="black"/>
                </a:solidFill>
                <a:latin typeface="AMX" pitchFamily="2" charset="77"/>
              </a:rPr>
              <a:t>com o mesmo número móvel, compartilhando os benefícios do seu plano pós-pago para navegar na internet, realizar ou receber chamadas e enviar mensagens de texto.</a:t>
            </a:r>
          </a:p>
          <a:p>
            <a:pPr marL="9477" algn="ctr" defTabSz="909828">
              <a:defRPr/>
            </a:pPr>
            <a:endParaRPr lang="pt-BR" sz="2500" dirty="0">
              <a:solidFill>
                <a:prstClr val="black"/>
              </a:solidFill>
              <a:latin typeface="AMX" pitchFamily="2" charset="77"/>
            </a:endParaRPr>
          </a:p>
          <a:p>
            <a:pPr marL="9477" algn="ctr" defTabSz="909828">
              <a:defRPr/>
            </a:pPr>
            <a:r>
              <a:rPr lang="pt-BR" sz="2500" dirty="0">
                <a:solidFill>
                  <a:prstClr val="black"/>
                </a:solidFill>
                <a:latin typeface="AMX" pitchFamily="2" charset="77"/>
              </a:rPr>
              <a:t>Ativação via atendimento </a:t>
            </a:r>
          </a:p>
          <a:p>
            <a:pPr marL="9477" algn="ctr" defTabSz="909828">
              <a:defRPr/>
            </a:pPr>
            <a:r>
              <a:rPr lang="pt-BR" sz="2500" b="1" dirty="0">
                <a:solidFill>
                  <a:prstClr val="black"/>
                </a:solidFill>
                <a:latin typeface="AMX" pitchFamily="2" charset="77"/>
              </a:rPr>
              <a:t>105 2.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8FBD5AD2-D930-4994-3C69-AE8EDF1A63C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1497" y="4966922"/>
            <a:ext cx="3142684" cy="20951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EAA0240D-5325-665D-BE64-B29520FB65AD}"/>
              </a:ext>
            </a:extLst>
          </p:cNvPr>
          <p:cNvSpPr txBox="1"/>
          <p:nvPr/>
        </p:nvSpPr>
        <p:spPr>
          <a:xfrm>
            <a:off x="5219205" y="5760722"/>
            <a:ext cx="61157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477" algn="ctr" defTabSz="909828">
              <a:defRPr/>
            </a:pPr>
            <a:r>
              <a:rPr lang="pt-BR" sz="1800" b="1" dirty="0">
                <a:solidFill>
                  <a:prstClr val="black"/>
                </a:solidFill>
                <a:latin typeface="AMX" pitchFamily="2" charset="77"/>
              </a:rPr>
              <a:t>INCOMPATÍVEL COM</a:t>
            </a:r>
          </a:p>
        </p:txBody>
      </p:sp>
    </p:spTree>
    <p:extLst>
      <p:ext uri="{BB962C8B-B14F-4D97-AF65-F5344CB8AC3E}">
        <p14:creationId xmlns:p14="http://schemas.microsoft.com/office/powerpoint/2010/main" val="37710535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0C2F767B-502A-A1E6-7E20-788C448023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262A1F42-9257-C1DF-1F7F-A1F5820A31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5" y="447"/>
            <a:ext cx="12190413" cy="6857107"/>
          </a:xfrm>
          <a:prstGeom prst="rect">
            <a:avLst/>
          </a:prstGeom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225AB111-85A3-9BD7-6275-A6A9C91F2EE8}"/>
              </a:ext>
            </a:extLst>
          </p:cNvPr>
          <p:cNvSpPr/>
          <p:nvPr/>
        </p:nvSpPr>
        <p:spPr>
          <a:xfrm>
            <a:off x="1487489" y="3861048"/>
            <a:ext cx="9437487" cy="196476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4162" tIns="62081" rIns="124162" bIns="62081" rtlCol="0" anchor="ctr"/>
          <a:lstStyle/>
          <a:p>
            <a:pPr algn="ctr" defTabSz="1241723">
              <a:spcBef>
                <a:spcPts val="1224"/>
              </a:spcBef>
              <a:defRPr/>
            </a:pPr>
            <a:r>
              <a:rPr lang="pt-BR" sz="3500" dirty="0">
                <a:solidFill>
                  <a:prstClr val="white"/>
                </a:solidFill>
                <a:latin typeface="AMX" pitchFamily="2" charset="77"/>
              </a:rPr>
              <a:t>Não é possível ativar o serviço/utilizar  </a:t>
            </a:r>
            <a:r>
              <a:rPr lang="pt-BR" sz="3500" b="1" dirty="0">
                <a:solidFill>
                  <a:srgbClr val="FFFF00"/>
                </a:solidFill>
                <a:latin typeface="AMX" pitchFamily="2" charset="77"/>
              </a:rPr>
              <a:t>Claro Sync </a:t>
            </a:r>
            <a:r>
              <a:rPr lang="pt-BR" sz="3500" dirty="0">
                <a:solidFill>
                  <a:prstClr val="white"/>
                </a:solidFill>
                <a:latin typeface="AMX" pitchFamily="2" charset="77"/>
              </a:rPr>
              <a:t>estando em Roaming Internacional.</a:t>
            </a:r>
          </a:p>
        </p:txBody>
      </p:sp>
    </p:spTree>
    <p:extLst>
      <p:ext uri="{BB962C8B-B14F-4D97-AF65-F5344CB8AC3E}">
        <p14:creationId xmlns:p14="http://schemas.microsoft.com/office/powerpoint/2010/main" val="24018884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37521ECB-B901-78BD-A156-37EAEED6FE29}"/>
              </a:ext>
            </a:extLst>
          </p:cNvPr>
          <p:cNvSpPr txBox="1"/>
          <p:nvPr/>
        </p:nvSpPr>
        <p:spPr>
          <a:xfrm>
            <a:off x="546880" y="763052"/>
            <a:ext cx="10950538" cy="10150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0521" rtl="0" eaLnBrk="1" fontAlgn="base" latinLnBrk="0" hangingPunct="1">
              <a:lnSpc>
                <a:spcPct val="100000"/>
              </a:lnSpc>
              <a:spcBef>
                <a:spcPts val="1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999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ATIVAÇÃO MÓVEL </a:t>
            </a:r>
          </a:p>
          <a:p>
            <a:pPr marL="0" marR="0" lvl="0" indent="0" algn="ctr" defTabSz="45038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998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Transferência de Ligações (Siga-me)</a:t>
            </a:r>
          </a:p>
        </p:txBody>
      </p:sp>
      <p:pic>
        <p:nvPicPr>
          <p:cNvPr id="3" name="Imagem 2" descr="Diagrama, Texto&#10;&#10;Descrição gerada automaticamente">
            <a:extLst>
              <a:ext uri="{FF2B5EF4-FFF2-40B4-BE49-F238E27FC236}">
                <a16:creationId xmlns:a16="http://schemas.microsoft.com/office/drawing/2014/main" id="{2ABBAC8B-4C08-28F2-8ED3-E9C8BAAE005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072" t="55758" b="23108"/>
          <a:stretch/>
        </p:blipFill>
        <p:spPr>
          <a:xfrm>
            <a:off x="1044038" y="5046243"/>
            <a:ext cx="1983180" cy="14494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tângulo 3">
            <a:extLst>
              <a:ext uri="{FF2B5EF4-FFF2-40B4-BE49-F238E27FC236}">
                <a16:creationId xmlns:a16="http://schemas.microsoft.com/office/drawing/2014/main" id="{A944FC53-74CD-09AA-0C7F-F6B6782814B8}"/>
              </a:ext>
            </a:extLst>
          </p:cNvPr>
          <p:cNvSpPr/>
          <p:nvPr/>
        </p:nvSpPr>
        <p:spPr>
          <a:xfrm>
            <a:off x="408556" y="2006260"/>
            <a:ext cx="3402994" cy="677108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pPr marL="0" marR="0" lvl="0" indent="0" algn="ctr" defTabSz="91378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900" b="1" i="0" u="none" strike="noStrike" kern="1200" cap="none" spc="0" normalizeH="0" baseline="0" noProof="0" dirty="0">
                <a:ln>
                  <a:noFill/>
                </a:ln>
                <a:solidFill>
                  <a:srgbClr val="FCE8CA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PARA NEM TOCAR NO TELEFONE MÓVEL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01C406E4-7E33-C03C-7ACD-3214C51A33FD}"/>
              </a:ext>
            </a:extLst>
          </p:cNvPr>
          <p:cNvSpPr/>
          <p:nvPr/>
        </p:nvSpPr>
        <p:spPr>
          <a:xfrm>
            <a:off x="4339287" y="2006259"/>
            <a:ext cx="3315197" cy="677108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pPr marL="0" marR="0" lvl="0" indent="0" algn="ctr" defTabSz="91378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900" b="1" i="0" u="none" strike="noStrike" kern="1200" cap="none" spc="0" normalizeH="0" baseline="0" noProof="0" dirty="0">
                <a:ln>
                  <a:noFill/>
                </a:ln>
                <a:solidFill>
                  <a:srgbClr val="FCE8CA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CASO A LINHA DO MÓVEL</a:t>
            </a:r>
          </a:p>
          <a:p>
            <a:pPr marL="0" marR="0" lvl="0" indent="0" algn="ctr" defTabSz="91378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900" b="1" i="0" u="none" strike="noStrike" kern="1200" cap="none" spc="0" normalizeH="0" baseline="0" noProof="0" dirty="0">
                <a:ln>
                  <a:noFill/>
                </a:ln>
                <a:solidFill>
                  <a:srgbClr val="FCE8CA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ESTEJA OCUPADO</a:t>
            </a: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BA1D11A8-2B8F-5036-F4BC-45567B12FC4D}"/>
              </a:ext>
            </a:extLst>
          </p:cNvPr>
          <p:cNvSpPr/>
          <p:nvPr/>
        </p:nvSpPr>
        <p:spPr>
          <a:xfrm>
            <a:off x="8182221" y="2006258"/>
            <a:ext cx="3315197" cy="677108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pPr marL="0" marR="0" lvl="0" indent="0" algn="ctr" defTabSz="91378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900" b="1" i="0" u="none" strike="noStrike" kern="1200" cap="none" spc="0" normalizeH="0" baseline="0" noProof="0" dirty="0">
                <a:ln>
                  <a:noFill/>
                </a:ln>
                <a:solidFill>
                  <a:srgbClr val="FCE8CA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CHAMADA NÃO ATENDIDA </a:t>
            </a:r>
          </a:p>
          <a:p>
            <a:pPr marL="0" marR="0" lvl="0" indent="0" algn="ctr" defTabSz="91378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900" b="1" i="0" u="none" strike="noStrike" kern="1200" cap="none" spc="0" normalizeH="0" baseline="0" noProof="0" dirty="0">
                <a:ln>
                  <a:noFill/>
                </a:ln>
                <a:solidFill>
                  <a:srgbClr val="FCE8CA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EM ATÉ 20 SEGUNDOS</a:t>
            </a: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70C5F203-18B8-0949-4E88-110F4F14CC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635" t="24242" r="13971" b="36623"/>
          <a:stretch/>
        </p:blipFill>
        <p:spPr>
          <a:xfrm>
            <a:off x="9141989" y="5243436"/>
            <a:ext cx="1419410" cy="109066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C81E17DF-584A-590B-7FD8-8C89D6D33C4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8" t="9770" r="13537" b="14578"/>
          <a:stretch>
            <a:fillRect/>
          </a:stretch>
        </p:blipFill>
        <p:spPr>
          <a:xfrm>
            <a:off x="408557" y="2831318"/>
            <a:ext cx="3338946" cy="214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2AEC6CA7-B40D-4DB3-A110-AFBFEEE0EFB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4" t="9940" r="14321" b="18019"/>
          <a:stretch>
            <a:fillRect/>
          </a:stretch>
        </p:blipFill>
        <p:spPr>
          <a:xfrm>
            <a:off x="8170346" y="2831438"/>
            <a:ext cx="3338946" cy="21408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47F37BFA-A0F1-78D0-6ADC-1E2281178E1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1174" y="5120099"/>
            <a:ext cx="2189450" cy="1375547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89C11FC9-A256-BE52-B9D0-F3CD8360B11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11" t="10081" r="14299" b="15936"/>
          <a:stretch>
            <a:fillRect/>
          </a:stretch>
        </p:blipFill>
        <p:spPr>
          <a:xfrm>
            <a:off x="4321474" y="2831318"/>
            <a:ext cx="3350822" cy="21408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Retângulo 11">
            <a:extLst>
              <a:ext uri="{FF2B5EF4-FFF2-40B4-BE49-F238E27FC236}">
                <a16:creationId xmlns:a16="http://schemas.microsoft.com/office/drawing/2014/main" id="{66AADE07-F53B-138F-9748-F52FD73F2FDD}"/>
              </a:ext>
            </a:extLst>
          </p:cNvPr>
          <p:cNvSpPr/>
          <p:nvPr/>
        </p:nvSpPr>
        <p:spPr>
          <a:xfrm>
            <a:off x="3136644" y="6443539"/>
            <a:ext cx="5918711" cy="400110"/>
          </a:xfrm>
          <a:prstGeom prst="rect">
            <a:avLst/>
          </a:prstGeom>
          <a:solidFill>
            <a:schemeClr val="bg1"/>
          </a:solidFill>
          <a:ln w="28575">
            <a:noFill/>
            <a:prstDash val="solid"/>
          </a:ln>
        </p:spPr>
        <p:txBody>
          <a:bodyPr wrap="square">
            <a:spAutoFit/>
          </a:bodyPr>
          <a:lstStyle/>
          <a:p>
            <a:pPr marL="0" marR="0" lvl="0" indent="0" algn="ctr" defTabSz="119725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Calibri"/>
                <a:ea typeface="Verdana" panose="020B0604030504040204" pitchFamily="34" charset="0"/>
                <a:cs typeface="+mn-cs"/>
              </a:rPr>
              <a:t>PODE SER PROGRAMADO PARA FIXO OU MÓVEL</a:t>
            </a:r>
          </a:p>
        </p:txBody>
      </p:sp>
    </p:spTree>
    <p:extLst>
      <p:ext uri="{BB962C8B-B14F-4D97-AF65-F5344CB8AC3E}">
        <p14:creationId xmlns:p14="http://schemas.microsoft.com/office/powerpoint/2010/main" val="17328170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89647f_e2c9dad025fd4cf493e23ed15a8202af.gif (400×242) | Ofertas, Rapiditas,  Tienda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301" y="1623628"/>
            <a:ext cx="6278800" cy="379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4056580"/>
      </p:ext>
    </p:extLst>
  </p:cSld>
  <p:clrMapOvr>
    <a:masterClrMapping/>
  </p:clrMapOvr>
  <p:transition spd="slow">
    <p:push dir="u"/>
  </p:transition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E89E69-7AE9-8CB3-906B-584944CC5F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30DEE9B6-9CF3-3819-D81B-6A466E620421}"/>
              </a:ext>
            </a:extLst>
          </p:cNvPr>
          <p:cNvSpPr/>
          <p:nvPr/>
        </p:nvSpPr>
        <p:spPr>
          <a:xfrm>
            <a:off x="795" y="575802"/>
            <a:ext cx="1219041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9788" algn="l"/>
              </a:tabLst>
              <a:defRPr/>
            </a:pPr>
            <a:r>
              <a:rPr kumimoji="0" lang="pt-BR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CLARO PÓS EMPRESAS</a:t>
            </a:r>
          </a:p>
        </p:txBody>
      </p:sp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F47C8810-A6C6-F066-641D-54FDCE4FD5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3789574"/>
              </p:ext>
            </p:extLst>
          </p:nvPr>
        </p:nvGraphicFramePr>
        <p:xfrm>
          <a:off x="1722922" y="1264313"/>
          <a:ext cx="8932245" cy="56117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8489">
                  <a:extLst>
                    <a:ext uri="{9D8B030D-6E8A-4147-A177-3AD203B41FA5}">
                      <a16:colId xmlns:a16="http://schemas.microsoft.com/office/drawing/2014/main" val="1358507760"/>
                    </a:ext>
                  </a:extLst>
                </a:gridCol>
                <a:gridCol w="1658489">
                  <a:extLst>
                    <a:ext uri="{9D8B030D-6E8A-4147-A177-3AD203B41FA5}">
                      <a16:colId xmlns:a16="http://schemas.microsoft.com/office/drawing/2014/main" val="2728274400"/>
                    </a:ext>
                  </a:extLst>
                </a:gridCol>
                <a:gridCol w="1658489">
                  <a:extLst>
                    <a:ext uri="{9D8B030D-6E8A-4147-A177-3AD203B41FA5}">
                      <a16:colId xmlns:a16="http://schemas.microsoft.com/office/drawing/2014/main" val="1024662246"/>
                    </a:ext>
                  </a:extLst>
                </a:gridCol>
                <a:gridCol w="1978389">
                  <a:extLst>
                    <a:ext uri="{9D8B030D-6E8A-4147-A177-3AD203B41FA5}">
                      <a16:colId xmlns:a16="http://schemas.microsoft.com/office/drawing/2014/main" val="2017878206"/>
                    </a:ext>
                  </a:extLst>
                </a:gridCol>
                <a:gridCol w="1978389">
                  <a:extLst>
                    <a:ext uri="{9D8B030D-6E8A-4147-A177-3AD203B41FA5}">
                      <a16:colId xmlns:a16="http://schemas.microsoft.com/office/drawing/2014/main" val="3645737570"/>
                    </a:ext>
                  </a:extLst>
                </a:gridCol>
              </a:tblGrid>
              <a:tr h="998282"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>
                          <a:solidFill>
                            <a:schemeClr val="bg1"/>
                          </a:solidFill>
                        </a:rPr>
                        <a:t>FRANQUIA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/>
                        <a:t>BÔNUS</a:t>
                      </a:r>
                    </a:p>
                    <a:p>
                      <a:pPr algn="ctr"/>
                      <a:r>
                        <a:rPr lang="pt-BR" sz="2000" u="none" baseline="0" dirty="0"/>
                        <a:t>EXTRA </a:t>
                      </a:r>
                    </a:p>
                    <a:p>
                      <a:pPr algn="ctr"/>
                      <a:r>
                        <a:rPr lang="pt-BR" sz="2000" u="none" baseline="0" dirty="0">
                          <a:solidFill>
                            <a:srgbClr val="FFFF00"/>
                          </a:solidFill>
                        </a:rPr>
                        <a:t>NOVOS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/>
                        <a:t>BÔNUS</a:t>
                      </a:r>
                    </a:p>
                    <a:p>
                      <a:pPr algn="ctr"/>
                      <a:r>
                        <a:rPr lang="pt-BR" sz="2000" u="none" baseline="0" dirty="0"/>
                        <a:t>EXTRA </a:t>
                      </a:r>
                      <a:r>
                        <a:rPr lang="pt-BR" sz="2000" u="none" baseline="0" dirty="0">
                          <a:solidFill>
                            <a:srgbClr val="FFFF00"/>
                          </a:solidFill>
                        </a:rPr>
                        <a:t>PORT-IN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VALORES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NOVOS</a:t>
                      </a:r>
                      <a:endParaRPr kumimoji="0" lang="pt-BR" sz="2000" b="1" i="0" u="none" strike="noStrike" kern="1200" cap="none" spc="0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VALORES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PORT-IN</a:t>
                      </a:r>
                      <a:endParaRPr lang="pt-BR" sz="3000" b="1" u="none" kern="1200" dirty="0">
                        <a:solidFill>
                          <a:srgbClr val="FFFF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8204043"/>
                  </a:ext>
                </a:extLst>
              </a:tr>
              <a:tr h="69576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4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4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5468404"/>
                  </a:ext>
                </a:extLst>
              </a:tr>
              <a:tr h="64077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+11GB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dirty="0"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pt-BR" dirty="0"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0856935"/>
                  </a:ext>
                </a:extLst>
              </a:tr>
              <a:tr h="64077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pt-BR" dirty="0"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263962"/>
                  </a:ext>
                </a:extLst>
              </a:tr>
              <a:tr h="69576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4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pt-BR" dirty="0"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3676088"/>
                  </a:ext>
                </a:extLst>
              </a:tr>
              <a:tr h="64077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dirty="0"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pt-BR" dirty="0"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5800643"/>
                  </a:ext>
                </a:extLst>
              </a:tr>
              <a:tr h="64077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80GB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+20GB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pt-BR" dirty="0"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8102851"/>
                  </a:ext>
                </a:extLst>
              </a:tr>
              <a:tr h="64077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150GB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pt-BR" dirty="0"/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7067107"/>
                  </a:ext>
                </a:extLst>
              </a:tr>
            </a:tbl>
          </a:graphicData>
        </a:graphic>
      </p:graphicFrame>
      <p:grpSp>
        <p:nvGrpSpPr>
          <p:cNvPr id="5" name="Grupo 37">
            <a:extLst>
              <a:ext uri="{FF2B5EF4-FFF2-40B4-BE49-F238E27FC236}">
                <a16:creationId xmlns:a16="http://schemas.microsoft.com/office/drawing/2014/main" id="{BE2A33FE-326E-16CF-23B4-9E7215ADFF18}"/>
              </a:ext>
            </a:extLst>
          </p:cNvPr>
          <p:cNvGrpSpPr/>
          <p:nvPr/>
        </p:nvGrpSpPr>
        <p:grpSpPr>
          <a:xfrm>
            <a:off x="7927927" y="2752199"/>
            <a:ext cx="1368152" cy="1080120"/>
            <a:chOff x="7218748" y="2132856"/>
            <a:chExt cx="1368152" cy="1080120"/>
          </a:xfrm>
        </p:grpSpPr>
        <p:pic>
          <p:nvPicPr>
            <p:cNvPr id="6" name="Picture 2" descr="https://o.remove.bg/downloads/2b853f1e-6154-4513-a7ae-0c4f2769a8a8/etiqueta-gondola-900x900-removebg-preview.png">
              <a:extLst>
                <a:ext uri="{FF2B5EF4-FFF2-40B4-BE49-F238E27FC236}">
                  <a16:creationId xmlns:a16="http://schemas.microsoft.com/office/drawing/2014/main" id="{70F1574D-55ED-EA28-CD10-D483B284E82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18748" y="2132856"/>
              <a:ext cx="1368152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6C0FDF32-2AFC-0ED4-9CB7-0FAEC422C3A9}"/>
                </a:ext>
              </a:extLst>
            </p:cNvPr>
            <p:cNvSpPr txBox="1"/>
            <p:nvPr/>
          </p:nvSpPr>
          <p:spPr>
            <a:xfrm>
              <a:off x="7548070" y="2426698"/>
              <a:ext cx="100350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pt-BR" sz="2400" b="1" dirty="0">
                  <a:solidFill>
                    <a:prstClr val="black"/>
                  </a:solidFill>
                  <a:latin typeface="Calibri"/>
                </a:rPr>
                <a:t>39,99</a:t>
              </a:r>
            </a:p>
          </p:txBody>
        </p:sp>
      </p:grpSp>
      <p:grpSp>
        <p:nvGrpSpPr>
          <p:cNvPr id="8" name="Grupo 43">
            <a:extLst>
              <a:ext uri="{FF2B5EF4-FFF2-40B4-BE49-F238E27FC236}">
                <a16:creationId xmlns:a16="http://schemas.microsoft.com/office/drawing/2014/main" id="{200B0AF9-136B-E5E8-DDC6-66261F2A33EC}"/>
              </a:ext>
            </a:extLst>
          </p:cNvPr>
          <p:cNvGrpSpPr/>
          <p:nvPr/>
        </p:nvGrpSpPr>
        <p:grpSpPr>
          <a:xfrm>
            <a:off x="7930280" y="3388002"/>
            <a:ext cx="1368152" cy="1080120"/>
            <a:chOff x="7218748" y="2709023"/>
            <a:chExt cx="1368152" cy="1080120"/>
          </a:xfrm>
        </p:grpSpPr>
        <p:pic>
          <p:nvPicPr>
            <p:cNvPr id="9" name="Picture 2" descr="https://o.remove.bg/downloads/2b853f1e-6154-4513-a7ae-0c4f2769a8a8/etiqueta-gondola-900x900-removebg-preview.png">
              <a:extLst>
                <a:ext uri="{FF2B5EF4-FFF2-40B4-BE49-F238E27FC236}">
                  <a16:creationId xmlns:a16="http://schemas.microsoft.com/office/drawing/2014/main" id="{6F0787B3-970F-429F-1FCD-C435DCF9F49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18748" y="2709023"/>
              <a:ext cx="1368152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ECE4EF51-1AAE-961F-0C76-E0C3811C00D6}"/>
                </a:ext>
              </a:extLst>
            </p:cNvPr>
            <p:cNvSpPr txBox="1"/>
            <p:nvPr/>
          </p:nvSpPr>
          <p:spPr>
            <a:xfrm>
              <a:off x="7548070" y="2995864"/>
              <a:ext cx="100350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pt-BR" sz="2400" b="1" dirty="0">
                  <a:solidFill>
                    <a:prstClr val="black"/>
                  </a:solidFill>
                  <a:latin typeface="Calibri"/>
                </a:rPr>
                <a:t>44,99</a:t>
              </a:r>
            </a:p>
          </p:txBody>
        </p:sp>
      </p:grpSp>
      <p:grpSp>
        <p:nvGrpSpPr>
          <p:cNvPr id="11" name="Grupo 37">
            <a:extLst>
              <a:ext uri="{FF2B5EF4-FFF2-40B4-BE49-F238E27FC236}">
                <a16:creationId xmlns:a16="http://schemas.microsoft.com/office/drawing/2014/main" id="{7295993F-CC7F-F217-37C0-3CB9F992BCF1}"/>
              </a:ext>
            </a:extLst>
          </p:cNvPr>
          <p:cNvGrpSpPr/>
          <p:nvPr/>
        </p:nvGrpSpPr>
        <p:grpSpPr>
          <a:xfrm>
            <a:off x="7931535" y="4069052"/>
            <a:ext cx="1368152" cy="1080120"/>
            <a:chOff x="7218748" y="2132856"/>
            <a:chExt cx="1368152" cy="1080120"/>
          </a:xfrm>
        </p:grpSpPr>
        <p:pic>
          <p:nvPicPr>
            <p:cNvPr id="12" name="Picture 2" descr="https://o.remove.bg/downloads/2b853f1e-6154-4513-a7ae-0c4f2769a8a8/etiqueta-gondola-900x900-removebg-preview.png">
              <a:extLst>
                <a:ext uri="{FF2B5EF4-FFF2-40B4-BE49-F238E27FC236}">
                  <a16:creationId xmlns:a16="http://schemas.microsoft.com/office/drawing/2014/main" id="{4512CC85-A4EE-A4CD-8ECC-70A3748FF74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18748" y="2132856"/>
              <a:ext cx="1368152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B59A0CC8-3472-41C0-3063-7352A5E5562B}"/>
                </a:ext>
              </a:extLst>
            </p:cNvPr>
            <p:cNvSpPr txBox="1"/>
            <p:nvPr/>
          </p:nvSpPr>
          <p:spPr>
            <a:xfrm>
              <a:off x="7548070" y="2426698"/>
              <a:ext cx="100350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pt-BR" sz="2400" b="1" dirty="0">
                  <a:solidFill>
                    <a:prstClr val="black"/>
                  </a:solidFill>
                  <a:latin typeface="Calibri"/>
                </a:rPr>
                <a:t>54,99</a:t>
              </a:r>
            </a:p>
          </p:txBody>
        </p:sp>
      </p:grpSp>
      <p:grpSp>
        <p:nvGrpSpPr>
          <p:cNvPr id="14" name="Grupo 37">
            <a:extLst>
              <a:ext uri="{FF2B5EF4-FFF2-40B4-BE49-F238E27FC236}">
                <a16:creationId xmlns:a16="http://schemas.microsoft.com/office/drawing/2014/main" id="{02096C23-2151-9072-BCC4-5A282CDEBAA0}"/>
              </a:ext>
            </a:extLst>
          </p:cNvPr>
          <p:cNvGrpSpPr/>
          <p:nvPr/>
        </p:nvGrpSpPr>
        <p:grpSpPr>
          <a:xfrm>
            <a:off x="7939679" y="4746001"/>
            <a:ext cx="1368152" cy="1080120"/>
            <a:chOff x="7218748" y="2132856"/>
            <a:chExt cx="1368152" cy="1080120"/>
          </a:xfrm>
        </p:grpSpPr>
        <p:pic>
          <p:nvPicPr>
            <p:cNvPr id="15" name="Picture 2" descr="https://o.remove.bg/downloads/2b853f1e-6154-4513-a7ae-0c4f2769a8a8/etiqueta-gondola-900x900-removebg-preview.png">
              <a:extLst>
                <a:ext uri="{FF2B5EF4-FFF2-40B4-BE49-F238E27FC236}">
                  <a16:creationId xmlns:a16="http://schemas.microsoft.com/office/drawing/2014/main" id="{43860C53-FAED-CFDA-0C3F-125B976C573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18748" y="2132856"/>
              <a:ext cx="1368152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EAF5AD82-7699-47CB-0E94-F47F8DAC8EE1}"/>
                </a:ext>
              </a:extLst>
            </p:cNvPr>
            <p:cNvSpPr txBox="1"/>
            <p:nvPr/>
          </p:nvSpPr>
          <p:spPr>
            <a:xfrm>
              <a:off x="7548070" y="2426698"/>
              <a:ext cx="100350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pt-BR" sz="2400" b="1" dirty="0">
                  <a:solidFill>
                    <a:prstClr val="black"/>
                  </a:solidFill>
                  <a:latin typeface="Calibri"/>
                </a:rPr>
                <a:t>74,99</a:t>
              </a:r>
            </a:p>
          </p:txBody>
        </p:sp>
      </p:grpSp>
      <p:grpSp>
        <p:nvGrpSpPr>
          <p:cNvPr id="17" name="Grupo 37">
            <a:extLst>
              <a:ext uri="{FF2B5EF4-FFF2-40B4-BE49-F238E27FC236}">
                <a16:creationId xmlns:a16="http://schemas.microsoft.com/office/drawing/2014/main" id="{E05E2BEE-6B69-03C3-98EE-9B8232CD154A}"/>
              </a:ext>
            </a:extLst>
          </p:cNvPr>
          <p:cNvGrpSpPr/>
          <p:nvPr/>
        </p:nvGrpSpPr>
        <p:grpSpPr>
          <a:xfrm>
            <a:off x="7928576" y="5387716"/>
            <a:ext cx="1368152" cy="1080120"/>
            <a:chOff x="7218748" y="2132856"/>
            <a:chExt cx="1368152" cy="1080120"/>
          </a:xfrm>
        </p:grpSpPr>
        <p:pic>
          <p:nvPicPr>
            <p:cNvPr id="18" name="Picture 2" descr="https://o.remove.bg/downloads/2b853f1e-6154-4513-a7ae-0c4f2769a8a8/etiqueta-gondola-900x900-removebg-preview.png">
              <a:extLst>
                <a:ext uri="{FF2B5EF4-FFF2-40B4-BE49-F238E27FC236}">
                  <a16:creationId xmlns:a16="http://schemas.microsoft.com/office/drawing/2014/main" id="{B0BF131D-CA46-B78C-A72D-CB3E81C91F5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18748" y="2132856"/>
              <a:ext cx="1368152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54A43E6F-1361-4B61-9031-A47D859D6397}"/>
                </a:ext>
              </a:extLst>
            </p:cNvPr>
            <p:cNvSpPr txBox="1"/>
            <p:nvPr/>
          </p:nvSpPr>
          <p:spPr>
            <a:xfrm>
              <a:off x="7548070" y="2426698"/>
              <a:ext cx="100350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pt-BR" sz="2400" b="1" dirty="0">
                  <a:solidFill>
                    <a:prstClr val="black"/>
                  </a:solidFill>
                  <a:latin typeface="Calibri"/>
                </a:rPr>
                <a:t>89,99</a:t>
              </a:r>
            </a:p>
          </p:txBody>
        </p:sp>
      </p:grpSp>
      <p:grpSp>
        <p:nvGrpSpPr>
          <p:cNvPr id="23" name="Grupo 22">
            <a:extLst>
              <a:ext uri="{FF2B5EF4-FFF2-40B4-BE49-F238E27FC236}">
                <a16:creationId xmlns:a16="http://schemas.microsoft.com/office/drawing/2014/main" id="{C11CEA0F-5ADC-D36C-D0E6-07403729A71B}"/>
              </a:ext>
            </a:extLst>
          </p:cNvPr>
          <p:cNvGrpSpPr/>
          <p:nvPr/>
        </p:nvGrpSpPr>
        <p:grpSpPr>
          <a:xfrm>
            <a:off x="7927927" y="6011226"/>
            <a:ext cx="1368152" cy="1080120"/>
            <a:chOff x="7218748" y="5041919"/>
            <a:chExt cx="1368152" cy="1080120"/>
          </a:xfrm>
        </p:grpSpPr>
        <p:pic>
          <p:nvPicPr>
            <p:cNvPr id="24" name="Picture 2" descr="https://o.remove.bg/downloads/2b853f1e-6154-4513-a7ae-0c4f2769a8a8/etiqueta-gondola-900x900-removebg-preview.png">
              <a:extLst>
                <a:ext uri="{FF2B5EF4-FFF2-40B4-BE49-F238E27FC236}">
                  <a16:creationId xmlns:a16="http://schemas.microsoft.com/office/drawing/2014/main" id="{1EDFA77F-B11B-E946-B94B-971698169C3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18748" y="5041919"/>
              <a:ext cx="1368152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62D90DCE-A454-014C-7CEE-4458A552FD6B}"/>
                </a:ext>
              </a:extLst>
            </p:cNvPr>
            <p:cNvSpPr txBox="1"/>
            <p:nvPr/>
          </p:nvSpPr>
          <p:spPr>
            <a:xfrm>
              <a:off x="7528575" y="5327974"/>
              <a:ext cx="105832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pt-BR" sz="2400" b="1" dirty="0">
                  <a:solidFill>
                    <a:prstClr val="black"/>
                  </a:solidFill>
                  <a:latin typeface="Calibri"/>
                </a:rPr>
                <a:t>149,99</a:t>
              </a:r>
            </a:p>
          </p:txBody>
        </p:sp>
      </p:grpSp>
      <p:grpSp>
        <p:nvGrpSpPr>
          <p:cNvPr id="41" name="Grupo 43">
            <a:extLst>
              <a:ext uri="{FF2B5EF4-FFF2-40B4-BE49-F238E27FC236}">
                <a16:creationId xmlns:a16="http://schemas.microsoft.com/office/drawing/2014/main" id="{3C1BC71D-1BBF-530C-AE5F-60BC38D797AB}"/>
              </a:ext>
            </a:extLst>
          </p:cNvPr>
          <p:cNvGrpSpPr/>
          <p:nvPr/>
        </p:nvGrpSpPr>
        <p:grpSpPr>
          <a:xfrm>
            <a:off x="8949509" y="2060182"/>
            <a:ext cx="1368152" cy="1080120"/>
            <a:chOff x="7218748" y="2709023"/>
            <a:chExt cx="1368152" cy="1080120"/>
          </a:xfrm>
        </p:grpSpPr>
        <p:pic>
          <p:nvPicPr>
            <p:cNvPr id="42" name="Picture 2" descr="https://o.remove.bg/downloads/2b853f1e-6154-4513-a7ae-0c4f2769a8a8/etiqueta-gondola-900x900-removebg-preview.png">
              <a:extLst>
                <a:ext uri="{FF2B5EF4-FFF2-40B4-BE49-F238E27FC236}">
                  <a16:creationId xmlns:a16="http://schemas.microsoft.com/office/drawing/2014/main" id="{16443918-3BF3-25CA-9DC5-7B2B43CE980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18748" y="2709023"/>
              <a:ext cx="1368152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3" name="CaixaDeTexto 42">
              <a:extLst>
                <a:ext uri="{FF2B5EF4-FFF2-40B4-BE49-F238E27FC236}">
                  <a16:creationId xmlns:a16="http://schemas.microsoft.com/office/drawing/2014/main" id="{49F8BF39-CFCB-C6C9-94F8-9C6BBCCD89EA}"/>
                </a:ext>
              </a:extLst>
            </p:cNvPr>
            <p:cNvSpPr txBox="1"/>
            <p:nvPr/>
          </p:nvSpPr>
          <p:spPr>
            <a:xfrm>
              <a:off x="7548070" y="2995864"/>
              <a:ext cx="100350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pt-BR" sz="2400" b="1" dirty="0">
                  <a:solidFill>
                    <a:prstClr val="black"/>
                  </a:solidFill>
                  <a:latin typeface="Calibri"/>
                </a:rPr>
                <a:t>29,99</a:t>
              </a:r>
            </a:p>
          </p:txBody>
        </p:sp>
      </p:grpSp>
      <p:grpSp>
        <p:nvGrpSpPr>
          <p:cNvPr id="47" name="Agrupar 46">
            <a:extLst>
              <a:ext uri="{FF2B5EF4-FFF2-40B4-BE49-F238E27FC236}">
                <a16:creationId xmlns:a16="http://schemas.microsoft.com/office/drawing/2014/main" id="{6CF47FC7-1E62-39DE-CDBA-5104C78C8175}"/>
              </a:ext>
            </a:extLst>
          </p:cNvPr>
          <p:cNvGrpSpPr/>
          <p:nvPr/>
        </p:nvGrpSpPr>
        <p:grpSpPr>
          <a:xfrm>
            <a:off x="9511842" y="3179350"/>
            <a:ext cx="2691867" cy="2672776"/>
            <a:chOff x="9010805" y="2695857"/>
            <a:chExt cx="2692218" cy="2673124"/>
          </a:xfrm>
        </p:grpSpPr>
        <p:pic>
          <p:nvPicPr>
            <p:cNvPr id="48" name="Picture 2" descr="ícone de Post-it Generic Blue | Freepik">
              <a:extLst>
                <a:ext uri="{FF2B5EF4-FFF2-40B4-BE49-F238E27FC236}">
                  <a16:creationId xmlns:a16="http://schemas.microsoft.com/office/drawing/2014/main" id="{43033667-72C0-9BEB-DA46-90411B23A9A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duotone>
                <a:schemeClr val="accent4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10805" y="2695857"/>
              <a:ext cx="2673124" cy="26731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9" name="CaixaDeTexto 43">
              <a:extLst>
                <a:ext uri="{FF2B5EF4-FFF2-40B4-BE49-F238E27FC236}">
                  <a16:creationId xmlns:a16="http://schemas.microsoft.com/office/drawing/2014/main" id="{63CFB833-C455-3947-F8F4-4B0CD86ABED0}"/>
                </a:ext>
              </a:extLst>
            </p:cNvPr>
            <p:cNvSpPr txBox="1"/>
            <p:nvPr/>
          </p:nvSpPr>
          <p:spPr>
            <a:xfrm>
              <a:off x="9029899" y="3787047"/>
              <a:ext cx="2673124" cy="10157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437020">
                <a:defRPr/>
              </a:pPr>
              <a:r>
                <a:rPr lang="pt-BR" sz="2000" b="1" dirty="0">
                  <a:solidFill>
                    <a:srgbClr val="C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PAGAMENTO</a:t>
              </a:r>
            </a:p>
            <a:p>
              <a:pPr algn="ctr" defTabSz="437020">
                <a:defRPr/>
              </a:pPr>
              <a:r>
                <a:rPr lang="pt-BR" sz="2000" b="1" dirty="0">
                  <a:solidFill>
                    <a:srgbClr val="C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DCC + FD</a:t>
              </a:r>
            </a:p>
            <a:p>
              <a:pPr algn="ctr" defTabSz="437020">
                <a:defRPr/>
              </a:pPr>
              <a:r>
                <a:rPr lang="pt-BR" sz="2000" b="1" dirty="0">
                  <a:solidFill>
                    <a:srgbClr val="C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BOLETO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326775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CB2FDC-1855-84F6-46CC-FADD3C896D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7DAB6714-E62C-9A25-ADE8-B06FAFE1B92D}"/>
              </a:ext>
            </a:extLst>
          </p:cNvPr>
          <p:cNvSpPr/>
          <p:nvPr/>
        </p:nvSpPr>
        <p:spPr>
          <a:xfrm>
            <a:off x="795" y="575802"/>
            <a:ext cx="1219041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9788" algn="l"/>
              </a:tabLst>
              <a:defRPr/>
            </a:pPr>
            <a:r>
              <a:rPr kumimoji="0" lang="pt-BR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CLARO PÓS EMPRESAS</a:t>
            </a:r>
          </a:p>
        </p:txBody>
      </p:sp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959C1E21-F23E-E21C-E548-FAEB0DFD37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4609668"/>
              </p:ext>
            </p:extLst>
          </p:nvPr>
        </p:nvGraphicFramePr>
        <p:xfrm>
          <a:off x="1776084" y="3079497"/>
          <a:ext cx="8932245" cy="24078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6449">
                  <a:extLst>
                    <a:ext uri="{9D8B030D-6E8A-4147-A177-3AD203B41FA5}">
                      <a16:colId xmlns:a16="http://schemas.microsoft.com/office/drawing/2014/main" val="1358507760"/>
                    </a:ext>
                  </a:extLst>
                </a:gridCol>
                <a:gridCol w="1786449">
                  <a:extLst>
                    <a:ext uri="{9D8B030D-6E8A-4147-A177-3AD203B41FA5}">
                      <a16:colId xmlns:a16="http://schemas.microsoft.com/office/drawing/2014/main" val="2728274400"/>
                    </a:ext>
                  </a:extLst>
                </a:gridCol>
                <a:gridCol w="1786449">
                  <a:extLst>
                    <a:ext uri="{9D8B030D-6E8A-4147-A177-3AD203B41FA5}">
                      <a16:colId xmlns:a16="http://schemas.microsoft.com/office/drawing/2014/main" val="1024662246"/>
                    </a:ext>
                  </a:extLst>
                </a:gridCol>
                <a:gridCol w="1786449">
                  <a:extLst>
                    <a:ext uri="{9D8B030D-6E8A-4147-A177-3AD203B41FA5}">
                      <a16:colId xmlns:a16="http://schemas.microsoft.com/office/drawing/2014/main" val="2017878206"/>
                    </a:ext>
                  </a:extLst>
                </a:gridCol>
                <a:gridCol w="1786449">
                  <a:extLst>
                    <a:ext uri="{9D8B030D-6E8A-4147-A177-3AD203B41FA5}">
                      <a16:colId xmlns:a16="http://schemas.microsoft.com/office/drawing/2014/main" val="3550617550"/>
                    </a:ext>
                  </a:extLst>
                </a:gridCol>
              </a:tblGrid>
              <a:tr h="980605"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>
                          <a:solidFill>
                            <a:schemeClr val="bg1"/>
                          </a:solidFill>
                        </a:rPr>
                        <a:t>FRANQUIA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/>
                        <a:t>BÔNUS</a:t>
                      </a:r>
                    </a:p>
                    <a:p>
                      <a:pPr algn="ctr"/>
                      <a:r>
                        <a:rPr lang="pt-BR" sz="2000" u="none" baseline="0" dirty="0"/>
                        <a:t>EXTRA </a:t>
                      </a:r>
                    </a:p>
                    <a:p>
                      <a:pPr algn="ctr"/>
                      <a:r>
                        <a:rPr lang="pt-BR" sz="2000" u="none" baseline="0" dirty="0">
                          <a:solidFill>
                            <a:srgbClr val="FFFF00"/>
                          </a:solidFill>
                        </a:rPr>
                        <a:t>NOVOS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u="none" baseline="0" dirty="0"/>
                        <a:t>BÔNUS</a:t>
                      </a:r>
                    </a:p>
                    <a:p>
                      <a:pPr algn="ctr"/>
                      <a:r>
                        <a:rPr lang="pt-BR" sz="2000" u="none" baseline="0" dirty="0"/>
                        <a:t>EXTRA </a:t>
                      </a:r>
                    </a:p>
                    <a:p>
                      <a:pPr algn="ctr"/>
                      <a:r>
                        <a:rPr lang="pt-BR" sz="2000" u="none" baseline="0" dirty="0">
                          <a:solidFill>
                            <a:srgbClr val="FFFF00"/>
                          </a:solidFill>
                        </a:rPr>
                        <a:t>PORT-IN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24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VALORES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NOVOS</a:t>
                      </a:r>
                      <a:endParaRPr kumimoji="0" lang="pt-BR" sz="2000" b="1" i="0" u="none" strike="noStrike" kern="1200" cap="none" spc="0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VALORES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PORT-IN</a:t>
                      </a:r>
                      <a:endParaRPr lang="pt-BR" sz="3000" b="1" u="none" kern="1200" dirty="0">
                        <a:solidFill>
                          <a:srgbClr val="FFFF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092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8204043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4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+15GB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4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263962"/>
                  </a:ext>
                </a:extLst>
              </a:tr>
              <a:tr h="6459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4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+35GB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4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1" u="none" kern="1200" spc="0" noProof="0" dirty="0">
                        <a:solidFill>
                          <a:srgbClr val="C7273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8" marR="91428" marT="45714" marB="45714" anchor="ctr">
                    <a:lnL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27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63676088"/>
                  </a:ext>
                </a:extLst>
              </a:tr>
            </a:tbl>
          </a:graphicData>
        </a:graphic>
      </p:graphicFrame>
      <p:sp>
        <p:nvSpPr>
          <p:cNvPr id="5" name="CaixaDeTexto 4">
            <a:extLst>
              <a:ext uri="{FF2B5EF4-FFF2-40B4-BE49-F238E27FC236}">
                <a16:creationId xmlns:a16="http://schemas.microsoft.com/office/drawing/2014/main" id="{D61E8E39-E1D2-BA7C-B39D-0A045F443AE4}"/>
              </a:ext>
            </a:extLst>
          </p:cNvPr>
          <p:cNvSpPr txBox="1"/>
          <p:nvPr/>
        </p:nvSpPr>
        <p:spPr>
          <a:xfrm>
            <a:off x="0" y="1306243"/>
            <a:ext cx="12192000" cy="1323439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6">
                <a:satMod val="175000"/>
                <a:alpha val="40000"/>
              </a:schemeClr>
            </a:glow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EXCLUSIVO RMG, RPS, RBS e RNE.</a:t>
            </a:r>
          </a:p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DDD 19, 27, 55, 62, 64 e 98. </a:t>
            </a:r>
            <a:endParaRPr kumimoji="0" lang="pt-BR" sz="4000" b="1" i="0" u="none" strike="noStrike" kern="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  <p:grpSp>
        <p:nvGrpSpPr>
          <p:cNvPr id="6" name="Grupo 43">
            <a:extLst>
              <a:ext uri="{FF2B5EF4-FFF2-40B4-BE49-F238E27FC236}">
                <a16:creationId xmlns:a16="http://schemas.microsoft.com/office/drawing/2014/main" id="{79F78820-A2F1-C1C3-5BC6-0A6E95B65A97}"/>
              </a:ext>
            </a:extLst>
          </p:cNvPr>
          <p:cNvGrpSpPr/>
          <p:nvPr/>
        </p:nvGrpSpPr>
        <p:grpSpPr>
          <a:xfrm>
            <a:off x="9163127" y="3887215"/>
            <a:ext cx="1368152" cy="1080120"/>
            <a:chOff x="7218748" y="2709023"/>
            <a:chExt cx="1368152" cy="1080120"/>
          </a:xfrm>
        </p:grpSpPr>
        <p:pic>
          <p:nvPicPr>
            <p:cNvPr id="7" name="Picture 2" descr="https://o.remove.bg/downloads/2b853f1e-6154-4513-a7ae-0c4f2769a8a8/etiqueta-gondola-900x900-removebg-preview.png">
              <a:extLst>
                <a:ext uri="{FF2B5EF4-FFF2-40B4-BE49-F238E27FC236}">
                  <a16:creationId xmlns:a16="http://schemas.microsoft.com/office/drawing/2014/main" id="{4165EFE4-F561-7D11-6345-1002B9891EE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18748" y="2709023"/>
              <a:ext cx="1368152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8D86E182-0563-3546-4279-5367D251B643}"/>
                </a:ext>
              </a:extLst>
            </p:cNvPr>
            <p:cNvSpPr txBox="1"/>
            <p:nvPr/>
          </p:nvSpPr>
          <p:spPr>
            <a:xfrm>
              <a:off x="7548070" y="2995864"/>
              <a:ext cx="100350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pt-BR" sz="2400" b="1" dirty="0">
                  <a:solidFill>
                    <a:prstClr val="black"/>
                  </a:solidFill>
                  <a:latin typeface="Calibri"/>
                </a:rPr>
                <a:t>44,99</a:t>
              </a:r>
            </a:p>
          </p:txBody>
        </p:sp>
      </p:grpSp>
      <p:grpSp>
        <p:nvGrpSpPr>
          <p:cNvPr id="9" name="Grupo 43">
            <a:extLst>
              <a:ext uri="{FF2B5EF4-FFF2-40B4-BE49-F238E27FC236}">
                <a16:creationId xmlns:a16="http://schemas.microsoft.com/office/drawing/2014/main" id="{C9577CE6-C38F-7B28-D670-0B00EAD5BD3B}"/>
              </a:ext>
            </a:extLst>
          </p:cNvPr>
          <p:cNvGrpSpPr/>
          <p:nvPr/>
        </p:nvGrpSpPr>
        <p:grpSpPr>
          <a:xfrm>
            <a:off x="9176059" y="4593082"/>
            <a:ext cx="1368152" cy="1080120"/>
            <a:chOff x="7218748" y="2709023"/>
            <a:chExt cx="1368152" cy="1080120"/>
          </a:xfrm>
        </p:grpSpPr>
        <p:pic>
          <p:nvPicPr>
            <p:cNvPr id="10" name="Picture 2" descr="https://o.remove.bg/downloads/2b853f1e-6154-4513-a7ae-0c4f2769a8a8/etiqueta-gondola-900x900-removebg-preview.png">
              <a:extLst>
                <a:ext uri="{FF2B5EF4-FFF2-40B4-BE49-F238E27FC236}">
                  <a16:creationId xmlns:a16="http://schemas.microsoft.com/office/drawing/2014/main" id="{5A528DEC-3250-3D98-D4B9-064D250D56C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18748" y="2709023"/>
              <a:ext cx="1368152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772E4992-093E-54F9-9517-FF0418572A9F}"/>
                </a:ext>
              </a:extLst>
            </p:cNvPr>
            <p:cNvSpPr txBox="1"/>
            <p:nvPr/>
          </p:nvSpPr>
          <p:spPr>
            <a:xfrm>
              <a:off x="7548070" y="2995864"/>
              <a:ext cx="100350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pt-BR" sz="2400" b="1" dirty="0">
                  <a:solidFill>
                    <a:prstClr val="black"/>
                  </a:solidFill>
                  <a:latin typeface="Calibri"/>
                </a:rPr>
                <a:t>54,99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706347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CB029D-733E-29CA-CF89-C920B631AE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tângulo 31">
            <a:extLst>
              <a:ext uri="{FF2B5EF4-FFF2-40B4-BE49-F238E27FC236}">
                <a16:creationId xmlns:a16="http://schemas.microsoft.com/office/drawing/2014/main" id="{12863F3D-E591-1555-49D9-510102DEDB45}"/>
              </a:ext>
            </a:extLst>
          </p:cNvPr>
          <p:cNvSpPr/>
          <p:nvPr/>
        </p:nvSpPr>
        <p:spPr>
          <a:xfrm>
            <a:off x="-1426321" y="-90656"/>
            <a:ext cx="13617528" cy="7039312"/>
          </a:xfrm>
          <a:prstGeom prst="rect">
            <a:avLst/>
          </a:prstGeom>
          <a:gradFill>
            <a:gsLst>
              <a:gs pos="82000">
                <a:srgbClr val="5A0101"/>
              </a:gs>
              <a:gs pos="0">
                <a:schemeClr val="tx1">
                  <a:lumMod val="95000"/>
                  <a:lumOff val="5000"/>
                  <a:alpha val="0"/>
                </a:schemeClr>
              </a:gs>
              <a:gs pos="66000">
                <a:srgbClr val="610000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09">
              <a:defRPr/>
            </a:pPr>
            <a:endParaRPr lang="pt-BR" dirty="0">
              <a:solidFill>
                <a:prstClr val="white"/>
              </a:solidFill>
              <a:latin typeface="AMX" pitchFamily="2" charset="77"/>
            </a:endParaRPr>
          </a:p>
        </p:txBody>
      </p:sp>
      <p:sp>
        <p:nvSpPr>
          <p:cNvPr id="3" name="TÍTULO 01">
            <a:extLst>
              <a:ext uri="{FF2B5EF4-FFF2-40B4-BE49-F238E27FC236}">
                <a16:creationId xmlns:a16="http://schemas.microsoft.com/office/drawing/2014/main" id="{6896B0E4-FD44-6C23-918B-D3E4EA3CAB90}"/>
              </a:ext>
            </a:extLst>
          </p:cNvPr>
          <p:cNvSpPr txBox="1"/>
          <p:nvPr/>
        </p:nvSpPr>
        <p:spPr>
          <a:xfrm>
            <a:off x="648544" y="3212976"/>
            <a:ext cx="78075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09">
              <a:defRPr/>
            </a:pPr>
            <a:r>
              <a:rPr lang="pt-BR" sz="6000" b="1" dirty="0">
                <a:solidFill>
                  <a:prstClr val="white"/>
                </a:solidFill>
                <a:latin typeface="AMX" pitchFamily="2" charset="0"/>
                <a:ea typeface="DIN 2014 Bold" panose="020B0504020202020204" pitchFamily="34" charset="77"/>
                <a:cs typeface="Segoe UI" panose="020B0502040204020203" pitchFamily="34" charset="0"/>
              </a:rPr>
              <a:t>CONVERGÊNCIA</a:t>
            </a:r>
          </a:p>
        </p:txBody>
      </p:sp>
      <p:pic>
        <p:nvPicPr>
          <p:cNvPr id="5" name="Imagem 4" descr="Forma&#10;&#10;Descrição gerada automaticamente com confiança baixa">
            <a:extLst>
              <a:ext uri="{FF2B5EF4-FFF2-40B4-BE49-F238E27FC236}">
                <a16:creationId xmlns:a16="http://schemas.microsoft.com/office/drawing/2014/main" id="{D4ACF273-A33B-8A21-3623-797B52394EA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3239" y="1292956"/>
            <a:ext cx="3947585" cy="7017928"/>
          </a:xfrm>
          <a:prstGeom prst="rect">
            <a:avLst/>
          </a:prstGeom>
        </p:spPr>
      </p:pic>
      <p:sp>
        <p:nvSpPr>
          <p:cNvPr id="2" name="Google Shape;190;p15">
            <a:extLst>
              <a:ext uri="{FF2B5EF4-FFF2-40B4-BE49-F238E27FC236}">
                <a16:creationId xmlns:a16="http://schemas.microsoft.com/office/drawing/2014/main" id="{47123433-6371-F133-5AD9-F572C200292F}"/>
              </a:ext>
            </a:extLst>
          </p:cNvPr>
          <p:cNvSpPr/>
          <p:nvPr/>
        </p:nvSpPr>
        <p:spPr>
          <a:xfrm>
            <a:off x="7248129" y="4526510"/>
            <a:ext cx="3240361" cy="766486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txBody>
          <a:bodyPr spcFirstLastPara="1" wrap="square" lIns="124450" tIns="62225" rIns="124450" bIns="62225" anchor="ctr" anchorCtr="0">
            <a:noAutofit/>
          </a:bodyPr>
          <a:lstStyle/>
          <a:p>
            <a:r>
              <a:rPr lang="pt-BR" sz="3000" b="1" dirty="0">
                <a:solidFill>
                  <a:prstClr val="black"/>
                </a:solidFill>
                <a:latin typeface="AMX" pitchFamily="2" charset="77"/>
                <a:ea typeface="Quattrocento Sans"/>
                <a:cs typeface="Calibri" panose="020F0502020204030204" pitchFamily="34" charset="0"/>
                <a:sym typeface="Quattrocento Sans"/>
              </a:rPr>
              <a:t>MEGA BÔNUS</a:t>
            </a:r>
            <a:endParaRPr sz="3000" b="1" dirty="0">
              <a:solidFill>
                <a:prstClr val="black"/>
              </a:solidFill>
              <a:latin typeface="AMX" pitchFamily="2" charset="77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D553CD19-FE78-3E1E-7B8D-6E64FC3971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46743" y="2385713"/>
            <a:ext cx="1842926" cy="18429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741772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92">
            <a:extLst>
              <a:ext uri="{FF2B5EF4-FFF2-40B4-BE49-F238E27FC236}">
                <a16:creationId xmlns:a16="http://schemas.microsoft.com/office/drawing/2014/main" id="{456D484D-DBC5-BA0D-D5A4-144AF4508F64}"/>
              </a:ext>
            </a:extLst>
          </p:cNvPr>
          <p:cNvSpPr/>
          <p:nvPr/>
        </p:nvSpPr>
        <p:spPr>
          <a:xfrm>
            <a:off x="1597400" y="1940632"/>
            <a:ext cx="4287941" cy="436617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rgbClr val="B50103">
                  <a:alpha val="0"/>
                </a:srgbClr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87495"/>
            <a:endParaRPr lang="x-none" sz="2717" b="1" dirty="0">
              <a:solidFill>
                <a:prstClr val="black"/>
              </a:solidFill>
              <a:latin typeface="Segoe UI Black" panose="020B0502040204020203" pitchFamily="34" charset="0"/>
              <a:cs typeface="Segoe UI Black" panose="020B0502040204020203" pitchFamily="34" charset="0"/>
            </a:endParaRPr>
          </a:p>
        </p:txBody>
      </p:sp>
      <p:sp>
        <p:nvSpPr>
          <p:cNvPr id="2" name="Mais 6">
            <a:extLst>
              <a:ext uri="{FF2B5EF4-FFF2-40B4-BE49-F238E27FC236}">
                <a16:creationId xmlns:a16="http://schemas.microsoft.com/office/drawing/2014/main" id="{FF77D4B5-0016-18BF-659F-10CB337DA030}"/>
              </a:ext>
            </a:extLst>
          </p:cNvPr>
          <p:cNvSpPr/>
          <p:nvPr/>
        </p:nvSpPr>
        <p:spPr>
          <a:xfrm>
            <a:off x="5516430" y="3531188"/>
            <a:ext cx="1109786" cy="933050"/>
          </a:xfrm>
          <a:prstGeom prst="mathPlus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87495"/>
            <a:endParaRPr lang="pt-BR" sz="1749">
              <a:solidFill>
                <a:prstClr val="white"/>
              </a:solidFill>
              <a:latin typeface="Calibri"/>
            </a:endParaRPr>
          </a:p>
        </p:txBody>
      </p:sp>
      <p:sp>
        <p:nvSpPr>
          <p:cNvPr id="3" name="Retângulo: Cantos Arredondados 36">
            <a:extLst>
              <a:ext uri="{FF2B5EF4-FFF2-40B4-BE49-F238E27FC236}">
                <a16:creationId xmlns:a16="http://schemas.microsoft.com/office/drawing/2014/main" id="{F76E3108-5061-C35C-DF82-3BDD4FCC610C}"/>
              </a:ext>
            </a:extLst>
          </p:cNvPr>
          <p:cNvSpPr/>
          <p:nvPr/>
        </p:nvSpPr>
        <p:spPr>
          <a:xfrm>
            <a:off x="6873302" y="2213271"/>
            <a:ext cx="2700841" cy="3609626"/>
          </a:xfrm>
          <a:prstGeom prst="roundRect">
            <a:avLst/>
          </a:prstGeom>
          <a:noFill/>
          <a:ln w="76200"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61816">
              <a:defRPr/>
            </a:pPr>
            <a:endParaRPr lang="pt-BR" sz="1699" b="1" dirty="0">
              <a:solidFill>
                <a:srgbClr val="FF0000"/>
              </a:solidFill>
              <a:latin typeface="Calibri"/>
              <a:ea typeface="Tahoma" panose="020B0604030504040204" pitchFamily="34" charset="0"/>
              <a:cs typeface="Segoe UI" panose="020B0502040204020203" pitchFamily="34" charset="0"/>
            </a:endParaRPr>
          </a:p>
        </p:txBody>
      </p:sp>
      <p:pic>
        <p:nvPicPr>
          <p:cNvPr id="5" name="Picture 2" descr="Ícone plano do roteador com sinal - Baixar PNG/SVG Transparente">
            <a:extLst>
              <a:ext uri="{FF2B5EF4-FFF2-40B4-BE49-F238E27FC236}">
                <a16:creationId xmlns:a16="http://schemas.microsoft.com/office/drawing/2014/main" id="{8C8F60E4-54AE-2B0F-A58B-C9EED081F1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4397" y="3202100"/>
            <a:ext cx="1798648" cy="1861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upo 51">
            <a:extLst>
              <a:ext uri="{FF2B5EF4-FFF2-40B4-BE49-F238E27FC236}">
                <a16:creationId xmlns:a16="http://schemas.microsoft.com/office/drawing/2014/main" id="{A9A51CAC-5D99-E47E-506A-5593B36982BB}"/>
              </a:ext>
            </a:extLst>
          </p:cNvPr>
          <p:cNvGrpSpPr/>
          <p:nvPr/>
        </p:nvGrpSpPr>
        <p:grpSpPr>
          <a:xfrm>
            <a:off x="3232020" y="2781014"/>
            <a:ext cx="1051908" cy="2108890"/>
            <a:chOff x="8887303" y="3004484"/>
            <a:chExt cx="620210" cy="1217139"/>
          </a:xfrm>
        </p:grpSpPr>
        <p:grpSp>
          <p:nvGrpSpPr>
            <p:cNvPr id="9" name="Agrupar 108">
              <a:extLst>
                <a:ext uri="{FF2B5EF4-FFF2-40B4-BE49-F238E27FC236}">
                  <a16:creationId xmlns:a16="http://schemas.microsoft.com/office/drawing/2014/main" id="{1F431FD0-F0ED-4560-87D3-C7E4B3C57163}"/>
                </a:ext>
              </a:extLst>
            </p:cNvPr>
            <p:cNvGrpSpPr/>
            <p:nvPr/>
          </p:nvGrpSpPr>
          <p:grpSpPr>
            <a:xfrm>
              <a:off x="8887303" y="3004484"/>
              <a:ext cx="620210" cy="1217139"/>
              <a:chOff x="6640122" y="2089537"/>
              <a:chExt cx="368112" cy="707390"/>
            </a:xfrm>
          </p:grpSpPr>
          <p:sp>
            <p:nvSpPr>
              <p:cNvPr id="11" name="Retângulo Arredondado 107">
                <a:extLst>
                  <a:ext uri="{FF2B5EF4-FFF2-40B4-BE49-F238E27FC236}">
                    <a16:creationId xmlns:a16="http://schemas.microsoft.com/office/drawing/2014/main" id="{2D4D8D64-8EAB-4E38-F8D8-FCC7CFED7A44}"/>
                  </a:ext>
                </a:extLst>
              </p:cNvPr>
              <p:cNvSpPr/>
              <p:nvPr/>
            </p:nvSpPr>
            <p:spPr>
              <a:xfrm>
                <a:off x="6647370" y="2119256"/>
                <a:ext cx="360864" cy="661648"/>
              </a:xfrm>
              <a:prstGeom prst="roundRect">
                <a:avLst>
                  <a:gd name="adj" fmla="val 12268"/>
                </a:avLst>
              </a:pr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887495"/>
                <a:endParaRPr lang="pt-BR" sz="1749">
                  <a:solidFill>
                    <a:prstClr val="black"/>
                  </a:solidFill>
                  <a:latin typeface="Calibri"/>
                </a:endParaRPr>
              </a:p>
            </p:txBody>
          </p:sp>
          <p:sp>
            <p:nvSpPr>
              <p:cNvPr id="12" name="object 37">
                <a:extLst>
                  <a:ext uri="{FF2B5EF4-FFF2-40B4-BE49-F238E27FC236}">
                    <a16:creationId xmlns:a16="http://schemas.microsoft.com/office/drawing/2014/main" id="{AD57D245-1962-E704-8DD4-EBF78AF2AEE5}"/>
                  </a:ext>
                </a:extLst>
              </p:cNvPr>
              <p:cNvSpPr/>
              <p:nvPr/>
            </p:nvSpPr>
            <p:spPr>
              <a:xfrm>
                <a:off x="6640122" y="2089537"/>
                <a:ext cx="367665" cy="707390"/>
              </a:xfrm>
              <a:custGeom>
                <a:avLst/>
                <a:gdLst/>
                <a:ahLst/>
                <a:cxnLst/>
                <a:rect l="l" t="t" r="r" b="b"/>
                <a:pathLst>
                  <a:path w="367665" h="707389">
                    <a:moveTo>
                      <a:pt x="314198" y="0"/>
                    </a:moveTo>
                    <a:lnTo>
                      <a:pt x="53085" y="0"/>
                    </a:lnTo>
                    <a:lnTo>
                      <a:pt x="32468" y="4204"/>
                    </a:lnTo>
                    <a:lnTo>
                      <a:pt x="15589" y="15636"/>
                    </a:lnTo>
                    <a:lnTo>
                      <a:pt x="4187" y="32521"/>
                    </a:lnTo>
                    <a:lnTo>
                      <a:pt x="0" y="53085"/>
                    </a:lnTo>
                    <a:lnTo>
                      <a:pt x="0" y="654050"/>
                    </a:lnTo>
                    <a:lnTo>
                      <a:pt x="4187" y="674614"/>
                    </a:lnTo>
                    <a:lnTo>
                      <a:pt x="15589" y="691499"/>
                    </a:lnTo>
                    <a:lnTo>
                      <a:pt x="32468" y="702931"/>
                    </a:lnTo>
                    <a:lnTo>
                      <a:pt x="53085" y="707135"/>
                    </a:lnTo>
                    <a:lnTo>
                      <a:pt x="314198" y="707135"/>
                    </a:lnTo>
                    <a:lnTo>
                      <a:pt x="334815" y="702931"/>
                    </a:lnTo>
                    <a:lnTo>
                      <a:pt x="351694" y="691499"/>
                    </a:lnTo>
                    <a:lnTo>
                      <a:pt x="354514" y="687323"/>
                    </a:lnTo>
                    <a:lnTo>
                      <a:pt x="183642" y="687323"/>
                    </a:lnTo>
                    <a:lnTo>
                      <a:pt x="172900" y="685081"/>
                    </a:lnTo>
                    <a:lnTo>
                      <a:pt x="164004" y="679005"/>
                    </a:lnTo>
                    <a:lnTo>
                      <a:pt x="157942" y="670071"/>
                    </a:lnTo>
                    <a:lnTo>
                      <a:pt x="155701" y="659256"/>
                    </a:lnTo>
                    <a:lnTo>
                      <a:pt x="157942" y="648442"/>
                    </a:lnTo>
                    <a:lnTo>
                      <a:pt x="164004" y="639508"/>
                    </a:lnTo>
                    <a:lnTo>
                      <a:pt x="172900" y="633432"/>
                    </a:lnTo>
                    <a:lnTo>
                      <a:pt x="183642" y="631189"/>
                    </a:lnTo>
                    <a:lnTo>
                      <a:pt x="367283" y="631189"/>
                    </a:lnTo>
                    <a:lnTo>
                      <a:pt x="367283" y="614933"/>
                    </a:lnTo>
                    <a:lnTo>
                      <a:pt x="15748" y="614933"/>
                    </a:lnTo>
                    <a:lnTo>
                      <a:pt x="15748" y="92201"/>
                    </a:lnTo>
                    <a:lnTo>
                      <a:pt x="367283" y="92201"/>
                    </a:lnTo>
                    <a:lnTo>
                      <a:pt x="367283" y="53085"/>
                    </a:lnTo>
                    <a:lnTo>
                      <a:pt x="366818" y="50800"/>
                    </a:lnTo>
                    <a:lnTo>
                      <a:pt x="136398" y="50800"/>
                    </a:lnTo>
                    <a:lnTo>
                      <a:pt x="132969" y="47243"/>
                    </a:lnTo>
                    <a:lnTo>
                      <a:pt x="132969" y="38480"/>
                    </a:lnTo>
                    <a:lnTo>
                      <a:pt x="136398" y="35051"/>
                    </a:lnTo>
                    <a:lnTo>
                      <a:pt x="363612" y="35051"/>
                    </a:lnTo>
                    <a:lnTo>
                      <a:pt x="363096" y="32521"/>
                    </a:lnTo>
                    <a:lnTo>
                      <a:pt x="351694" y="15636"/>
                    </a:lnTo>
                    <a:lnTo>
                      <a:pt x="334815" y="4204"/>
                    </a:lnTo>
                    <a:lnTo>
                      <a:pt x="314198" y="0"/>
                    </a:lnTo>
                    <a:close/>
                  </a:path>
                  <a:path w="367665" h="707389">
                    <a:moveTo>
                      <a:pt x="367283" y="631189"/>
                    </a:moveTo>
                    <a:lnTo>
                      <a:pt x="183642" y="631189"/>
                    </a:lnTo>
                    <a:lnTo>
                      <a:pt x="194383" y="633432"/>
                    </a:lnTo>
                    <a:lnTo>
                      <a:pt x="203279" y="639508"/>
                    </a:lnTo>
                    <a:lnTo>
                      <a:pt x="209341" y="648442"/>
                    </a:lnTo>
                    <a:lnTo>
                      <a:pt x="211581" y="659256"/>
                    </a:lnTo>
                    <a:lnTo>
                      <a:pt x="209341" y="670071"/>
                    </a:lnTo>
                    <a:lnTo>
                      <a:pt x="203279" y="679005"/>
                    </a:lnTo>
                    <a:lnTo>
                      <a:pt x="194383" y="685081"/>
                    </a:lnTo>
                    <a:lnTo>
                      <a:pt x="183642" y="687323"/>
                    </a:lnTo>
                    <a:lnTo>
                      <a:pt x="354514" y="687323"/>
                    </a:lnTo>
                    <a:lnTo>
                      <a:pt x="363096" y="674614"/>
                    </a:lnTo>
                    <a:lnTo>
                      <a:pt x="367283" y="654050"/>
                    </a:lnTo>
                    <a:lnTo>
                      <a:pt x="367283" y="631189"/>
                    </a:lnTo>
                    <a:close/>
                  </a:path>
                  <a:path w="367665" h="707389">
                    <a:moveTo>
                      <a:pt x="367283" y="92201"/>
                    </a:moveTo>
                    <a:lnTo>
                      <a:pt x="351535" y="92201"/>
                    </a:lnTo>
                    <a:lnTo>
                      <a:pt x="351535" y="614933"/>
                    </a:lnTo>
                    <a:lnTo>
                      <a:pt x="367283" y="614933"/>
                    </a:lnTo>
                    <a:lnTo>
                      <a:pt x="367283" y="92201"/>
                    </a:lnTo>
                    <a:close/>
                  </a:path>
                  <a:path w="367665" h="707389">
                    <a:moveTo>
                      <a:pt x="363612" y="35051"/>
                    </a:moveTo>
                    <a:lnTo>
                      <a:pt x="230250" y="35051"/>
                    </a:lnTo>
                    <a:lnTo>
                      <a:pt x="233806" y="38480"/>
                    </a:lnTo>
                    <a:lnTo>
                      <a:pt x="233806" y="47243"/>
                    </a:lnTo>
                    <a:lnTo>
                      <a:pt x="230250" y="50800"/>
                    </a:lnTo>
                    <a:lnTo>
                      <a:pt x="366818" y="50800"/>
                    </a:lnTo>
                    <a:lnTo>
                      <a:pt x="363612" y="35051"/>
                    </a:lnTo>
                    <a:close/>
                  </a:path>
                </a:pathLst>
              </a:custGeom>
              <a:solidFill>
                <a:srgbClr val="171717"/>
              </a:solidFill>
            </p:spPr>
            <p:txBody>
              <a:bodyPr wrap="square" lIns="0" tIns="0" rIns="0" bIns="0" rtlCol="0"/>
              <a:lstStyle/>
              <a:p>
                <a:pPr defTabSz="887495"/>
                <a:endParaRPr sz="1749">
                  <a:solidFill>
                    <a:prstClr val="black"/>
                  </a:solidFill>
                  <a:latin typeface="Calibri"/>
                </a:endParaRPr>
              </a:p>
            </p:txBody>
          </p:sp>
        </p:grpSp>
        <p:pic>
          <p:nvPicPr>
            <p:cNvPr id="10" name="Imagem 9">
              <a:extLst>
                <a:ext uri="{FF2B5EF4-FFF2-40B4-BE49-F238E27FC236}">
                  <a16:creationId xmlns:a16="http://schemas.microsoft.com/office/drawing/2014/main" id="{12E3CCCD-21E0-B1CE-E409-1C14410F8D4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898762" y="3283058"/>
              <a:ext cx="548552" cy="580516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3" name="Retângulo 12">
            <a:extLst>
              <a:ext uri="{FF2B5EF4-FFF2-40B4-BE49-F238E27FC236}">
                <a16:creationId xmlns:a16="http://schemas.microsoft.com/office/drawing/2014/main" id="{B7AE0023-773C-203A-2302-EACBC7FDABC8}"/>
              </a:ext>
            </a:extLst>
          </p:cNvPr>
          <p:cNvSpPr/>
          <p:nvPr/>
        </p:nvSpPr>
        <p:spPr>
          <a:xfrm>
            <a:off x="2491142" y="4799227"/>
            <a:ext cx="2533662" cy="85054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035">
              <a:defRPr/>
            </a:pPr>
            <a:r>
              <a:rPr lang="pt-BR" sz="2000" b="1" dirty="0">
                <a:solidFill>
                  <a:srgbClr val="343434"/>
                </a:solidFill>
                <a:latin typeface="Calibri"/>
              </a:rPr>
              <a:t>MÓVEL</a:t>
            </a:r>
          </a:p>
          <a:p>
            <a:pPr algn="ctr" defTabSz="914035">
              <a:defRPr/>
            </a:pPr>
            <a:r>
              <a:rPr lang="pt-BR" sz="2000" b="1" dirty="0">
                <a:solidFill>
                  <a:srgbClr val="343434"/>
                </a:solidFill>
                <a:latin typeface="Calibri"/>
              </a:rPr>
              <a:t>(com/sem </a:t>
            </a:r>
            <a:r>
              <a:rPr lang="pt-BR" sz="2000" b="1" dirty="0" err="1">
                <a:solidFill>
                  <a:srgbClr val="343434"/>
                </a:solidFill>
                <a:latin typeface="Calibri"/>
              </a:rPr>
              <a:t>port-in</a:t>
            </a:r>
            <a:r>
              <a:rPr lang="pt-BR" sz="2000" b="1" dirty="0">
                <a:solidFill>
                  <a:srgbClr val="343434"/>
                </a:solidFill>
                <a:latin typeface="Calibri"/>
              </a:rPr>
              <a:t>)</a:t>
            </a:r>
          </a:p>
        </p:txBody>
      </p:sp>
      <p:sp>
        <p:nvSpPr>
          <p:cNvPr id="16" name="Retângulo 15">
            <a:extLst>
              <a:ext uri="{FF2B5EF4-FFF2-40B4-BE49-F238E27FC236}">
                <a16:creationId xmlns:a16="http://schemas.microsoft.com/office/drawing/2014/main" id="{4B816216-8860-E7F0-8679-95E14B8144F9}"/>
              </a:ext>
            </a:extLst>
          </p:cNvPr>
          <p:cNvSpPr/>
          <p:nvPr/>
        </p:nvSpPr>
        <p:spPr>
          <a:xfrm>
            <a:off x="6957684" y="4774157"/>
            <a:ext cx="2533662" cy="8505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035">
              <a:defRPr/>
            </a:pPr>
            <a:r>
              <a:rPr lang="pt-BR" sz="2000" b="1" dirty="0">
                <a:solidFill>
                  <a:srgbClr val="343434"/>
                </a:solidFill>
                <a:latin typeface="Calibri"/>
              </a:rPr>
              <a:t>BL FIXA</a:t>
            </a:r>
          </a:p>
          <a:p>
            <a:pPr algn="ctr" defTabSz="914035">
              <a:defRPr/>
            </a:pPr>
            <a:r>
              <a:rPr lang="pt-BR" sz="2000" b="1" dirty="0">
                <a:solidFill>
                  <a:srgbClr val="343434"/>
                </a:solidFill>
                <a:latin typeface="Calibri"/>
              </a:rPr>
              <a:t>(IP FIXO OU DINÂMICO)</a:t>
            </a:r>
          </a:p>
        </p:txBody>
      </p:sp>
      <p:pic>
        <p:nvPicPr>
          <p:cNvPr id="4" name="Picture 2" descr="Fatura detalhada Combo Multi: entenda a sua fatura">
            <a:extLst>
              <a:ext uri="{FF2B5EF4-FFF2-40B4-BE49-F238E27FC236}">
                <a16:creationId xmlns:a16="http://schemas.microsoft.com/office/drawing/2014/main" id="{C51AA595-004C-D559-DC9C-6CBF0CDCF2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83653">
            <a:off x="721655" y="3056983"/>
            <a:ext cx="1529656" cy="213346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6" name="Picture 2" descr="Fatura detalhada Combo Multi: entenda a sua fatura">
            <a:extLst>
              <a:ext uri="{FF2B5EF4-FFF2-40B4-BE49-F238E27FC236}">
                <a16:creationId xmlns:a16="http://schemas.microsoft.com/office/drawing/2014/main" id="{6B69A04B-D617-A22D-F22B-4989A6A696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83653">
            <a:off x="10171121" y="2803759"/>
            <a:ext cx="1529656" cy="213346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17" name="Retângulo 16">
            <a:extLst>
              <a:ext uri="{FF2B5EF4-FFF2-40B4-BE49-F238E27FC236}">
                <a16:creationId xmlns:a16="http://schemas.microsoft.com/office/drawing/2014/main" id="{41555B95-09D4-D476-BBFC-EE6713DF44FB}"/>
              </a:ext>
            </a:extLst>
          </p:cNvPr>
          <p:cNvSpPr/>
          <p:nvPr/>
        </p:nvSpPr>
        <p:spPr>
          <a:xfrm>
            <a:off x="2999345" y="5878733"/>
            <a:ext cx="637108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684864">
              <a:defRPr/>
            </a:pPr>
            <a:endParaRPr lang="pt-BR" sz="1500" b="1" dirty="0">
              <a:solidFill>
                <a:prstClr val="black"/>
              </a:solidFill>
              <a:latin typeface="Calibri"/>
              <a:ea typeface="Calibri" panose="020F0502020204030204" pitchFamily="34" charset="0"/>
            </a:endParaRPr>
          </a:p>
          <a:p>
            <a:pPr algn="ctr" defTabSz="684864">
              <a:defRPr/>
            </a:pPr>
            <a:r>
              <a:rPr lang="pt-BR" sz="1500" b="1" dirty="0">
                <a:solidFill>
                  <a:prstClr val="black"/>
                </a:solidFill>
                <a:highlight>
                  <a:srgbClr val="FFFF00"/>
                </a:highlight>
                <a:latin typeface="Calibri"/>
                <a:ea typeface="Calibri" panose="020F0502020204030204" pitchFamily="34" charset="0"/>
              </a:rPr>
              <a:t>1ª ATIVA A BL (NÃO PRECISA ESTAR INSTALADA).</a:t>
            </a:r>
          </a:p>
          <a:p>
            <a:pPr algn="ctr" defTabSz="684864">
              <a:defRPr/>
            </a:pPr>
            <a:r>
              <a:rPr lang="pt-BR" sz="1500" b="1" dirty="0">
                <a:solidFill>
                  <a:prstClr val="black"/>
                </a:solidFill>
                <a:highlight>
                  <a:srgbClr val="FFFF00"/>
                </a:highlight>
                <a:latin typeface="Calibri"/>
                <a:ea typeface="Calibri" panose="020F0502020204030204" pitchFamily="34" charset="0"/>
              </a:rPr>
              <a:t>2º ATIVA O MÓVEL (COLOCANDO O Nº DO CONTRATO).</a:t>
            </a:r>
          </a:p>
          <a:p>
            <a:pPr algn="ctr" defTabSz="684864">
              <a:defRPr/>
            </a:pPr>
            <a:endParaRPr lang="pt-BR" sz="1500" b="1" dirty="0">
              <a:solidFill>
                <a:srgbClr val="C72736"/>
              </a:solidFill>
              <a:latin typeface="Calibri"/>
              <a:ea typeface="Calibri" panose="020F0502020204030204" pitchFamily="34" charset="0"/>
            </a:endParaRPr>
          </a:p>
        </p:txBody>
      </p:sp>
      <p:pic>
        <p:nvPicPr>
          <p:cNvPr id="18" name="Imagem 17">
            <a:extLst>
              <a:ext uri="{FF2B5EF4-FFF2-40B4-BE49-F238E27FC236}">
                <a16:creationId xmlns:a16="http://schemas.microsoft.com/office/drawing/2014/main" id="{419DF95A-0C8A-49FF-5B35-114FDE877616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7557" y="6179469"/>
            <a:ext cx="420360" cy="388025"/>
          </a:xfrm>
          <a:prstGeom prst="rect">
            <a:avLst/>
          </a:prstGeom>
        </p:spPr>
      </p:pic>
      <p:sp>
        <p:nvSpPr>
          <p:cNvPr id="19" name="Rectangle 30">
            <a:extLst>
              <a:ext uri="{FF2B5EF4-FFF2-40B4-BE49-F238E27FC236}">
                <a16:creationId xmlns:a16="http://schemas.microsoft.com/office/drawing/2014/main" id="{B204F2E7-FB92-60DD-2C83-99240997B922}"/>
              </a:ext>
            </a:extLst>
          </p:cNvPr>
          <p:cNvSpPr/>
          <p:nvPr/>
        </p:nvSpPr>
        <p:spPr>
          <a:xfrm>
            <a:off x="2821573" y="889467"/>
            <a:ext cx="6548857" cy="786314"/>
          </a:xfrm>
          <a:prstGeom prst="rect">
            <a:avLst/>
          </a:prstGeom>
          <a:solidFill>
            <a:srgbClr val="C72736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7395"/>
            <a:endParaRPr lang="pt-BR" sz="1942" b="1" dirty="0">
              <a:solidFill>
                <a:srgbClr val="FFC000"/>
              </a:solidFill>
              <a:latin typeface="Arial" panose="020B0604020202020204" pitchFamily="34" charset="0"/>
            </a:endParaRPr>
          </a:p>
        </p:txBody>
      </p:sp>
      <p:sp>
        <p:nvSpPr>
          <p:cNvPr id="20" name="CaixaDeTexto 43">
            <a:extLst>
              <a:ext uri="{FF2B5EF4-FFF2-40B4-BE49-F238E27FC236}">
                <a16:creationId xmlns:a16="http://schemas.microsoft.com/office/drawing/2014/main" id="{C00850D5-93E5-D1E1-52C9-7F1119480B62}"/>
              </a:ext>
            </a:extLst>
          </p:cNvPr>
          <p:cNvSpPr txBox="1"/>
          <p:nvPr/>
        </p:nvSpPr>
        <p:spPr>
          <a:xfrm>
            <a:off x="2821573" y="1035104"/>
            <a:ext cx="6548857" cy="5701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37064">
              <a:defRPr/>
            </a:pPr>
            <a:r>
              <a:rPr lang="pt-BR" sz="3106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CONVERGÊNCIA</a:t>
            </a:r>
          </a:p>
        </p:txBody>
      </p:sp>
    </p:spTree>
    <p:extLst>
      <p:ext uri="{BB962C8B-B14F-4D97-AF65-F5344CB8AC3E}">
        <p14:creationId xmlns:p14="http://schemas.microsoft.com/office/powerpoint/2010/main" val="29980313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16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0">
            <a:extLst>
              <a:ext uri="{FF2B5EF4-FFF2-40B4-BE49-F238E27FC236}">
                <a16:creationId xmlns:a16="http://schemas.microsoft.com/office/drawing/2014/main" id="{A4DCFD40-0EFB-76D0-A947-D33E8F5B3E45}"/>
              </a:ext>
            </a:extLst>
          </p:cNvPr>
          <p:cNvSpPr/>
          <p:nvPr/>
        </p:nvSpPr>
        <p:spPr>
          <a:xfrm>
            <a:off x="2821573" y="889467"/>
            <a:ext cx="6548857" cy="786314"/>
          </a:xfrm>
          <a:prstGeom prst="rect">
            <a:avLst/>
          </a:prstGeom>
          <a:solidFill>
            <a:srgbClr val="C72736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7395"/>
            <a:endParaRPr lang="pt-BR" sz="1942" b="1" dirty="0">
              <a:solidFill>
                <a:srgbClr val="FFC000"/>
              </a:solidFill>
              <a:latin typeface="Arial" panose="020B0604020202020204" pitchFamily="34" charset="0"/>
            </a:endParaRPr>
          </a:p>
        </p:txBody>
      </p:sp>
      <p:sp>
        <p:nvSpPr>
          <p:cNvPr id="5" name="CaixaDeTexto 43">
            <a:extLst>
              <a:ext uri="{FF2B5EF4-FFF2-40B4-BE49-F238E27FC236}">
                <a16:creationId xmlns:a16="http://schemas.microsoft.com/office/drawing/2014/main" id="{86E3A8DF-A029-BBD5-4DED-8DC4E07522FA}"/>
              </a:ext>
            </a:extLst>
          </p:cNvPr>
          <p:cNvSpPr txBox="1"/>
          <p:nvPr/>
        </p:nvSpPr>
        <p:spPr>
          <a:xfrm>
            <a:off x="2821573" y="1035104"/>
            <a:ext cx="6548857" cy="5701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37064">
              <a:defRPr/>
            </a:pPr>
            <a:r>
              <a:rPr lang="pt-BR" sz="3106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CONVERGÊNCIA</a:t>
            </a:r>
          </a:p>
        </p:txBody>
      </p:sp>
      <p:pic>
        <p:nvPicPr>
          <p:cNvPr id="7" name="Imagem 6" descr="Texto&#10;&#10;O conteúdo gerado por IA pode estar incorreto.">
            <a:extLst>
              <a:ext uri="{FF2B5EF4-FFF2-40B4-BE49-F238E27FC236}">
                <a16:creationId xmlns:a16="http://schemas.microsoft.com/office/drawing/2014/main" id="{4F5FC60C-5775-C06D-BD82-35ADE75796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57" y="2865974"/>
            <a:ext cx="6114528" cy="2399372"/>
          </a:xfrm>
          <a:prstGeom prst="rect">
            <a:avLst/>
          </a:prstGeom>
        </p:spPr>
      </p:pic>
      <p:pic>
        <p:nvPicPr>
          <p:cNvPr id="3" name="Imagem 2" descr="Interface gráfica do usuário, Aplicativo&#10;&#10;O conteúdo gerado por IA pode estar incorreto.">
            <a:extLst>
              <a:ext uri="{FF2B5EF4-FFF2-40B4-BE49-F238E27FC236}">
                <a16:creationId xmlns:a16="http://schemas.microsoft.com/office/drawing/2014/main" id="{DFDA0D9E-E222-9D9A-B454-B148F4D27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039" y="1713782"/>
            <a:ext cx="8773749" cy="5144218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C3822AEA-0246-8907-D4FC-53093AC4873B}"/>
              </a:ext>
            </a:extLst>
          </p:cNvPr>
          <p:cNvSpPr/>
          <p:nvPr/>
        </p:nvSpPr>
        <p:spPr>
          <a:xfrm>
            <a:off x="402771" y="4016828"/>
            <a:ext cx="2035629" cy="685801"/>
          </a:xfrm>
          <a:prstGeom prst="rect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820F0852-761D-319B-4726-CD809C65B4EC}"/>
              </a:ext>
            </a:extLst>
          </p:cNvPr>
          <p:cNvSpPr/>
          <p:nvPr/>
        </p:nvSpPr>
        <p:spPr>
          <a:xfrm>
            <a:off x="9378661" y="3439314"/>
            <a:ext cx="2736101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684864">
              <a:defRPr/>
            </a:pPr>
            <a:endParaRPr lang="pt-BR" sz="1500" b="1" dirty="0">
              <a:solidFill>
                <a:prstClr val="black"/>
              </a:solidFill>
              <a:latin typeface="Calibri"/>
              <a:ea typeface="Calibri" panose="020F0502020204030204" pitchFamily="34" charset="0"/>
            </a:endParaRPr>
          </a:p>
          <a:p>
            <a:pPr algn="ctr" defTabSz="684864">
              <a:defRPr/>
            </a:pPr>
            <a:r>
              <a:rPr lang="pt-BR" sz="1500" b="1" dirty="0">
                <a:solidFill>
                  <a:prstClr val="black"/>
                </a:solidFill>
                <a:latin typeface="Calibri"/>
                <a:ea typeface="Calibri" panose="020F0502020204030204" pitchFamily="34" charset="0"/>
              </a:rPr>
              <a:t>1ª TELA DO SOLAR</a:t>
            </a:r>
          </a:p>
          <a:p>
            <a:pPr algn="ctr" defTabSz="684864">
              <a:defRPr/>
            </a:pPr>
            <a:r>
              <a:rPr lang="pt-BR" sz="1500" b="1" dirty="0">
                <a:solidFill>
                  <a:prstClr val="black"/>
                </a:solidFill>
                <a:latin typeface="Calibri"/>
                <a:ea typeface="Calibri" panose="020F0502020204030204" pitchFamily="34" charset="0"/>
              </a:rPr>
              <a:t>JÁ PERGUNTA SE O CLIENTE POSSUI SERVIÇO FIXOS.</a:t>
            </a:r>
          </a:p>
          <a:p>
            <a:pPr algn="ctr" defTabSz="684864">
              <a:defRPr/>
            </a:pPr>
            <a:endParaRPr lang="pt-BR" sz="1500" b="1" dirty="0">
              <a:solidFill>
                <a:prstClr val="black"/>
              </a:solidFill>
              <a:latin typeface="Calibri"/>
              <a:ea typeface="Calibri" panose="020F0502020204030204" pitchFamily="34" charset="0"/>
            </a:endParaRPr>
          </a:p>
          <a:p>
            <a:pPr algn="ctr" defTabSz="684864">
              <a:defRPr/>
            </a:pPr>
            <a:endParaRPr lang="pt-BR" sz="1500" b="1" dirty="0">
              <a:solidFill>
                <a:srgbClr val="C72736"/>
              </a:solidFill>
              <a:latin typeface="Calibri"/>
              <a:ea typeface="Calibri" panose="020F0502020204030204" pitchFamily="34" charset="0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BF56C270-26A7-4A29-99D4-753F82D48EC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1788" y="3651278"/>
            <a:ext cx="573837" cy="529696"/>
          </a:xfrm>
          <a:prstGeom prst="rect">
            <a:avLst/>
          </a:prstGeom>
        </p:spPr>
      </p:pic>
      <p:sp>
        <p:nvSpPr>
          <p:cNvPr id="9" name="Retângulo 8">
            <a:extLst>
              <a:ext uri="{FF2B5EF4-FFF2-40B4-BE49-F238E27FC236}">
                <a16:creationId xmlns:a16="http://schemas.microsoft.com/office/drawing/2014/main" id="{298D1B85-338A-017C-86AB-82C38FC1F4C2}"/>
              </a:ext>
            </a:extLst>
          </p:cNvPr>
          <p:cNvSpPr/>
          <p:nvPr/>
        </p:nvSpPr>
        <p:spPr>
          <a:xfrm>
            <a:off x="9413142" y="4526682"/>
            <a:ext cx="2736101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684864">
              <a:defRPr/>
            </a:pPr>
            <a:endParaRPr lang="pt-BR" sz="1500" b="1" dirty="0">
              <a:solidFill>
                <a:prstClr val="black"/>
              </a:solidFill>
              <a:latin typeface="Calibri"/>
              <a:ea typeface="Calibri" panose="020F0502020204030204" pitchFamily="34" charset="0"/>
            </a:endParaRPr>
          </a:p>
          <a:p>
            <a:pPr algn="ctr" defTabSz="684864">
              <a:defRPr/>
            </a:pPr>
            <a:r>
              <a:rPr lang="pt-BR" sz="1500" b="1" dirty="0">
                <a:solidFill>
                  <a:prstClr val="black"/>
                </a:solidFill>
                <a:latin typeface="Calibri"/>
                <a:ea typeface="Calibri" panose="020F0502020204030204" pitchFamily="34" charset="0"/>
              </a:rPr>
              <a:t>PODE SER PRODUTO FIXO INSTALADOS EM ENDEREÇOS DIFERENTES.</a:t>
            </a:r>
          </a:p>
          <a:p>
            <a:pPr algn="ctr" defTabSz="684864">
              <a:defRPr/>
            </a:pPr>
            <a:endParaRPr lang="pt-BR" sz="1500" b="1" dirty="0">
              <a:solidFill>
                <a:prstClr val="black"/>
              </a:solidFill>
              <a:latin typeface="Calibri"/>
              <a:ea typeface="Calibri" panose="020F0502020204030204" pitchFamily="34" charset="0"/>
            </a:endParaRPr>
          </a:p>
          <a:p>
            <a:pPr algn="ctr" defTabSz="684864">
              <a:defRPr/>
            </a:pPr>
            <a:endParaRPr lang="pt-BR" sz="1500" b="1" dirty="0">
              <a:solidFill>
                <a:srgbClr val="C72736"/>
              </a:solidFill>
              <a:latin typeface="Calibri"/>
              <a:ea typeface="Calibri" panose="020F0502020204030204" pitchFamily="34" charset="0"/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7260AFFE-3EBB-C02C-793D-9180E074D71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1788" y="4735650"/>
            <a:ext cx="573837" cy="529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3724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Agrupar 35">
            <a:extLst>
              <a:ext uri="{FF2B5EF4-FFF2-40B4-BE49-F238E27FC236}">
                <a16:creationId xmlns:a16="http://schemas.microsoft.com/office/drawing/2014/main" id="{0F883AFB-39DE-B20E-796C-EF224492A454}"/>
              </a:ext>
            </a:extLst>
          </p:cNvPr>
          <p:cNvGrpSpPr/>
          <p:nvPr/>
        </p:nvGrpSpPr>
        <p:grpSpPr>
          <a:xfrm>
            <a:off x="3551281" y="3987025"/>
            <a:ext cx="4537856" cy="2587536"/>
            <a:chOff x="4943078" y="3145420"/>
            <a:chExt cx="4537856" cy="2587536"/>
          </a:xfrm>
        </p:grpSpPr>
        <p:grpSp>
          <p:nvGrpSpPr>
            <p:cNvPr id="37" name="Agrupar 36">
              <a:extLst>
                <a:ext uri="{FF2B5EF4-FFF2-40B4-BE49-F238E27FC236}">
                  <a16:creationId xmlns:a16="http://schemas.microsoft.com/office/drawing/2014/main" id="{D8F4A43E-C619-233F-CEA9-11795E586CFA}"/>
                </a:ext>
              </a:extLst>
            </p:cNvPr>
            <p:cNvGrpSpPr/>
            <p:nvPr/>
          </p:nvGrpSpPr>
          <p:grpSpPr>
            <a:xfrm>
              <a:off x="4943078" y="3145420"/>
              <a:ext cx="4536064" cy="2587536"/>
              <a:chOff x="7247334" y="2217621"/>
              <a:chExt cx="4169663" cy="2422758"/>
            </a:xfrm>
          </p:grpSpPr>
          <p:pic>
            <p:nvPicPr>
              <p:cNvPr id="40" name="object 7" descr="object 7">
                <a:extLst>
                  <a:ext uri="{FF2B5EF4-FFF2-40B4-BE49-F238E27FC236}">
                    <a16:creationId xmlns:a16="http://schemas.microsoft.com/office/drawing/2014/main" id="{1A7BDB77-27AC-539A-52DD-5072272A028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247334" y="2217621"/>
                <a:ext cx="4169663" cy="2422758"/>
              </a:xfrm>
              <a:prstGeom prst="rect">
                <a:avLst/>
              </a:prstGeom>
              <a:ln w="12700">
                <a:miter lim="400000"/>
              </a:ln>
            </p:spPr>
          </p:pic>
          <p:pic>
            <p:nvPicPr>
              <p:cNvPr id="41" name="Imagem 40">
                <a:extLst>
                  <a:ext uri="{FF2B5EF4-FFF2-40B4-BE49-F238E27FC236}">
                    <a16:creationId xmlns:a16="http://schemas.microsoft.com/office/drawing/2014/main" id="{505E42F3-5233-7021-371C-990529B2FDA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 rot="20635636">
                <a:off x="9222174" y="2617161"/>
                <a:ext cx="2006640" cy="935593"/>
              </a:xfrm>
              <a:prstGeom prst="rect">
                <a:avLst/>
              </a:prstGeom>
            </p:spPr>
          </p:pic>
        </p:grpSp>
        <p:sp>
          <p:nvSpPr>
            <p:cNvPr id="38" name="CaixaDeTexto 37">
              <a:extLst>
                <a:ext uri="{FF2B5EF4-FFF2-40B4-BE49-F238E27FC236}">
                  <a16:creationId xmlns:a16="http://schemas.microsoft.com/office/drawing/2014/main" id="{681F53E7-E2E5-96B1-9597-756B31A8EB43}"/>
                </a:ext>
              </a:extLst>
            </p:cNvPr>
            <p:cNvSpPr txBox="1"/>
            <p:nvPr/>
          </p:nvSpPr>
          <p:spPr>
            <a:xfrm rot="20826050">
              <a:off x="5091479" y="4092121"/>
              <a:ext cx="2009543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pt-BR" sz="6000" b="1" dirty="0">
                  <a:solidFill>
                    <a:srgbClr val="FF0000"/>
                  </a:solidFill>
                  <a:latin typeface="Calibri"/>
                </a:rPr>
                <a:t>30GB</a:t>
              </a:r>
            </a:p>
          </p:txBody>
        </p:sp>
        <p:sp>
          <p:nvSpPr>
            <p:cNvPr id="39" name="Retângulo 38">
              <a:extLst>
                <a:ext uri="{FF2B5EF4-FFF2-40B4-BE49-F238E27FC236}">
                  <a16:creationId xmlns:a16="http://schemas.microsoft.com/office/drawing/2014/main" id="{C54053CE-5685-5DF3-38DF-E13CC9774075}"/>
                </a:ext>
              </a:extLst>
            </p:cNvPr>
            <p:cNvSpPr/>
            <p:nvPr/>
          </p:nvSpPr>
          <p:spPr>
            <a:xfrm rot="20715785">
              <a:off x="6880714" y="3630248"/>
              <a:ext cx="2600220" cy="85065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4126">
                <a:defRPr/>
              </a:pPr>
              <a:r>
                <a:rPr lang="pt-BR" sz="2500" b="1" dirty="0">
                  <a:solidFill>
                    <a:srgbClr val="FFFF00"/>
                  </a:solidFill>
                  <a:latin typeface="Calibri"/>
                </a:rPr>
                <a:t>COMPARTILHADO</a:t>
              </a:r>
              <a:r>
                <a:rPr lang="pt-BR" sz="2500" b="1" dirty="0">
                  <a:solidFill>
                    <a:prstClr val="white"/>
                  </a:solidFill>
                  <a:latin typeface="Calibri"/>
                </a:rPr>
                <a:t> </a:t>
              </a:r>
            </a:p>
            <a:p>
              <a:pPr algn="ctr" defTabSz="914126">
                <a:defRPr/>
              </a:pPr>
              <a:r>
                <a:rPr lang="pt-BR" sz="2500" b="1" dirty="0">
                  <a:solidFill>
                    <a:prstClr val="white"/>
                  </a:solidFill>
                  <a:latin typeface="Calibri"/>
                </a:rPr>
                <a:t>ENTRE AS LINHAS</a:t>
              </a:r>
            </a:p>
          </p:txBody>
        </p:sp>
      </p:grpSp>
      <p:grpSp>
        <p:nvGrpSpPr>
          <p:cNvPr id="49" name="Agrupar 48">
            <a:extLst>
              <a:ext uri="{FF2B5EF4-FFF2-40B4-BE49-F238E27FC236}">
                <a16:creationId xmlns:a16="http://schemas.microsoft.com/office/drawing/2014/main" id="{34DA2215-193F-22B2-DD5C-10ADDA5E5F95}"/>
              </a:ext>
            </a:extLst>
          </p:cNvPr>
          <p:cNvGrpSpPr/>
          <p:nvPr/>
        </p:nvGrpSpPr>
        <p:grpSpPr>
          <a:xfrm>
            <a:off x="1487488" y="1556792"/>
            <a:ext cx="1051908" cy="2108890"/>
            <a:chOff x="1486694" y="1556792"/>
            <a:chExt cx="1051908" cy="2108890"/>
          </a:xfrm>
        </p:grpSpPr>
        <p:grpSp>
          <p:nvGrpSpPr>
            <p:cNvPr id="3" name="Grupo 51">
              <a:extLst>
                <a:ext uri="{FF2B5EF4-FFF2-40B4-BE49-F238E27FC236}">
                  <a16:creationId xmlns:a16="http://schemas.microsoft.com/office/drawing/2014/main" id="{8DD741AC-B06F-E4F6-2519-E2CF761103BE}"/>
                </a:ext>
              </a:extLst>
            </p:cNvPr>
            <p:cNvGrpSpPr/>
            <p:nvPr/>
          </p:nvGrpSpPr>
          <p:grpSpPr>
            <a:xfrm>
              <a:off x="1486694" y="1556792"/>
              <a:ext cx="1051908" cy="2108890"/>
              <a:chOff x="8887303" y="3004484"/>
              <a:chExt cx="620210" cy="1217139"/>
            </a:xfrm>
          </p:grpSpPr>
          <p:grpSp>
            <p:nvGrpSpPr>
              <p:cNvPr id="4" name="Agrupar 108">
                <a:extLst>
                  <a:ext uri="{FF2B5EF4-FFF2-40B4-BE49-F238E27FC236}">
                    <a16:creationId xmlns:a16="http://schemas.microsoft.com/office/drawing/2014/main" id="{1A780FF6-AB10-2265-A6DC-2F25A951F6B9}"/>
                  </a:ext>
                </a:extLst>
              </p:cNvPr>
              <p:cNvGrpSpPr/>
              <p:nvPr/>
            </p:nvGrpSpPr>
            <p:grpSpPr>
              <a:xfrm>
                <a:off x="8887303" y="3004484"/>
                <a:ext cx="620210" cy="1217139"/>
                <a:chOff x="6640122" y="2089537"/>
                <a:chExt cx="368112" cy="707390"/>
              </a:xfrm>
            </p:grpSpPr>
            <p:sp>
              <p:nvSpPr>
                <p:cNvPr id="6" name="Retângulo Arredondado 107">
                  <a:extLst>
                    <a:ext uri="{FF2B5EF4-FFF2-40B4-BE49-F238E27FC236}">
                      <a16:creationId xmlns:a16="http://schemas.microsoft.com/office/drawing/2014/main" id="{7917219A-B82C-B777-AD62-738D8CC1D05F}"/>
                    </a:ext>
                  </a:extLst>
                </p:cNvPr>
                <p:cNvSpPr/>
                <p:nvPr/>
              </p:nvSpPr>
              <p:spPr>
                <a:xfrm>
                  <a:off x="6647370" y="2119256"/>
                  <a:ext cx="360864" cy="661648"/>
                </a:xfrm>
                <a:prstGeom prst="roundRect">
                  <a:avLst>
                    <a:gd name="adj" fmla="val 12268"/>
                  </a:avLst>
                </a:pr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887495">
                    <a:defRPr/>
                  </a:pPr>
                  <a:endParaRPr lang="pt-BR" sz="1749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sp>
              <p:nvSpPr>
                <p:cNvPr id="7" name="object 37">
                  <a:extLst>
                    <a:ext uri="{FF2B5EF4-FFF2-40B4-BE49-F238E27FC236}">
                      <a16:creationId xmlns:a16="http://schemas.microsoft.com/office/drawing/2014/main" id="{CF0649CE-9B2E-A1C9-B3BD-8B1D1411DA00}"/>
                    </a:ext>
                  </a:extLst>
                </p:cNvPr>
                <p:cNvSpPr/>
                <p:nvPr/>
              </p:nvSpPr>
              <p:spPr>
                <a:xfrm>
                  <a:off x="6640122" y="2089537"/>
                  <a:ext cx="367665" cy="7073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7665" h="707389">
                      <a:moveTo>
                        <a:pt x="314198" y="0"/>
                      </a:moveTo>
                      <a:lnTo>
                        <a:pt x="53085" y="0"/>
                      </a:lnTo>
                      <a:lnTo>
                        <a:pt x="32468" y="4204"/>
                      </a:lnTo>
                      <a:lnTo>
                        <a:pt x="15589" y="15636"/>
                      </a:lnTo>
                      <a:lnTo>
                        <a:pt x="4187" y="32521"/>
                      </a:lnTo>
                      <a:lnTo>
                        <a:pt x="0" y="53085"/>
                      </a:lnTo>
                      <a:lnTo>
                        <a:pt x="0" y="654050"/>
                      </a:lnTo>
                      <a:lnTo>
                        <a:pt x="4187" y="674614"/>
                      </a:lnTo>
                      <a:lnTo>
                        <a:pt x="15589" y="691499"/>
                      </a:lnTo>
                      <a:lnTo>
                        <a:pt x="32468" y="702931"/>
                      </a:lnTo>
                      <a:lnTo>
                        <a:pt x="53085" y="707135"/>
                      </a:lnTo>
                      <a:lnTo>
                        <a:pt x="314198" y="707135"/>
                      </a:lnTo>
                      <a:lnTo>
                        <a:pt x="334815" y="702931"/>
                      </a:lnTo>
                      <a:lnTo>
                        <a:pt x="351694" y="691499"/>
                      </a:lnTo>
                      <a:lnTo>
                        <a:pt x="354514" y="687323"/>
                      </a:lnTo>
                      <a:lnTo>
                        <a:pt x="183642" y="687323"/>
                      </a:lnTo>
                      <a:lnTo>
                        <a:pt x="172900" y="685081"/>
                      </a:lnTo>
                      <a:lnTo>
                        <a:pt x="164004" y="679005"/>
                      </a:lnTo>
                      <a:lnTo>
                        <a:pt x="157942" y="670071"/>
                      </a:lnTo>
                      <a:lnTo>
                        <a:pt x="155701" y="659256"/>
                      </a:lnTo>
                      <a:lnTo>
                        <a:pt x="157942" y="648442"/>
                      </a:lnTo>
                      <a:lnTo>
                        <a:pt x="164004" y="639508"/>
                      </a:lnTo>
                      <a:lnTo>
                        <a:pt x="172900" y="633432"/>
                      </a:lnTo>
                      <a:lnTo>
                        <a:pt x="183642" y="631189"/>
                      </a:lnTo>
                      <a:lnTo>
                        <a:pt x="367283" y="631189"/>
                      </a:lnTo>
                      <a:lnTo>
                        <a:pt x="367283" y="614933"/>
                      </a:lnTo>
                      <a:lnTo>
                        <a:pt x="15748" y="614933"/>
                      </a:lnTo>
                      <a:lnTo>
                        <a:pt x="15748" y="92201"/>
                      </a:lnTo>
                      <a:lnTo>
                        <a:pt x="367283" y="92201"/>
                      </a:lnTo>
                      <a:lnTo>
                        <a:pt x="367283" y="53085"/>
                      </a:lnTo>
                      <a:lnTo>
                        <a:pt x="366818" y="50800"/>
                      </a:lnTo>
                      <a:lnTo>
                        <a:pt x="136398" y="50800"/>
                      </a:lnTo>
                      <a:lnTo>
                        <a:pt x="132969" y="47243"/>
                      </a:lnTo>
                      <a:lnTo>
                        <a:pt x="132969" y="38480"/>
                      </a:lnTo>
                      <a:lnTo>
                        <a:pt x="136398" y="35051"/>
                      </a:lnTo>
                      <a:lnTo>
                        <a:pt x="363612" y="35051"/>
                      </a:lnTo>
                      <a:lnTo>
                        <a:pt x="363096" y="32521"/>
                      </a:lnTo>
                      <a:lnTo>
                        <a:pt x="351694" y="15636"/>
                      </a:lnTo>
                      <a:lnTo>
                        <a:pt x="334815" y="4204"/>
                      </a:lnTo>
                      <a:lnTo>
                        <a:pt x="314198" y="0"/>
                      </a:lnTo>
                      <a:close/>
                    </a:path>
                    <a:path w="367665" h="707389">
                      <a:moveTo>
                        <a:pt x="367283" y="631189"/>
                      </a:moveTo>
                      <a:lnTo>
                        <a:pt x="183642" y="631189"/>
                      </a:lnTo>
                      <a:lnTo>
                        <a:pt x="194383" y="633432"/>
                      </a:lnTo>
                      <a:lnTo>
                        <a:pt x="203279" y="639508"/>
                      </a:lnTo>
                      <a:lnTo>
                        <a:pt x="209341" y="648442"/>
                      </a:lnTo>
                      <a:lnTo>
                        <a:pt x="211581" y="659256"/>
                      </a:lnTo>
                      <a:lnTo>
                        <a:pt x="209341" y="670071"/>
                      </a:lnTo>
                      <a:lnTo>
                        <a:pt x="203279" y="679005"/>
                      </a:lnTo>
                      <a:lnTo>
                        <a:pt x="194383" y="685081"/>
                      </a:lnTo>
                      <a:lnTo>
                        <a:pt x="183642" y="687323"/>
                      </a:lnTo>
                      <a:lnTo>
                        <a:pt x="354514" y="687323"/>
                      </a:lnTo>
                      <a:lnTo>
                        <a:pt x="363096" y="674614"/>
                      </a:lnTo>
                      <a:lnTo>
                        <a:pt x="367283" y="654050"/>
                      </a:lnTo>
                      <a:lnTo>
                        <a:pt x="367283" y="631189"/>
                      </a:lnTo>
                      <a:close/>
                    </a:path>
                    <a:path w="367665" h="707389">
                      <a:moveTo>
                        <a:pt x="367283" y="92201"/>
                      </a:moveTo>
                      <a:lnTo>
                        <a:pt x="351535" y="92201"/>
                      </a:lnTo>
                      <a:lnTo>
                        <a:pt x="351535" y="614933"/>
                      </a:lnTo>
                      <a:lnTo>
                        <a:pt x="367283" y="614933"/>
                      </a:lnTo>
                      <a:lnTo>
                        <a:pt x="367283" y="92201"/>
                      </a:lnTo>
                      <a:close/>
                    </a:path>
                    <a:path w="367665" h="707389">
                      <a:moveTo>
                        <a:pt x="363612" y="35051"/>
                      </a:moveTo>
                      <a:lnTo>
                        <a:pt x="230250" y="35051"/>
                      </a:lnTo>
                      <a:lnTo>
                        <a:pt x="233806" y="38480"/>
                      </a:lnTo>
                      <a:lnTo>
                        <a:pt x="233806" y="47243"/>
                      </a:lnTo>
                      <a:lnTo>
                        <a:pt x="230250" y="50800"/>
                      </a:lnTo>
                      <a:lnTo>
                        <a:pt x="366818" y="50800"/>
                      </a:lnTo>
                      <a:lnTo>
                        <a:pt x="363612" y="35051"/>
                      </a:lnTo>
                      <a:close/>
                    </a:path>
                  </a:pathLst>
                </a:custGeom>
                <a:solidFill>
                  <a:srgbClr val="171717"/>
                </a:solidFill>
              </p:spPr>
              <p:txBody>
                <a:bodyPr wrap="square" lIns="0" tIns="0" rIns="0" bIns="0" rtlCol="0"/>
                <a:lstStyle/>
                <a:p>
                  <a:pPr defTabSz="887495">
                    <a:defRPr/>
                  </a:pPr>
                  <a:endParaRPr sz="1749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</p:grpSp>
          <p:pic>
            <p:nvPicPr>
              <p:cNvPr id="5" name="Imagem 4">
                <a:extLst>
                  <a:ext uri="{FF2B5EF4-FFF2-40B4-BE49-F238E27FC236}">
                    <a16:creationId xmlns:a16="http://schemas.microsoft.com/office/drawing/2014/main" id="{5140FAFD-3FA1-AEAB-77FB-29B7662FBD3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923132" y="3170721"/>
                <a:ext cx="548552" cy="580516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sp>
          <p:nvSpPr>
            <p:cNvPr id="43" name="CaixaDeTexto 42">
              <a:extLst>
                <a:ext uri="{FF2B5EF4-FFF2-40B4-BE49-F238E27FC236}">
                  <a16:creationId xmlns:a16="http://schemas.microsoft.com/office/drawing/2014/main" id="{D43E16E2-4CDA-C138-8CB7-3A65027488C4}"/>
                </a:ext>
              </a:extLst>
            </p:cNvPr>
            <p:cNvSpPr txBox="1"/>
            <p:nvPr/>
          </p:nvSpPr>
          <p:spPr>
            <a:xfrm>
              <a:off x="1493671" y="2879000"/>
              <a:ext cx="1040680" cy="4770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pt-BR" sz="2500" b="1" dirty="0">
                  <a:solidFill>
                    <a:prstClr val="white"/>
                  </a:solidFill>
                  <a:latin typeface="Calibri" panose="020F0502020204030204"/>
                </a:rPr>
                <a:t>1GB</a:t>
              </a:r>
            </a:p>
          </p:txBody>
        </p:sp>
      </p:grpSp>
      <p:grpSp>
        <p:nvGrpSpPr>
          <p:cNvPr id="50" name="Agrupar 49">
            <a:extLst>
              <a:ext uri="{FF2B5EF4-FFF2-40B4-BE49-F238E27FC236}">
                <a16:creationId xmlns:a16="http://schemas.microsoft.com/office/drawing/2014/main" id="{F4DE1E78-37F8-A583-FB99-2675EA25FC69}"/>
              </a:ext>
            </a:extLst>
          </p:cNvPr>
          <p:cNvGrpSpPr/>
          <p:nvPr/>
        </p:nvGrpSpPr>
        <p:grpSpPr>
          <a:xfrm>
            <a:off x="3143672" y="1556792"/>
            <a:ext cx="1075320" cy="2108890"/>
            <a:chOff x="3142878" y="1556792"/>
            <a:chExt cx="1075320" cy="2108890"/>
          </a:xfrm>
        </p:grpSpPr>
        <p:grpSp>
          <p:nvGrpSpPr>
            <p:cNvPr id="8" name="Grupo 51">
              <a:extLst>
                <a:ext uri="{FF2B5EF4-FFF2-40B4-BE49-F238E27FC236}">
                  <a16:creationId xmlns:a16="http://schemas.microsoft.com/office/drawing/2014/main" id="{69748B32-F251-7E64-0210-2E7FB61EB18F}"/>
                </a:ext>
              </a:extLst>
            </p:cNvPr>
            <p:cNvGrpSpPr/>
            <p:nvPr/>
          </p:nvGrpSpPr>
          <p:grpSpPr>
            <a:xfrm>
              <a:off x="3142878" y="1556792"/>
              <a:ext cx="1051908" cy="2108890"/>
              <a:chOff x="8887303" y="3004484"/>
              <a:chExt cx="620210" cy="1217139"/>
            </a:xfrm>
          </p:grpSpPr>
          <p:grpSp>
            <p:nvGrpSpPr>
              <p:cNvPr id="9" name="Agrupar 108">
                <a:extLst>
                  <a:ext uri="{FF2B5EF4-FFF2-40B4-BE49-F238E27FC236}">
                    <a16:creationId xmlns:a16="http://schemas.microsoft.com/office/drawing/2014/main" id="{344B3E9D-6395-5C9E-73A6-CE0EFC043E54}"/>
                  </a:ext>
                </a:extLst>
              </p:cNvPr>
              <p:cNvGrpSpPr/>
              <p:nvPr/>
            </p:nvGrpSpPr>
            <p:grpSpPr>
              <a:xfrm>
                <a:off x="8887303" y="3004484"/>
                <a:ext cx="620210" cy="1217139"/>
                <a:chOff x="6640122" y="2089537"/>
                <a:chExt cx="368112" cy="707390"/>
              </a:xfrm>
            </p:grpSpPr>
            <p:sp>
              <p:nvSpPr>
                <p:cNvPr id="11" name="Retângulo Arredondado 107">
                  <a:extLst>
                    <a:ext uri="{FF2B5EF4-FFF2-40B4-BE49-F238E27FC236}">
                      <a16:creationId xmlns:a16="http://schemas.microsoft.com/office/drawing/2014/main" id="{B2E226B2-C899-5B15-421C-C6F640139775}"/>
                    </a:ext>
                  </a:extLst>
                </p:cNvPr>
                <p:cNvSpPr/>
                <p:nvPr/>
              </p:nvSpPr>
              <p:spPr>
                <a:xfrm>
                  <a:off x="6647370" y="2119256"/>
                  <a:ext cx="360864" cy="661648"/>
                </a:xfrm>
                <a:prstGeom prst="roundRect">
                  <a:avLst>
                    <a:gd name="adj" fmla="val 12268"/>
                  </a:avLst>
                </a:pr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887495">
                    <a:defRPr/>
                  </a:pPr>
                  <a:endParaRPr lang="pt-BR" sz="1749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sp>
              <p:nvSpPr>
                <p:cNvPr id="12" name="object 37">
                  <a:extLst>
                    <a:ext uri="{FF2B5EF4-FFF2-40B4-BE49-F238E27FC236}">
                      <a16:creationId xmlns:a16="http://schemas.microsoft.com/office/drawing/2014/main" id="{28EDCEB9-256A-DDF8-5028-9CFF7B2ED9D6}"/>
                    </a:ext>
                  </a:extLst>
                </p:cNvPr>
                <p:cNvSpPr/>
                <p:nvPr/>
              </p:nvSpPr>
              <p:spPr>
                <a:xfrm>
                  <a:off x="6640122" y="2089537"/>
                  <a:ext cx="367665" cy="7073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7665" h="707389">
                      <a:moveTo>
                        <a:pt x="314198" y="0"/>
                      </a:moveTo>
                      <a:lnTo>
                        <a:pt x="53085" y="0"/>
                      </a:lnTo>
                      <a:lnTo>
                        <a:pt x="32468" y="4204"/>
                      </a:lnTo>
                      <a:lnTo>
                        <a:pt x="15589" y="15636"/>
                      </a:lnTo>
                      <a:lnTo>
                        <a:pt x="4187" y="32521"/>
                      </a:lnTo>
                      <a:lnTo>
                        <a:pt x="0" y="53085"/>
                      </a:lnTo>
                      <a:lnTo>
                        <a:pt x="0" y="654050"/>
                      </a:lnTo>
                      <a:lnTo>
                        <a:pt x="4187" y="674614"/>
                      </a:lnTo>
                      <a:lnTo>
                        <a:pt x="15589" y="691499"/>
                      </a:lnTo>
                      <a:lnTo>
                        <a:pt x="32468" y="702931"/>
                      </a:lnTo>
                      <a:lnTo>
                        <a:pt x="53085" y="707135"/>
                      </a:lnTo>
                      <a:lnTo>
                        <a:pt x="314198" y="707135"/>
                      </a:lnTo>
                      <a:lnTo>
                        <a:pt x="334815" y="702931"/>
                      </a:lnTo>
                      <a:lnTo>
                        <a:pt x="351694" y="691499"/>
                      </a:lnTo>
                      <a:lnTo>
                        <a:pt x="354514" y="687323"/>
                      </a:lnTo>
                      <a:lnTo>
                        <a:pt x="183642" y="687323"/>
                      </a:lnTo>
                      <a:lnTo>
                        <a:pt x="172900" y="685081"/>
                      </a:lnTo>
                      <a:lnTo>
                        <a:pt x="164004" y="679005"/>
                      </a:lnTo>
                      <a:lnTo>
                        <a:pt x="157942" y="670071"/>
                      </a:lnTo>
                      <a:lnTo>
                        <a:pt x="155701" y="659256"/>
                      </a:lnTo>
                      <a:lnTo>
                        <a:pt x="157942" y="648442"/>
                      </a:lnTo>
                      <a:lnTo>
                        <a:pt x="164004" y="639508"/>
                      </a:lnTo>
                      <a:lnTo>
                        <a:pt x="172900" y="633432"/>
                      </a:lnTo>
                      <a:lnTo>
                        <a:pt x="183642" y="631189"/>
                      </a:lnTo>
                      <a:lnTo>
                        <a:pt x="367283" y="631189"/>
                      </a:lnTo>
                      <a:lnTo>
                        <a:pt x="367283" y="614933"/>
                      </a:lnTo>
                      <a:lnTo>
                        <a:pt x="15748" y="614933"/>
                      </a:lnTo>
                      <a:lnTo>
                        <a:pt x="15748" y="92201"/>
                      </a:lnTo>
                      <a:lnTo>
                        <a:pt x="367283" y="92201"/>
                      </a:lnTo>
                      <a:lnTo>
                        <a:pt x="367283" y="53085"/>
                      </a:lnTo>
                      <a:lnTo>
                        <a:pt x="366818" y="50800"/>
                      </a:lnTo>
                      <a:lnTo>
                        <a:pt x="136398" y="50800"/>
                      </a:lnTo>
                      <a:lnTo>
                        <a:pt x="132969" y="47243"/>
                      </a:lnTo>
                      <a:lnTo>
                        <a:pt x="132969" y="38480"/>
                      </a:lnTo>
                      <a:lnTo>
                        <a:pt x="136398" y="35051"/>
                      </a:lnTo>
                      <a:lnTo>
                        <a:pt x="363612" y="35051"/>
                      </a:lnTo>
                      <a:lnTo>
                        <a:pt x="363096" y="32521"/>
                      </a:lnTo>
                      <a:lnTo>
                        <a:pt x="351694" y="15636"/>
                      </a:lnTo>
                      <a:lnTo>
                        <a:pt x="334815" y="4204"/>
                      </a:lnTo>
                      <a:lnTo>
                        <a:pt x="314198" y="0"/>
                      </a:lnTo>
                      <a:close/>
                    </a:path>
                    <a:path w="367665" h="707389">
                      <a:moveTo>
                        <a:pt x="367283" y="631189"/>
                      </a:moveTo>
                      <a:lnTo>
                        <a:pt x="183642" y="631189"/>
                      </a:lnTo>
                      <a:lnTo>
                        <a:pt x="194383" y="633432"/>
                      </a:lnTo>
                      <a:lnTo>
                        <a:pt x="203279" y="639508"/>
                      </a:lnTo>
                      <a:lnTo>
                        <a:pt x="209341" y="648442"/>
                      </a:lnTo>
                      <a:lnTo>
                        <a:pt x="211581" y="659256"/>
                      </a:lnTo>
                      <a:lnTo>
                        <a:pt x="209341" y="670071"/>
                      </a:lnTo>
                      <a:lnTo>
                        <a:pt x="203279" y="679005"/>
                      </a:lnTo>
                      <a:lnTo>
                        <a:pt x="194383" y="685081"/>
                      </a:lnTo>
                      <a:lnTo>
                        <a:pt x="183642" y="687323"/>
                      </a:lnTo>
                      <a:lnTo>
                        <a:pt x="354514" y="687323"/>
                      </a:lnTo>
                      <a:lnTo>
                        <a:pt x="363096" y="674614"/>
                      </a:lnTo>
                      <a:lnTo>
                        <a:pt x="367283" y="654050"/>
                      </a:lnTo>
                      <a:lnTo>
                        <a:pt x="367283" y="631189"/>
                      </a:lnTo>
                      <a:close/>
                    </a:path>
                    <a:path w="367665" h="707389">
                      <a:moveTo>
                        <a:pt x="367283" y="92201"/>
                      </a:moveTo>
                      <a:lnTo>
                        <a:pt x="351535" y="92201"/>
                      </a:lnTo>
                      <a:lnTo>
                        <a:pt x="351535" y="614933"/>
                      </a:lnTo>
                      <a:lnTo>
                        <a:pt x="367283" y="614933"/>
                      </a:lnTo>
                      <a:lnTo>
                        <a:pt x="367283" y="92201"/>
                      </a:lnTo>
                      <a:close/>
                    </a:path>
                    <a:path w="367665" h="707389">
                      <a:moveTo>
                        <a:pt x="363612" y="35051"/>
                      </a:moveTo>
                      <a:lnTo>
                        <a:pt x="230250" y="35051"/>
                      </a:lnTo>
                      <a:lnTo>
                        <a:pt x="233806" y="38480"/>
                      </a:lnTo>
                      <a:lnTo>
                        <a:pt x="233806" y="47243"/>
                      </a:lnTo>
                      <a:lnTo>
                        <a:pt x="230250" y="50800"/>
                      </a:lnTo>
                      <a:lnTo>
                        <a:pt x="366818" y="50800"/>
                      </a:lnTo>
                      <a:lnTo>
                        <a:pt x="363612" y="35051"/>
                      </a:lnTo>
                      <a:close/>
                    </a:path>
                  </a:pathLst>
                </a:custGeom>
                <a:solidFill>
                  <a:srgbClr val="171717"/>
                </a:solidFill>
              </p:spPr>
              <p:txBody>
                <a:bodyPr wrap="square" lIns="0" tIns="0" rIns="0" bIns="0" rtlCol="0"/>
                <a:lstStyle/>
                <a:p>
                  <a:pPr defTabSz="887495">
                    <a:defRPr/>
                  </a:pPr>
                  <a:endParaRPr sz="1749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</p:grpSp>
          <p:pic>
            <p:nvPicPr>
              <p:cNvPr id="10" name="Imagem 9">
                <a:extLst>
                  <a:ext uri="{FF2B5EF4-FFF2-40B4-BE49-F238E27FC236}">
                    <a16:creationId xmlns:a16="http://schemas.microsoft.com/office/drawing/2014/main" id="{77BA6F77-D4F0-2F85-8198-BC7B9EB6426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932246" y="3170721"/>
                <a:ext cx="548552" cy="580516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sp>
          <p:nvSpPr>
            <p:cNvPr id="44" name="CaixaDeTexto 43">
              <a:extLst>
                <a:ext uri="{FF2B5EF4-FFF2-40B4-BE49-F238E27FC236}">
                  <a16:creationId xmlns:a16="http://schemas.microsoft.com/office/drawing/2014/main" id="{21FF71C9-2E93-9D25-8F76-4FECCBF9EC30}"/>
                </a:ext>
              </a:extLst>
            </p:cNvPr>
            <p:cNvSpPr txBox="1"/>
            <p:nvPr/>
          </p:nvSpPr>
          <p:spPr>
            <a:xfrm>
              <a:off x="3177518" y="2905427"/>
              <a:ext cx="1040680" cy="4770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pt-BR" sz="2500" b="1" dirty="0">
                  <a:solidFill>
                    <a:prstClr val="white"/>
                  </a:solidFill>
                  <a:latin typeface="Calibri" panose="020F0502020204030204"/>
                </a:rPr>
                <a:t>15GB</a:t>
              </a:r>
            </a:p>
          </p:txBody>
        </p:sp>
      </p:grpSp>
      <p:grpSp>
        <p:nvGrpSpPr>
          <p:cNvPr id="51" name="Agrupar 50">
            <a:extLst>
              <a:ext uri="{FF2B5EF4-FFF2-40B4-BE49-F238E27FC236}">
                <a16:creationId xmlns:a16="http://schemas.microsoft.com/office/drawing/2014/main" id="{CF2B248F-7A41-B0C0-EEAA-C18D11EBA53A}"/>
              </a:ext>
            </a:extLst>
          </p:cNvPr>
          <p:cNvGrpSpPr/>
          <p:nvPr/>
        </p:nvGrpSpPr>
        <p:grpSpPr>
          <a:xfrm>
            <a:off x="4798580" y="1577207"/>
            <a:ext cx="1070073" cy="2108890"/>
            <a:chOff x="4797785" y="1577207"/>
            <a:chExt cx="1070073" cy="2108890"/>
          </a:xfrm>
        </p:grpSpPr>
        <p:grpSp>
          <p:nvGrpSpPr>
            <p:cNvPr id="13" name="Grupo 51">
              <a:extLst>
                <a:ext uri="{FF2B5EF4-FFF2-40B4-BE49-F238E27FC236}">
                  <a16:creationId xmlns:a16="http://schemas.microsoft.com/office/drawing/2014/main" id="{CF434650-6D96-5AB3-56C5-6F39F65AC3C1}"/>
                </a:ext>
              </a:extLst>
            </p:cNvPr>
            <p:cNvGrpSpPr/>
            <p:nvPr/>
          </p:nvGrpSpPr>
          <p:grpSpPr>
            <a:xfrm>
              <a:off x="4797785" y="1577207"/>
              <a:ext cx="1051908" cy="2108890"/>
              <a:chOff x="8887303" y="3004484"/>
              <a:chExt cx="620210" cy="1217139"/>
            </a:xfrm>
          </p:grpSpPr>
          <p:grpSp>
            <p:nvGrpSpPr>
              <p:cNvPr id="14" name="Agrupar 108">
                <a:extLst>
                  <a:ext uri="{FF2B5EF4-FFF2-40B4-BE49-F238E27FC236}">
                    <a16:creationId xmlns:a16="http://schemas.microsoft.com/office/drawing/2014/main" id="{09636C5C-10DE-6154-008E-3FA068D0F7A7}"/>
                  </a:ext>
                </a:extLst>
              </p:cNvPr>
              <p:cNvGrpSpPr/>
              <p:nvPr/>
            </p:nvGrpSpPr>
            <p:grpSpPr>
              <a:xfrm>
                <a:off x="8887303" y="3004484"/>
                <a:ext cx="620210" cy="1217139"/>
                <a:chOff x="6640122" y="2089537"/>
                <a:chExt cx="368112" cy="707390"/>
              </a:xfrm>
            </p:grpSpPr>
            <p:sp>
              <p:nvSpPr>
                <p:cNvPr id="16" name="Retângulo Arredondado 107">
                  <a:extLst>
                    <a:ext uri="{FF2B5EF4-FFF2-40B4-BE49-F238E27FC236}">
                      <a16:creationId xmlns:a16="http://schemas.microsoft.com/office/drawing/2014/main" id="{E8E8CDF4-D402-6D6C-44C8-6254B593D3F6}"/>
                    </a:ext>
                  </a:extLst>
                </p:cNvPr>
                <p:cNvSpPr/>
                <p:nvPr/>
              </p:nvSpPr>
              <p:spPr>
                <a:xfrm>
                  <a:off x="6647370" y="2119256"/>
                  <a:ext cx="360864" cy="661648"/>
                </a:xfrm>
                <a:prstGeom prst="roundRect">
                  <a:avLst>
                    <a:gd name="adj" fmla="val 12268"/>
                  </a:avLst>
                </a:pr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887495">
                    <a:defRPr/>
                  </a:pPr>
                  <a:endParaRPr lang="pt-BR" sz="1749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sp>
              <p:nvSpPr>
                <p:cNvPr id="17" name="object 37">
                  <a:extLst>
                    <a:ext uri="{FF2B5EF4-FFF2-40B4-BE49-F238E27FC236}">
                      <a16:creationId xmlns:a16="http://schemas.microsoft.com/office/drawing/2014/main" id="{8593F748-310E-9586-42C1-9BF428400649}"/>
                    </a:ext>
                  </a:extLst>
                </p:cNvPr>
                <p:cNvSpPr/>
                <p:nvPr/>
              </p:nvSpPr>
              <p:spPr>
                <a:xfrm>
                  <a:off x="6640122" y="2089537"/>
                  <a:ext cx="367665" cy="7073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7665" h="707389">
                      <a:moveTo>
                        <a:pt x="314198" y="0"/>
                      </a:moveTo>
                      <a:lnTo>
                        <a:pt x="53085" y="0"/>
                      </a:lnTo>
                      <a:lnTo>
                        <a:pt x="32468" y="4204"/>
                      </a:lnTo>
                      <a:lnTo>
                        <a:pt x="15589" y="15636"/>
                      </a:lnTo>
                      <a:lnTo>
                        <a:pt x="4187" y="32521"/>
                      </a:lnTo>
                      <a:lnTo>
                        <a:pt x="0" y="53085"/>
                      </a:lnTo>
                      <a:lnTo>
                        <a:pt x="0" y="654050"/>
                      </a:lnTo>
                      <a:lnTo>
                        <a:pt x="4187" y="674614"/>
                      </a:lnTo>
                      <a:lnTo>
                        <a:pt x="15589" y="691499"/>
                      </a:lnTo>
                      <a:lnTo>
                        <a:pt x="32468" y="702931"/>
                      </a:lnTo>
                      <a:lnTo>
                        <a:pt x="53085" y="707135"/>
                      </a:lnTo>
                      <a:lnTo>
                        <a:pt x="314198" y="707135"/>
                      </a:lnTo>
                      <a:lnTo>
                        <a:pt x="334815" y="702931"/>
                      </a:lnTo>
                      <a:lnTo>
                        <a:pt x="351694" y="691499"/>
                      </a:lnTo>
                      <a:lnTo>
                        <a:pt x="354514" y="687323"/>
                      </a:lnTo>
                      <a:lnTo>
                        <a:pt x="183642" y="687323"/>
                      </a:lnTo>
                      <a:lnTo>
                        <a:pt x="172900" y="685081"/>
                      </a:lnTo>
                      <a:lnTo>
                        <a:pt x="164004" y="679005"/>
                      </a:lnTo>
                      <a:lnTo>
                        <a:pt x="157942" y="670071"/>
                      </a:lnTo>
                      <a:lnTo>
                        <a:pt x="155701" y="659256"/>
                      </a:lnTo>
                      <a:lnTo>
                        <a:pt x="157942" y="648442"/>
                      </a:lnTo>
                      <a:lnTo>
                        <a:pt x="164004" y="639508"/>
                      </a:lnTo>
                      <a:lnTo>
                        <a:pt x="172900" y="633432"/>
                      </a:lnTo>
                      <a:lnTo>
                        <a:pt x="183642" y="631189"/>
                      </a:lnTo>
                      <a:lnTo>
                        <a:pt x="367283" y="631189"/>
                      </a:lnTo>
                      <a:lnTo>
                        <a:pt x="367283" y="614933"/>
                      </a:lnTo>
                      <a:lnTo>
                        <a:pt x="15748" y="614933"/>
                      </a:lnTo>
                      <a:lnTo>
                        <a:pt x="15748" y="92201"/>
                      </a:lnTo>
                      <a:lnTo>
                        <a:pt x="367283" y="92201"/>
                      </a:lnTo>
                      <a:lnTo>
                        <a:pt x="367283" y="53085"/>
                      </a:lnTo>
                      <a:lnTo>
                        <a:pt x="366818" y="50800"/>
                      </a:lnTo>
                      <a:lnTo>
                        <a:pt x="136398" y="50800"/>
                      </a:lnTo>
                      <a:lnTo>
                        <a:pt x="132969" y="47243"/>
                      </a:lnTo>
                      <a:lnTo>
                        <a:pt x="132969" y="38480"/>
                      </a:lnTo>
                      <a:lnTo>
                        <a:pt x="136398" y="35051"/>
                      </a:lnTo>
                      <a:lnTo>
                        <a:pt x="363612" y="35051"/>
                      </a:lnTo>
                      <a:lnTo>
                        <a:pt x="363096" y="32521"/>
                      </a:lnTo>
                      <a:lnTo>
                        <a:pt x="351694" y="15636"/>
                      </a:lnTo>
                      <a:lnTo>
                        <a:pt x="334815" y="4204"/>
                      </a:lnTo>
                      <a:lnTo>
                        <a:pt x="314198" y="0"/>
                      </a:lnTo>
                      <a:close/>
                    </a:path>
                    <a:path w="367665" h="707389">
                      <a:moveTo>
                        <a:pt x="367283" y="631189"/>
                      </a:moveTo>
                      <a:lnTo>
                        <a:pt x="183642" y="631189"/>
                      </a:lnTo>
                      <a:lnTo>
                        <a:pt x="194383" y="633432"/>
                      </a:lnTo>
                      <a:lnTo>
                        <a:pt x="203279" y="639508"/>
                      </a:lnTo>
                      <a:lnTo>
                        <a:pt x="209341" y="648442"/>
                      </a:lnTo>
                      <a:lnTo>
                        <a:pt x="211581" y="659256"/>
                      </a:lnTo>
                      <a:lnTo>
                        <a:pt x="209341" y="670071"/>
                      </a:lnTo>
                      <a:lnTo>
                        <a:pt x="203279" y="679005"/>
                      </a:lnTo>
                      <a:lnTo>
                        <a:pt x="194383" y="685081"/>
                      </a:lnTo>
                      <a:lnTo>
                        <a:pt x="183642" y="687323"/>
                      </a:lnTo>
                      <a:lnTo>
                        <a:pt x="354514" y="687323"/>
                      </a:lnTo>
                      <a:lnTo>
                        <a:pt x="363096" y="674614"/>
                      </a:lnTo>
                      <a:lnTo>
                        <a:pt x="367283" y="654050"/>
                      </a:lnTo>
                      <a:lnTo>
                        <a:pt x="367283" y="631189"/>
                      </a:lnTo>
                      <a:close/>
                    </a:path>
                    <a:path w="367665" h="707389">
                      <a:moveTo>
                        <a:pt x="367283" y="92201"/>
                      </a:moveTo>
                      <a:lnTo>
                        <a:pt x="351535" y="92201"/>
                      </a:lnTo>
                      <a:lnTo>
                        <a:pt x="351535" y="614933"/>
                      </a:lnTo>
                      <a:lnTo>
                        <a:pt x="367283" y="614933"/>
                      </a:lnTo>
                      <a:lnTo>
                        <a:pt x="367283" y="92201"/>
                      </a:lnTo>
                      <a:close/>
                    </a:path>
                    <a:path w="367665" h="707389">
                      <a:moveTo>
                        <a:pt x="363612" y="35051"/>
                      </a:moveTo>
                      <a:lnTo>
                        <a:pt x="230250" y="35051"/>
                      </a:lnTo>
                      <a:lnTo>
                        <a:pt x="233806" y="38480"/>
                      </a:lnTo>
                      <a:lnTo>
                        <a:pt x="233806" y="47243"/>
                      </a:lnTo>
                      <a:lnTo>
                        <a:pt x="230250" y="50800"/>
                      </a:lnTo>
                      <a:lnTo>
                        <a:pt x="366818" y="50800"/>
                      </a:lnTo>
                      <a:lnTo>
                        <a:pt x="363612" y="35051"/>
                      </a:lnTo>
                      <a:close/>
                    </a:path>
                  </a:pathLst>
                </a:custGeom>
                <a:solidFill>
                  <a:srgbClr val="171717"/>
                </a:solidFill>
              </p:spPr>
              <p:txBody>
                <a:bodyPr wrap="square" lIns="0" tIns="0" rIns="0" bIns="0" rtlCol="0"/>
                <a:lstStyle/>
                <a:p>
                  <a:pPr defTabSz="887495">
                    <a:defRPr/>
                  </a:pPr>
                  <a:endParaRPr sz="1749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</p:grpSp>
          <p:pic>
            <p:nvPicPr>
              <p:cNvPr id="15" name="Imagem 14">
                <a:extLst>
                  <a:ext uri="{FF2B5EF4-FFF2-40B4-BE49-F238E27FC236}">
                    <a16:creationId xmlns:a16="http://schemas.microsoft.com/office/drawing/2014/main" id="{D57D074C-0E93-59AB-B828-39D74D0A4F8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941109" y="3158938"/>
                <a:ext cx="548552" cy="580516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sp>
          <p:nvSpPr>
            <p:cNvPr id="45" name="CaixaDeTexto 44">
              <a:extLst>
                <a:ext uri="{FF2B5EF4-FFF2-40B4-BE49-F238E27FC236}">
                  <a16:creationId xmlns:a16="http://schemas.microsoft.com/office/drawing/2014/main" id="{37382DAA-AD9C-5452-3029-26BEA677B5D1}"/>
                </a:ext>
              </a:extLst>
            </p:cNvPr>
            <p:cNvSpPr txBox="1"/>
            <p:nvPr/>
          </p:nvSpPr>
          <p:spPr>
            <a:xfrm>
              <a:off x="4827178" y="2915535"/>
              <a:ext cx="1040680" cy="4770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pt-BR" sz="2500" b="1" dirty="0">
                  <a:solidFill>
                    <a:prstClr val="white"/>
                  </a:solidFill>
                  <a:latin typeface="Calibri" panose="020F0502020204030204"/>
                </a:rPr>
                <a:t>25GB</a:t>
              </a:r>
            </a:p>
          </p:txBody>
        </p:sp>
      </p:grp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D047EF5D-AC9A-27C2-16F7-8B3AEA6DD3C4}"/>
              </a:ext>
            </a:extLst>
          </p:cNvPr>
          <p:cNvGrpSpPr/>
          <p:nvPr/>
        </p:nvGrpSpPr>
        <p:grpSpPr>
          <a:xfrm>
            <a:off x="6515020" y="1575863"/>
            <a:ext cx="1071343" cy="2108890"/>
            <a:chOff x="6469200" y="1556792"/>
            <a:chExt cx="1071343" cy="2108890"/>
          </a:xfrm>
        </p:grpSpPr>
        <p:grpSp>
          <p:nvGrpSpPr>
            <p:cNvPr id="18" name="Grupo 51">
              <a:extLst>
                <a:ext uri="{FF2B5EF4-FFF2-40B4-BE49-F238E27FC236}">
                  <a16:creationId xmlns:a16="http://schemas.microsoft.com/office/drawing/2014/main" id="{D8EA2701-D36B-6040-3FBE-2D584BA30DA7}"/>
                </a:ext>
              </a:extLst>
            </p:cNvPr>
            <p:cNvGrpSpPr/>
            <p:nvPr/>
          </p:nvGrpSpPr>
          <p:grpSpPr>
            <a:xfrm>
              <a:off x="6469200" y="1556792"/>
              <a:ext cx="1051908" cy="2108890"/>
              <a:chOff x="8887303" y="3004484"/>
              <a:chExt cx="620210" cy="1217139"/>
            </a:xfrm>
          </p:grpSpPr>
          <p:grpSp>
            <p:nvGrpSpPr>
              <p:cNvPr id="19" name="Agrupar 108">
                <a:extLst>
                  <a:ext uri="{FF2B5EF4-FFF2-40B4-BE49-F238E27FC236}">
                    <a16:creationId xmlns:a16="http://schemas.microsoft.com/office/drawing/2014/main" id="{A798855C-C5B2-F3F1-BB2E-A4EA6D8B17BC}"/>
                  </a:ext>
                </a:extLst>
              </p:cNvPr>
              <p:cNvGrpSpPr/>
              <p:nvPr/>
            </p:nvGrpSpPr>
            <p:grpSpPr>
              <a:xfrm>
                <a:off x="8887303" y="3004484"/>
                <a:ext cx="620210" cy="1217139"/>
                <a:chOff x="6640122" y="2089537"/>
                <a:chExt cx="368112" cy="707390"/>
              </a:xfrm>
            </p:grpSpPr>
            <p:sp>
              <p:nvSpPr>
                <p:cNvPr id="21" name="Retângulo Arredondado 107">
                  <a:extLst>
                    <a:ext uri="{FF2B5EF4-FFF2-40B4-BE49-F238E27FC236}">
                      <a16:creationId xmlns:a16="http://schemas.microsoft.com/office/drawing/2014/main" id="{38C26E31-8785-4857-C85A-1797E7320D58}"/>
                    </a:ext>
                  </a:extLst>
                </p:cNvPr>
                <p:cNvSpPr/>
                <p:nvPr/>
              </p:nvSpPr>
              <p:spPr>
                <a:xfrm>
                  <a:off x="6647370" y="2119256"/>
                  <a:ext cx="360864" cy="661648"/>
                </a:xfrm>
                <a:prstGeom prst="roundRect">
                  <a:avLst>
                    <a:gd name="adj" fmla="val 12268"/>
                  </a:avLst>
                </a:pr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887495">
                    <a:defRPr/>
                  </a:pPr>
                  <a:endParaRPr lang="pt-BR" sz="1749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sp>
              <p:nvSpPr>
                <p:cNvPr id="22" name="object 37">
                  <a:extLst>
                    <a:ext uri="{FF2B5EF4-FFF2-40B4-BE49-F238E27FC236}">
                      <a16:creationId xmlns:a16="http://schemas.microsoft.com/office/drawing/2014/main" id="{5B285B51-00EA-3404-B531-4E947EC6F3CC}"/>
                    </a:ext>
                  </a:extLst>
                </p:cNvPr>
                <p:cNvSpPr/>
                <p:nvPr/>
              </p:nvSpPr>
              <p:spPr>
                <a:xfrm>
                  <a:off x="6640122" y="2089537"/>
                  <a:ext cx="367665" cy="7073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7665" h="707389">
                      <a:moveTo>
                        <a:pt x="314198" y="0"/>
                      </a:moveTo>
                      <a:lnTo>
                        <a:pt x="53085" y="0"/>
                      </a:lnTo>
                      <a:lnTo>
                        <a:pt x="32468" y="4204"/>
                      </a:lnTo>
                      <a:lnTo>
                        <a:pt x="15589" y="15636"/>
                      </a:lnTo>
                      <a:lnTo>
                        <a:pt x="4187" y="32521"/>
                      </a:lnTo>
                      <a:lnTo>
                        <a:pt x="0" y="53085"/>
                      </a:lnTo>
                      <a:lnTo>
                        <a:pt x="0" y="654050"/>
                      </a:lnTo>
                      <a:lnTo>
                        <a:pt x="4187" y="674614"/>
                      </a:lnTo>
                      <a:lnTo>
                        <a:pt x="15589" y="691499"/>
                      </a:lnTo>
                      <a:lnTo>
                        <a:pt x="32468" y="702931"/>
                      </a:lnTo>
                      <a:lnTo>
                        <a:pt x="53085" y="707135"/>
                      </a:lnTo>
                      <a:lnTo>
                        <a:pt x="314198" y="707135"/>
                      </a:lnTo>
                      <a:lnTo>
                        <a:pt x="334815" y="702931"/>
                      </a:lnTo>
                      <a:lnTo>
                        <a:pt x="351694" y="691499"/>
                      </a:lnTo>
                      <a:lnTo>
                        <a:pt x="354514" y="687323"/>
                      </a:lnTo>
                      <a:lnTo>
                        <a:pt x="183642" y="687323"/>
                      </a:lnTo>
                      <a:lnTo>
                        <a:pt x="172900" y="685081"/>
                      </a:lnTo>
                      <a:lnTo>
                        <a:pt x="164004" y="679005"/>
                      </a:lnTo>
                      <a:lnTo>
                        <a:pt x="157942" y="670071"/>
                      </a:lnTo>
                      <a:lnTo>
                        <a:pt x="155701" y="659256"/>
                      </a:lnTo>
                      <a:lnTo>
                        <a:pt x="157942" y="648442"/>
                      </a:lnTo>
                      <a:lnTo>
                        <a:pt x="164004" y="639508"/>
                      </a:lnTo>
                      <a:lnTo>
                        <a:pt x="172900" y="633432"/>
                      </a:lnTo>
                      <a:lnTo>
                        <a:pt x="183642" y="631189"/>
                      </a:lnTo>
                      <a:lnTo>
                        <a:pt x="367283" y="631189"/>
                      </a:lnTo>
                      <a:lnTo>
                        <a:pt x="367283" y="614933"/>
                      </a:lnTo>
                      <a:lnTo>
                        <a:pt x="15748" y="614933"/>
                      </a:lnTo>
                      <a:lnTo>
                        <a:pt x="15748" y="92201"/>
                      </a:lnTo>
                      <a:lnTo>
                        <a:pt x="367283" y="92201"/>
                      </a:lnTo>
                      <a:lnTo>
                        <a:pt x="367283" y="53085"/>
                      </a:lnTo>
                      <a:lnTo>
                        <a:pt x="366818" y="50800"/>
                      </a:lnTo>
                      <a:lnTo>
                        <a:pt x="136398" y="50800"/>
                      </a:lnTo>
                      <a:lnTo>
                        <a:pt x="132969" y="47243"/>
                      </a:lnTo>
                      <a:lnTo>
                        <a:pt x="132969" y="38480"/>
                      </a:lnTo>
                      <a:lnTo>
                        <a:pt x="136398" y="35051"/>
                      </a:lnTo>
                      <a:lnTo>
                        <a:pt x="363612" y="35051"/>
                      </a:lnTo>
                      <a:lnTo>
                        <a:pt x="363096" y="32521"/>
                      </a:lnTo>
                      <a:lnTo>
                        <a:pt x="351694" y="15636"/>
                      </a:lnTo>
                      <a:lnTo>
                        <a:pt x="334815" y="4204"/>
                      </a:lnTo>
                      <a:lnTo>
                        <a:pt x="314198" y="0"/>
                      </a:lnTo>
                      <a:close/>
                    </a:path>
                    <a:path w="367665" h="707389">
                      <a:moveTo>
                        <a:pt x="367283" y="631189"/>
                      </a:moveTo>
                      <a:lnTo>
                        <a:pt x="183642" y="631189"/>
                      </a:lnTo>
                      <a:lnTo>
                        <a:pt x="194383" y="633432"/>
                      </a:lnTo>
                      <a:lnTo>
                        <a:pt x="203279" y="639508"/>
                      </a:lnTo>
                      <a:lnTo>
                        <a:pt x="209341" y="648442"/>
                      </a:lnTo>
                      <a:lnTo>
                        <a:pt x="211581" y="659256"/>
                      </a:lnTo>
                      <a:lnTo>
                        <a:pt x="209341" y="670071"/>
                      </a:lnTo>
                      <a:lnTo>
                        <a:pt x="203279" y="679005"/>
                      </a:lnTo>
                      <a:lnTo>
                        <a:pt x="194383" y="685081"/>
                      </a:lnTo>
                      <a:lnTo>
                        <a:pt x="183642" y="687323"/>
                      </a:lnTo>
                      <a:lnTo>
                        <a:pt x="354514" y="687323"/>
                      </a:lnTo>
                      <a:lnTo>
                        <a:pt x="363096" y="674614"/>
                      </a:lnTo>
                      <a:lnTo>
                        <a:pt x="367283" y="654050"/>
                      </a:lnTo>
                      <a:lnTo>
                        <a:pt x="367283" y="631189"/>
                      </a:lnTo>
                      <a:close/>
                    </a:path>
                    <a:path w="367665" h="707389">
                      <a:moveTo>
                        <a:pt x="367283" y="92201"/>
                      </a:moveTo>
                      <a:lnTo>
                        <a:pt x="351535" y="92201"/>
                      </a:lnTo>
                      <a:lnTo>
                        <a:pt x="351535" y="614933"/>
                      </a:lnTo>
                      <a:lnTo>
                        <a:pt x="367283" y="614933"/>
                      </a:lnTo>
                      <a:lnTo>
                        <a:pt x="367283" y="92201"/>
                      </a:lnTo>
                      <a:close/>
                    </a:path>
                    <a:path w="367665" h="707389">
                      <a:moveTo>
                        <a:pt x="363612" y="35051"/>
                      </a:moveTo>
                      <a:lnTo>
                        <a:pt x="230250" y="35051"/>
                      </a:lnTo>
                      <a:lnTo>
                        <a:pt x="233806" y="38480"/>
                      </a:lnTo>
                      <a:lnTo>
                        <a:pt x="233806" y="47243"/>
                      </a:lnTo>
                      <a:lnTo>
                        <a:pt x="230250" y="50800"/>
                      </a:lnTo>
                      <a:lnTo>
                        <a:pt x="366818" y="50800"/>
                      </a:lnTo>
                      <a:lnTo>
                        <a:pt x="363612" y="35051"/>
                      </a:lnTo>
                      <a:close/>
                    </a:path>
                  </a:pathLst>
                </a:custGeom>
                <a:solidFill>
                  <a:srgbClr val="171717"/>
                </a:solidFill>
              </p:spPr>
              <p:txBody>
                <a:bodyPr wrap="square" lIns="0" tIns="0" rIns="0" bIns="0" rtlCol="0"/>
                <a:lstStyle/>
                <a:p>
                  <a:pPr defTabSz="887495">
                    <a:defRPr/>
                  </a:pPr>
                  <a:endParaRPr sz="1749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</p:grpSp>
          <p:pic>
            <p:nvPicPr>
              <p:cNvPr id="20" name="Imagem 19">
                <a:extLst>
                  <a:ext uri="{FF2B5EF4-FFF2-40B4-BE49-F238E27FC236}">
                    <a16:creationId xmlns:a16="http://schemas.microsoft.com/office/drawing/2014/main" id="{44E5F40D-7FB1-2650-5FE7-9AB5D3F910C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930795" y="3172152"/>
                <a:ext cx="548552" cy="580516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sp>
          <p:nvSpPr>
            <p:cNvPr id="46" name="CaixaDeTexto 45">
              <a:extLst>
                <a:ext uri="{FF2B5EF4-FFF2-40B4-BE49-F238E27FC236}">
                  <a16:creationId xmlns:a16="http://schemas.microsoft.com/office/drawing/2014/main" id="{54FE7239-8463-484B-2EAA-D976B3F69E4F}"/>
                </a:ext>
              </a:extLst>
            </p:cNvPr>
            <p:cNvSpPr txBox="1"/>
            <p:nvPr/>
          </p:nvSpPr>
          <p:spPr>
            <a:xfrm>
              <a:off x="6499863" y="2904541"/>
              <a:ext cx="1040680" cy="4770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pt-BR" sz="2500" b="1" dirty="0">
                  <a:solidFill>
                    <a:prstClr val="white"/>
                  </a:solidFill>
                  <a:latin typeface="Calibri" panose="020F0502020204030204"/>
                </a:rPr>
                <a:t>50GB</a:t>
              </a:r>
            </a:p>
          </p:txBody>
        </p:sp>
      </p:grpSp>
      <p:grpSp>
        <p:nvGrpSpPr>
          <p:cNvPr id="53" name="Agrupar 52">
            <a:extLst>
              <a:ext uri="{FF2B5EF4-FFF2-40B4-BE49-F238E27FC236}">
                <a16:creationId xmlns:a16="http://schemas.microsoft.com/office/drawing/2014/main" id="{B57FAE57-6626-F651-26DE-85A41950823F}"/>
              </a:ext>
            </a:extLst>
          </p:cNvPr>
          <p:cNvGrpSpPr/>
          <p:nvPr/>
        </p:nvGrpSpPr>
        <p:grpSpPr>
          <a:xfrm>
            <a:off x="8212017" y="1577207"/>
            <a:ext cx="1149960" cy="2108890"/>
            <a:chOff x="8211223" y="1577207"/>
            <a:chExt cx="1149960" cy="2108890"/>
          </a:xfrm>
        </p:grpSpPr>
        <p:grpSp>
          <p:nvGrpSpPr>
            <p:cNvPr id="23" name="Grupo 51">
              <a:extLst>
                <a:ext uri="{FF2B5EF4-FFF2-40B4-BE49-F238E27FC236}">
                  <a16:creationId xmlns:a16="http://schemas.microsoft.com/office/drawing/2014/main" id="{2403F20E-21E3-D95C-A40B-904081374919}"/>
                </a:ext>
              </a:extLst>
            </p:cNvPr>
            <p:cNvGrpSpPr/>
            <p:nvPr/>
          </p:nvGrpSpPr>
          <p:grpSpPr>
            <a:xfrm>
              <a:off x="8237268" y="1577207"/>
              <a:ext cx="1051908" cy="2108890"/>
              <a:chOff x="8887303" y="3004484"/>
              <a:chExt cx="620210" cy="1217139"/>
            </a:xfrm>
          </p:grpSpPr>
          <p:grpSp>
            <p:nvGrpSpPr>
              <p:cNvPr id="24" name="Agrupar 108">
                <a:extLst>
                  <a:ext uri="{FF2B5EF4-FFF2-40B4-BE49-F238E27FC236}">
                    <a16:creationId xmlns:a16="http://schemas.microsoft.com/office/drawing/2014/main" id="{D9941F2B-8125-96F7-57FB-B3195663218B}"/>
                  </a:ext>
                </a:extLst>
              </p:cNvPr>
              <p:cNvGrpSpPr/>
              <p:nvPr/>
            </p:nvGrpSpPr>
            <p:grpSpPr>
              <a:xfrm>
                <a:off x="8887303" y="3004484"/>
                <a:ext cx="620210" cy="1217139"/>
                <a:chOff x="6640122" y="2089537"/>
                <a:chExt cx="368112" cy="707390"/>
              </a:xfrm>
            </p:grpSpPr>
            <p:sp>
              <p:nvSpPr>
                <p:cNvPr id="26" name="Retângulo Arredondado 107">
                  <a:extLst>
                    <a:ext uri="{FF2B5EF4-FFF2-40B4-BE49-F238E27FC236}">
                      <a16:creationId xmlns:a16="http://schemas.microsoft.com/office/drawing/2014/main" id="{DE08BFB0-9FB8-A431-FDF2-2D0DCBEBB12A}"/>
                    </a:ext>
                  </a:extLst>
                </p:cNvPr>
                <p:cNvSpPr/>
                <p:nvPr/>
              </p:nvSpPr>
              <p:spPr>
                <a:xfrm>
                  <a:off x="6647370" y="2119256"/>
                  <a:ext cx="360864" cy="661648"/>
                </a:xfrm>
                <a:prstGeom prst="roundRect">
                  <a:avLst>
                    <a:gd name="adj" fmla="val 12268"/>
                  </a:avLst>
                </a:pr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887495">
                    <a:defRPr/>
                  </a:pPr>
                  <a:endParaRPr lang="pt-BR" sz="1749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sp>
              <p:nvSpPr>
                <p:cNvPr id="27" name="object 37">
                  <a:extLst>
                    <a:ext uri="{FF2B5EF4-FFF2-40B4-BE49-F238E27FC236}">
                      <a16:creationId xmlns:a16="http://schemas.microsoft.com/office/drawing/2014/main" id="{0E88F676-8E35-3D12-625C-49D7A4BADDF5}"/>
                    </a:ext>
                  </a:extLst>
                </p:cNvPr>
                <p:cNvSpPr/>
                <p:nvPr/>
              </p:nvSpPr>
              <p:spPr>
                <a:xfrm>
                  <a:off x="6640122" y="2089537"/>
                  <a:ext cx="367665" cy="7073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7665" h="707389">
                      <a:moveTo>
                        <a:pt x="314198" y="0"/>
                      </a:moveTo>
                      <a:lnTo>
                        <a:pt x="53085" y="0"/>
                      </a:lnTo>
                      <a:lnTo>
                        <a:pt x="32468" y="4204"/>
                      </a:lnTo>
                      <a:lnTo>
                        <a:pt x="15589" y="15636"/>
                      </a:lnTo>
                      <a:lnTo>
                        <a:pt x="4187" y="32521"/>
                      </a:lnTo>
                      <a:lnTo>
                        <a:pt x="0" y="53085"/>
                      </a:lnTo>
                      <a:lnTo>
                        <a:pt x="0" y="654050"/>
                      </a:lnTo>
                      <a:lnTo>
                        <a:pt x="4187" y="674614"/>
                      </a:lnTo>
                      <a:lnTo>
                        <a:pt x="15589" y="691499"/>
                      </a:lnTo>
                      <a:lnTo>
                        <a:pt x="32468" y="702931"/>
                      </a:lnTo>
                      <a:lnTo>
                        <a:pt x="53085" y="707135"/>
                      </a:lnTo>
                      <a:lnTo>
                        <a:pt x="314198" y="707135"/>
                      </a:lnTo>
                      <a:lnTo>
                        <a:pt x="334815" y="702931"/>
                      </a:lnTo>
                      <a:lnTo>
                        <a:pt x="351694" y="691499"/>
                      </a:lnTo>
                      <a:lnTo>
                        <a:pt x="354514" y="687323"/>
                      </a:lnTo>
                      <a:lnTo>
                        <a:pt x="183642" y="687323"/>
                      </a:lnTo>
                      <a:lnTo>
                        <a:pt x="172900" y="685081"/>
                      </a:lnTo>
                      <a:lnTo>
                        <a:pt x="164004" y="679005"/>
                      </a:lnTo>
                      <a:lnTo>
                        <a:pt x="157942" y="670071"/>
                      </a:lnTo>
                      <a:lnTo>
                        <a:pt x="155701" y="659256"/>
                      </a:lnTo>
                      <a:lnTo>
                        <a:pt x="157942" y="648442"/>
                      </a:lnTo>
                      <a:lnTo>
                        <a:pt x="164004" y="639508"/>
                      </a:lnTo>
                      <a:lnTo>
                        <a:pt x="172900" y="633432"/>
                      </a:lnTo>
                      <a:lnTo>
                        <a:pt x="183642" y="631189"/>
                      </a:lnTo>
                      <a:lnTo>
                        <a:pt x="367283" y="631189"/>
                      </a:lnTo>
                      <a:lnTo>
                        <a:pt x="367283" y="614933"/>
                      </a:lnTo>
                      <a:lnTo>
                        <a:pt x="15748" y="614933"/>
                      </a:lnTo>
                      <a:lnTo>
                        <a:pt x="15748" y="92201"/>
                      </a:lnTo>
                      <a:lnTo>
                        <a:pt x="367283" y="92201"/>
                      </a:lnTo>
                      <a:lnTo>
                        <a:pt x="367283" y="53085"/>
                      </a:lnTo>
                      <a:lnTo>
                        <a:pt x="366818" y="50800"/>
                      </a:lnTo>
                      <a:lnTo>
                        <a:pt x="136398" y="50800"/>
                      </a:lnTo>
                      <a:lnTo>
                        <a:pt x="132969" y="47243"/>
                      </a:lnTo>
                      <a:lnTo>
                        <a:pt x="132969" y="38480"/>
                      </a:lnTo>
                      <a:lnTo>
                        <a:pt x="136398" y="35051"/>
                      </a:lnTo>
                      <a:lnTo>
                        <a:pt x="363612" y="35051"/>
                      </a:lnTo>
                      <a:lnTo>
                        <a:pt x="363096" y="32521"/>
                      </a:lnTo>
                      <a:lnTo>
                        <a:pt x="351694" y="15636"/>
                      </a:lnTo>
                      <a:lnTo>
                        <a:pt x="334815" y="4204"/>
                      </a:lnTo>
                      <a:lnTo>
                        <a:pt x="314198" y="0"/>
                      </a:lnTo>
                      <a:close/>
                    </a:path>
                    <a:path w="367665" h="707389">
                      <a:moveTo>
                        <a:pt x="367283" y="631189"/>
                      </a:moveTo>
                      <a:lnTo>
                        <a:pt x="183642" y="631189"/>
                      </a:lnTo>
                      <a:lnTo>
                        <a:pt x="194383" y="633432"/>
                      </a:lnTo>
                      <a:lnTo>
                        <a:pt x="203279" y="639508"/>
                      </a:lnTo>
                      <a:lnTo>
                        <a:pt x="209341" y="648442"/>
                      </a:lnTo>
                      <a:lnTo>
                        <a:pt x="211581" y="659256"/>
                      </a:lnTo>
                      <a:lnTo>
                        <a:pt x="209341" y="670071"/>
                      </a:lnTo>
                      <a:lnTo>
                        <a:pt x="203279" y="679005"/>
                      </a:lnTo>
                      <a:lnTo>
                        <a:pt x="194383" y="685081"/>
                      </a:lnTo>
                      <a:lnTo>
                        <a:pt x="183642" y="687323"/>
                      </a:lnTo>
                      <a:lnTo>
                        <a:pt x="354514" y="687323"/>
                      </a:lnTo>
                      <a:lnTo>
                        <a:pt x="363096" y="674614"/>
                      </a:lnTo>
                      <a:lnTo>
                        <a:pt x="367283" y="654050"/>
                      </a:lnTo>
                      <a:lnTo>
                        <a:pt x="367283" y="631189"/>
                      </a:lnTo>
                      <a:close/>
                    </a:path>
                    <a:path w="367665" h="707389">
                      <a:moveTo>
                        <a:pt x="367283" y="92201"/>
                      </a:moveTo>
                      <a:lnTo>
                        <a:pt x="351535" y="92201"/>
                      </a:lnTo>
                      <a:lnTo>
                        <a:pt x="351535" y="614933"/>
                      </a:lnTo>
                      <a:lnTo>
                        <a:pt x="367283" y="614933"/>
                      </a:lnTo>
                      <a:lnTo>
                        <a:pt x="367283" y="92201"/>
                      </a:lnTo>
                      <a:close/>
                    </a:path>
                    <a:path w="367665" h="707389">
                      <a:moveTo>
                        <a:pt x="363612" y="35051"/>
                      </a:moveTo>
                      <a:lnTo>
                        <a:pt x="230250" y="35051"/>
                      </a:lnTo>
                      <a:lnTo>
                        <a:pt x="233806" y="38480"/>
                      </a:lnTo>
                      <a:lnTo>
                        <a:pt x="233806" y="47243"/>
                      </a:lnTo>
                      <a:lnTo>
                        <a:pt x="230250" y="50800"/>
                      </a:lnTo>
                      <a:lnTo>
                        <a:pt x="366818" y="50800"/>
                      </a:lnTo>
                      <a:lnTo>
                        <a:pt x="363612" y="35051"/>
                      </a:lnTo>
                      <a:close/>
                    </a:path>
                  </a:pathLst>
                </a:custGeom>
                <a:solidFill>
                  <a:srgbClr val="171717"/>
                </a:solidFill>
              </p:spPr>
              <p:txBody>
                <a:bodyPr wrap="square" lIns="0" tIns="0" rIns="0" bIns="0" rtlCol="0"/>
                <a:lstStyle/>
                <a:p>
                  <a:pPr defTabSz="887495">
                    <a:defRPr/>
                  </a:pPr>
                  <a:endParaRPr sz="1749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</p:grpSp>
          <p:pic>
            <p:nvPicPr>
              <p:cNvPr id="25" name="Imagem 24">
                <a:extLst>
                  <a:ext uri="{FF2B5EF4-FFF2-40B4-BE49-F238E27FC236}">
                    <a16:creationId xmlns:a16="http://schemas.microsoft.com/office/drawing/2014/main" id="{E1800391-0432-2169-5314-76026044F46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922755" y="3158938"/>
                <a:ext cx="548552" cy="580516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sp>
          <p:nvSpPr>
            <p:cNvPr id="47" name="CaixaDeTexto 46">
              <a:extLst>
                <a:ext uri="{FF2B5EF4-FFF2-40B4-BE49-F238E27FC236}">
                  <a16:creationId xmlns:a16="http://schemas.microsoft.com/office/drawing/2014/main" id="{47B06E92-594A-5A9B-8712-73CE6BC70270}"/>
                </a:ext>
              </a:extLst>
            </p:cNvPr>
            <p:cNvSpPr txBox="1"/>
            <p:nvPr/>
          </p:nvSpPr>
          <p:spPr>
            <a:xfrm>
              <a:off x="8211223" y="2939261"/>
              <a:ext cx="1149960" cy="4770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pt-BR" sz="2500" b="1" dirty="0">
                  <a:solidFill>
                    <a:prstClr val="white"/>
                  </a:solidFill>
                  <a:latin typeface="Calibri" panose="020F0502020204030204"/>
                </a:rPr>
                <a:t>80GB</a:t>
              </a:r>
            </a:p>
          </p:txBody>
        </p:sp>
      </p:grpSp>
      <p:grpSp>
        <p:nvGrpSpPr>
          <p:cNvPr id="54" name="Agrupar 53">
            <a:extLst>
              <a:ext uri="{FF2B5EF4-FFF2-40B4-BE49-F238E27FC236}">
                <a16:creationId xmlns:a16="http://schemas.microsoft.com/office/drawing/2014/main" id="{7334241E-D38C-0598-9497-BEADA4821A8F}"/>
              </a:ext>
            </a:extLst>
          </p:cNvPr>
          <p:cNvGrpSpPr/>
          <p:nvPr/>
        </p:nvGrpSpPr>
        <p:grpSpPr>
          <a:xfrm>
            <a:off x="9986063" y="1577207"/>
            <a:ext cx="1149961" cy="2108890"/>
            <a:chOff x="9985268" y="1577207"/>
            <a:chExt cx="1149961" cy="2108890"/>
          </a:xfrm>
        </p:grpSpPr>
        <p:grpSp>
          <p:nvGrpSpPr>
            <p:cNvPr id="28" name="Grupo 51">
              <a:extLst>
                <a:ext uri="{FF2B5EF4-FFF2-40B4-BE49-F238E27FC236}">
                  <a16:creationId xmlns:a16="http://schemas.microsoft.com/office/drawing/2014/main" id="{AB51C955-18AB-8DF2-74CF-864DFA3951AB}"/>
                </a:ext>
              </a:extLst>
            </p:cNvPr>
            <p:cNvGrpSpPr/>
            <p:nvPr/>
          </p:nvGrpSpPr>
          <p:grpSpPr>
            <a:xfrm>
              <a:off x="10034935" y="1577207"/>
              <a:ext cx="1051908" cy="2108890"/>
              <a:chOff x="8887303" y="3004484"/>
              <a:chExt cx="620210" cy="1217139"/>
            </a:xfrm>
          </p:grpSpPr>
          <p:grpSp>
            <p:nvGrpSpPr>
              <p:cNvPr id="29" name="Agrupar 108">
                <a:extLst>
                  <a:ext uri="{FF2B5EF4-FFF2-40B4-BE49-F238E27FC236}">
                    <a16:creationId xmlns:a16="http://schemas.microsoft.com/office/drawing/2014/main" id="{42DA2D2D-0FF6-92A3-6944-C851DCF2885C}"/>
                  </a:ext>
                </a:extLst>
              </p:cNvPr>
              <p:cNvGrpSpPr/>
              <p:nvPr/>
            </p:nvGrpSpPr>
            <p:grpSpPr>
              <a:xfrm>
                <a:off x="8887303" y="3004484"/>
                <a:ext cx="620210" cy="1217139"/>
                <a:chOff x="6640122" y="2089537"/>
                <a:chExt cx="368112" cy="707390"/>
              </a:xfrm>
            </p:grpSpPr>
            <p:sp>
              <p:nvSpPr>
                <p:cNvPr id="31" name="Retângulo Arredondado 107">
                  <a:extLst>
                    <a:ext uri="{FF2B5EF4-FFF2-40B4-BE49-F238E27FC236}">
                      <a16:creationId xmlns:a16="http://schemas.microsoft.com/office/drawing/2014/main" id="{D50BFF43-EF97-EDB8-CFD2-B579E8F046D8}"/>
                    </a:ext>
                  </a:extLst>
                </p:cNvPr>
                <p:cNvSpPr/>
                <p:nvPr/>
              </p:nvSpPr>
              <p:spPr>
                <a:xfrm>
                  <a:off x="6647370" y="2119256"/>
                  <a:ext cx="360864" cy="661648"/>
                </a:xfrm>
                <a:prstGeom prst="roundRect">
                  <a:avLst>
                    <a:gd name="adj" fmla="val 12268"/>
                  </a:avLst>
                </a:pr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887495">
                    <a:defRPr/>
                  </a:pPr>
                  <a:endParaRPr lang="pt-BR" sz="1749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sp>
              <p:nvSpPr>
                <p:cNvPr id="32" name="object 37">
                  <a:extLst>
                    <a:ext uri="{FF2B5EF4-FFF2-40B4-BE49-F238E27FC236}">
                      <a16:creationId xmlns:a16="http://schemas.microsoft.com/office/drawing/2014/main" id="{BDCE536C-738B-5362-9658-06CBCD8C3B58}"/>
                    </a:ext>
                  </a:extLst>
                </p:cNvPr>
                <p:cNvSpPr/>
                <p:nvPr/>
              </p:nvSpPr>
              <p:spPr>
                <a:xfrm>
                  <a:off x="6640122" y="2089537"/>
                  <a:ext cx="367665" cy="7073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7665" h="707389">
                      <a:moveTo>
                        <a:pt x="314198" y="0"/>
                      </a:moveTo>
                      <a:lnTo>
                        <a:pt x="53085" y="0"/>
                      </a:lnTo>
                      <a:lnTo>
                        <a:pt x="32468" y="4204"/>
                      </a:lnTo>
                      <a:lnTo>
                        <a:pt x="15589" y="15636"/>
                      </a:lnTo>
                      <a:lnTo>
                        <a:pt x="4187" y="32521"/>
                      </a:lnTo>
                      <a:lnTo>
                        <a:pt x="0" y="53085"/>
                      </a:lnTo>
                      <a:lnTo>
                        <a:pt x="0" y="654050"/>
                      </a:lnTo>
                      <a:lnTo>
                        <a:pt x="4187" y="674614"/>
                      </a:lnTo>
                      <a:lnTo>
                        <a:pt x="15589" y="691499"/>
                      </a:lnTo>
                      <a:lnTo>
                        <a:pt x="32468" y="702931"/>
                      </a:lnTo>
                      <a:lnTo>
                        <a:pt x="53085" y="707135"/>
                      </a:lnTo>
                      <a:lnTo>
                        <a:pt x="314198" y="707135"/>
                      </a:lnTo>
                      <a:lnTo>
                        <a:pt x="334815" y="702931"/>
                      </a:lnTo>
                      <a:lnTo>
                        <a:pt x="351694" y="691499"/>
                      </a:lnTo>
                      <a:lnTo>
                        <a:pt x="354514" y="687323"/>
                      </a:lnTo>
                      <a:lnTo>
                        <a:pt x="183642" y="687323"/>
                      </a:lnTo>
                      <a:lnTo>
                        <a:pt x="172900" y="685081"/>
                      </a:lnTo>
                      <a:lnTo>
                        <a:pt x="164004" y="679005"/>
                      </a:lnTo>
                      <a:lnTo>
                        <a:pt x="157942" y="670071"/>
                      </a:lnTo>
                      <a:lnTo>
                        <a:pt x="155701" y="659256"/>
                      </a:lnTo>
                      <a:lnTo>
                        <a:pt x="157942" y="648442"/>
                      </a:lnTo>
                      <a:lnTo>
                        <a:pt x="164004" y="639508"/>
                      </a:lnTo>
                      <a:lnTo>
                        <a:pt x="172900" y="633432"/>
                      </a:lnTo>
                      <a:lnTo>
                        <a:pt x="183642" y="631189"/>
                      </a:lnTo>
                      <a:lnTo>
                        <a:pt x="367283" y="631189"/>
                      </a:lnTo>
                      <a:lnTo>
                        <a:pt x="367283" y="614933"/>
                      </a:lnTo>
                      <a:lnTo>
                        <a:pt x="15748" y="614933"/>
                      </a:lnTo>
                      <a:lnTo>
                        <a:pt x="15748" y="92201"/>
                      </a:lnTo>
                      <a:lnTo>
                        <a:pt x="367283" y="92201"/>
                      </a:lnTo>
                      <a:lnTo>
                        <a:pt x="367283" y="53085"/>
                      </a:lnTo>
                      <a:lnTo>
                        <a:pt x="366818" y="50800"/>
                      </a:lnTo>
                      <a:lnTo>
                        <a:pt x="136398" y="50800"/>
                      </a:lnTo>
                      <a:lnTo>
                        <a:pt x="132969" y="47243"/>
                      </a:lnTo>
                      <a:lnTo>
                        <a:pt x="132969" y="38480"/>
                      </a:lnTo>
                      <a:lnTo>
                        <a:pt x="136398" y="35051"/>
                      </a:lnTo>
                      <a:lnTo>
                        <a:pt x="363612" y="35051"/>
                      </a:lnTo>
                      <a:lnTo>
                        <a:pt x="363096" y="32521"/>
                      </a:lnTo>
                      <a:lnTo>
                        <a:pt x="351694" y="15636"/>
                      </a:lnTo>
                      <a:lnTo>
                        <a:pt x="334815" y="4204"/>
                      </a:lnTo>
                      <a:lnTo>
                        <a:pt x="314198" y="0"/>
                      </a:lnTo>
                      <a:close/>
                    </a:path>
                    <a:path w="367665" h="707389">
                      <a:moveTo>
                        <a:pt x="367283" y="631189"/>
                      </a:moveTo>
                      <a:lnTo>
                        <a:pt x="183642" y="631189"/>
                      </a:lnTo>
                      <a:lnTo>
                        <a:pt x="194383" y="633432"/>
                      </a:lnTo>
                      <a:lnTo>
                        <a:pt x="203279" y="639508"/>
                      </a:lnTo>
                      <a:lnTo>
                        <a:pt x="209341" y="648442"/>
                      </a:lnTo>
                      <a:lnTo>
                        <a:pt x="211581" y="659256"/>
                      </a:lnTo>
                      <a:lnTo>
                        <a:pt x="209341" y="670071"/>
                      </a:lnTo>
                      <a:lnTo>
                        <a:pt x="203279" y="679005"/>
                      </a:lnTo>
                      <a:lnTo>
                        <a:pt x="194383" y="685081"/>
                      </a:lnTo>
                      <a:lnTo>
                        <a:pt x="183642" y="687323"/>
                      </a:lnTo>
                      <a:lnTo>
                        <a:pt x="354514" y="687323"/>
                      </a:lnTo>
                      <a:lnTo>
                        <a:pt x="363096" y="674614"/>
                      </a:lnTo>
                      <a:lnTo>
                        <a:pt x="367283" y="654050"/>
                      </a:lnTo>
                      <a:lnTo>
                        <a:pt x="367283" y="631189"/>
                      </a:lnTo>
                      <a:close/>
                    </a:path>
                    <a:path w="367665" h="707389">
                      <a:moveTo>
                        <a:pt x="367283" y="92201"/>
                      </a:moveTo>
                      <a:lnTo>
                        <a:pt x="351535" y="92201"/>
                      </a:lnTo>
                      <a:lnTo>
                        <a:pt x="351535" y="614933"/>
                      </a:lnTo>
                      <a:lnTo>
                        <a:pt x="367283" y="614933"/>
                      </a:lnTo>
                      <a:lnTo>
                        <a:pt x="367283" y="92201"/>
                      </a:lnTo>
                      <a:close/>
                    </a:path>
                    <a:path w="367665" h="707389">
                      <a:moveTo>
                        <a:pt x="363612" y="35051"/>
                      </a:moveTo>
                      <a:lnTo>
                        <a:pt x="230250" y="35051"/>
                      </a:lnTo>
                      <a:lnTo>
                        <a:pt x="233806" y="38480"/>
                      </a:lnTo>
                      <a:lnTo>
                        <a:pt x="233806" y="47243"/>
                      </a:lnTo>
                      <a:lnTo>
                        <a:pt x="230250" y="50800"/>
                      </a:lnTo>
                      <a:lnTo>
                        <a:pt x="366818" y="50800"/>
                      </a:lnTo>
                      <a:lnTo>
                        <a:pt x="363612" y="35051"/>
                      </a:lnTo>
                      <a:close/>
                    </a:path>
                  </a:pathLst>
                </a:custGeom>
                <a:solidFill>
                  <a:srgbClr val="171717"/>
                </a:solidFill>
              </p:spPr>
              <p:txBody>
                <a:bodyPr wrap="square" lIns="0" tIns="0" rIns="0" bIns="0" rtlCol="0"/>
                <a:lstStyle/>
                <a:p>
                  <a:pPr defTabSz="887495">
                    <a:defRPr/>
                  </a:pPr>
                  <a:endParaRPr sz="1749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</p:grpSp>
          <p:pic>
            <p:nvPicPr>
              <p:cNvPr id="30" name="Imagem 29">
                <a:extLst>
                  <a:ext uri="{FF2B5EF4-FFF2-40B4-BE49-F238E27FC236}">
                    <a16:creationId xmlns:a16="http://schemas.microsoft.com/office/drawing/2014/main" id="{5B774658-CF39-6309-62CB-CA014241367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922755" y="3158938"/>
                <a:ext cx="548552" cy="580516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sp>
          <p:nvSpPr>
            <p:cNvPr id="48" name="CaixaDeTexto 47">
              <a:extLst>
                <a:ext uri="{FF2B5EF4-FFF2-40B4-BE49-F238E27FC236}">
                  <a16:creationId xmlns:a16="http://schemas.microsoft.com/office/drawing/2014/main" id="{98AFE1CF-E612-090B-3FC1-6E5B9E085976}"/>
                </a:ext>
              </a:extLst>
            </p:cNvPr>
            <p:cNvSpPr txBox="1"/>
            <p:nvPr/>
          </p:nvSpPr>
          <p:spPr>
            <a:xfrm>
              <a:off x="9985268" y="2946632"/>
              <a:ext cx="1149961" cy="4770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pt-BR" sz="2500" b="1" dirty="0">
                  <a:solidFill>
                    <a:prstClr val="white"/>
                  </a:solidFill>
                  <a:latin typeface="Calibri" panose="020F0502020204030204"/>
                </a:rPr>
                <a:t>150GB</a:t>
              </a:r>
            </a:p>
          </p:txBody>
        </p:sp>
      </p:grpSp>
      <p:sp>
        <p:nvSpPr>
          <p:cNvPr id="33" name="CaixaDeTexto 43">
            <a:extLst>
              <a:ext uri="{FF2B5EF4-FFF2-40B4-BE49-F238E27FC236}">
                <a16:creationId xmlns:a16="http://schemas.microsoft.com/office/drawing/2014/main" id="{69205498-063D-6BF5-05C1-929AEC24B7AF}"/>
              </a:ext>
            </a:extLst>
          </p:cNvPr>
          <p:cNvSpPr txBox="1"/>
          <p:nvPr/>
        </p:nvSpPr>
        <p:spPr>
          <a:xfrm rot="20727558">
            <a:off x="3632943" y="5680681"/>
            <a:ext cx="23742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37064">
              <a:defRPr/>
            </a:pPr>
            <a:r>
              <a:rPr lang="pt-BR" sz="2000" b="1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CONTRATO</a:t>
            </a:r>
          </a:p>
        </p:txBody>
      </p:sp>
    </p:spTree>
    <p:extLst>
      <p:ext uri="{BB962C8B-B14F-4D97-AF65-F5344CB8AC3E}">
        <p14:creationId xmlns:p14="http://schemas.microsoft.com/office/powerpoint/2010/main" val="38904778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lipse 6">
            <a:extLst>
              <a:ext uri="{FF2B5EF4-FFF2-40B4-BE49-F238E27FC236}">
                <a16:creationId xmlns:a16="http://schemas.microsoft.com/office/drawing/2014/main" id="{B2583200-68FA-82FC-A860-C9CBB957F515}"/>
              </a:ext>
            </a:extLst>
          </p:cNvPr>
          <p:cNvSpPr/>
          <p:nvPr/>
        </p:nvSpPr>
        <p:spPr>
          <a:xfrm>
            <a:off x="6013302" y="6296872"/>
            <a:ext cx="1943816" cy="255762"/>
          </a:xfrm>
          <a:prstGeom prst="ellipse">
            <a:avLst/>
          </a:prstGeom>
          <a:solidFill>
            <a:srgbClr val="EDCB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463">
              <a:defRPr/>
            </a:pPr>
            <a:endParaRPr lang="pt-BR" sz="1798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sp>
        <p:nvSpPr>
          <p:cNvPr id="8" name="Elipse 7">
            <a:extLst>
              <a:ext uri="{FF2B5EF4-FFF2-40B4-BE49-F238E27FC236}">
                <a16:creationId xmlns:a16="http://schemas.microsoft.com/office/drawing/2014/main" id="{516108CB-6E02-A58C-7792-A3A0704119C7}"/>
              </a:ext>
            </a:extLst>
          </p:cNvPr>
          <p:cNvSpPr/>
          <p:nvPr/>
        </p:nvSpPr>
        <p:spPr>
          <a:xfrm>
            <a:off x="4020251" y="6296871"/>
            <a:ext cx="1943816" cy="255762"/>
          </a:xfrm>
          <a:prstGeom prst="ellipse">
            <a:avLst/>
          </a:prstGeom>
          <a:solidFill>
            <a:srgbClr val="EDCB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3463">
              <a:defRPr/>
            </a:pPr>
            <a:endParaRPr lang="pt-BR" sz="1798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28" name="Picture 8" descr="https://o.remove.bg/downloads/d237e359-3469-4d5a-b1b5-59648f621f2b/png-clipart-consultant-businessperson-multi-level-marketing-marketing-public-relations-business-thumbnail-removebg-preview.png">
            <a:extLst>
              <a:ext uri="{FF2B5EF4-FFF2-40B4-BE49-F238E27FC236}">
                <a16:creationId xmlns:a16="http://schemas.microsoft.com/office/drawing/2014/main" id="{E51C7E00-45AB-E02E-841F-D74BA80FEC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0423" y="1824472"/>
            <a:ext cx="4247460" cy="4821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Conector reto 8">
            <a:extLst>
              <a:ext uri="{FF2B5EF4-FFF2-40B4-BE49-F238E27FC236}">
                <a16:creationId xmlns:a16="http://schemas.microsoft.com/office/drawing/2014/main" id="{03F7E907-922E-1496-C3B5-81038A15D98B}"/>
              </a:ext>
            </a:extLst>
          </p:cNvPr>
          <p:cNvCxnSpPr>
            <a:cxnSpLocks/>
          </p:cNvCxnSpPr>
          <p:nvPr/>
        </p:nvCxnSpPr>
        <p:spPr>
          <a:xfrm>
            <a:off x="3393526" y="2129927"/>
            <a:ext cx="0" cy="4422707"/>
          </a:xfrm>
          <a:prstGeom prst="line">
            <a:avLst/>
          </a:prstGeom>
          <a:ln w="635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C703F765-5A56-8BEE-5384-F4C80237C477}"/>
              </a:ext>
            </a:extLst>
          </p:cNvPr>
          <p:cNvSpPr txBox="1"/>
          <p:nvPr/>
        </p:nvSpPr>
        <p:spPr>
          <a:xfrm>
            <a:off x="346470" y="2004462"/>
            <a:ext cx="2677425" cy="13232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456852"/>
            <a:r>
              <a:rPr lang="pt-BR" sz="2000" b="1" dirty="0">
                <a:solidFill>
                  <a:srgbClr val="990033"/>
                </a:solidFill>
                <a:latin typeface="AMX" pitchFamily="2" charset="0"/>
              </a:rPr>
              <a:t>NÃO PODE </a:t>
            </a:r>
            <a:r>
              <a:rPr lang="pt-BR" sz="2000" b="1" dirty="0">
                <a:solidFill>
                  <a:prstClr val="black"/>
                </a:solidFill>
                <a:latin typeface="AMX" pitchFamily="2" charset="0"/>
              </a:rPr>
              <a:t>ter mais de uma conta para o mesmo CNPJ na mesma UF.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D8026652-FB3C-DBC8-BA39-87FEED8A7CCC}"/>
              </a:ext>
            </a:extLst>
          </p:cNvPr>
          <p:cNvSpPr txBox="1"/>
          <p:nvPr/>
        </p:nvSpPr>
        <p:spPr>
          <a:xfrm>
            <a:off x="8711167" y="2060321"/>
            <a:ext cx="3009344" cy="13232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6852"/>
            <a:r>
              <a:rPr lang="pt-BR" sz="2000" b="1" dirty="0">
                <a:solidFill>
                  <a:srgbClr val="990033"/>
                </a:solidFill>
                <a:latin typeface="AMX" pitchFamily="2" charset="0"/>
              </a:rPr>
              <a:t>NO CASO DE FILIAL </a:t>
            </a:r>
            <a:r>
              <a:rPr lang="pt-BR" sz="2000" b="1" dirty="0">
                <a:solidFill>
                  <a:prstClr val="black"/>
                </a:solidFill>
                <a:latin typeface="AMX" pitchFamily="2" charset="0"/>
              </a:rPr>
              <a:t>o </a:t>
            </a:r>
          </a:p>
          <a:p>
            <a:pPr defTabSz="456852"/>
            <a:r>
              <a:rPr lang="pt-BR" sz="2000" b="1" dirty="0">
                <a:solidFill>
                  <a:prstClr val="black"/>
                </a:solidFill>
                <a:latin typeface="AMX" pitchFamily="2" charset="0"/>
              </a:rPr>
              <a:t>CNPJ raiz é igual, mas o completo não, então é um CNPJ diferente. </a:t>
            </a:r>
          </a:p>
        </p:txBody>
      </p:sp>
      <p:sp>
        <p:nvSpPr>
          <p:cNvPr id="13" name="Texto Explicativo em Elipse 34">
            <a:extLst>
              <a:ext uri="{FF2B5EF4-FFF2-40B4-BE49-F238E27FC236}">
                <a16:creationId xmlns:a16="http://schemas.microsoft.com/office/drawing/2014/main" id="{F94A019E-8797-664F-F66B-B971CAD00EF4}"/>
              </a:ext>
            </a:extLst>
          </p:cNvPr>
          <p:cNvSpPr/>
          <p:nvPr/>
        </p:nvSpPr>
        <p:spPr>
          <a:xfrm>
            <a:off x="3159969" y="2496996"/>
            <a:ext cx="439936" cy="338197"/>
          </a:xfrm>
          <a:prstGeom prst="wedgeEllipseCallou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6852">
              <a:defRPr/>
            </a:pPr>
            <a:endParaRPr lang="pt-BR" sz="1798" dirty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09F71F63-8AA8-88D5-A88D-3912E851A351}"/>
              </a:ext>
            </a:extLst>
          </p:cNvPr>
          <p:cNvCxnSpPr>
            <a:cxnSpLocks/>
          </p:cNvCxnSpPr>
          <p:nvPr/>
        </p:nvCxnSpPr>
        <p:spPr>
          <a:xfrm>
            <a:off x="8309014" y="2205211"/>
            <a:ext cx="15430" cy="3229989"/>
          </a:xfrm>
          <a:prstGeom prst="line">
            <a:avLst/>
          </a:prstGeom>
          <a:ln w="635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 Explicativo em Elipse 35">
            <a:extLst>
              <a:ext uri="{FF2B5EF4-FFF2-40B4-BE49-F238E27FC236}">
                <a16:creationId xmlns:a16="http://schemas.microsoft.com/office/drawing/2014/main" id="{E44480CB-D6FD-5BC9-9096-238B268583B4}"/>
              </a:ext>
            </a:extLst>
          </p:cNvPr>
          <p:cNvSpPr/>
          <p:nvPr/>
        </p:nvSpPr>
        <p:spPr>
          <a:xfrm>
            <a:off x="8125382" y="2506716"/>
            <a:ext cx="439936" cy="338197"/>
          </a:xfrm>
          <a:prstGeom prst="wedgeEllipseCallout">
            <a:avLst>
              <a:gd name="adj1" fmla="val 43562"/>
              <a:gd name="adj2" fmla="val 62500"/>
            </a:avLst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6852">
              <a:defRPr/>
            </a:pPr>
            <a:endParaRPr lang="pt-BR" sz="1798" dirty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33" name="Rectangle 30">
            <a:extLst>
              <a:ext uri="{FF2B5EF4-FFF2-40B4-BE49-F238E27FC236}">
                <a16:creationId xmlns:a16="http://schemas.microsoft.com/office/drawing/2014/main" id="{109FCB32-99C3-0123-C654-54384FD248E6}"/>
              </a:ext>
            </a:extLst>
          </p:cNvPr>
          <p:cNvSpPr/>
          <p:nvPr/>
        </p:nvSpPr>
        <p:spPr>
          <a:xfrm>
            <a:off x="2930065" y="813373"/>
            <a:ext cx="6549710" cy="786416"/>
          </a:xfrm>
          <a:prstGeom prst="rect">
            <a:avLst/>
          </a:prstGeom>
          <a:solidFill>
            <a:srgbClr val="C72736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7439"/>
            <a:endParaRPr lang="pt-BR" sz="1942" b="1" dirty="0">
              <a:solidFill>
                <a:srgbClr val="FFC000"/>
              </a:solidFill>
              <a:latin typeface="Arial" panose="020B0604020202020204" pitchFamily="34" charset="0"/>
            </a:endParaRPr>
          </a:p>
        </p:txBody>
      </p:sp>
      <p:sp>
        <p:nvSpPr>
          <p:cNvPr id="34" name="CaixaDeTexto 43">
            <a:extLst>
              <a:ext uri="{FF2B5EF4-FFF2-40B4-BE49-F238E27FC236}">
                <a16:creationId xmlns:a16="http://schemas.microsoft.com/office/drawing/2014/main" id="{B294DCA7-B8DF-5DA7-17CA-BC16E8F8388A}"/>
              </a:ext>
            </a:extLst>
          </p:cNvPr>
          <p:cNvSpPr txBox="1"/>
          <p:nvPr/>
        </p:nvSpPr>
        <p:spPr>
          <a:xfrm>
            <a:off x="2930065" y="926401"/>
            <a:ext cx="6549710" cy="57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37108">
              <a:defRPr/>
            </a:pPr>
            <a:r>
              <a:rPr lang="pt-BR" sz="3106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ELEGIBILIDADE</a:t>
            </a:r>
          </a:p>
        </p:txBody>
      </p:sp>
      <p:sp>
        <p:nvSpPr>
          <p:cNvPr id="14" name="Texto Explicativo em Elipse 34">
            <a:extLst>
              <a:ext uri="{FF2B5EF4-FFF2-40B4-BE49-F238E27FC236}">
                <a16:creationId xmlns:a16="http://schemas.microsoft.com/office/drawing/2014/main" id="{9263F063-C1E4-45A7-9C77-2AFE9B7CD099}"/>
              </a:ext>
            </a:extLst>
          </p:cNvPr>
          <p:cNvSpPr/>
          <p:nvPr/>
        </p:nvSpPr>
        <p:spPr>
          <a:xfrm>
            <a:off x="3199845" y="4065928"/>
            <a:ext cx="439936" cy="338197"/>
          </a:xfrm>
          <a:prstGeom prst="wedgeEllipseCallou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6852">
              <a:defRPr/>
            </a:pPr>
            <a:endParaRPr lang="pt-BR" sz="1798" dirty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958BF3D5-DE41-4E2A-B684-BB3B35243B32}"/>
              </a:ext>
            </a:extLst>
          </p:cNvPr>
          <p:cNvSpPr txBox="1"/>
          <p:nvPr/>
        </p:nvSpPr>
        <p:spPr>
          <a:xfrm>
            <a:off x="129983" y="3636812"/>
            <a:ext cx="30093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456852"/>
            <a:r>
              <a:rPr lang="pt-BR" sz="2000" b="1" dirty="0">
                <a:solidFill>
                  <a:srgbClr val="990033"/>
                </a:solidFill>
                <a:latin typeface="AMX" pitchFamily="2" charset="0"/>
              </a:rPr>
              <a:t>UFS DIFERENTES </a:t>
            </a:r>
            <a:r>
              <a:rPr lang="pt-BR" sz="2000" b="1" dirty="0">
                <a:solidFill>
                  <a:prstClr val="black"/>
                </a:solidFill>
                <a:latin typeface="AMX" pitchFamily="2" charset="0"/>
              </a:rPr>
              <a:t>(contas diferentes): Levam mega bônus por UF (BAN).</a:t>
            </a: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CC75F10F-36B2-43A5-80BB-6B15F3824030}"/>
              </a:ext>
            </a:extLst>
          </p:cNvPr>
          <p:cNvSpPr txBox="1"/>
          <p:nvPr/>
        </p:nvSpPr>
        <p:spPr>
          <a:xfrm>
            <a:off x="8711659" y="3681493"/>
            <a:ext cx="280826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6852"/>
            <a:r>
              <a:rPr lang="pt-BR" sz="2000" b="1" dirty="0">
                <a:solidFill>
                  <a:srgbClr val="990033"/>
                </a:solidFill>
                <a:latin typeface="AMX" pitchFamily="2" charset="0"/>
              </a:rPr>
              <a:t>MATRIZ E FILIAL SÃO CNPJ DIFERENTES, </a:t>
            </a:r>
            <a:r>
              <a:rPr lang="pt-BR" sz="2000" b="1" dirty="0">
                <a:solidFill>
                  <a:prstClr val="black"/>
                </a:solidFill>
                <a:latin typeface="AMX" pitchFamily="2" charset="0"/>
              </a:rPr>
              <a:t>cada um tem direito ao mega bônus, desde que na fixa e na móvel sejam o mesmo CNPJ completo.</a:t>
            </a:r>
          </a:p>
        </p:txBody>
      </p:sp>
      <p:sp>
        <p:nvSpPr>
          <p:cNvPr id="18" name="Texto Explicativo em Elipse 35">
            <a:extLst>
              <a:ext uri="{FF2B5EF4-FFF2-40B4-BE49-F238E27FC236}">
                <a16:creationId xmlns:a16="http://schemas.microsoft.com/office/drawing/2014/main" id="{BCFB2DB5-8DDE-4D2F-B58E-EF50EF69A01D}"/>
              </a:ext>
            </a:extLst>
          </p:cNvPr>
          <p:cNvSpPr/>
          <p:nvPr/>
        </p:nvSpPr>
        <p:spPr>
          <a:xfrm>
            <a:off x="8125874" y="4127888"/>
            <a:ext cx="439936" cy="338197"/>
          </a:xfrm>
          <a:prstGeom prst="wedgeEllipseCallout">
            <a:avLst>
              <a:gd name="adj1" fmla="val 43562"/>
              <a:gd name="adj2" fmla="val 62500"/>
            </a:avLst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6852">
              <a:defRPr/>
            </a:pPr>
            <a:endParaRPr lang="pt-BR" sz="1798" dirty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3" name="Texto Explicativo em Elipse 34">
            <a:extLst>
              <a:ext uri="{FF2B5EF4-FFF2-40B4-BE49-F238E27FC236}">
                <a16:creationId xmlns:a16="http://schemas.microsoft.com/office/drawing/2014/main" id="{B985210E-3138-5A41-6900-FD3A6057FA3A}"/>
              </a:ext>
            </a:extLst>
          </p:cNvPr>
          <p:cNvSpPr/>
          <p:nvPr/>
        </p:nvSpPr>
        <p:spPr>
          <a:xfrm>
            <a:off x="3192036" y="5842976"/>
            <a:ext cx="439936" cy="338197"/>
          </a:xfrm>
          <a:prstGeom prst="wedgeEllipseCallou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6852">
              <a:defRPr/>
            </a:pPr>
            <a:endParaRPr lang="pt-BR" sz="1798" dirty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71BFBFB4-4C25-A2CC-FD66-3EC1992BCF91}"/>
              </a:ext>
            </a:extLst>
          </p:cNvPr>
          <p:cNvSpPr txBox="1"/>
          <p:nvPr/>
        </p:nvSpPr>
        <p:spPr>
          <a:xfrm>
            <a:off x="586445" y="5350354"/>
            <a:ext cx="26025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456852"/>
            <a:r>
              <a:rPr lang="pt-BR" sz="2000" b="1" dirty="0">
                <a:solidFill>
                  <a:prstClr val="black"/>
                </a:solidFill>
                <a:latin typeface="AMX" pitchFamily="2" charset="0"/>
              </a:rPr>
              <a:t>Os clientes CNPJ podem ter </a:t>
            </a:r>
            <a:r>
              <a:rPr lang="pt-BR" sz="2000" b="1" dirty="0">
                <a:solidFill>
                  <a:srgbClr val="990033"/>
                </a:solidFill>
                <a:latin typeface="AMX" pitchFamily="2" charset="0"/>
              </a:rPr>
              <a:t>MAIS DE UM CONTRATO </a:t>
            </a:r>
            <a:r>
              <a:rPr lang="pt-BR" sz="2000" b="1" dirty="0">
                <a:solidFill>
                  <a:prstClr val="black"/>
                </a:solidFill>
                <a:latin typeface="AMX" pitchFamily="2" charset="0"/>
              </a:rPr>
              <a:t>na convergência.</a:t>
            </a:r>
          </a:p>
        </p:txBody>
      </p:sp>
    </p:spTree>
    <p:extLst>
      <p:ext uri="{BB962C8B-B14F-4D97-AF65-F5344CB8AC3E}">
        <p14:creationId xmlns:p14="http://schemas.microsoft.com/office/powerpoint/2010/main" val="29903624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Agrupar 4">
            <a:extLst>
              <a:ext uri="{FF2B5EF4-FFF2-40B4-BE49-F238E27FC236}">
                <a16:creationId xmlns:a16="http://schemas.microsoft.com/office/drawing/2014/main" id="{A839DE95-A704-5021-93D9-FAA547132E60}"/>
              </a:ext>
            </a:extLst>
          </p:cNvPr>
          <p:cNvGrpSpPr/>
          <p:nvPr/>
        </p:nvGrpSpPr>
        <p:grpSpPr>
          <a:xfrm>
            <a:off x="-170567" y="1590837"/>
            <a:ext cx="4049531" cy="4050362"/>
            <a:chOff x="-335386" y="1349161"/>
            <a:chExt cx="4518973" cy="4518971"/>
          </a:xfrm>
        </p:grpSpPr>
        <p:grpSp>
          <p:nvGrpSpPr>
            <p:cNvPr id="6" name="Agrupar 31">
              <a:extLst>
                <a:ext uri="{FF2B5EF4-FFF2-40B4-BE49-F238E27FC236}">
                  <a16:creationId xmlns:a16="http://schemas.microsoft.com/office/drawing/2014/main" id="{EB667CB8-1020-C9BF-AEDF-6FC5CBADB422}"/>
                </a:ext>
              </a:extLst>
            </p:cNvPr>
            <p:cNvGrpSpPr/>
            <p:nvPr/>
          </p:nvGrpSpPr>
          <p:grpSpPr>
            <a:xfrm>
              <a:off x="-335386" y="1349161"/>
              <a:ext cx="4518973" cy="4518971"/>
              <a:chOff x="-306061" y="1154341"/>
              <a:chExt cx="4846409" cy="4846409"/>
            </a:xfrm>
          </p:grpSpPr>
          <p:sp>
            <p:nvSpPr>
              <p:cNvPr id="9" name="Oval 32">
                <a:extLst>
                  <a:ext uri="{FF2B5EF4-FFF2-40B4-BE49-F238E27FC236}">
                    <a16:creationId xmlns:a16="http://schemas.microsoft.com/office/drawing/2014/main" id="{DF246D65-099D-2FE8-47A8-33D320683383}"/>
                  </a:ext>
                </a:extLst>
              </p:cNvPr>
              <p:cNvSpPr/>
              <p:nvPr/>
            </p:nvSpPr>
            <p:spPr>
              <a:xfrm>
                <a:off x="-200025" y="1273281"/>
                <a:ext cx="4634336" cy="4634328"/>
              </a:xfrm>
              <a:prstGeom prst="ellipse">
                <a:avLst/>
              </a:prstGeom>
              <a:solidFill>
                <a:srgbClr val="FCE7C9">
                  <a:alpha val="2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14035">
                  <a:defRPr/>
                </a:pPr>
                <a:endParaRPr lang="pt-BR">
                  <a:solidFill>
                    <a:srgbClr val="FCE7C9"/>
                  </a:solidFill>
                  <a:latin typeface="Calibri"/>
                </a:endParaRPr>
              </a:p>
            </p:txBody>
          </p:sp>
          <p:grpSp>
            <p:nvGrpSpPr>
              <p:cNvPr id="10" name="Agrupar 33">
                <a:extLst>
                  <a:ext uri="{FF2B5EF4-FFF2-40B4-BE49-F238E27FC236}">
                    <a16:creationId xmlns:a16="http://schemas.microsoft.com/office/drawing/2014/main" id="{EA130FAB-3FA2-C58E-DB15-42FAF628FCFF}"/>
                  </a:ext>
                </a:extLst>
              </p:cNvPr>
              <p:cNvGrpSpPr/>
              <p:nvPr/>
            </p:nvGrpSpPr>
            <p:grpSpPr>
              <a:xfrm>
                <a:off x="-306061" y="1154341"/>
                <a:ext cx="4846409" cy="4846409"/>
                <a:chOff x="-738589" y="982891"/>
                <a:chExt cx="5220000" cy="5220000"/>
              </a:xfrm>
            </p:grpSpPr>
            <p:sp>
              <p:nvSpPr>
                <p:cNvPr id="11" name="Oval 34">
                  <a:extLst>
                    <a:ext uri="{FF2B5EF4-FFF2-40B4-BE49-F238E27FC236}">
                      <a16:creationId xmlns:a16="http://schemas.microsoft.com/office/drawing/2014/main" id="{612765B3-A8D8-58D4-0C7E-1D59288FDCA7}"/>
                    </a:ext>
                  </a:extLst>
                </p:cNvPr>
                <p:cNvSpPr/>
                <p:nvPr/>
              </p:nvSpPr>
              <p:spPr>
                <a:xfrm>
                  <a:off x="-738589" y="982891"/>
                  <a:ext cx="5220000" cy="5220000"/>
                </a:xfrm>
                <a:prstGeom prst="ellipse">
                  <a:avLst/>
                </a:prstGeom>
                <a:noFill/>
                <a:ln>
                  <a:solidFill>
                    <a:srgbClr val="FCE7C9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914035">
                    <a:defRPr/>
                  </a:pPr>
                  <a:endParaRPr lang="pt-BR">
                    <a:solidFill>
                      <a:srgbClr val="FCE7C9"/>
                    </a:solidFill>
                    <a:latin typeface="Calibri"/>
                  </a:endParaRPr>
                </a:p>
              </p:txBody>
            </p:sp>
            <p:sp>
              <p:nvSpPr>
                <p:cNvPr id="12" name="Arco 11">
                  <a:extLst>
                    <a:ext uri="{FF2B5EF4-FFF2-40B4-BE49-F238E27FC236}">
                      <a16:creationId xmlns:a16="http://schemas.microsoft.com/office/drawing/2014/main" id="{0AD1B068-5D44-67C5-DC10-B03817D6396E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-413802" y="1307678"/>
                  <a:ext cx="4570426" cy="4570426"/>
                </a:xfrm>
                <a:prstGeom prst="arc">
                  <a:avLst>
                    <a:gd name="adj1" fmla="val 12941879"/>
                    <a:gd name="adj2" fmla="val 7311450"/>
                  </a:avLst>
                </a:prstGeom>
                <a:noFill/>
                <a:ln w="28575">
                  <a:solidFill>
                    <a:srgbClr val="DECBB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383" tIns="45691" rIns="91383" bIns="45691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 defTabSz="914035">
                    <a:defRPr/>
                  </a:pPr>
                  <a:endParaRPr lang="pt-BR">
                    <a:solidFill>
                      <a:srgbClr val="FCE7C9"/>
                    </a:solidFill>
                    <a:latin typeface="Calibri"/>
                  </a:endParaRPr>
                </a:p>
              </p:txBody>
            </p:sp>
            <p:sp>
              <p:nvSpPr>
                <p:cNvPr id="13" name="Arco 12">
                  <a:extLst>
                    <a:ext uri="{FF2B5EF4-FFF2-40B4-BE49-F238E27FC236}">
                      <a16:creationId xmlns:a16="http://schemas.microsoft.com/office/drawing/2014/main" id="{2F8A40A6-E2F3-D725-021F-E8EE46758775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 rot="10800000">
                  <a:off x="-104227" y="1617253"/>
                  <a:ext cx="3951276" cy="3951276"/>
                </a:xfrm>
                <a:prstGeom prst="arc">
                  <a:avLst>
                    <a:gd name="adj1" fmla="val 16200000"/>
                    <a:gd name="adj2" fmla="val 1286989"/>
                  </a:avLst>
                </a:prstGeom>
                <a:noFill/>
                <a:ln w="76200">
                  <a:solidFill>
                    <a:srgbClr val="FCE7C9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383" tIns="45691" rIns="91383" bIns="45691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 defTabSz="914035">
                    <a:defRPr/>
                  </a:pPr>
                  <a:endParaRPr lang="pt-BR">
                    <a:solidFill>
                      <a:srgbClr val="FCE7C9"/>
                    </a:solidFill>
                    <a:latin typeface="Calibri"/>
                  </a:endParaRPr>
                </a:p>
              </p:txBody>
            </p:sp>
            <p:sp>
              <p:nvSpPr>
                <p:cNvPr id="14" name="Oval 37">
                  <a:extLst>
                    <a:ext uri="{FF2B5EF4-FFF2-40B4-BE49-F238E27FC236}">
                      <a16:creationId xmlns:a16="http://schemas.microsoft.com/office/drawing/2014/main" id="{B76854CF-F4E1-E712-6C70-9795BA61BF3A}"/>
                    </a:ext>
                  </a:extLst>
                </p:cNvPr>
                <p:cNvSpPr/>
                <p:nvPr/>
              </p:nvSpPr>
              <p:spPr>
                <a:xfrm>
                  <a:off x="190768" y="1912248"/>
                  <a:ext cx="3361287" cy="3361287"/>
                </a:xfrm>
                <a:prstGeom prst="ellipse">
                  <a:avLst/>
                </a:prstGeom>
                <a:noFill/>
                <a:ln>
                  <a:solidFill>
                    <a:srgbClr val="DECBB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914035">
                    <a:defRPr/>
                  </a:pPr>
                  <a:endParaRPr lang="pt-BR">
                    <a:solidFill>
                      <a:srgbClr val="FCE7C9"/>
                    </a:solidFill>
                    <a:latin typeface="Calibri"/>
                  </a:endParaRPr>
                </a:p>
              </p:txBody>
            </p:sp>
            <p:sp>
              <p:nvSpPr>
                <p:cNvPr id="15" name="Oval 38">
                  <a:extLst>
                    <a:ext uri="{FF2B5EF4-FFF2-40B4-BE49-F238E27FC236}">
                      <a16:creationId xmlns:a16="http://schemas.microsoft.com/office/drawing/2014/main" id="{1636363D-5460-3940-7EC2-CBB4B28565D7}"/>
                    </a:ext>
                  </a:extLst>
                </p:cNvPr>
                <p:cNvSpPr/>
                <p:nvPr/>
              </p:nvSpPr>
              <p:spPr>
                <a:xfrm>
                  <a:off x="420969" y="2142449"/>
                  <a:ext cx="2900884" cy="2900884"/>
                </a:xfrm>
                <a:prstGeom prst="ellipse">
                  <a:avLst/>
                </a:prstGeom>
                <a:noFill/>
                <a:ln>
                  <a:solidFill>
                    <a:srgbClr val="DECBB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914035">
                    <a:defRPr/>
                  </a:pPr>
                  <a:endParaRPr lang="pt-BR">
                    <a:solidFill>
                      <a:srgbClr val="FCE7C9"/>
                    </a:solidFill>
                    <a:latin typeface="Calibri"/>
                  </a:endParaRPr>
                </a:p>
              </p:txBody>
            </p:sp>
            <p:sp>
              <p:nvSpPr>
                <p:cNvPr id="16" name="Arco 15">
                  <a:extLst>
                    <a:ext uri="{FF2B5EF4-FFF2-40B4-BE49-F238E27FC236}">
                      <a16:creationId xmlns:a16="http://schemas.microsoft.com/office/drawing/2014/main" id="{75542C15-F537-ABBF-6D49-B85989CB6881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 rot="10800000">
                  <a:off x="422411" y="2143891"/>
                  <a:ext cx="2898000" cy="2898000"/>
                </a:xfrm>
                <a:prstGeom prst="arc">
                  <a:avLst>
                    <a:gd name="adj1" fmla="val 16200000"/>
                    <a:gd name="adj2" fmla="val 1286989"/>
                  </a:avLst>
                </a:prstGeom>
                <a:noFill/>
                <a:ln w="127000">
                  <a:solidFill>
                    <a:srgbClr val="DECBB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383" tIns="45691" rIns="91383" bIns="45691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 defTabSz="914035">
                    <a:defRPr/>
                  </a:pPr>
                  <a:endParaRPr lang="pt-BR">
                    <a:solidFill>
                      <a:srgbClr val="FCE7C9"/>
                    </a:solidFill>
                    <a:latin typeface="Calibri"/>
                  </a:endParaRPr>
                </a:p>
              </p:txBody>
            </p:sp>
            <p:sp>
              <p:nvSpPr>
                <p:cNvPr id="17" name="Oval 40">
                  <a:extLst>
                    <a:ext uri="{FF2B5EF4-FFF2-40B4-BE49-F238E27FC236}">
                      <a16:creationId xmlns:a16="http://schemas.microsoft.com/office/drawing/2014/main" id="{5D423EC7-62C9-5627-EFEC-20EDFFD03E9A}"/>
                    </a:ext>
                  </a:extLst>
                </p:cNvPr>
                <p:cNvSpPr/>
                <p:nvPr/>
              </p:nvSpPr>
              <p:spPr>
                <a:xfrm>
                  <a:off x="1131626" y="2847528"/>
                  <a:ext cx="1483984" cy="1483982"/>
                </a:xfrm>
                <a:prstGeom prst="ellipse">
                  <a:avLst/>
                </a:prstGeom>
                <a:solidFill>
                  <a:srgbClr val="DECBB2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914035">
                    <a:defRPr/>
                  </a:pPr>
                  <a:endParaRPr lang="pt-BR">
                    <a:solidFill>
                      <a:srgbClr val="FCE7C9"/>
                    </a:solidFill>
                    <a:latin typeface="Calibri"/>
                  </a:endParaRPr>
                </a:p>
              </p:txBody>
            </p:sp>
            <p:sp>
              <p:nvSpPr>
                <p:cNvPr id="18" name="Arco 17">
                  <a:extLst>
                    <a:ext uri="{FF2B5EF4-FFF2-40B4-BE49-F238E27FC236}">
                      <a16:creationId xmlns:a16="http://schemas.microsoft.com/office/drawing/2014/main" id="{7142AA2C-D484-1822-8AE1-5CCC269E25C4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10114" y="2445488"/>
                  <a:ext cx="2322594" cy="2322594"/>
                </a:xfrm>
                <a:prstGeom prst="arc">
                  <a:avLst>
                    <a:gd name="adj1" fmla="val 9559284"/>
                    <a:gd name="adj2" fmla="val 1628630"/>
                  </a:avLst>
                </a:prstGeom>
                <a:noFill/>
                <a:ln w="76200">
                  <a:solidFill>
                    <a:srgbClr val="FCE7C9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383" tIns="45691" rIns="91383" bIns="45691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 defTabSz="914035">
                    <a:defRPr/>
                  </a:pPr>
                  <a:endParaRPr lang="pt-BR">
                    <a:solidFill>
                      <a:srgbClr val="FCE7C9"/>
                    </a:solidFill>
                    <a:latin typeface="Calibri"/>
                  </a:endParaRPr>
                </a:p>
              </p:txBody>
            </p:sp>
          </p:grpSp>
        </p:grpSp>
        <p:sp>
          <p:nvSpPr>
            <p:cNvPr id="7" name="Elipse 2">
              <a:extLst>
                <a:ext uri="{FF2B5EF4-FFF2-40B4-BE49-F238E27FC236}">
                  <a16:creationId xmlns:a16="http://schemas.microsoft.com/office/drawing/2014/main" id="{4497E0FA-83CD-75A0-9149-E0E223331F78}"/>
                </a:ext>
              </a:extLst>
            </p:cNvPr>
            <p:cNvSpPr/>
            <p:nvPr/>
          </p:nvSpPr>
          <p:spPr>
            <a:xfrm>
              <a:off x="298048" y="2008081"/>
              <a:ext cx="3250855" cy="3195288"/>
            </a:xfrm>
            <a:prstGeom prst="ellipse">
              <a:avLst/>
            </a:prstGeom>
            <a:solidFill>
              <a:srgbClr val="7209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035">
                <a:defRPr/>
              </a:pPr>
              <a:endParaRPr lang="pt-BR">
                <a:solidFill>
                  <a:prstClr val="white"/>
                </a:solidFill>
                <a:latin typeface="Calibri"/>
              </a:endParaRPr>
            </a:p>
          </p:txBody>
        </p:sp>
        <p:pic>
          <p:nvPicPr>
            <p:cNvPr id="8" name="Imagem 7" descr="Ícone&#10;&#10;Descrição gerada automaticamente">
              <a:extLst>
                <a:ext uri="{FF2B5EF4-FFF2-40B4-BE49-F238E27FC236}">
                  <a16:creationId xmlns:a16="http://schemas.microsoft.com/office/drawing/2014/main" id="{E16061FC-7938-3395-EEFF-1CE932FCE4F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83000"/>
            </a:blip>
            <a:stretch>
              <a:fillRect/>
            </a:stretch>
          </p:blipFill>
          <p:spPr>
            <a:xfrm>
              <a:off x="1173671" y="1898328"/>
              <a:ext cx="1287597" cy="3841625"/>
            </a:xfrm>
            <a:prstGeom prst="rect">
              <a:avLst/>
            </a:prstGeom>
          </p:spPr>
        </p:pic>
      </p:grpSp>
      <p:graphicFrame>
        <p:nvGraphicFramePr>
          <p:cNvPr id="21" name="Tabela 20">
            <a:extLst>
              <a:ext uri="{FF2B5EF4-FFF2-40B4-BE49-F238E27FC236}">
                <a16:creationId xmlns:a16="http://schemas.microsoft.com/office/drawing/2014/main" id="{0B8A5057-2A11-9D05-7CF2-E9E634F57A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8343060"/>
              </p:ext>
            </p:extLst>
          </p:nvPr>
        </p:nvGraphicFramePr>
        <p:xfrm>
          <a:off x="4170384" y="2083056"/>
          <a:ext cx="6980378" cy="45738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90189">
                  <a:extLst>
                    <a:ext uri="{9D8B030D-6E8A-4147-A177-3AD203B41FA5}">
                      <a16:colId xmlns:a16="http://schemas.microsoft.com/office/drawing/2014/main" val="2328268446"/>
                    </a:ext>
                  </a:extLst>
                </a:gridCol>
                <a:gridCol w="3490189">
                  <a:extLst>
                    <a:ext uri="{9D8B030D-6E8A-4147-A177-3AD203B41FA5}">
                      <a16:colId xmlns:a16="http://schemas.microsoft.com/office/drawing/2014/main" val="617833574"/>
                    </a:ext>
                  </a:extLst>
                </a:gridCol>
              </a:tblGrid>
              <a:tr h="914766">
                <a:tc>
                  <a:txBody>
                    <a:bodyPr/>
                    <a:lstStyle/>
                    <a:p>
                      <a:pPr marL="0" algn="ctr" defTabSz="437064" rtl="0" eaLnBrk="1" latinLnBrk="0" hangingPunct="1">
                        <a:defRPr/>
                      </a:pPr>
                      <a:r>
                        <a:rPr lang="pt-BR" sz="3106" b="1" kern="12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DADOS</a:t>
                      </a:r>
                    </a:p>
                  </a:txBody>
                  <a:tcPr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437064" rtl="0" eaLnBrk="1" latinLnBrk="0" hangingPunct="1">
                        <a:defRPr/>
                      </a:pPr>
                      <a:r>
                        <a:rPr lang="pt-BR" sz="3106" b="1" kern="12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NÍVEL OFERTA</a:t>
                      </a:r>
                    </a:p>
                  </a:txBody>
                  <a:tcPr anchor="ctr"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8264067"/>
                  </a:ext>
                </a:extLst>
              </a:tr>
              <a:tr h="914766">
                <a:tc>
                  <a:txBody>
                    <a:bodyPr/>
                    <a:lstStyle/>
                    <a:p>
                      <a:pPr marL="0" algn="ctr" defTabSz="437064" rtl="0" eaLnBrk="1" latinLnBrk="0" hangingPunct="1">
                        <a:defRPr/>
                      </a:pPr>
                      <a:r>
                        <a:rPr lang="pt-BR" sz="2500" b="1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1º Mega bônus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437064" rtl="0" eaLnBrk="1" latinLnBrk="0" hangingPunct="1">
                        <a:defRPr/>
                      </a:pPr>
                      <a:r>
                        <a:rPr lang="pt-BR" sz="2500" b="1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Nível contrato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57426252"/>
                  </a:ext>
                </a:extLst>
              </a:tr>
              <a:tr h="914766">
                <a:tc>
                  <a:txBody>
                    <a:bodyPr/>
                    <a:lstStyle/>
                    <a:p>
                      <a:pPr marL="0" algn="ctr" defTabSz="437064" rtl="0" eaLnBrk="1" latinLnBrk="0" hangingPunct="1">
                        <a:defRPr/>
                      </a:pPr>
                      <a:r>
                        <a:rPr lang="pt-BR" sz="2500" b="1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2º Bônus extra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437064" rtl="0" eaLnBrk="1" latinLnBrk="0" hangingPunct="1">
                        <a:defRPr/>
                      </a:pPr>
                      <a:r>
                        <a:rPr lang="pt-BR" sz="2500" b="1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Nível assinante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2139071"/>
                  </a:ext>
                </a:extLst>
              </a:tr>
              <a:tr h="914766">
                <a:tc>
                  <a:txBody>
                    <a:bodyPr/>
                    <a:lstStyle/>
                    <a:p>
                      <a:pPr marL="0" algn="ctr" defTabSz="437064" rtl="0" eaLnBrk="1" latinLnBrk="0" hangingPunct="1">
                        <a:defRPr/>
                      </a:pPr>
                      <a:r>
                        <a:rPr lang="pt-BR" sz="2500" b="1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3º Franquia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437064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>
                              <a:lumMod val="65000"/>
                              <a:lumOff val="35000"/>
                            </a:prstClr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Nível assinante</a:t>
                      </a:r>
                      <a:endParaRPr kumimoji="0" lang="pt-BR" sz="25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>
                            <a:lumMod val="65000"/>
                            <a:lumOff val="35000"/>
                          </a:prstClr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2636344"/>
                  </a:ext>
                </a:extLst>
              </a:tr>
              <a:tr h="914766">
                <a:tc>
                  <a:txBody>
                    <a:bodyPr/>
                    <a:lstStyle/>
                    <a:p>
                      <a:pPr marL="0" algn="ctr" defTabSz="437064" rtl="0" eaLnBrk="1" latinLnBrk="0" hangingPunct="1">
                        <a:defRPr/>
                      </a:pPr>
                      <a:r>
                        <a:rPr lang="pt-BR" sz="2500" b="1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4º Franquia recebida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37064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5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65000"/>
                              <a:lumOff val="35000"/>
                            </a:prstClr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Nível assinante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0135178"/>
                  </a:ext>
                </a:extLst>
              </a:tr>
            </a:tbl>
          </a:graphicData>
        </a:graphic>
      </p:graphicFrame>
      <p:sp>
        <p:nvSpPr>
          <p:cNvPr id="24" name="Rectangle 30">
            <a:extLst>
              <a:ext uri="{FF2B5EF4-FFF2-40B4-BE49-F238E27FC236}">
                <a16:creationId xmlns:a16="http://schemas.microsoft.com/office/drawing/2014/main" id="{08CED276-299A-FC3E-1364-102E3466DA93}"/>
              </a:ext>
            </a:extLst>
          </p:cNvPr>
          <p:cNvSpPr/>
          <p:nvPr/>
        </p:nvSpPr>
        <p:spPr>
          <a:xfrm>
            <a:off x="3724746" y="856502"/>
            <a:ext cx="6167468" cy="520399"/>
          </a:xfrm>
          <a:prstGeom prst="rect">
            <a:avLst/>
          </a:prstGeom>
          <a:solidFill>
            <a:srgbClr val="C72736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7395">
              <a:defRPr/>
            </a:pPr>
            <a:endParaRPr lang="pt-BR" sz="1942" b="1" dirty="0">
              <a:solidFill>
                <a:srgbClr val="FFC000"/>
              </a:solidFill>
              <a:latin typeface="Arial" panose="020B0604020202020204" pitchFamily="34" charset="0"/>
            </a:endParaRPr>
          </a:p>
        </p:txBody>
      </p:sp>
      <p:sp>
        <p:nvSpPr>
          <p:cNvPr id="25" name="CaixaDeTexto 43">
            <a:extLst>
              <a:ext uri="{FF2B5EF4-FFF2-40B4-BE49-F238E27FC236}">
                <a16:creationId xmlns:a16="http://schemas.microsoft.com/office/drawing/2014/main" id="{4C5C9734-887D-A4F3-99F3-E8340D9D0348}"/>
              </a:ext>
            </a:extLst>
          </p:cNvPr>
          <p:cNvSpPr txBox="1"/>
          <p:nvPr/>
        </p:nvSpPr>
        <p:spPr>
          <a:xfrm>
            <a:off x="3790362" y="838422"/>
            <a:ext cx="6167468" cy="5701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37064">
              <a:defRPr/>
            </a:pPr>
            <a:r>
              <a:rPr lang="pt-BR" sz="3106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ORDEM DE CONSUMO</a:t>
            </a:r>
          </a:p>
        </p:txBody>
      </p:sp>
    </p:spTree>
    <p:extLst>
      <p:ext uri="{BB962C8B-B14F-4D97-AF65-F5344CB8AC3E}">
        <p14:creationId xmlns:p14="http://schemas.microsoft.com/office/powerpoint/2010/main" val="29020088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D7707B-BE29-7096-F171-A8F2C1FA53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151BF5FA-CE71-A10E-5152-9293ACC8E0A0}"/>
              </a:ext>
            </a:extLst>
          </p:cNvPr>
          <p:cNvSpPr/>
          <p:nvPr/>
        </p:nvSpPr>
        <p:spPr>
          <a:xfrm>
            <a:off x="6777286" y="2954135"/>
            <a:ext cx="3903187" cy="699192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dirty="0">
                <a:solidFill>
                  <a:schemeClr val="tx1"/>
                </a:solidFill>
                <a:latin typeface="AMX Black" pitchFamily="2" charset="0"/>
                <a:sym typeface="+mn-ea"/>
              </a:rPr>
              <a:t>CLARO PÓS PARA EMPRESAS</a:t>
            </a:r>
          </a:p>
        </p:txBody>
      </p:sp>
      <p:sp>
        <p:nvSpPr>
          <p:cNvPr id="6" name="Retângulo: Cantos Arredondados 60">
            <a:extLst>
              <a:ext uri="{FF2B5EF4-FFF2-40B4-BE49-F238E27FC236}">
                <a16:creationId xmlns:a16="http://schemas.microsoft.com/office/drawing/2014/main" id="{C59405EE-387A-1F5F-25F0-2FA05CA431A9}"/>
              </a:ext>
            </a:extLst>
          </p:cNvPr>
          <p:cNvSpPr/>
          <p:nvPr/>
        </p:nvSpPr>
        <p:spPr>
          <a:xfrm>
            <a:off x="6777286" y="4719689"/>
            <a:ext cx="3903187" cy="699192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PROCESSOS</a:t>
            </a:r>
          </a:p>
        </p:txBody>
      </p:sp>
      <p:sp>
        <p:nvSpPr>
          <p:cNvPr id="2" name="Retângulo: Cantos Arredondados 60">
            <a:extLst>
              <a:ext uri="{FF2B5EF4-FFF2-40B4-BE49-F238E27FC236}">
                <a16:creationId xmlns:a16="http://schemas.microsoft.com/office/drawing/2014/main" id="{0F136057-6D9D-15FC-92CE-41F1868530AF}"/>
              </a:ext>
            </a:extLst>
          </p:cNvPr>
          <p:cNvSpPr/>
          <p:nvPr/>
        </p:nvSpPr>
        <p:spPr>
          <a:xfrm>
            <a:off x="6777286" y="3836912"/>
            <a:ext cx="3903187" cy="699192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dirty="0">
                <a:solidFill>
                  <a:schemeClr val="tx1"/>
                </a:solidFill>
                <a:latin typeface="AMX Black" pitchFamily="2" charset="0"/>
                <a:sym typeface="+mn-ea"/>
              </a:rPr>
              <a:t>SERVIÇOS</a:t>
            </a:r>
          </a:p>
        </p:txBody>
      </p:sp>
    </p:spTree>
    <p:extLst>
      <p:ext uri="{BB962C8B-B14F-4D97-AF65-F5344CB8AC3E}">
        <p14:creationId xmlns:p14="http://schemas.microsoft.com/office/powerpoint/2010/main" val="2298161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DB632A7A-514D-5720-819A-8CFC8C597B50}"/>
              </a:ext>
            </a:extLst>
          </p:cNvPr>
          <p:cNvGrpSpPr/>
          <p:nvPr/>
        </p:nvGrpSpPr>
        <p:grpSpPr>
          <a:xfrm>
            <a:off x="1059355" y="1113339"/>
            <a:ext cx="9380173" cy="6262878"/>
            <a:chOff x="1517650" y="244475"/>
            <a:chExt cx="16078200" cy="11506200"/>
          </a:xfrm>
        </p:grpSpPr>
        <p:pic>
          <p:nvPicPr>
            <p:cNvPr id="3" name="Imagem 2">
              <a:extLst>
                <a:ext uri="{FF2B5EF4-FFF2-40B4-BE49-F238E27FC236}">
                  <a16:creationId xmlns:a16="http://schemas.microsoft.com/office/drawing/2014/main" id="{8374F2C6-BF6C-D96C-8E59-C2FA4F5C50C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3638" r="1511" b="-4653"/>
            <a:stretch/>
          </p:blipFill>
          <p:spPr>
            <a:xfrm>
              <a:off x="1517650" y="244475"/>
              <a:ext cx="16078200" cy="11506200"/>
            </a:xfrm>
            <a:prstGeom prst="rect">
              <a:avLst/>
            </a:prstGeom>
          </p:spPr>
        </p:pic>
        <p:pic>
          <p:nvPicPr>
            <p:cNvPr id="4" name="Imagem 3">
              <a:extLst>
                <a:ext uri="{FF2B5EF4-FFF2-40B4-BE49-F238E27FC236}">
                  <a16:creationId xmlns:a16="http://schemas.microsoft.com/office/drawing/2014/main" id="{17FDB32E-E3A7-C0FA-7806-A407EDD556D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953812" y="8018284"/>
              <a:ext cx="14196476" cy="826171"/>
            </a:xfrm>
            <a:prstGeom prst="rect">
              <a:avLst/>
            </a:prstGeom>
          </p:spPr>
        </p:pic>
        <p:pic>
          <p:nvPicPr>
            <p:cNvPr id="5" name="Imagem 4">
              <a:extLst>
                <a:ext uri="{FF2B5EF4-FFF2-40B4-BE49-F238E27FC236}">
                  <a16:creationId xmlns:a16="http://schemas.microsoft.com/office/drawing/2014/main" id="{D54590B4-0F5D-29CC-1FB3-F52D5946E75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953812" y="854075"/>
              <a:ext cx="14196476" cy="7467600"/>
            </a:xfrm>
            <a:prstGeom prst="rect">
              <a:avLst/>
            </a:prstGeom>
          </p:spPr>
        </p:pic>
      </p:grpSp>
      <p:pic>
        <p:nvPicPr>
          <p:cNvPr id="6" name="Imagem 5">
            <a:extLst>
              <a:ext uri="{FF2B5EF4-FFF2-40B4-BE49-F238E27FC236}">
                <a16:creationId xmlns:a16="http://schemas.microsoft.com/office/drawing/2014/main" id="{F449F003-C0ED-F60C-F471-9B11A774EB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7225" y="1445147"/>
            <a:ext cx="8317395" cy="4349201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7C501638-9FEB-E5E8-840E-C317C081B6FD}"/>
              </a:ext>
            </a:extLst>
          </p:cNvPr>
          <p:cNvSpPr txBox="1"/>
          <p:nvPr/>
        </p:nvSpPr>
        <p:spPr>
          <a:xfrm>
            <a:off x="1752472" y="724956"/>
            <a:ext cx="8986647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500" dirty="0">
                <a:solidFill>
                  <a:srgbClr val="FF00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https://casadosdados.com.br/solucao/cnpj?q=06107365907</a:t>
            </a:r>
            <a:endParaRPr lang="pt-BR" sz="2500" dirty="0">
              <a:solidFill>
                <a:srgbClr val="FF0000"/>
              </a:solidFill>
            </a:endParaRPr>
          </a:p>
          <a:p>
            <a:endParaRPr lang="pt-BR" sz="25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2243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: Cantos Arredondados 6">
            <a:extLst>
              <a:ext uri="{FF2B5EF4-FFF2-40B4-BE49-F238E27FC236}">
                <a16:creationId xmlns:a16="http://schemas.microsoft.com/office/drawing/2014/main" id="{657A7975-E705-8581-12F2-0DCD3C375F1D}"/>
              </a:ext>
            </a:extLst>
          </p:cNvPr>
          <p:cNvSpPr/>
          <p:nvPr/>
        </p:nvSpPr>
        <p:spPr>
          <a:xfrm>
            <a:off x="526125" y="762278"/>
            <a:ext cx="10723511" cy="684000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2400" dirty="0">
                <a:solidFill>
                  <a:schemeClr val="tx1"/>
                </a:solidFill>
                <a:latin typeface="AMX Black" pitchFamily="2" charset="0"/>
              </a:rPr>
              <a:t>Vendas para qualquer DDD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52018754-E8E1-F03B-1EEA-B5B41EBCE9DF}"/>
              </a:ext>
            </a:extLst>
          </p:cNvPr>
          <p:cNvGrpSpPr/>
          <p:nvPr/>
        </p:nvGrpSpPr>
        <p:grpSpPr>
          <a:xfrm rot="453834">
            <a:off x="3538569" y="633979"/>
            <a:ext cx="4549532" cy="6204164"/>
            <a:chOff x="4870450" y="485809"/>
            <a:chExt cx="8619358" cy="10337732"/>
          </a:xfrm>
        </p:grpSpPr>
        <p:pic>
          <p:nvPicPr>
            <p:cNvPr id="3" name="Picture 12" descr="Mapa Sul Do Brasil">
              <a:extLst>
                <a:ext uri="{FF2B5EF4-FFF2-40B4-BE49-F238E27FC236}">
                  <a16:creationId xmlns:a16="http://schemas.microsoft.com/office/drawing/2014/main" id="{008004E7-AB52-5D79-BE94-901FA72FC15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70450" y="485809"/>
              <a:ext cx="8619358" cy="10337732"/>
            </a:xfrm>
            <a:prstGeom prst="rect">
              <a:avLst/>
            </a:prstGeom>
            <a:noFill/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4" name="Picture 6" descr="File:Flag map of Rio Grande Do Sul.png - Wikipedia">
              <a:extLst>
                <a:ext uri="{FF2B5EF4-FFF2-40B4-BE49-F238E27FC236}">
                  <a16:creationId xmlns:a16="http://schemas.microsoft.com/office/drawing/2014/main" id="{FF0AB6D1-688D-95BB-F6B6-D15B6ABBF71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1352" y="4895777"/>
              <a:ext cx="6174829" cy="451667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2" descr="File:Flag map of Parana.png - Wikipedia">
              <a:extLst>
                <a:ext uri="{FF2B5EF4-FFF2-40B4-BE49-F238E27FC236}">
                  <a16:creationId xmlns:a16="http://schemas.microsoft.com/office/drawing/2014/main" id="{3C0492B2-47E7-FF5F-1145-7443880199A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75019" y="795087"/>
              <a:ext cx="5321521" cy="28968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ITCNET">
              <a:extLst>
                <a:ext uri="{FF2B5EF4-FFF2-40B4-BE49-F238E27FC236}">
                  <a16:creationId xmlns:a16="http://schemas.microsoft.com/office/drawing/2014/main" id="{DE078336-B544-DF9E-3983-8AB4A6FE8B4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9198" b="4838"/>
            <a:stretch/>
          </p:blipFill>
          <p:spPr bwMode="auto">
            <a:xfrm>
              <a:off x="8477419" y="3783789"/>
              <a:ext cx="4877392" cy="24152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5928730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Texto, Carta&#10;&#10;O conteúdo gerado por IA pode estar incorreto.">
            <a:extLst>
              <a:ext uri="{FF2B5EF4-FFF2-40B4-BE49-F238E27FC236}">
                <a16:creationId xmlns:a16="http://schemas.microsoft.com/office/drawing/2014/main" id="{0B178C23-2182-F0DB-7633-A0E6627D01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2" r="2826" b="2523"/>
          <a:stretch>
            <a:fillRect/>
          </a:stretch>
        </p:blipFill>
        <p:spPr>
          <a:xfrm>
            <a:off x="4007362" y="623614"/>
            <a:ext cx="4177275" cy="61477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602957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E62505-9E74-3692-8291-47D0F2A02C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Agrupar 14">
            <a:extLst>
              <a:ext uri="{FF2B5EF4-FFF2-40B4-BE49-F238E27FC236}">
                <a16:creationId xmlns:a16="http://schemas.microsoft.com/office/drawing/2014/main" id="{41CD1799-D58B-D016-86E2-32B0BF4E0FCD}"/>
              </a:ext>
            </a:extLst>
          </p:cNvPr>
          <p:cNvGrpSpPr/>
          <p:nvPr/>
        </p:nvGrpSpPr>
        <p:grpSpPr>
          <a:xfrm>
            <a:off x="6873087" y="3080072"/>
            <a:ext cx="4099447" cy="697855"/>
            <a:chOff x="5633567" y="885139"/>
            <a:chExt cx="4099447" cy="697855"/>
          </a:xfrm>
        </p:grpSpPr>
        <p:sp>
          <p:nvSpPr>
            <p:cNvPr id="8" name="Retângulo: Cantos Arredondados 7">
              <a:extLst>
                <a:ext uri="{FF2B5EF4-FFF2-40B4-BE49-F238E27FC236}">
                  <a16:creationId xmlns:a16="http://schemas.microsoft.com/office/drawing/2014/main" id="{988CA2EA-3DA8-CA09-B727-158CCCAC14BB}"/>
                </a:ext>
              </a:extLst>
            </p:cNvPr>
            <p:cNvSpPr/>
            <p:nvPr/>
          </p:nvSpPr>
          <p:spPr>
            <a:xfrm>
              <a:off x="5633567" y="885139"/>
              <a:ext cx="4099446" cy="697855"/>
            </a:xfrm>
            <a:prstGeom prst="roundRect">
              <a:avLst>
                <a:gd name="adj" fmla="val 21865"/>
              </a:avLst>
            </a:prstGeom>
            <a:gradFill>
              <a:gsLst>
                <a:gs pos="22000">
                  <a:srgbClr val="610000"/>
                </a:gs>
                <a:gs pos="100000">
                  <a:srgbClr val="C00000"/>
                </a:gs>
              </a:gsLst>
              <a:lin ang="36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n-ea"/>
                <a:cs typeface="+mn-cs"/>
                <a:sym typeface="+mn-ea"/>
              </a:endParaRP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BB8AA39C-7C68-AC78-7378-935457C8A05F}"/>
                </a:ext>
              </a:extLst>
            </p:cNvPr>
            <p:cNvSpPr txBox="1"/>
            <p:nvPr/>
          </p:nvSpPr>
          <p:spPr>
            <a:xfrm>
              <a:off x="5633568" y="924467"/>
              <a:ext cx="409944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 Black" pitchFamily="2" charset="0"/>
                  <a:ea typeface="+mn-ea"/>
                  <a:cs typeface="+mn-cs"/>
                  <a:sym typeface="+mn-ea"/>
                </a:rPr>
                <a:t>PORTABILIDADE</a:t>
              </a:r>
            </a:p>
          </p:txBody>
        </p:sp>
      </p:grpSp>
      <p:pic>
        <p:nvPicPr>
          <p:cNvPr id="4" name="Imagem 3">
            <a:extLst>
              <a:ext uri="{FF2B5EF4-FFF2-40B4-BE49-F238E27FC236}">
                <a16:creationId xmlns:a16="http://schemas.microsoft.com/office/drawing/2014/main" id="{ADBEA161-BD62-D296-8FEF-9BF1442F37D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26" t="3727" b="3727"/>
          <a:stretch>
            <a:fillRect/>
          </a:stretch>
        </p:blipFill>
        <p:spPr>
          <a:xfrm flipH="1">
            <a:off x="223321" y="738231"/>
            <a:ext cx="5898205" cy="59859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FA487D3B-6F22-DC17-194E-7282AB89B4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43" y="3570514"/>
            <a:ext cx="4931229" cy="3287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638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D4D0C9-F0DD-1D94-549E-99199FB8C2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Agrupar 19">
            <a:extLst>
              <a:ext uri="{FF2B5EF4-FFF2-40B4-BE49-F238E27FC236}">
                <a16:creationId xmlns:a16="http://schemas.microsoft.com/office/drawing/2014/main" id="{4FA85E27-6743-26DC-0490-6C8FDE7A94CA}"/>
              </a:ext>
            </a:extLst>
          </p:cNvPr>
          <p:cNvGrpSpPr/>
          <p:nvPr/>
        </p:nvGrpSpPr>
        <p:grpSpPr>
          <a:xfrm>
            <a:off x="4400799" y="2263685"/>
            <a:ext cx="3208353" cy="2293436"/>
            <a:chOff x="1671109" y="3068407"/>
            <a:chExt cx="3208353" cy="2293436"/>
          </a:xfrm>
        </p:grpSpPr>
        <p:pic>
          <p:nvPicPr>
            <p:cNvPr id="16" name="Imagem 15">
              <a:extLst>
                <a:ext uri="{FF2B5EF4-FFF2-40B4-BE49-F238E27FC236}">
                  <a16:creationId xmlns:a16="http://schemas.microsoft.com/office/drawing/2014/main" id="{B2A1D764-9C36-86A3-5193-5F2B193C712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1952" t="10233" r="25378" b="11178"/>
            <a:stretch/>
          </p:blipFill>
          <p:spPr>
            <a:xfrm>
              <a:off x="3350418" y="3080378"/>
              <a:ext cx="1529044" cy="2281465"/>
            </a:xfrm>
            <a:prstGeom prst="rect">
              <a:avLst/>
            </a:prstGeom>
          </p:spPr>
        </p:pic>
        <p:pic>
          <p:nvPicPr>
            <p:cNvPr id="18" name="Imagem 17">
              <a:extLst>
                <a:ext uri="{FF2B5EF4-FFF2-40B4-BE49-F238E27FC236}">
                  <a16:creationId xmlns:a16="http://schemas.microsoft.com/office/drawing/2014/main" id="{975EC4F3-7F7A-4295-1ACB-A584D9473F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1952" t="10233" r="25378" b="11178"/>
            <a:stretch/>
          </p:blipFill>
          <p:spPr>
            <a:xfrm>
              <a:off x="1671109" y="3068407"/>
              <a:ext cx="1529044" cy="2281465"/>
            </a:xfrm>
            <a:prstGeom prst="rect">
              <a:avLst/>
            </a:prstGeom>
          </p:spPr>
        </p:pic>
      </p:grpSp>
      <p:pic>
        <p:nvPicPr>
          <p:cNvPr id="21" name="Picture 2" descr="About: Busca de CNPJ (Google Play version) | | Apptopia">
            <a:extLst>
              <a:ext uri="{FF2B5EF4-FFF2-40B4-BE49-F238E27FC236}">
                <a16:creationId xmlns:a16="http://schemas.microsoft.com/office/drawing/2014/main" id="{3825CCFF-E015-A055-59EB-3FE71FE5E6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5800" y="2275656"/>
            <a:ext cx="2367875" cy="2367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m 6" descr="branco_sem_sombra_ok.png">
            <a:extLst>
              <a:ext uri="{FF2B5EF4-FFF2-40B4-BE49-F238E27FC236}">
                <a16:creationId xmlns:a16="http://schemas.microsoft.com/office/drawing/2014/main" id="{731392E3-DF19-68F0-2EB1-FCBCAC0C80C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9922" y="3038298"/>
            <a:ext cx="793619" cy="7814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8" descr="Resultado de imagem para ICONE DA VIVO SEM FUNDO">
            <a:extLst>
              <a:ext uri="{FF2B5EF4-FFF2-40B4-BE49-F238E27FC236}">
                <a16:creationId xmlns:a16="http://schemas.microsoft.com/office/drawing/2014/main" id="{C655ED14-A1EC-9881-3D0C-37789FC995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8916" y="2945702"/>
            <a:ext cx="956957" cy="9569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66">
            <a:extLst>
              <a:ext uri="{FF2B5EF4-FFF2-40B4-BE49-F238E27FC236}">
                <a16:creationId xmlns:a16="http://schemas.microsoft.com/office/drawing/2014/main" id="{CBCABA44-B390-46A9-31D8-F3C3D28BF1E7}"/>
              </a:ext>
            </a:extLst>
          </p:cNvPr>
          <p:cNvSpPr/>
          <p:nvPr/>
        </p:nvSpPr>
        <p:spPr>
          <a:xfrm>
            <a:off x="4243635" y="4017114"/>
            <a:ext cx="639783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45658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</a:p>
          <a:p>
            <a:pPr marL="0" marR="0" lvl="0" indent="0" algn="ctr" defTabSz="45658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45658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É A AÇÃO DE PORTAR UM CLIENTE </a:t>
            </a:r>
          </a:p>
          <a:p>
            <a:pPr marL="0" marR="0" lvl="0" indent="0" algn="ctr" defTabSz="45658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PF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DA DOADORA PARA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PJ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NA CLARO.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398789B8-4259-59C0-0C69-F505D6E69DE7}"/>
              </a:ext>
            </a:extLst>
          </p:cNvPr>
          <p:cNvSpPr/>
          <p:nvPr/>
        </p:nvSpPr>
        <p:spPr>
          <a:xfrm>
            <a:off x="526125" y="762278"/>
            <a:ext cx="10723511" cy="684000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2400" dirty="0">
                <a:solidFill>
                  <a:schemeClr val="tx1"/>
                </a:solidFill>
                <a:latin typeface="AMX Black" pitchFamily="2" charset="0"/>
              </a:rPr>
              <a:t>Portabilidade Cruzada</a:t>
            </a:r>
          </a:p>
        </p:txBody>
      </p: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24F0280D-D1D2-86F7-6937-0D059F1A57FE}"/>
              </a:ext>
            </a:extLst>
          </p:cNvPr>
          <p:cNvGrpSpPr/>
          <p:nvPr/>
        </p:nvGrpSpPr>
        <p:grpSpPr>
          <a:xfrm>
            <a:off x="1438652" y="2589814"/>
            <a:ext cx="2212130" cy="2212130"/>
            <a:chOff x="1438652" y="2589814"/>
            <a:chExt cx="2212130" cy="2212130"/>
          </a:xfrm>
        </p:grpSpPr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1574F2B5-23A8-0878-8B22-A4229FA3FD36}"/>
                </a:ext>
              </a:extLst>
            </p:cNvPr>
            <p:cNvGrpSpPr/>
            <p:nvPr/>
          </p:nvGrpSpPr>
          <p:grpSpPr>
            <a:xfrm>
              <a:off x="1438652" y="2589814"/>
              <a:ext cx="2212130" cy="2212130"/>
              <a:chOff x="628879" y="570699"/>
              <a:chExt cx="1048786" cy="1048786"/>
            </a:xfrm>
          </p:grpSpPr>
          <p:sp>
            <p:nvSpPr>
              <p:cNvPr id="8" name="Elipse 7">
                <a:extLst>
                  <a:ext uri="{FF2B5EF4-FFF2-40B4-BE49-F238E27FC236}">
                    <a16:creationId xmlns:a16="http://schemas.microsoft.com/office/drawing/2014/main" id="{5DB20868-170D-4B2D-0121-79B9FA659F1C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610000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/>
              </a:p>
            </p:txBody>
          </p:sp>
          <p:sp>
            <p:nvSpPr>
              <p:cNvPr id="9" name="Elipse 8">
                <a:extLst>
                  <a:ext uri="{FF2B5EF4-FFF2-40B4-BE49-F238E27FC236}">
                    <a16:creationId xmlns:a16="http://schemas.microsoft.com/office/drawing/2014/main" id="{DC4196D7-AE1D-DB97-47CB-B2FE2AF6B568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61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/>
              </a:p>
            </p:txBody>
          </p:sp>
        </p:grpSp>
        <p:pic>
          <p:nvPicPr>
            <p:cNvPr id="10" name="Imagem 9" descr="Ícone&#10;&#10;O conteúdo gerado por IA pode estar incorreto.">
              <a:extLst>
                <a:ext uri="{FF2B5EF4-FFF2-40B4-BE49-F238E27FC236}">
                  <a16:creationId xmlns:a16="http://schemas.microsoft.com/office/drawing/2014/main" id="{DF84BBBD-280C-313E-B8DD-F8CB7F94652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921298" y="3287713"/>
              <a:ext cx="1238423" cy="92405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864137722"/>
      </p:ext>
    </p:extLst>
  </p:cSld>
  <p:clrMapOvr>
    <a:masterClrMapping/>
  </p:clrMapOvr>
  <p:transition spd="slow">
    <p:cover/>
  </p:transition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918E3BC4-826D-C28B-891B-0728BA75E413}"/>
              </a:ext>
            </a:extLst>
          </p:cNvPr>
          <p:cNvSpPr/>
          <p:nvPr/>
        </p:nvSpPr>
        <p:spPr>
          <a:xfrm>
            <a:off x="526125" y="762278"/>
            <a:ext cx="10723511" cy="684000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2400" dirty="0">
                <a:solidFill>
                  <a:schemeClr val="tx1"/>
                </a:solidFill>
                <a:latin typeface="AMX Black" pitchFamily="2" charset="0"/>
              </a:rPr>
              <a:t>Portabilidade Cruzada</a:t>
            </a:r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81E703C3-0534-3EDA-BD77-095D4E5861ED}"/>
              </a:ext>
            </a:extLst>
          </p:cNvPr>
          <p:cNvSpPr/>
          <p:nvPr/>
        </p:nvSpPr>
        <p:spPr>
          <a:xfrm>
            <a:off x="3877127" y="2357051"/>
            <a:ext cx="7091898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chemeClr val="tx1"/>
              </a:buClr>
            </a:pPr>
            <a:r>
              <a:rPr lang="pt-BR" sz="2000" b="1" dirty="0">
                <a:solidFill>
                  <a:srgbClr val="C00000"/>
                </a:solidFill>
                <a:latin typeface="AMX" pitchFamily="2" charset="0"/>
              </a:rPr>
              <a:t>REGRAS DA BIOMETRIA PARA A PORTABILIDADE CRUZADA</a:t>
            </a:r>
          </a:p>
          <a:p>
            <a:pPr marL="180975" indent="-180975">
              <a:spcBef>
                <a:spcPts val="1200"/>
              </a:spcBef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b="1" dirty="0">
                <a:latin typeface="AMX" pitchFamily="2" charset="0"/>
              </a:rPr>
              <a:t>Biometria:</a:t>
            </a:r>
            <a:r>
              <a:rPr lang="pt-BR" dirty="0">
                <a:latin typeface="AMX" pitchFamily="2" charset="0"/>
              </a:rPr>
              <a:t> somente do representante legal do </a:t>
            </a:r>
            <a:r>
              <a:rPr lang="pt-BR" b="1" dirty="0">
                <a:latin typeface="AMX" pitchFamily="2" charset="0"/>
              </a:rPr>
              <a:t>CNPJ, </a:t>
            </a:r>
            <a:r>
              <a:rPr lang="pt-BR" dirty="0">
                <a:latin typeface="AMX" pitchFamily="2" charset="0"/>
              </a:rPr>
              <a:t>do doador </a:t>
            </a:r>
            <a:r>
              <a:rPr lang="pt-BR" b="1" dirty="0">
                <a:latin typeface="AMX" pitchFamily="2" charset="0"/>
              </a:rPr>
              <a:t>CPF </a:t>
            </a:r>
            <a:r>
              <a:rPr lang="pt-BR" dirty="0">
                <a:latin typeface="AMX" pitchFamily="2" charset="0"/>
              </a:rPr>
              <a:t>precisa apenas que ele </a:t>
            </a:r>
            <a:r>
              <a:rPr lang="pt-BR" b="1" dirty="0">
                <a:latin typeface="AMX" pitchFamily="2" charset="0"/>
              </a:rPr>
              <a:t>assine o contrato;</a:t>
            </a:r>
          </a:p>
          <a:p>
            <a:pPr marL="180975" indent="-180975">
              <a:spcBef>
                <a:spcPts val="1200"/>
              </a:spcBef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dirty="0">
                <a:latin typeface="AMX" pitchFamily="2" charset="0"/>
              </a:rPr>
              <a:t>O documento com foto do cliente será enviado no ato da Biometria Fácil não sendo obrigatório a inclusão via sistemas;</a:t>
            </a:r>
          </a:p>
          <a:p>
            <a:pPr marL="180975" indent="-180975">
              <a:spcBef>
                <a:spcPts val="1200"/>
              </a:spcBef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b="1" dirty="0">
                <a:latin typeface="AMX" pitchFamily="2" charset="0"/>
              </a:rPr>
              <a:t>Assinatura: </a:t>
            </a:r>
            <a:r>
              <a:rPr lang="pt-BR" dirty="0">
                <a:latin typeface="AMX" pitchFamily="2" charset="0"/>
              </a:rPr>
              <a:t>doador (</a:t>
            </a:r>
            <a:r>
              <a:rPr lang="pt-BR" b="1" dirty="0">
                <a:latin typeface="AMX" pitchFamily="2" charset="0"/>
              </a:rPr>
              <a:t>CPF</a:t>
            </a:r>
            <a:r>
              <a:rPr lang="pt-BR" dirty="0">
                <a:latin typeface="AMX" pitchFamily="2" charset="0"/>
              </a:rPr>
              <a:t>) e receptor (</a:t>
            </a:r>
            <a:r>
              <a:rPr lang="pt-BR" b="1" dirty="0">
                <a:latin typeface="AMX" pitchFamily="2" charset="0"/>
              </a:rPr>
              <a:t>CNPJ</a:t>
            </a:r>
            <a:r>
              <a:rPr lang="pt-BR" dirty="0">
                <a:latin typeface="AMX" pitchFamily="2" charset="0"/>
              </a:rPr>
              <a:t>).</a:t>
            </a:r>
          </a:p>
          <a:p>
            <a:pPr marL="180975" indent="-180975">
              <a:spcBef>
                <a:spcPts val="1200"/>
              </a:spcBef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b="1" dirty="0">
                <a:latin typeface="AMX" pitchFamily="2" charset="0"/>
              </a:rPr>
              <a:t>SMS de portabilidade</a:t>
            </a:r>
            <a:r>
              <a:rPr lang="pt-BR" dirty="0">
                <a:latin typeface="AMX" pitchFamily="2" charset="0"/>
              </a:rPr>
              <a:t>: todas as linhas PF deverão confirmar o SMS de portabilidade.</a:t>
            </a:r>
          </a:p>
        </p:txBody>
      </p:sp>
      <p:grpSp>
        <p:nvGrpSpPr>
          <p:cNvPr id="16" name="Agrupar 15">
            <a:extLst>
              <a:ext uri="{FF2B5EF4-FFF2-40B4-BE49-F238E27FC236}">
                <a16:creationId xmlns:a16="http://schemas.microsoft.com/office/drawing/2014/main" id="{E163F4F8-C870-5CBD-806A-798EBC443E27}"/>
              </a:ext>
            </a:extLst>
          </p:cNvPr>
          <p:cNvGrpSpPr/>
          <p:nvPr/>
        </p:nvGrpSpPr>
        <p:grpSpPr>
          <a:xfrm>
            <a:off x="1438652" y="2589814"/>
            <a:ext cx="2212130" cy="2212130"/>
            <a:chOff x="1438652" y="2589814"/>
            <a:chExt cx="2212130" cy="2212130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1D8A3C64-B26C-D558-E464-4878FB9D70E0}"/>
                </a:ext>
              </a:extLst>
            </p:cNvPr>
            <p:cNvGrpSpPr/>
            <p:nvPr/>
          </p:nvGrpSpPr>
          <p:grpSpPr>
            <a:xfrm>
              <a:off x="1438652" y="2589814"/>
              <a:ext cx="2212130" cy="2212130"/>
              <a:chOff x="628879" y="570699"/>
              <a:chExt cx="1048786" cy="1048786"/>
            </a:xfrm>
          </p:grpSpPr>
          <p:sp>
            <p:nvSpPr>
              <p:cNvPr id="19" name="Elipse 18">
                <a:extLst>
                  <a:ext uri="{FF2B5EF4-FFF2-40B4-BE49-F238E27FC236}">
                    <a16:creationId xmlns:a16="http://schemas.microsoft.com/office/drawing/2014/main" id="{86248747-CE0D-CA9A-87D9-BB1A7ABF4E76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610000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/>
              </a:p>
            </p:txBody>
          </p:sp>
          <p:sp>
            <p:nvSpPr>
              <p:cNvPr id="20" name="Elipse 19">
                <a:extLst>
                  <a:ext uri="{FF2B5EF4-FFF2-40B4-BE49-F238E27FC236}">
                    <a16:creationId xmlns:a16="http://schemas.microsoft.com/office/drawing/2014/main" id="{267E98A6-5C13-A245-986F-AD08CFCBFA2D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61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/>
              </a:p>
            </p:txBody>
          </p:sp>
        </p:grpSp>
        <p:pic>
          <p:nvPicPr>
            <p:cNvPr id="18" name="Imagem 17" descr="Ícone&#10;&#10;O conteúdo gerado por IA pode estar incorreto.">
              <a:extLst>
                <a:ext uri="{FF2B5EF4-FFF2-40B4-BE49-F238E27FC236}">
                  <a16:creationId xmlns:a16="http://schemas.microsoft.com/office/drawing/2014/main" id="{7B6307A2-BA81-7B34-8320-D0B15F75446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921298" y="3287713"/>
              <a:ext cx="1238423" cy="92405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366745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7F0FF0F-D466-1267-16C8-EA3C56EF17B4}"/>
              </a:ext>
            </a:extLst>
          </p:cNvPr>
          <p:cNvSpPr txBox="1"/>
          <p:nvPr/>
        </p:nvSpPr>
        <p:spPr>
          <a:xfrm>
            <a:off x="2219030" y="2457381"/>
            <a:ext cx="77539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6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SMS de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6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Portabilidade PJ</a:t>
            </a:r>
          </a:p>
        </p:txBody>
      </p:sp>
    </p:spTree>
    <p:extLst>
      <p:ext uri="{BB962C8B-B14F-4D97-AF65-F5344CB8AC3E}">
        <p14:creationId xmlns:p14="http://schemas.microsoft.com/office/powerpoint/2010/main" val="8783527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E093F69C-3D58-0FA7-DED4-904277631C0C}"/>
              </a:ext>
            </a:extLst>
          </p:cNvPr>
          <p:cNvSpPr/>
          <p:nvPr/>
        </p:nvSpPr>
        <p:spPr>
          <a:xfrm>
            <a:off x="1047495" y="4796705"/>
            <a:ext cx="4640550" cy="828675"/>
          </a:xfrm>
          <a:prstGeom prst="roundRect">
            <a:avLst>
              <a:gd name="adj" fmla="val 50000"/>
            </a:avLst>
          </a:prstGeom>
          <a:solidFill>
            <a:srgbClr val="5E101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Mensagem informativa</a:t>
            </a:r>
            <a:endParaRPr kumimoji="0" lang="pt-BR" sz="3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ABE37711-1D1F-8AA4-559D-6D739A4A7306}"/>
              </a:ext>
            </a:extLst>
          </p:cNvPr>
          <p:cNvSpPr/>
          <p:nvPr/>
        </p:nvSpPr>
        <p:spPr>
          <a:xfrm>
            <a:off x="6512005" y="4791736"/>
            <a:ext cx="4640550" cy="828675"/>
          </a:xfrm>
          <a:prstGeom prst="roundRect">
            <a:avLst>
              <a:gd name="adj" fmla="val 50000"/>
            </a:avLst>
          </a:prstGeom>
          <a:solidFill>
            <a:srgbClr val="5E101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SMS de confirmação</a:t>
            </a:r>
            <a:endParaRPr kumimoji="0" lang="pt-BR" sz="3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8" name="Imagem 7" descr="Homem com a luz acesa&#10;&#10;O conteúdo gerado por IA pode estar incorreto.">
            <a:extLst>
              <a:ext uri="{FF2B5EF4-FFF2-40B4-BE49-F238E27FC236}">
                <a16:creationId xmlns:a16="http://schemas.microsoft.com/office/drawing/2014/main" id="{F790BE06-5E10-A2E4-F51D-A22F7BD2AD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18" y="1552651"/>
            <a:ext cx="11759880" cy="2794393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B38C6002-4A9F-9AAE-26EA-F5DCB66F2C36}"/>
              </a:ext>
            </a:extLst>
          </p:cNvPr>
          <p:cNvSpPr txBox="1"/>
          <p:nvPr/>
        </p:nvSpPr>
        <p:spPr>
          <a:xfrm>
            <a:off x="219918" y="2540825"/>
            <a:ext cx="1175216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Quais mensagens o cliente receberá?</a:t>
            </a:r>
          </a:p>
        </p:txBody>
      </p:sp>
    </p:spTree>
    <p:extLst>
      <p:ext uri="{BB962C8B-B14F-4D97-AF65-F5344CB8AC3E}">
        <p14:creationId xmlns:p14="http://schemas.microsoft.com/office/powerpoint/2010/main" val="2376819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3" grpId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0C8365B6-53EE-A342-ABA7-48B599150741}"/>
              </a:ext>
            </a:extLst>
          </p:cNvPr>
          <p:cNvSpPr/>
          <p:nvPr/>
        </p:nvSpPr>
        <p:spPr>
          <a:xfrm>
            <a:off x="1047495" y="4796705"/>
            <a:ext cx="4640550" cy="828675"/>
          </a:xfrm>
          <a:prstGeom prst="roundRect">
            <a:avLst>
              <a:gd name="adj" fmla="val 50000"/>
            </a:avLst>
          </a:prstGeom>
          <a:solidFill>
            <a:srgbClr val="5E101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Mensagem informativa</a:t>
            </a:r>
            <a:endParaRPr kumimoji="0" lang="pt-BR" sz="3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FCEF4CA9-F695-2438-FC81-AB1BED0FC405}"/>
              </a:ext>
            </a:extLst>
          </p:cNvPr>
          <p:cNvSpPr/>
          <p:nvPr/>
        </p:nvSpPr>
        <p:spPr>
          <a:xfrm>
            <a:off x="6512005" y="4791736"/>
            <a:ext cx="4640550" cy="82867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000" b="1" i="0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75000"/>
                  </a:prstClr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SMS de confirmação</a:t>
            </a:r>
            <a:endParaRPr kumimoji="0" lang="pt-BR" sz="30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75000"/>
                </a:prstClr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12" name="Imagem 11" descr="Homem com a luz acesa&#10;&#10;O conteúdo gerado por IA pode estar incorreto.">
            <a:extLst>
              <a:ext uri="{FF2B5EF4-FFF2-40B4-BE49-F238E27FC236}">
                <a16:creationId xmlns:a16="http://schemas.microsoft.com/office/drawing/2014/main" id="{AADA3A77-14E9-151C-91A7-D7853C19A9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18" y="1552651"/>
            <a:ext cx="11759880" cy="2794393"/>
          </a:xfrm>
          <a:prstGeom prst="rect">
            <a:avLst/>
          </a:prstGeom>
        </p:spPr>
      </p:pic>
      <p:sp>
        <p:nvSpPr>
          <p:cNvPr id="14" name="CaixaDeTexto 13">
            <a:extLst>
              <a:ext uri="{FF2B5EF4-FFF2-40B4-BE49-F238E27FC236}">
                <a16:creationId xmlns:a16="http://schemas.microsoft.com/office/drawing/2014/main" id="{009023CD-8A33-41BC-AF54-2C0D47A56522}"/>
              </a:ext>
            </a:extLst>
          </p:cNvPr>
          <p:cNvSpPr txBox="1"/>
          <p:nvPr/>
        </p:nvSpPr>
        <p:spPr>
          <a:xfrm>
            <a:off x="1817229" y="1856975"/>
            <a:ext cx="857292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MENSAGEM INFORMATIVA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Todos os clientes/linhas de portabilidade PJ </a:t>
            </a:r>
            <a:br>
              <a:rPr kumimoji="0" lang="pt-BR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</a:br>
            <a:r>
              <a:rPr kumimoji="0" lang="pt-BR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receberão uma mensagem informativa, que aparecerá na tela do celular. Nessa mensagem não há opção de resposta, é apenas  sobre a portabilidade solicitada.</a:t>
            </a:r>
          </a:p>
        </p:txBody>
      </p:sp>
    </p:spTree>
    <p:extLst>
      <p:ext uri="{BB962C8B-B14F-4D97-AF65-F5344CB8AC3E}">
        <p14:creationId xmlns:p14="http://schemas.microsoft.com/office/powerpoint/2010/main" val="937250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16B37F-A5E2-7F91-8704-BE0FFC979B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A6F5C72D-D7A3-5D2E-EAB7-88C75DF8FECB}"/>
              </a:ext>
            </a:extLst>
          </p:cNvPr>
          <p:cNvSpPr/>
          <p:nvPr/>
        </p:nvSpPr>
        <p:spPr>
          <a:xfrm>
            <a:off x="1047495" y="4796705"/>
            <a:ext cx="4640550" cy="82867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000" b="0" i="0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75000"/>
                  </a:prstClr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Mensagem informativa</a:t>
            </a:r>
          </a:p>
        </p:txBody>
      </p:sp>
      <p:pic>
        <p:nvPicPr>
          <p:cNvPr id="12" name="Imagem 11" descr="Homem com a luz acesa&#10;&#10;O conteúdo gerado por IA pode estar incorreto.">
            <a:extLst>
              <a:ext uri="{FF2B5EF4-FFF2-40B4-BE49-F238E27FC236}">
                <a16:creationId xmlns:a16="http://schemas.microsoft.com/office/drawing/2014/main" id="{70DCCC73-3354-27C4-CC1E-075123ACDF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18" y="1552651"/>
            <a:ext cx="11759880" cy="2794393"/>
          </a:xfrm>
          <a:prstGeom prst="rect">
            <a:avLst/>
          </a:prstGeom>
        </p:spPr>
      </p:pic>
      <p:sp>
        <p:nvSpPr>
          <p:cNvPr id="14" name="CaixaDeTexto 13">
            <a:extLst>
              <a:ext uri="{FF2B5EF4-FFF2-40B4-BE49-F238E27FC236}">
                <a16:creationId xmlns:a16="http://schemas.microsoft.com/office/drawing/2014/main" id="{B2966D1C-1AB7-A21E-845F-4E160D92DB01}"/>
              </a:ext>
            </a:extLst>
          </p:cNvPr>
          <p:cNvSpPr txBox="1"/>
          <p:nvPr/>
        </p:nvSpPr>
        <p:spPr>
          <a:xfrm>
            <a:off x="1566468" y="1833826"/>
            <a:ext cx="90590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SMS DE CONFIRMAÇÃO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 SMS de confirmação será enviado somente para pedidos PJ </a:t>
            </a:r>
            <a:r>
              <a:rPr kumimoji="0" lang="pt-BR" sz="2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com até 5 linhas </a:t>
            </a:r>
            <a:r>
              <a:rPr kumimoji="0" lang="pt-B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ou até 5 linhas no bilhete de portabilidade agrupador, e o cliente deve responder à mensagem com “SIM”, para confirmar.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2CB1AEC2-05EF-270F-6C16-C68E54B27137}"/>
              </a:ext>
            </a:extLst>
          </p:cNvPr>
          <p:cNvSpPr/>
          <p:nvPr/>
        </p:nvSpPr>
        <p:spPr>
          <a:xfrm>
            <a:off x="6512005" y="4791736"/>
            <a:ext cx="4640550" cy="828675"/>
          </a:xfrm>
          <a:prstGeom prst="roundRect">
            <a:avLst>
              <a:gd name="adj" fmla="val 50000"/>
            </a:avLst>
          </a:prstGeom>
          <a:solidFill>
            <a:srgbClr val="5E101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SMS de confirmação</a:t>
            </a:r>
            <a:endParaRPr kumimoji="0" lang="pt-BR" sz="3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62662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6D34B26F-7296-622D-0E70-A401BDBB1F1D}"/>
              </a:ext>
            </a:extLst>
          </p:cNvPr>
          <p:cNvSpPr txBox="1"/>
          <p:nvPr/>
        </p:nvSpPr>
        <p:spPr>
          <a:xfrm>
            <a:off x="4344553" y="3766074"/>
            <a:ext cx="5584438" cy="1000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O cliente tem até </a:t>
            </a:r>
            <a:r>
              <a:rPr kumimoji="0" lang="pt-BR" sz="35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24 horas </a:t>
            </a: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para responder ao SMS de confirmação.</a:t>
            </a:r>
          </a:p>
        </p:txBody>
      </p:sp>
    </p:spTree>
    <p:extLst>
      <p:ext uri="{BB962C8B-B14F-4D97-AF65-F5344CB8AC3E}">
        <p14:creationId xmlns:p14="http://schemas.microsoft.com/office/powerpoint/2010/main" val="29210448"/>
      </p:ext>
    </p:extLst>
  </p:cSld>
  <p:clrMapOvr>
    <a:masterClrMapping/>
  </p:clrMapOvr>
  <p:transition spd="med">
    <p:pull/>
  </p:transition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9B9EF5-E4C7-9A54-D1F9-5376E9FF4A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C1E46CFD-AA9E-9A19-52D5-C5D180B78D8E}"/>
              </a:ext>
            </a:extLst>
          </p:cNvPr>
          <p:cNvSpPr/>
          <p:nvPr/>
        </p:nvSpPr>
        <p:spPr>
          <a:xfrm>
            <a:off x="1047495" y="4796705"/>
            <a:ext cx="4640550" cy="82867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75000"/>
                  </a:prstClr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Mensagem informativa</a:t>
            </a:r>
          </a:p>
        </p:txBody>
      </p:sp>
      <p:pic>
        <p:nvPicPr>
          <p:cNvPr id="12" name="Imagem 11" descr="Homem com a luz acesa&#10;&#10;O conteúdo gerado por IA pode estar incorreto.">
            <a:extLst>
              <a:ext uri="{FF2B5EF4-FFF2-40B4-BE49-F238E27FC236}">
                <a16:creationId xmlns:a16="http://schemas.microsoft.com/office/drawing/2014/main" id="{8B3FAF78-8197-B315-E7AD-C31E09AF8E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18" y="1552651"/>
            <a:ext cx="11759880" cy="2794393"/>
          </a:xfrm>
          <a:prstGeom prst="rect">
            <a:avLst/>
          </a:prstGeom>
        </p:spPr>
      </p:pic>
      <p:sp>
        <p:nvSpPr>
          <p:cNvPr id="14" name="CaixaDeTexto 13">
            <a:extLst>
              <a:ext uri="{FF2B5EF4-FFF2-40B4-BE49-F238E27FC236}">
                <a16:creationId xmlns:a16="http://schemas.microsoft.com/office/drawing/2014/main" id="{4B5F5F39-1AB6-3B60-C67E-2D4C1A12D2E3}"/>
              </a:ext>
            </a:extLst>
          </p:cNvPr>
          <p:cNvSpPr txBox="1"/>
          <p:nvPr/>
        </p:nvSpPr>
        <p:spPr>
          <a:xfrm>
            <a:off x="1566468" y="1833826"/>
            <a:ext cx="90590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SMS DE CONFIRMAÇÃO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 SMS de confirmação será enviado somente para pedidos PJ </a:t>
            </a:r>
            <a:r>
              <a:rPr kumimoji="0" lang="pt-BR" sz="2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acima de 5 linhas </a:t>
            </a:r>
            <a:r>
              <a:rPr kumimoji="0" lang="pt-B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no bilhete de portabilidade agrupador, e o cliente não terá mensagem de confirmação.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CF7DE7B2-BD16-6BFB-4F67-AA16CEB320FB}"/>
              </a:ext>
            </a:extLst>
          </p:cNvPr>
          <p:cNvSpPr/>
          <p:nvPr/>
        </p:nvSpPr>
        <p:spPr>
          <a:xfrm>
            <a:off x="6512005" y="4791736"/>
            <a:ext cx="4640550" cy="828675"/>
          </a:xfrm>
          <a:prstGeom prst="roundRect">
            <a:avLst>
              <a:gd name="adj" fmla="val 50000"/>
            </a:avLst>
          </a:prstGeom>
          <a:solidFill>
            <a:srgbClr val="5E101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SEM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SMS de confirmação</a:t>
            </a:r>
            <a:endParaRPr kumimoji="0" lang="pt-BR" sz="3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40721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5DFDA0-5261-D372-CC7F-B6421463C2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Agrupar 14">
            <a:extLst>
              <a:ext uri="{FF2B5EF4-FFF2-40B4-BE49-F238E27FC236}">
                <a16:creationId xmlns:a16="http://schemas.microsoft.com/office/drawing/2014/main" id="{0D315ACF-5F42-9D56-5781-3D1452D6E6AD}"/>
              </a:ext>
            </a:extLst>
          </p:cNvPr>
          <p:cNvGrpSpPr/>
          <p:nvPr/>
        </p:nvGrpSpPr>
        <p:grpSpPr>
          <a:xfrm>
            <a:off x="6873087" y="3080072"/>
            <a:ext cx="4099447" cy="697855"/>
            <a:chOff x="5633567" y="885139"/>
            <a:chExt cx="4099447" cy="697855"/>
          </a:xfrm>
        </p:grpSpPr>
        <p:sp>
          <p:nvSpPr>
            <p:cNvPr id="8" name="Retângulo: Cantos Arredondados 7">
              <a:extLst>
                <a:ext uri="{FF2B5EF4-FFF2-40B4-BE49-F238E27FC236}">
                  <a16:creationId xmlns:a16="http://schemas.microsoft.com/office/drawing/2014/main" id="{0583ABFA-FF60-E59F-F0D2-CED20A745B7E}"/>
                </a:ext>
              </a:extLst>
            </p:cNvPr>
            <p:cNvSpPr/>
            <p:nvPr/>
          </p:nvSpPr>
          <p:spPr>
            <a:xfrm>
              <a:off x="5633567" y="885139"/>
              <a:ext cx="4099446" cy="697855"/>
            </a:xfrm>
            <a:prstGeom prst="roundRect">
              <a:avLst>
                <a:gd name="adj" fmla="val 21865"/>
              </a:avLst>
            </a:prstGeom>
            <a:gradFill>
              <a:gsLst>
                <a:gs pos="22000">
                  <a:srgbClr val="610000"/>
                </a:gs>
                <a:gs pos="100000">
                  <a:srgbClr val="C00000"/>
                </a:gs>
              </a:gsLst>
              <a:lin ang="36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n-ea"/>
                <a:cs typeface="+mn-cs"/>
                <a:sym typeface="+mn-ea"/>
              </a:endParaRP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56222BF6-C797-C8B2-B67F-D48B46C53917}"/>
                </a:ext>
              </a:extLst>
            </p:cNvPr>
            <p:cNvSpPr txBox="1"/>
            <p:nvPr/>
          </p:nvSpPr>
          <p:spPr>
            <a:xfrm>
              <a:off x="5633568" y="924467"/>
              <a:ext cx="409944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 Black" pitchFamily="2" charset="0"/>
                  <a:ea typeface="+mn-ea"/>
                  <a:cs typeface="+mn-cs"/>
                  <a:sym typeface="+mn-ea"/>
                </a:rPr>
                <a:t>APARELHOS</a:t>
              </a:r>
            </a:p>
          </p:txBody>
        </p:sp>
      </p:grpSp>
      <p:pic>
        <p:nvPicPr>
          <p:cNvPr id="3" name="Imagem 2">
            <a:extLst>
              <a:ext uri="{FF2B5EF4-FFF2-40B4-BE49-F238E27FC236}">
                <a16:creationId xmlns:a16="http://schemas.microsoft.com/office/drawing/2014/main" id="{ABDC5AFE-12A2-A052-91DD-6168B84B35F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26" t="3727" b="3727"/>
          <a:stretch>
            <a:fillRect/>
          </a:stretch>
        </p:blipFill>
        <p:spPr>
          <a:xfrm flipH="1">
            <a:off x="223321" y="738231"/>
            <a:ext cx="5898205" cy="59859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48906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43827F-C8E6-5F7E-DDAC-26A74AFF36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C725B278-EB05-F0D2-6418-A35803B49BF1}"/>
              </a:ext>
            </a:extLst>
          </p:cNvPr>
          <p:cNvSpPr/>
          <p:nvPr/>
        </p:nvSpPr>
        <p:spPr>
          <a:xfrm>
            <a:off x="3902878" y="2579330"/>
            <a:ext cx="7659914" cy="3115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Clr>
                <a:schemeClr val="tx1"/>
              </a:buClr>
            </a:pPr>
            <a:r>
              <a:rPr lang="pt-BR" sz="2000" b="1" dirty="0">
                <a:solidFill>
                  <a:srgbClr val="C00000"/>
                </a:solidFill>
                <a:latin typeface="AMX" pitchFamily="2" charset="0"/>
              </a:rPr>
              <a:t>APÓS O CLIENTE CONTRATAR AS LINHAS EM LOJA ELE PODE TER DESCONTO EM APARELHOS?</a:t>
            </a:r>
          </a:p>
          <a:p>
            <a:pPr algn="just">
              <a:buClr>
                <a:schemeClr val="tx1"/>
              </a:buClr>
            </a:pPr>
            <a:endParaRPr lang="pt-BR" sz="2000" b="1" dirty="0">
              <a:solidFill>
                <a:srgbClr val="C00000"/>
              </a:solidFill>
              <a:latin typeface="AMX" pitchFamily="2" charset="0"/>
            </a:endParaRPr>
          </a:p>
          <a:p>
            <a:pPr algn="just">
              <a:lnSpc>
                <a:spcPct val="150000"/>
              </a:lnSpc>
            </a:pPr>
            <a:r>
              <a:rPr lang="pt-BR" sz="2000" dirty="0"/>
              <a:t>A resposta é não, a não ser que ele procure um consultor ou executivo Claro empresas e faça o incremento de mais linhas, essas linhas receberão desconto em aparelhos, </a:t>
            </a:r>
            <a:r>
              <a:rPr lang="pt-BR" sz="2000" b="1" dirty="0"/>
              <a:t>as que foram ativa em loja não.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70802BB7-B06E-E0AE-6CF5-A4B2FAB19D24}"/>
              </a:ext>
            </a:extLst>
          </p:cNvPr>
          <p:cNvSpPr/>
          <p:nvPr/>
        </p:nvSpPr>
        <p:spPr>
          <a:xfrm>
            <a:off x="526125" y="1270282"/>
            <a:ext cx="10723511" cy="684000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2400" dirty="0">
                <a:solidFill>
                  <a:schemeClr val="tx1"/>
                </a:solidFill>
                <a:latin typeface="AMX Black" pitchFamily="2" charset="0"/>
              </a:rPr>
              <a:t>Aparelhos</a:t>
            </a:r>
          </a:p>
        </p:txBody>
      </p:sp>
      <p:grpSp>
        <p:nvGrpSpPr>
          <p:cNvPr id="29" name="Agrupar 28">
            <a:extLst>
              <a:ext uri="{FF2B5EF4-FFF2-40B4-BE49-F238E27FC236}">
                <a16:creationId xmlns:a16="http://schemas.microsoft.com/office/drawing/2014/main" id="{011DDCAA-DB9D-8611-AFB7-4926F443652E}"/>
              </a:ext>
            </a:extLst>
          </p:cNvPr>
          <p:cNvGrpSpPr/>
          <p:nvPr/>
        </p:nvGrpSpPr>
        <p:grpSpPr>
          <a:xfrm>
            <a:off x="982663" y="2691090"/>
            <a:ext cx="2617005" cy="2617005"/>
            <a:chOff x="982663" y="2691090"/>
            <a:chExt cx="2617005" cy="2617005"/>
          </a:xfrm>
        </p:grpSpPr>
        <p:grpSp>
          <p:nvGrpSpPr>
            <p:cNvPr id="23" name="Agrupar 22">
              <a:extLst>
                <a:ext uri="{FF2B5EF4-FFF2-40B4-BE49-F238E27FC236}">
                  <a16:creationId xmlns:a16="http://schemas.microsoft.com/office/drawing/2014/main" id="{1D83BCBE-5FD1-3C1C-B8D6-1DBB3CB911D4}"/>
                </a:ext>
              </a:extLst>
            </p:cNvPr>
            <p:cNvGrpSpPr/>
            <p:nvPr/>
          </p:nvGrpSpPr>
          <p:grpSpPr>
            <a:xfrm>
              <a:off x="982663" y="2691090"/>
              <a:ext cx="2617005" cy="2617005"/>
              <a:chOff x="628879" y="570699"/>
              <a:chExt cx="1048786" cy="1048786"/>
            </a:xfrm>
          </p:grpSpPr>
          <p:sp>
            <p:nvSpPr>
              <p:cNvPr id="25" name="Elipse 24">
                <a:extLst>
                  <a:ext uri="{FF2B5EF4-FFF2-40B4-BE49-F238E27FC236}">
                    <a16:creationId xmlns:a16="http://schemas.microsoft.com/office/drawing/2014/main" id="{8C68B814-0E52-2FC8-E2D0-0B43B05523A5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610000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/>
              </a:p>
            </p:txBody>
          </p:sp>
          <p:sp>
            <p:nvSpPr>
              <p:cNvPr id="26" name="Elipse 25">
                <a:extLst>
                  <a:ext uri="{FF2B5EF4-FFF2-40B4-BE49-F238E27FC236}">
                    <a16:creationId xmlns:a16="http://schemas.microsoft.com/office/drawing/2014/main" id="{01B500F0-62B7-2E96-B635-756AF8F6AD38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61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/>
              </a:p>
            </p:txBody>
          </p:sp>
        </p:grpSp>
        <p:pic>
          <p:nvPicPr>
            <p:cNvPr id="28" name="Gráfico 27">
              <a:extLst>
                <a:ext uri="{FF2B5EF4-FFF2-40B4-BE49-F238E27FC236}">
                  <a16:creationId xmlns:a16="http://schemas.microsoft.com/office/drawing/2014/main" id="{99D33A17-C75A-647D-07A0-9C342D5F8B2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1647554" y="3396093"/>
              <a:ext cx="1287223" cy="120699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52839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E491A334-2B8C-1A0D-13AB-B8602EF42BBC}"/>
              </a:ext>
            </a:extLst>
          </p:cNvPr>
          <p:cNvSpPr/>
          <p:nvPr/>
        </p:nvSpPr>
        <p:spPr>
          <a:xfrm>
            <a:off x="1846549" y="2185368"/>
            <a:ext cx="5954377" cy="3676758"/>
          </a:xfrm>
          <a:prstGeom prst="rect">
            <a:avLst/>
          </a:prstGeom>
          <a:solidFill>
            <a:schemeClr val="bg1">
              <a:lumMod val="9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95274" indent="-285750">
              <a:buFont typeface="Wingdings" panose="05000000000000000000" pitchFamily="2" charset="2"/>
              <a:buChar char="ü"/>
              <a:defRPr/>
            </a:pPr>
            <a:r>
              <a:rPr lang="pt-BR" sz="2000" dirty="0">
                <a:solidFill>
                  <a:prstClr val="black"/>
                </a:solidFill>
                <a:latin typeface="Calibri"/>
              </a:rPr>
              <a:t>Adimplente e possuir pelo menos </a:t>
            </a:r>
            <a:r>
              <a:rPr lang="pt-BR" sz="2000" b="1" dirty="0">
                <a:solidFill>
                  <a:prstClr val="black"/>
                </a:solidFill>
                <a:latin typeface="Calibri"/>
              </a:rPr>
              <a:t>6 meses de base </a:t>
            </a:r>
            <a:r>
              <a:rPr lang="pt-BR" sz="2000" dirty="0">
                <a:solidFill>
                  <a:prstClr val="black"/>
                </a:solidFill>
                <a:latin typeface="Calibri"/>
              </a:rPr>
              <a:t>ou da </a:t>
            </a:r>
            <a:r>
              <a:rPr lang="pt-BR" sz="2000" b="1" dirty="0">
                <a:solidFill>
                  <a:prstClr val="black"/>
                </a:solidFill>
                <a:latin typeface="Calibri"/>
              </a:rPr>
              <a:t>última contratação de linha com aparelho;</a:t>
            </a:r>
          </a:p>
          <a:p>
            <a:pPr marL="9524">
              <a:defRPr/>
            </a:pPr>
            <a:endParaRPr lang="pt-BR" sz="2000" dirty="0">
              <a:solidFill>
                <a:prstClr val="black"/>
              </a:solidFill>
              <a:latin typeface="Calibri"/>
            </a:endParaRPr>
          </a:p>
          <a:p>
            <a:pPr marL="295274" indent="-285750">
              <a:buFont typeface="Wingdings" panose="05000000000000000000" pitchFamily="2" charset="2"/>
              <a:buChar char="ü"/>
              <a:defRPr/>
            </a:pPr>
            <a:r>
              <a:rPr lang="pt-BR" sz="2000" dirty="0">
                <a:solidFill>
                  <a:prstClr val="black"/>
                </a:solidFill>
                <a:latin typeface="Calibri"/>
              </a:rPr>
              <a:t>Validar se o cliente </a:t>
            </a:r>
            <a:r>
              <a:rPr lang="pt-BR" sz="2000" b="1" dirty="0">
                <a:solidFill>
                  <a:prstClr val="black"/>
                </a:solidFill>
                <a:latin typeface="Calibri"/>
              </a:rPr>
              <a:t>contratou aparelho avulso nos últimos 6 meses </a:t>
            </a:r>
            <a:r>
              <a:rPr lang="pt-BR" sz="2000" dirty="0">
                <a:solidFill>
                  <a:prstClr val="black"/>
                </a:solidFill>
                <a:latin typeface="Calibri"/>
              </a:rPr>
              <a:t>(via vendas PME ou atendimento);</a:t>
            </a:r>
          </a:p>
          <a:p>
            <a:pPr marL="9524">
              <a:defRPr/>
            </a:pPr>
            <a:endParaRPr lang="pt-BR" sz="2000" dirty="0">
              <a:solidFill>
                <a:prstClr val="black"/>
              </a:solidFill>
              <a:latin typeface="Calibri"/>
            </a:endParaRPr>
          </a:p>
          <a:p>
            <a:pPr marL="295274" indent="-285750">
              <a:buFont typeface="Wingdings" panose="05000000000000000000" pitchFamily="2" charset="2"/>
              <a:buChar char="ü"/>
              <a:defRPr/>
            </a:pPr>
            <a:r>
              <a:rPr lang="pt-BR" sz="2000" dirty="0">
                <a:solidFill>
                  <a:prstClr val="black"/>
                </a:solidFill>
                <a:latin typeface="Calibri"/>
              </a:rPr>
              <a:t>O preço do aparelho é o mesmo da tabela PME vigente no mês, </a:t>
            </a:r>
            <a:r>
              <a:rPr lang="pt-BR" sz="2000" b="1" dirty="0">
                <a:solidFill>
                  <a:prstClr val="black"/>
                </a:solidFill>
                <a:latin typeface="Calibri"/>
              </a:rPr>
              <a:t>valor a vista;</a:t>
            </a:r>
          </a:p>
          <a:p>
            <a:pPr marL="295274" indent="-285750">
              <a:buFont typeface="Wingdings" panose="05000000000000000000" pitchFamily="2" charset="2"/>
              <a:buChar char="ü"/>
              <a:defRPr/>
            </a:pPr>
            <a:endParaRPr lang="pt-BR" sz="2000" dirty="0">
              <a:solidFill>
                <a:prstClr val="black"/>
              </a:solidFill>
              <a:latin typeface="Calibri"/>
            </a:endParaRPr>
          </a:p>
          <a:p>
            <a:pPr marL="295274" indent="-285750">
              <a:buFont typeface="Wingdings" panose="05000000000000000000" pitchFamily="2" charset="2"/>
              <a:buChar char="ü"/>
              <a:defRPr/>
            </a:pPr>
            <a:r>
              <a:rPr lang="pt-BR" sz="2000" dirty="0">
                <a:solidFill>
                  <a:prstClr val="black"/>
                </a:solidFill>
                <a:latin typeface="Calibri"/>
              </a:rPr>
              <a:t>Forma de pagamento: </a:t>
            </a:r>
            <a:r>
              <a:rPr lang="pt-BR" sz="2000" b="1" dirty="0">
                <a:solidFill>
                  <a:prstClr val="black"/>
                </a:solidFill>
                <a:latin typeface="Calibri"/>
              </a:rPr>
              <a:t>à vista ou parcelado em 10x (na fatura da Claro).</a:t>
            </a:r>
            <a:endParaRPr lang="pt-BR" sz="2000" dirty="0">
              <a:solidFill>
                <a:prstClr val="black"/>
              </a:solidFill>
              <a:latin typeface="Calibri"/>
            </a:endParaRPr>
          </a:p>
        </p:txBody>
      </p:sp>
      <p:grpSp>
        <p:nvGrpSpPr>
          <p:cNvPr id="4" name="Grupo 1">
            <a:extLst>
              <a:ext uri="{FF2B5EF4-FFF2-40B4-BE49-F238E27FC236}">
                <a16:creationId xmlns:a16="http://schemas.microsoft.com/office/drawing/2014/main" id="{F8EF6FAF-9859-3397-0C6F-FD38CFA96CAB}"/>
              </a:ext>
            </a:extLst>
          </p:cNvPr>
          <p:cNvGrpSpPr/>
          <p:nvPr/>
        </p:nvGrpSpPr>
        <p:grpSpPr>
          <a:xfrm>
            <a:off x="296009" y="2867494"/>
            <a:ext cx="1323434" cy="2475936"/>
            <a:chOff x="5642650" y="1817376"/>
            <a:chExt cx="570120" cy="1129485"/>
          </a:xfrm>
        </p:grpSpPr>
        <p:grpSp>
          <p:nvGrpSpPr>
            <p:cNvPr id="5" name="Agrupar 57">
              <a:extLst>
                <a:ext uri="{FF2B5EF4-FFF2-40B4-BE49-F238E27FC236}">
                  <a16:creationId xmlns:a16="http://schemas.microsoft.com/office/drawing/2014/main" id="{5E90C647-CFA5-0F30-25E1-2C60E76F4C3F}"/>
                </a:ext>
              </a:extLst>
            </p:cNvPr>
            <p:cNvGrpSpPr/>
            <p:nvPr/>
          </p:nvGrpSpPr>
          <p:grpSpPr>
            <a:xfrm>
              <a:off x="5642650" y="1817376"/>
              <a:ext cx="570120" cy="1129485"/>
              <a:chOff x="6640122" y="2089537"/>
              <a:chExt cx="368112" cy="707390"/>
            </a:xfrm>
          </p:grpSpPr>
          <p:sp>
            <p:nvSpPr>
              <p:cNvPr id="7" name="Retângulo Arredondado 58">
                <a:extLst>
                  <a:ext uri="{FF2B5EF4-FFF2-40B4-BE49-F238E27FC236}">
                    <a16:creationId xmlns:a16="http://schemas.microsoft.com/office/drawing/2014/main" id="{6E6A6723-EDED-39DB-8C47-15257EC359B1}"/>
                  </a:ext>
                </a:extLst>
              </p:cNvPr>
              <p:cNvSpPr/>
              <p:nvPr/>
            </p:nvSpPr>
            <p:spPr>
              <a:xfrm>
                <a:off x="6647370" y="2119256"/>
                <a:ext cx="360864" cy="661648"/>
              </a:xfrm>
              <a:prstGeom prst="roundRect">
                <a:avLst>
                  <a:gd name="adj" fmla="val 12268"/>
                </a:avLst>
              </a:pr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>
                  <a:defRPr/>
                </a:pPr>
                <a:endParaRPr lang="pt-BR">
                  <a:solidFill>
                    <a:prstClr val="white"/>
                  </a:solidFill>
                  <a:latin typeface="Calibri"/>
                </a:endParaRPr>
              </a:p>
            </p:txBody>
          </p:sp>
          <p:sp>
            <p:nvSpPr>
              <p:cNvPr id="8" name="object 37">
                <a:extLst>
                  <a:ext uri="{FF2B5EF4-FFF2-40B4-BE49-F238E27FC236}">
                    <a16:creationId xmlns:a16="http://schemas.microsoft.com/office/drawing/2014/main" id="{CBD54860-F2AA-F460-DFD3-D25D9FA314A2}"/>
                  </a:ext>
                </a:extLst>
              </p:cNvPr>
              <p:cNvSpPr/>
              <p:nvPr/>
            </p:nvSpPr>
            <p:spPr>
              <a:xfrm>
                <a:off x="6640122" y="2089537"/>
                <a:ext cx="367665" cy="707390"/>
              </a:xfrm>
              <a:custGeom>
                <a:avLst/>
                <a:gdLst/>
                <a:ahLst/>
                <a:cxnLst/>
                <a:rect l="l" t="t" r="r" b="b"/>
                <a:pathLst>
                  <a:path w="367665" h="707389">
                    <a:moveTo>
                      <a:pt x="314198" y="0"/>
                    </a:moveTo>
                    <a:lnTo>
                      <a:pt x="53085" y="0"/>
                    </a:lnTo>
                    <a:lnTo>
                      <a:pt x="32468" y="4204"/>
                    </a:lnTo>
                    <a:lnTo>
                      <a:pt x="15589" y="15636"/>
                    </a:lnTo>
                    <a:lnTo>
                      <a:pt x="4187" y="32521"/>
                    </a:lnTo>
                    <a:lnTo>
                      <a:pt x="0" y="53085"/>
                    </a:lnTo>
                    <a:lnTo>
                      <a:pt x="0" y="654050"/>
                    </a:lnTo>
                    <a:lnTo>
                      <a:pt x="4187" y="674614"/>
                    </a:lnTo>
                    <a:lnTo>
                      <a:pt x="15589" y="691499"/>
                    </a:lnTo>
                    <a:lnTo>
                      <a:pt x="32468" y="702931"/>
                    </a:lnTo>
                    <a:lnTo>
                      <a:pt x="53085" y="707135"/>
                    </a:lnTo>
                    <a:lnTo>
                      <a:pt x="314198" y="707135"/>
                    </a:lnTo>
                    <a:lnTo>
                      <a:pt x="334815" y="702931"/>
                    </a:lnTo>
                    <a:lnTo>
                      <a:pt x="351694" y="691499"/>
                    </a:lnTo>
                    <a:lnTo>
                      <a:pt x="354514" y="687323"/>
                    </a:lnTo>
                    <a:lnTo>
                      <a:pt x="183642" y="687323"/>
                    </a:lnTo>
                    <a:lnTo>
                      <a:pt x="172900" y="685081"/>
                    </a:lnTo>
                    <a:lnTo>
                      <a:pt x="164004" y="679005"/>
                    </a:lnTo>
                    <a:lnTo>
                      <a:pt x="157942" y="670071"/>
                    </a:lnTo>
                    <a:lnTo>
                      <a:pt x="155701" y="659256"/>
                    </a:lnTo>
                    <a:lnTo>
                      <a:pt x="157942" y="648442"/>
                    </a:lnTo>
                    <a:lnTo>
                      <a:pt x="164004" y="639508"/>
                    </a:lnTo>
                    <a:lnTo>
                      <a:pt x="172900" y="633432"/>
                    </a:lnTo>
                    <a:lnTo>
                      <a:pt x="183642" y="631189"/>
                    </a:lnTo>
                    <a:lnTo>
                      <a:pt x="367283" y="631189"/>
                    </a:lnTo>
                    <a:lnTo>
                      <a:pt x="367283" y="614933"/>
                    </a:lnTo>
                    <a:lnTo>
                      <a:pt x="15748" y="614933"/>
                    </a:lnTo>
                    <a:lnTo>
                      <a:pt x="15748" y="92201"/>
                    </a:lnTo>
                    <a:lnTo>
                      <a:pt x="367283" y="92201"/>
                    </a:lnTo>
                    <a:lnTo>
                      <a:pt x="367283" y="53085"/>
                    </a:lnTo>
                    <a:lnTo>
                      <a:pt x="366818" y="50800"/>
                    </a:lnTo>
                    <a:lnTo>
                      <a:pt x="136398" y="50800"/>
                    </a:lnTo>
                    <a:lnTo>
                      <a:pt x="132969" y="47243"/>
                    </a:lnTo>
                    <a:lnTo>
                      <a:pt x="132969" y="38480"/>
                    </a:lnTo>
                    <a:lnTo>
                      <a:pt x="136398" y="35051"/>
                    </a:lnTo>
                    <a:lnTo>
                      <a:pt x="363612" y="35051"/>
                    </a:lnTo>
                    <a:lnTo>
                      <a:pt x="363096" y="32521"/>
                    </a:lnTo>
                    <a:lnTo>
                      <a:pt x="351694" y="15636"/>
                    </a:lnTo>
                    <a:lnTo>
                      <a:pt x="334815" y="4204"/>
                    </a:lnTo>
                    <a:lnTo>
                      <a:pt x="314198" y="0"/>
                    </a:lnTo>
                    <a:close/>
                  </a:path>
                  <a:path w="367665" h="707389">
                    <a:moveTo>
                      <a:pt x="367283" y="631189"/>
                    </a:moveTo>
                    <a:lnTo>
                      <a:pt x="183642" y="631189"/>
                    </a:lnTo>
                    <a:lnTo>
                      <a:pt x="194383" y="633432"/>
                    </a:lnTo>
                    <a:lnTo>
                      <a:pt x="203279" y="639508"/>
                    </a:lnTo>
                    <a:lnTo>
                      <a:pt x="209341" y="648442"/>
                    </a:lnTo>
                    <a:lnTo>
                      <a:pt x="211581" y="659256"/>
                    </a:lnTo>
                    <a:lnTo>
                      <a:pt x="209341" y="670071"/>
                    </a:lnTo>
                    <a:lnTo>
                      <a:pt x="203279" y="679005"/>
                    </a:lnTo>
                    <a:lnTo>
                      <a:pt x="194383" y="685081"/>
                    </a:lnTo>
                    <a:lnTo>
                      <a:pt x="183642" y="687323"/>
                    </a:lnTo>
                    <a:lnTo>
                      <a:pt x="354514" y="687323"/>
                    </a:lnTo>
                    <a:lnTo>
                      <a:pt x="363096" y="674614"/>
                    </a:lnTo>
                    <a:lnTo>
                      <a:pt x="367283" y="654050"/>
                    </a:lnTo>
                    <a:lnTo>
                      <a:pt x="367283" y="631189"/>
                    </a:lnTo>
                    <a:close/>
                  </a:path>
                  <a:path w="367665" h="707389">
                    <a:moveTo>
                      <a:pt x="367283" y="92201"/>
                    </a:moveTo>
                    <a:lnTo>
                      <a:pt x="351535" y="92201"/>
                    </a:lnTo>
                    <a:lnTo>
                      <a:pt x="351535" y="614933"/>
                    </a:lnTo>
                    <a:lnTo>
                      <a:pt x="367283" y="614933"/>
                    </a:lnTo>
                    <a:lnTo>
                      <a:pt x="367283" y="92201"/>
                    </a:lnTo>
                    <a:close/>
                  </a:path>
                  <a:path w="367665" h="707389">
                    <a:moveTo>
                      <a:pt x="363612" y="35051"/>
                    </a:moveTo>
                    <a:lnTo>
                      <a:pt x="230250" y="35051"/>
                    </a:lnTo>
                    <a:lnTo>
                      <a:pt x="233806" y="38480"/>
                    </a:lnTo>
                    <a:lnTo>
                      <a:pt x="233806" y="47243"/>
                    </a:lnTo>
                    <a:lnTo>
                      <a:pt x="230250" y="50800"/>
                    </a:lnTo>
                    <a:lnTo>
                      <a:pt x="366818" y="50800"/>
                    </a:lnTo>
                    <a:lnTo>
                      <a:pt x="363612" y="35051"/>
                    </a:lnTo>
                    <a:close/>
                  </a:path>
                </a:pathLst>
              </a:custGeom>
              <a:solidFill>
                <a:srgbClr val="171717"/>
              </a:solidFill>
            </p:spPr>
            <p:txBody>
              <a:bodyPr wrap="square" lIns="0" tIns="0" rIns="0" bIns="0" rtlCol="0"/>
              <a:lstStyle/>
              <a:p>
                <a:pPr>
                  <a:defRPr/>
                </a:pPr>
                <a:endParaRPr>
                  <a:solidFill>
                    <a:prstClr val="black"/>
                  </a:solidFill>
                  <a:latin typeface="Calibri"/>
                </a:endParaRPr>
              </a:p>
            </p:txBody>
          </p:sp>
        </p:grpSp>
        <p:pic>
          <p:nvPicPr>
            <p:cNvPr id="6" name="Picture 3" descr="C:\Users\User\Desktop\Spin\insumos\Marca Claro-02.png">
              <a:extLst>
                <a:ext uri="{FF2B5EF4-FFF2-40B4-BE49-F238E27FC236}">
                  <a16:creationId xmlns:a16="http://schemas.microsoft.com/office/drawing/2014/main" id="{A7B59930-0755-CE20-DA09-B20342DE4D1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52548" y="2106059"/>
              <a:ext cx="530996" cy="5300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9" name="Imagem 8">
            <a:extLst>
              <a:ext uri="{FF2B5EF4-FFF2-40B4-BE49-F238E27FC236}">
                <a16:creationId xmlns:a16="http://schemas.microsoft.com/office/drawing/2014/main" id="{38EA39B8-E57B-E298-3E26-DC523F2EDF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1246" y="2841159"/>
            <a:ext cx="3926775" cy="24461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6E8700E8-828F-56E3-3249-AD1FA1D34521}"/>
              </a:ext>
            </a:extLst>
          </p:cNvPr>
          <p:cNvSpPr/>
          <p:nvPr/>
        </p:nvSpPr>
        <p:spPr>
          <a:xfrm>
            <a:off x="526126" y="995874"/>
            <a:ext cx="10441202" cy="701131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2400" dirty="0">
                <a:solidFill>
                  <a:schemeClr val="tx1"/>
                </a:solidFill>
                <a:latin typeface="AMX Black" pitchFamily="2" charset="0"/>
              </a:rPr>
              <a:t>Modalidade de vendas de aparelhos avulsos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AD19432A-852B-75C6-5155-3823DAC82EA1}"/>
              </a:ext>
            </a:extLst>
          </p:cNvPr>
          <p:cNvSpPr txBox="1"/>
          <p:nvPr/>
        </p:nvSpPr>
        <p:spPr>
          <a:xfrm>
            <a:off x="8917192" y="5411465"/>
            <a:ext cx="239306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800" b="1" dirty="0">
                <a:solidFill>
                  <a:srgbClr val="C00000"/>
                </a:solidFill>
                <a:latin typeface="AMX" pitchFamily="2" charset="0"/>
              </a:rPr>
              <a:t>SOMENTE VIA 105 2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6112869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6CABDF-9FAF-F819-4088-1ACC7DCE88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Agrupar 14">
            <a:extLst>
              <a:ext uri="{FF2B5EF4-FFF2-40B4-BE49-F238E27FC236}">
                <a16:creationId xmlns:a16="http://schemas.microsoft.com/office/drawing/2014/main" id="{5D759DCC-CE63-2718-EAB8-D3D088B5E9E6}"/>
              </a:ext>
            </a:extLst>
          </p:cNvPr>
          <p:cNvGrpSpPr/>
          <p:nvPr/>
        </p:nvGrpSpPr>
        <p:grpSpPr>
          <a:xfrm>
            <a:off x="6873087" y="3080072"/>
            <a:ext cx="4099447" cy="697855"/>
            <a:chOff x="5633567" y="885139"/>
            <a:chExt cx="4099447" cy="697855"/>
          </a:xfrm>
        </p:grpSpPr>
        <p:sp>
          <p:nvSpPr>
            <p:cNvPr id="8" name="Retângulo: Cantos Arredondados 7">
              <a:extLst>
                <a:ext uri="{FF2B5EF4-FFF2-40B4-BE49-F238E27FC236}">
                  <a16:creationId xmlns:a16="http://schemas.microsoft.com/office/drawing/2014/main" id="{4D0E388F-C968-23BE-7B51-7003C8CC8F03}"/>
                </a:ext>
              </a:extLst>
            </p:cNvPr>
            <p:cNvSpPr/>
            <p:nvPr/>
          </p:nvSpPr>
          <p:spPr>
            <a:xfrm>
              <a:off x="5633567" y="885139"/>
              <a:ext cx="4099446" cy="697855"/>
            </a:xfrm>
            <a:prstGeom prst="roundRect">
              <a:avLst>
                <a:gd name="adj" fmla="val 21865"/>
              </a:avLst>
            </a:prstGeom>
            <a:gradFill>
              <a:gsLst>
                <a:gs pos="22000">
                  <a:srgbClr val="610000"/>
                </a:gs>
                <a:gs pos="100000">
                  <a:srgbClr val="C00000"/>
                </a:gs>
              </a:gsLst>
              <a:lin ang="36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n-ea"/>
                <a:cs typeface="+mn-cs"/>
                <a:sym typeface="+mn-ea"/>
              </a:endParaRP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6DDF3B9D-7E28-9078-1A7F-A970FBD786E6}"/>
                </a:ext>
              </a:extLst>
            </p:cNvPr>
            <p:cNvSpPr txBox="1"/>
            <p:nvPr/>
          </p:nvSpPr>
          <p:spPr>
            <a:xfrm>
              <a:off x="5633568" y="924467"/>
              <a:ext cx="409944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 Black" pitchFamily="2" charset="0"/>
                  <a:ea typeface="+mn-ea"/>
                  <a:cs typeface="+mn-cs"/>
                  <a:sym typeface="+mn-ea"/>
                </a:rPr>
                <a:t>DOCUMENTAÇÃO</a:t>
              </a:r>
            </a:p>
          </p:txBody>
        </p:sp>
      </p:grpSp>
      <p:pic>
        <p:nvPicPr>
          <p:cNvPr id="3" name="Imagem 2">
            <a:extLst>
              <a:ext uri="{FF2B5EF4-FFF2-40B4-BE49-F238E27FC236}">
                <a16:creationId xmlns:a16="http://schemas.microsoft.com/office/drawing/2014/main" id="{748E7A1B-757C-5467-7E10-C0B22801EC9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26" t="3727" b="3727"/>
          <a:stretch>
            <a:fillRect/>
          </a:stretch>
        </p:blipFill>
        <p:spPr>
          <a:xfrm flipH="1">
            <a:off x="223321" y="738231"/>
            <a:ext cx="5898205" cy="59859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8170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5B791B-AC11-F6DE-2BF7-B77A8F28A7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tângulo 34">
            <a:extLst>
              <a:ext uri="{FF2B5EF4-FFF2-40B4-BE49-F238E27FC236}">
                <a16:creationId xmlns:a16="http://schemas.microsoft.com/office/drawing/2014/main" id="{40C85054-C4B6-760C-D8F3-CBF64845B28C}"/>
              </a:ext>
            </a:extLst>
          </p:cNvPr>
          <p:cNvSpPr/>
          <p:nvPr/>
        </p:nvSpPr>
        <p:spPr>
          <a:xfrm>
            <a:off x="2404843" y="1971412"/>
            <a:ext cx="7231312" cy="22134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buClr>
                <a:schemeClr val="tx1"/>
              </a:buClr>
            </a:pPr>
            <a:r>
              <a:rPr lang="pt-BR" b="1" dirty="0">
                <a:solidFill>
                  <a:srgbClr val="C00000"/>
                </a:solidFill>
                <a:latin typeface="AMX" pitchFamily="2" charset="0"/>
              </a:rPr>
              <a:t>DOCUMENTOS OBRIGATÓRIOS E GERADOS PELO SOLAR: </a:t>
            </a:r>
          </a:p>
          <a:p>
            <a:pPr marL="176213" indent="-176213">
              <a:lnSpc>
                <a:spcPct val="150000"/>
              </a:lnSpc>
              <a:spcBef>
                <a:spcPts val="6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pt-BR" dirty="0">
                <a:latin typeface="AMX" pitchFamily="2" charset="0"/>
              </a:rPr>
              <a:t>TCPJ - Termo de Contratação pessoa jurídica (gerado via Solar</a:t>
            </a:r>
            <a:br>
              <a:rPr lang="pt-BR" dirty="0">
                <a:latin typeface="AMX" pitchFamily="2" charset="0"/>
              </a:rPr>
            </a:br>
            <a:r>
              <a:rPr lang="pt-BR" dirty="0">
                <a:latin typeface="AMX" pitchFamily="2" charset="0"/>
              </a:rPr>
              <a:t>e enviado para assinatura via </a:t>
            </a:r>
            <a:r>
              <a:rPr lang="pt-BR" dirty="0" err="1">
                <a:latin typeface="AMX" pitchFamily="2" charset="0"/>
              </a:rPr>
              <a:t>Docusign</a:t>
            </a:r>
            <a:r>
              <a:rPr lang="pt-BR" dirty="0">
                <a:latin typeface="AMX" pitchFamily="2" charset="0"/>
              </a:rPr>
              <a:t>);</a:t>
            </a:r>
          </a:p>
          <a:p>
            <a:pPr marL="176213" indent="-176213">
              <a:lnSpc>
                <a:spcPct val="150000"/>
              </a:lnSpc>
              <a:spcBef>
                <a:spcPts val="6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pt-BR" dirty="0">
                <a:latin typeface="AMX" pitchFamily="2" charset="0"/>
              </a:rPr>
              <a:t>TCO (documento RGC – gerado e enviado via Solar);</a:t>
            </a:r>
          </a:p>
          <a:p>
            <a:pPr marL="176213" indent="-176213">
              <a:lnSpc>
                <a:spcPct val="150000"/>
              </a:lnSpc>
              <a:spcBef>
                <a:spcPts val="6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pt-BR" dirty="0">
                <a:latin typeface="AMX" pitchFamily="2" charset="0"/>
              </a:rPr>
              <a:t>Etiqueta Padrão (documento RGC – gerado e enviado via Solar).</a:t>
            </a:r>
          </a:p>
        </p:txBody>
      </p: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0D7454ED-F507-E36C-1E79-B11D08628EDF}"/>
              </a:ext>
            </a:extLst>
          </p:cNvPr>
          <p:cNvGrpSpPr/>
          <p:nvPr/>
        </p:nvGrpSpPr>
        <p:grpSpPr>
          <a:xfrm>
            <a:off x="526126" y="2058157"/>
            <a:ext cx="1585005" cy="1585005"/>
            <a:chOff x="10606995" y="2597106"/>
            <a:chExt cx="1585005" cy="1585005"/>
          </a:xfrm>
        </p:grpSpPr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87968D87-C674-5793-4688-1A3E0599E1DE}"/>
                </a:ext>
              </a:extLst>
            </p:cNvPr>
            <p:cNvGrpSpPr/>
            <p:nvPr/>
          </p:nvGrpSpPr>
          <p:grpSpPr>
            <a:xfrm>
              <a:off x="10606995" y="2597106"/>
              <a:ext cx="1585005" cy="1585005"/>
              <a:chOff x="628879" y="570699"/>
              <a:chExt cx="1048786" cy="1048786"/>
            </a:xfrm>
          </p:grpSpPr>
          <p:sp>
            <p:nvSpPr>
              <p:cNvPr id="15" name="Elipse 14">
                <a:extLst>
                  <a:ext uri="{FF2B5EF4-FFF2-40B4-BE49-F238E27FC236}">
                    <a16:creationId xmlns:a16="http://schemas.microsoft.com/office/drawing/2014/main" id="{37A2A918-5741-6F1F-3DD9-0F685E6F6A21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610000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/>
              </a:p>
            </p:txBody>
          </p:sp>
          <p:sp>
            <p:nvSpPr>
              <p:cNvPr id="16" name="Elipse 15">
                <a:extLst>
                  <a:ext uri="{FF2B5EF4-FFF2-40B4-BE49-F238E27FC236}">
                    <a16:creationId xmlns:a16="http://schemas.microsoft.com/office/drawing/2014/main" id="{C705398A-A64E-1A90-3B15-BEBB18B770E9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61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/>
              </a:p>
            </p:txBody>
          </p:sp>
        </p:grpSp>
        <p:pic>
          <p:nvPicPr>
            <p:cNvPr id="38" name="Gráfico 37">
              <a:extLst>
                <a:ext uri="{FF2B5EF4-FFF2-40B4-BE49-F238E27FC236}">
                  <a16:creationId xmlns:a16="http://schemas.microsoft.com/office/drawing/2014/main" id="{D186052F-4C96-6162-B7B1-7952BAB09A3F}"/>
                </a:ext>
              </a:extLst>
            </p:cNvPr>
            <p:cNvPicPr>
              <a:picLocks noChangeAspect="1"/>
            </p:cNvPicPr>
            <p:nvPr/>
          </p:nvPicPr>
          <p:blipFill>
            <a:blip cstate="email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1049356" y="3041958"/>
              <a:ext cx="706971" cy="706971"/>
            </a:xfrm>
            <a:prstGeom prst="rect">
              <a:avLst/>
            </a:prstGeom>
          </p:spPr>
        </p:pic>
      </p:grpSp>
      <p:sp>
        <p:nvSpPr>
          <p:cNvPr id="19" name="Retângulo: Cantos Arredondados 18">
            <a:extLst>
              <a:ext uri="{FF2B5EF4-FFF2-40B4-BE49-F238E27FC236}">
                <a16:creationId xmlns:a16="http://schemas.microsoft.com/office/drawing/2014/main" id="{611A7744-9DC5-2A65-EE47-BF2689594A77}"/>
              </a:ext>
            </a:extLst>
          </p:cNvPr>
          <p:cNvSpPr/>
          <p:nvPr/>
        </p:nvSpPr>
        <p:spPr>
          <a:xfrm>
            <a:off x="526126" y="995874"/>
            <a:ext cx="10441202" cy="701131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2400" dirty="0">
                <a:solidFill>
                  <a:schemeClr val="tx1"/>
                </a:solidFill>
                <a:latin typeface="AMX Black" pitchFamily="2" charset="0"/>
              </a:rPr>
              <a:t>Regras de documentação para inclusão no pedido</a:t>
            </a: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81149643-027E-CF9E-5662-E3ED003F68C1}"/>
              </a:ext>
            </a:extLst>
          </p:cNvPr>
          <p:cNvSpPr/>
          <p:nvPr/>
        </p:nvSpPr>
        <p:spPr>
          <a:xfrm>
            <a:off x="2404842" y="4791054"/>
            <a:ext cx="9230395" cy="12285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buClr>
                <a:schemeClr val="tx1"/>
              </a:buClr>
            </a:pPr>
            <a:r>
              <a:rPr lang="pt-BR" b="1" dirty="0">
                <a:solidFill>
                  <a:srgbClr val="C00000"/>
                </a:solidFill>
                <a:latin typeface="AMX" pitchFamily="2" charset="0"/>
              </a:rPr>
              <a:t>DADOS CADASTRAIS DA EMPRESA: </a:t>
            </a:r>
          </a:p>
          <a:p>
            <a:pPr marL="285750" indent="-285750">
              <a:lnSpc>
                <a:spcPct val="150000"/>
              </a:lnSpc>
              <a:spcBef>
                <a:spcPts val="6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pt-BR" dirty="0">
                <a:latin typeface="AMX" pitchFamily="2" charset="0"/>
              </a:rPr>
              <a:t>O preenchimento dos dados cadastrais da empresa (Razão Social, CNAE, Inscrição Estadual e Endereço Principal) no SOLAR devem ser de acordo com a Receita Federal.</a:t>
            </a:r>
            <a:endParaRPr lang="pt-BR" sz="1600" b="1" dirty="0">
              <a:latin typeface="AMX" pitchFamily="2" charset="0"/>
            </a:endParaRPr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id="{F2C55BDE-7DF3-0884-2629-9CC74969A4C6}"/>
              </a:ext>
            </a:extLst>
          </p:cNvPr>
          <p:cNvGrpSpPr/>
          <p:nvPr/>
        </p:nvGrpSpPr>
        <p:grpSpPr>
          <a:xfrm>
            <a:off x="556762" y="4699681"/>
            <a:ext cx="1585005" cy="1585005"/>
            <a:chOff x="526126" y="2563551"/>
            <a:chExt cx="1585005" cy="1585005"/>
          </a:xfrm>
        </p:grpSpPr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5CACA015-FAF0-A363-E130-128C3022E19F}"/>
                </a:ext>
              </a:extLst>
            </p:cNvPr>
            <p:cNvGrpSpPr/>
            <p:nvPr/>
          </p:nvGrpSpPr>
          <p:grpSpPr>
            <a:xfrm>
              <a:off x="526126" y="2563551"/>
              <a:ext cx="1585005" cy="1585005"/>
              <a:chOff x="628879" y="570699"/>
              <a:chExt cx="1048786" cy="1048786"/>
            </a:xfrm>
          </p:grpSpPr>
          <p:sp>
            <p:nvSpPr>
              <p:cNvPr id="11" name="Elipse 10">
                <a:extLst>
                  <a:ext uri="{FF2B5EF4-FFF2-40B4-BE49-F238E27FC236}">
                    <a16:creationId xmlns:a16="http://schemas.microsoft.com/office/drawing/2014/main" id="{B3947275-F37F-39FA-A05F-34280CEC18B6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610000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/>
              </a:p>
            </p:txBody>
          </p:sp>
          <p:sp>
            <p:nvSpPr>
              <p:cNvPr id="12" name="Elipse 11">
                <a:extLst>
                  <a:ext uri="{FF2B5EF4-FFF2-40B4-BE49-F238E27FC236}">
                    <a16:creationId xmlns:a16="http://schemas.microsoft.com/office/drawing/2014/main" id="{45AB3B9C-544B-89F0-3C5C-D5E083AA9E5D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61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/>
              </a:p>
            </p:txBody>
          </p:sp>
        </p:grpSp>
        <p:pic>
          <p:nvPicPr>
            <p:cNvPr id="7" name="Gráfico 6">
              <a:extLst>
                <a:ext uri="{FF2B5EF4-FFF2-40B4-BE49-F238E27FC236}">
                  <a16:creationId xmlns:a16="http://schemas.microsoft.com/office/drawing/2014/main" id="{8189BAA9-1D17-2A1A-30DE-C7F28EE6FAD2}"/>
                </a:ext>
              </a:extLst>
            </p:cNvPr>
            <p:cNvPicPr>
              <a:picLocks noChangeAspect="1"/>
            </p:cNvPicPr>
            <p:nvPr/>
          </p:nvPicPr>
          <p:blipFill>
            <a:blip cstate="email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982663" y="3006854"/>
              <a:ext cx="708240" cy="70824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85973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, Texto, Aplicativo&#10;&#10;O conteúdo gerado por IA pode estar incorreto.">
            <a:extLst>
              <a:ext uri="{FF2B5EF4-FFF2-40B4-BE49-F238E27FC236}">
                <a16:creationId xmlns:a16="http://schemas.microsoft.com/office/drawing/2014/main" id="{5AA05E94-65B6-E794-28D4-20640444151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097"/>
          <a:stretch>
            <a:fillRect/>
          </a:stretch>
        </p:blipFill>
        <p:spPr>
          <a:xfrm>
            <a:off x="849086" y="1524740"/>
            <a:ext cx="10210800" cy="5333260"/>
          </a:xfrm>
          <a:prstGeom prst="rect">
            <a:avLst/>
          </a:prstGeom>
        </p:spPr>
      </p:pic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16E14624-FA57-D502-A60B-CAAD458D0AFD}"/>
              </a:ext>
            </a:extLst>
          </p:cNvPr>
          <p:cNvSpPr/>
          <p:nvPr/>
        </p:nvSpPr>
        <p:spPr>
          <a:xfrm>
            <a:off x="460812" y="701959"/>
            <a:ext cx="10441202" cy="701131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2400" dirty="0">
                <a:solidFill>
                  <a:schemeClr val="tx1"/>
                </a:solidFill>
                <a:latin typeface="AMX Black" pitchFamily="2" charset="0"/>
              </a:rPr>
              <a:t>Consulta CNPJ – Receita Federal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58D2BA78-F4AD-F5AD-E00E-74F2E83A1AB7}"/>
              </a:ext>
            </a:extLst>
          </p:cNvPr>
          <p:cNvSpPr txBox="1"/>
          <p:nvPr/>
        </p:nvSpPr>
        <p:spPr>
          <a:xfrm>
            <a:off x="10635343" y="6487886"/>
            <a:ext cx="849086" cy="37011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9876043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0FE4D4F7-2730-8032-FA25-CACD7F6EAF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tângulo 10">
            <a:extLst>
              <a:ext uri="{FF2B5EF4-FFF2-40B4-BE49-F238E27FC236}">
                <a16:creationId xmlns:a16="http://schemas.microsoft.com/office/drawing/2014/main" id="{E11FBB10-A263-EEB0-FF5A-35EF5C922E7F}"/>
              </a:ext>
            </a:extLst>
          </p:cNvPr>
          <p:cNvSpPr/>
          <p:nvPr/>
        </p:nvSpPr>
        <p:spPr>
          <a:xfrm>
            <a:off x="4448237" y="2062539"/>
            <a:ext cx="32955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rgbClr val="C00000"/>
                </a:solidFill>
                <a:latin typeface="AMX" pitchFamily="2" charset="0"/>
                <a:cs typeface="Segoe UI" panose="020B0502040204020203" pitchFamily="34" charset="0"/>
              </a:rPr>
              <a:t>ADMINISTRAÇÃO PÚBLICA</a:t>
            </a: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FEE6686A-B810-2219-8483-1C3548881774}"/>
              </a:ext>
            </a:extLst>
          </p:cNvPr>
          <p:cNvSpPr txBox="1"/>
          <p:nvPr/>
        </p:nvSpPr>
        <p:spPr>
          <a:xfrm>
            <a:off x="900296" y="2466860"/>
            <a:ext cx="5122316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latin typeface="AMX" pitchFamily="2" charset="0"/>
              </a:rPr>
              <a:t>101-5 - </a:t>
            </a:r>
            <a:r>
              <a:rPr lang="pt-BR" sz="1200" dirty="0">
                <a:latin typeface="AMX" pitchFamily="2" charset="0"/>
              </a:rPr>
              <a:t>Órgão Público do Poder Executivo Federal</a:t>
            </a:r>
          </a:p>
          <a:p>
            <a:r>
              <a:rPr lang="pt-BR" sz="1200" b="1" dirty="0">
                <a:latin typeface="AMX" pitchFamily="2" charset="0"/>
              </a:rPr>
              <a:t>102-3 - </a:t>
            </a:r>
            <a:r>
              <a:rPr lang="pt-BR" sz="1200" dirty="0">
                <a:latin typeface="AMX" pitchFamily="2" charset="0"/>
              </a:rPr>
              <a:t>Órgão Público do Poder Executivo Estadual ou do Distrito Federal</a:t>
            </a:r>
          </a:p>
          <a:p>
            <a:r>
              <a:rPr lang="pt-BR" sz="1200" b="1" dirty="0">
                <a:latin typeface="AMX" pitchFamily="2" charset="0"/>
              </a:rPr>
              <a:t>103-1 - </a:t>
            </a:r>
            <a:r>
              <a:rPr lang="pt-BR" sz="1200" dirty="0">
                <a:latin typeface="AMX" pitchFamily="2" charset="0"/>
              </a:rPr>
              <a:t>Órgão Público do Poder Executivo Municipal</a:t>
            </a:r>
          </a:p>
          <a:p>
            <a:r>
              <a:rPr lang="pt-BR" sz="1200" b="1" dirty="0">
                <a:latin typeface="AMX" pitchFamily="2" charset="0"/>
              </a:rPr>
              <a:t>104-0 - </a:t>
            </a:r>
            <a:r>
              <a:rPr lang="pt-BR" sz="1200" dirty="0">
                <a:latin typeface="AMX" pitchFamily="2" charset="0"/>
              </a:rPr>
              <a:t>Órgão Público do Poder Legislativo Federal</a:t>
            </a:r>
          </a:p>
          <a:p>
            <a:r>
              <a:rPr lang="pt-BR" sz="1200" b="1" dirty="0">
                <a:latin typeface="AMX" pitchFamily="2" charset="0"/>
              </a:rPr>
              <a:t>105-8 - </a:t>
            </a:r>
            <a:r>
              <a:rPr lang="pt-BR" sz="1200" dirty="0">
                <a:latin typeface="AMX" pitchFamily="2" charset="0"/>
              </a:rPr>
              <a:t>Órgão Público do Poder Legislativo Estadual ou do Distrito Federal</a:t>
            </a:r>
          </a:p>
          <a:p>
            <a:r>
              <a:rPr lang="pt-BR" sz="1200" b="1" dirty="0">
                <a:latin typeface="AMX" pitchFamily="2" charset="0"/>
              </a:rPr>
              <a:t>106-6 - </a:t>
            </a:r>
            <a:r>
              <a:rPr lang="pt-BR" sz="1200" dirty="0">
                <a:latin typeface="AMX" pitchFamily="2" charset="0"/>
              </a:rPr>
              <a:t>Órgão Público do Poder Legislativo Municipal</a:t>
            </a:r>
          </a:p>
          <a:p>
            <a:r>
              <a:rPr lang="pt-BR" sz="1200" b="1" dirty="0">
                <a:latin typeface="AMX" pitchFamily="2" charset="0"/>
              </a:rPr>
              <a:t>107-4 - </a:t>
            </a:r>
            <a:r>
              <a:rPr lang="pt-BR" sz="1200" dirty="0">
                <a:latin typeface="AMX" pitchFamily="2" charset="0"/>
              </a:rPr>
              <a:t>Órgão Público do Poder Judiciário Federal</a:t>
            </a:r>
          </a:p>
          <a:p>
            <a:r>
              <a:rPr lang="pt-BR" sz="1200" b="1" dirty="0">
                <a:latin typeface="AMX" pitchFamily="2" charset="0"/>
              </a:rPr>
              <a:t>108-2 - </a:t>
            </a:r>
            <a:r>
              <a:rPr lang="pt-BR" sz="1200" dirty="0">
                <a:latin typeface="AMX" pitchFamily="2" charset="0"/>
              </a:rPr>
              <a:t>Órgão Público do Poder Judiciário Estadual</a:t>
            </a:r>
          </a:p>
          <a:p>
            <a:r>
              <a:rPr lang="pt-BR" sz="1200" b="1" dirty="0">
                <a:latin typeface="AMX" pitchFamily="2" charset="0"/>
              </a:rPr>
              <a:t>110-4 - </a:t>
            </a:r>
            <a:r>
              <a:rPr lang="pt-BR" sz="1200" dirty="0">
                <a:latin typeface="AMX" pitchFamily="2" charset="0"/>
              </a:rPr>
              <a:t>Autarquia Federal</a:t>
            </a:r>
          </a:p>
          <a:p>
            <a:r>
              <a:rPr lang="pt-BR" sz="1200" b="1" dirty="0">
                <a:latin typeface="AMX" pitchFamily="2" charset="0"/>
              </a:rPr>
              <a:t>111-2 - </a:t>
            </a:r>
            <a:r>
              <a:rPr lang="pt-BR" sz="1200" dirty="0">
                <a:latin typeface="AMX" pitchFamily="2" charset="0"/>
              </a:rPr>
              <a:t>Autarquia Estadual ou do Distrito Federal</a:t>
            </a:r>
          </a:p>
          <a:p>
            <a:r>
              <a:rPr lang="pt-BR" sz="1200" b="1" dirty="0">
                <a:latin typeface="AMX" pitchFamily="2" charset="0"/>
              </a:rPr>
              <a:t>112-0 - </a:t>
            </a:r>
            <a:r>
              <a:rPr lang="pt-BR" sz="1200" dirty="0">
                <a:latin typeface="AMX" pitchFamily="2" charset="0"/>
              </a:rPr>
              <a:t>Autarquia Municipal</a:t>
            </a:r>
          </a:p>
          <a:p>
            <a:r>
              <a:rPr lang="pt-BR" sz="1200" b="1" dirty="0">
                <a:latin typeface="AMX" pitchFamily="2" charset="0"/>
              </a:rPr>
              <a:t>113-9 - </a:t>
            </a:r>
            <a:r>
              <a:rPr lang="pt-BR" sz="1200" dirty="0">
                <a:latin typeface="AMX" pitchFamily="2" charset="0"/>
              </a:rPr>
              <a:t>Fundação Pública de Direito Público Federal</a:t>
            </a:r>
          </a:p>
          <a:p>
            <a:r>
              <a:rPr lang="pt-BR" sz="1200" b="1" dirty="0">
                <a:latin typeface="AMX" pitchFamily="2" charset="0"/>
              </a:rPr>
              <a:t>114-7 </a:t>
            </a:r>
            <a:r>
              <a:rPr lang="pt-BR" sz="1200" dirty="0">
                <a:latin typeface="AMX" pitchFamily="2" charset="0"/>
              </a:rPr>
              <a:t>- Fundação Pública de Direito Público Estadual ou do Distrito Federal</a:t>
            </a: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71D8A4A5-1DA5-1F1F-827A-C38C68DF79EF}"/>
              </a:ext>
            </a:extLst>
          </p:cNvPr>
          <p:cNvSpPr txBox="1"/>
          <p:nvPr/>
        </p:nvSpPr>
        <p:spPr>
          <a:xfrm>
            <a:off x="6599806" y="2466860"/>
            <a:ext cx="5221953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latin typeface="AMX" pitchFamily="2" charset="0"/>
              </a:rPr>
              <a:t>115-5 - </a:t>
            </a:r>
            <a:r>
              <a:rPr lang="pt-BR" sz="1200" dirty="0">
                <a:latin typeface="AMX" pitchFamily="2" charset="0"/>
              </a:rPr>
              <a:t>Fundação Pública de Direito Público Municipal</a:t>
            </a:r>
          </a:p>
          <a:p>
            <a:r>
              <a:rPr lang="pt-BR" sz="1200" b="1" dirty="0">
                <a:latin typeface="AMX" pitchFamily="2" charset="0"/>
              </a:rPr>
              <a:t>116-3 - </a:t>
            </a:r>
            <a:r>
              <a:rPr lang="pt-BR" sz="1200" dirty="0">
                <a:latin typeface="AMX" pitchFamily="2" charset="0"/>
              </a:rPr>
              <a:t>Órgão Público Autônomo Federal</a:t>
            </a:r>
          </a:p>
          <a:p>
            <a:r>
              <a:rPr lang="pt-BR" sz="1200" b="1" dirty="0">
                <a:latin typeface="AMX" pitchFamily="2" charset="0"/>
              </a:rPr>
              <a:t>117-1 - </a:t>
            </a:r>
            <a:r>
              <a:rPr lang="pt-BR" sz="1200" dirty="0">
                <a:latin typeface="AMX" pitchFamily="2" charset="0"/>
              </a:rPr>
              <a:t>Órgão Público Autônomo Estadual ou do Distrito Federal</a:t>
            </a:r>
          </a:p>
          <a:p>
            <a:r>
              <a:rPr lang="pt-BR" sz="1200" b="1" dirty="0">
                <a:latin typeface="AMX" pitchFamily="2" charset="0"/>
              </a:rPr>
              <a:t>118-0 - </a:t>
            </a:r>
            <a:r>
              <a:rPr lang="pt-BR" sz="1200" dirty="0">
                <a:latin typeface="AMX" pitchFamily="2" charset="0"/>
              </a:rPr>
              <a:t>Órgão Público Autônomo Municipal</a:t>
            </a:r>
          </a:p>
          <a:p>
            <a:r>
              <a:rPr lang="pt-BR" sz="1200" b="1" dirty="0">
                <a:latin typeface="AMX" pitchFamily="2" charset="0"/>
              </a:rPr>
              <a:t>119-8 - </a:t>
            </a:r>
            <a:r>
              <a:rPr lang="pt-BR" sz="1200" dirty="0">
                <a:latin typeface="AMX" pitchFamily="2" charset="0"/>
              </a:rPr>
              <a:t>Comissão </a:t>
            </a:r>
            <a:r>
              <a:rPr lang="pt-BR" sz="1200" dirty="0" err="1">
                <a:latin typeface="AMX" pitchFamily="2" charset="0"/>
              </a:rPr>
              <a:t>Polinacional</a:t>
            </a:r>
            <a:endParaRPr lang="pt-BR" sz="1200" dirty="0">
              <a:latin typeface="AMX" pitchFamily="2" charset="0"/>
            </a:endParaRPr>
          </a:p>
          <a:p>
            <a:r>
              <a:rPr lang="pt-BR" sz="1200" b="1" dirty="0">
                <a:latin typeface="AMX" pitchFamily="2" charset="0"/>
              </a:rPr>
              <a:t>120-1 - </a:t>
            </a:r>
            <a:r>
              <a:rPr lang="pt-BR" sz="1200" dirty="0">
                <a:latin typeface="AMX" pitchFamily="2" charset="0"/>
              </a:rPr>
              <a:t>Fundo Público</a:t>
            </a:r>
          </a:p>
          <a:p>
            <a:r>
              <a:rPr lang="pt-BR" sz="1200" b="1" dirty="0">
                <a:latin typeface="AMX" pitchFamily="2" charset="0"/>
              </a:rPr>
              <a:t>121-0 - </a:t>
            </a:r>
            <a:r>
              <a:rPr lang="pt-BR" sz="1200" dirty="0">
                <a:latin typeface="AMX" pitchFamily="2" charset="0"/>
              </a:rPr>
              <a:t>Consórcio Público de Direito Público (Associação Pública)</a:t>
            </a:r>
          </a:p>
          <a:p>
            <a:r>
              <a:rPr lang="pt-BR" sz="1200" b="1" dirty="0">
                <a:latin typeface="AMX" pitchFamily="2" charset="0"/>
              </a:rPr>
              <a:t>122-8 - </a:t>
            </a:r>
            <a:r>
              <a:rPr lang="pt-BR" sz="1200" dirty="0">
                <a:latin typeface="AMX" pitchFamily="2" charset="0"/>
              </a:rPr>
              <a:t>Consórcio Público de Direito Privado</a:t>
            </a:r>
          </a:p>
          <a:p>
            <a:r>
              <a:rPr lang="pt-BR" sz="1200" b="1" dirty="0">
                <a:latin typeface="AMX" pitchFamily="2" charset="0"/>
              </a:rPr>
              <a:t>123-6 - </a:t>
            </a:r>
            <a:r>
              <a:rPr lang="pt-BR" sz="1200" dirty="0">
                <a:latin typeface="AMX" pitchFamily="2" charset="0"/>
              </a:rPr>
              <a:t>Estado ou Distrito Federal</a:t>
            </a:r>
          </a:p>
          <a:p>
            <a:r>
              <a:rPr lang="pt-BR" sz="1200" b="1" dirty="0">
                <a:latin typeface="AMX" pitchFamily="2" charset="0"/>
              </a:rPr>
              <a:t>124-4 - </a:t>
            </a:r>
            <a:r>
              <a:rPr lang="pt-BR" sz="1200" dirty="0">
                <a:latin typeface="AMX" pitchFamily="2" charset="0"/>
              </a:rPr>
              <a:t>Município</a:t>
            </a:r>
          </a:p>
          <a:p>
            <a:r>
              <a:rPr lang="pt-BR" sz="1200" b="1" dirty="0">
                <a:latin typeface="AMX" pitchFamily="2" charset="0"/>
              </a:rPr>
              <a:t>125-2 - </a:t>
            </a:r>
            <a:r>
              <a:rPr lang="pt-BR" sz="1200" dirty="0">
                <a:latin typeface="AMX" pitchFamily="2" charset="0"/>
              </a:rPr>
              <a:t>Fundação Pública de Direito Privado Federal</a:t>
            </a:r>
          </a:p>
          <a:p>
            <a:r>
              <a:rPr lang="pt-BR" sz="1200" b="1" dirty="0">
                <a:latin typeface="AMX" pitchFamily="2" charset="0"/>
              </a:rPr>
              <a:t>126-0 - </a:t>
            </a:r>
            <a:r>
              <a:rPr lang="pt-BR" sz="1200" dirty="0">
                <a:latin typeface="AMX" pitchFamily="2" charset="0"/>
              </a:rPr>
              <a:t>Fundação Pública de Direito Privado Estadual ou do Distrito Federal</a:t>
            </a:r>
          </a:p>
          <a:p>
            <a:r>
              <a:rPr lang="pt-BR" sz="1200" b="1" dirty="0">
                <a:latin typeface="AMX" pitchFamily="2" charset="0"/>
              </a:rPr>
              <a:t>127-9 - </a:t>
            </a:r>
            <a:r>
              <a:rPr lang="pt-BR" sz="1200" dirty="0">
                <a:latin typeface="AMX" pitchFamily="2" charset="0"/>
              </a:rPr>
              <a:t>Fundação Pública de Direito Privado Municipal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23886A14-653C-D744-4816-4E0017B215F9}"/>
              </a:ext>
            </a:extLst>
          </p:cNvPr>
          <p:cNvSpPr txBox="1"/>
          <p:nvPr/>
        </p:nvSpPr>
        <p:spPr>
          <a:xfrm>
            <a:off x="906333" y="5554008"/>
            <a:ext cx="53937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latin typeface="AMX" pitchFamily="2" charset="0"/>
              </a:rPr>
              <a:t>201-1 - </a:t>
            </a:r>
            <a:r>
              <a:rPr lang="pt-BR" sz="1200" dirty="0">
                <a:latin typeface="AMX" pitchFamily="2" charset="0"/>
              </a:rPr>
              <a:t>Empresa Pública</a:t>
            </a:r>
          </a:p>
          <a:p>
            <a:r>
              <a:rPr lang="pt-BR" sz="1200" b="1" dirty="0">
                <a:latin typeface="AMX" pitchFamily="2" charset="0"/>
              </a:rPr>
              <a:t>203-8 - </a:t>
            </a:r>
            <a:r>
              <a:rPr lang="pt-BR" sz="1200" dirty="0">
                <a:latin typeface="AMX" pitchFamily="2" charset="0"/>
              </a:rPr>
              <a:t>Sociedade de Economia Mista</a:t>
            </a:r>
          </a:p>
          <a:p>
            <a:r>
              <a:rPr lang="pt-BR" sz="1200" b="1" dirty="0">
                <a:latin typeface="AMX" pitchFamily="2" charset="0"/>
              </a:rPr>
              <a:t>219-4 - </a:t>
            </a:r>
            <a:r>
              <a:rPr lang="pt-BR" sz="1200" dirty="0">
                <a:latin typeface="AMX" pitchFamily="2" charset="0"/>
              </a:rPr>
              <a:t>Estabelecimento, no Brasil, de Empresa Binacional Argentino-Brasileira</a:t>
            </a:r>
          </a:p>
          <a:p>
            <a:r>
              <a:rPr lang="pt-BR" sz="1200" b="1" dirty="0">
                <a:latin typeface="AMX" pitchFamily="2" charset="0"/>
              </a:rPr>
              <a:t>227-5 - </a:t>
            </a:r>
            <a:r>
              <a:rPr lang="pt-BR" sz="1200" dirty="0">
                <a:latin typeface="AMX" pitchFamily="2" charset="0"/>
              </a:rPr>
              <a:t>Empresa Binacional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CFE8D537-D857-16B2-BADE-7C2106A56202}"/>
              </a:ext>
            </a:extLst>
          </p:cNvPr>
          <p:cNvSpPr txBox="1"/>
          <p:nvPr/>
        </p:nvSpPr>
        <p:spPr>
          <a:xfrm>
            <a:off x="6599806" y="5554008"/>
            <a:ext cx="49621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latin typeface="AMX" pitchFamily="2" charset="0"/>
              </a:rPr>
              <a:t>Senai, Sesi, Senac, Sesc, Senat, Sest, Senar, Sebrae, </a:t>
            </a:r>
            <a:r>
              <a:rPr lang="pt-BR" sz="1200" dirty="0" err="1">
                <a:latin typeface="AMX" pitchFamily="2" charset="0"/>
              </a:rPr>
              <a:t>Sescoop</a:t>
            </a:r>
            <a:r>
              <a:rPr lang="pt-BR" sz="1200" dirty="0">
                <a:latin typeface="AMX" pitchFamily="2" charset="0"/>
              </a:rPr>
              <a:t> etc.</a:t>
            </a:r>
          </a:p>
          <a:p>
            <a:r>
              <a:rPr lang="pt-BR" sz="1200" b="1" dirty="0">
                <a:latin typeface="AMX" pitchFamily="2" charset="0"/>
              </a:rPr>
              <a:t>307-7 </a:t>
            </a:r>
            <a:r>
              <a:rPr lang="pt-BR" sz="1200" dirty="0">
                <a:latin typeface="AMX" pitchFamily="2" charset="0"/>
              </a:rPr>
              <a:t>- Serviço Social Autônomo</a:t>
            </a:r>
          </a:p>
        </p:txBody>
      </p:sp>
      <p:sp>
        <p:nvSpPr>
          <p:cNvPr id="25" name="Retângulo 24">
            <a:extLst>
              <a:ext uri="{FF2B5EF4-FFF2-40B4-BE49-F238E27FC236}">
                <a16:creationId xmlns:a16="http://schemas.microsoft.com/office/drawing/2014/main" id="{327366B7-5BC6-5715-B277-4CB88AD9E5BF}"/>
              </a:ext>
            </a:extLst>
          </p:cNvPr>
          <p:cNvSpPr/>
          <p:nvPr/>
        </p:nvSpPr>
        <p:spPr>
          <a:xfrm>
            <a:off x="889556" y="5220061"/>
            <a:ext cx="283938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600" b="1" dirty="0">
                <a:solidFill>
                  <a:srgbClr val="C00000"/>
                </a:solidFill>
                <a:latin typeface="AMX" pitchFamily="2" charset="0"/>
                <a:cs typeface="Segoe UI" panose="020B0502040204020203" pitchFamily="34" charset="0"/>
              </a:rPr>
              <a:t>ENTIDADES EMPRESARIAIS</a:t>
            </a:r>
          </a:p>
        </p:txBody>
      </p:sp>
      <p:sp>
        <p:nvSpPr>
          <p:cNvPr id="26" name="Retângulo 25">
            <a:extLst>
              <a:ext uri="{FF2B5EF4-FFF2-40B4-BE49-F238E27FC236}">
                <a16:creationId xmlns:a16="http://schemas.microsoft.com/office/drawing/2014/main" id="{556D15A6-60F3-8364-BC89-646EDFBCA698}"/>
              </a:ext>
            </a:extLst>
          </p:cNvPr>
          <p:cNvSpPr/>
          <p:nvPr/>
        </p:nvSpPr>
        <p:spPr>
          <a:xfrm>
            <a:off x="6541083" y="5220061"/>
            <a:ext cx="44903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600" b="1" dirty="0">
                <a:solidFill>
                  <a:srgbClr val="C00000"/>
                </a:solidFill>
                <a:latin typeface="AMX" pitchFamily="2" charset="0"/>
                <a:cs typeface="Segoe UI" panose="020B0502040204020203" pitchFamily="34" charset="0"/>
              </a:rPr>
              <a:t> ENTIDADES PERTENCENTES AO SISTEMA “S”: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1BA5B628-D3A4-8F02-F225-E2BA2B56580A}"/>
              </a:ext>
            </a:extLst>
          </p:cNvPr>
          <p:cNvSpPr/>
          <p:nvPr/>
        </p:nvSpPr>
        <p:spPr>
          <a:xfrm>
            <a:off x="537011" y="1016178"/>
            <a:ext cx="10723511" cy="684000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2400" dirty="0" err="1">
                <a:solidFill>
                  <a:schemeClr val="tx1"/>
                </a:solidFill>
                <a:latin typeface="AMX Black" pitchFamily="2" charset="0"/>
              </a:rPr>
              <a:t>CNAEs</a:t>
            </a:r>
            <a:r>
              <a:rPr lang="pt-BR" altLang="en-US" sz="2400" dirty="0">
                <a:solidFill>
                  <a:schemeClr val="tx1"/>
                </a:solidFill>
                <a:latin typeface="AMX Black" pitchFamily="2" charset="0"/>
              </a:rPr>
              <a:t> proibidos para venda (Natureza Jurídica de Governo)</a:t>
            </a:r>
          </a:p>
        </p:txBody>
      </p:sp>
      <p:cxnSp>
        <p:nvCxnSpPr>
          <p:cNvPr id="13" name="Conector reto 12">
            <a:extLst>
              <a:ext uri="{FF2B5EF4-FFF2-40B4-BE49-F238E27FC236}">
                <a16:creationId xmlns:a16="http://schemas.microsoft.com/office/drawing/2014/main" id="{E185474F-3769-2450-8887-12B74A25EF1C}"/>
              </a:ext>
            </a:extLst>
          </p:cNvPr>
          <p:cNvCxnSpPr>
            <a:cxnSpLocks/>
          </p:cNvCxnSpPr>
          <p:nvPr/>
        </p:nvCxnSpPr>
        <p:spPr>
          <a:xfrm flipH="1" flipV="1">
            <a:off x="982663" y="5076700"/>
            <a:ext cx="10736757" cy="26012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3031F2E7-0840-19D8-F1EE-AE0F9F0153A1}"/>
              </a:ext>
            </a:extLst>
          </p:cNvPr>
          <p:cNvCxnSpPr>
            <a:cxnSpLocks/>
          </p:cNvCxnSpPr>
          <p:nvPr/>
        </p:nvCxnSpPr>
        <p:spPr>
          <a:xfrm>
            <a:off x="6364448" y="5143435"/>
            <a:ext cx="0" cy="1434517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2850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A4F624-D4D4-FCC9-A21C-89A6207EA2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F785BE8B-170E-A88A-A267-A853F0981B08}"/>
              </a:ext>
            </a:extLst>
          </p:cNvPr>
          <p:cNvSpPr/>
          <p:nvPr/>
        </p:nvSpPr>
        <p:spPr>
          <a:xfrm>
            <a:off x="4118104" y="2568431"/>
            <a:ext cx="562111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chemeClr val="tx1"/>
              </a:buClr>
            </a:pPr>
            <a:r>
              <a:rPr lang="pt-BR" sz="2000" b="1" dirty="0">
                <a:solidFill>
                  <a:srgbClr val="C00000"/>
                </a:solidFill>
                <a:latin typeface="AMX" pitchFamily="2" charset="0"/>
              </a:rPr>
              <a:t>QUEM DEVE REALIZAR A BIOMETRIA FACIAL:</a:t>
            </a:r>
          </a:p>
          <a:p>
            <a:pPr>
              <a:buClr>
                <a:schemeClr val="tx1"/>
              </a:buClr>
            </a:pPr>
            <a:endParaRPr lang="pt-BR" sz="2000" b="1" dirty="0">
              <a:solidFill>
                <a:srgbClr val="C00000"/>
              </a:solidFill>
              <a:latin typeface="AMX" pitchFamily="2" charset="0"/>
            </a:endParaRPr>
          </a:p>
          <a:p>
            <a:pPr marL="171450" lvl="0" indent="-1714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latin typeface="AMX" pitchFamily="2" charset="0"/>
              </a:rPr>
              <a:t>O representante legal da empresa (sócio) que consta no QSA (da Receita Federal) e que assina os termos de vendas.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pt-BR" sz="2000" dirty="0">
              <a:latin typeface="AMX" pitchFamily="2" charset="0"/>
            </a:endParaRPr>
          </a:p>
          <a:p>
            <a:pPr lvl="0"/>
            <a:r>
              <a:rPr lang="pt-BR" sz="2000" b="1" dirty="0">
                <a:latin typeface="AMX" pitchFamily="2" charset="0"/>
              </a:rPr>
              <a:t>Importante: </a:t>
            </a:r>
            <a:r>
              <a:rPr lang="pt-BR" sz="2000" dirty="0">
                <a:latin typeface="AMX" pitchFamily="2" charset="0"/>
              </a:rPr>
              <a:t>um procurador também pode efetuar a assinatura, porém, é necessário anexar</a:t>
            </a:r>
            <a:br>
              <a:rPr lang="pt-BR" sz="2000" dirty="0">
                <a:latin typeface="AMX" pitchFamily="2" charset="0"/>
              </a:rPr>
            </a:br>
            <a:r>
              <a:rPr lang="pt-BR" sz="2000" dirty="0">
                <a:latin typeface="AMX" pitchFamily="2" charset="0"/>
              </a:rPr>
              <a:t>a procuração (documento que dá poderes a ele).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922E9107-3961-D2B1-F61B-D5D6DFEFB166}"/>
              </a:ext>
            </a:extLst>
          </p:cNvPr>
          <p:cNvSpPr/>
          <p:nvPr/>
        </p:nvSpPr>
        <p:spPr>
          <a:xfrm>
            <a:off x="526125" y="1270282"/>
            <a:ext cx="10723511" cy="684000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2400" dirty="0">
                <a:solidFill>
                  <a:schemeClr val="tx1"/>
                </a:solidFill>
                <a:latin typeface="AMX Black" pitchFamily="2" charset="0"/>
              </a:rPr>
              <a:t>Biometria Facial</a:t>
            </a:r>
          </a:p>
        </p:txBody>
      </p:sp>
      <p:grpSp>
        <p:nvGrpSpPr>
          <p:cNvPr id="29" name="Agrupar 28">
            <a:extLst>
              <a:ext uri="{FF2B5EF4-FFF2-40B4-BE49-F238E27FC236}">
                <a16:creationId xmlns:a16="http://schemas.microsoft.com/office/drawing/2014/main" id="{02CF7DC3-0FFA-5388-CBF2-16B9E681972A}"/>
              </a:ext>
            </a:extLst>
          </p:cNvPr>
          <p:cNvGrpSpPr/>
          <p:nvPr/>
        </p:nvGrpSpPr>
        <p:grpSpPr>
          <a:xfrm>
            <a:off x="982663" y="2691090"/>
            <a:ext cx="2617005" cy="2617005"/>
            <a:chOff x="982663" y="2691090"/>
            <a:chExt cx="2617005" cy="2617005"/>
          </a:xfrm>
        </p:grpSpPr>
        <p:grpSp>
          <p:nvGrpSpPr>
            <p:cNvPr id="23" name="Agrupar 22">
              <a:extLst>
                <a:ext uri="{FF2B5EF4-FFF2-40B4-BE49-F238E27FC236}">
                  <a16:creationId xmlns:a16="http://schemas.microsoft.com/office/drawing/2014/main" id="{62C164F3-E2C6-D341-BA23-EB233F472A27}"/>
                </a:ext>
              </a:extLst>
            </p:cNvPr>
            <p:cNvGrpSpPr/>
            <p:nvPr/>
          </p:nvGrpSpPr>
          <p:grpSpPr>
            <a:xfrm>
              <a:off x="982663" y="2691090"/>
              <a:ext cx="2617005" cy="2617005"/>
              <a:chOff x="628879" y="570699"/>
              <a:chExt cx="1048786" cy="1048786"/>
            </a:xfrm>
          </p:grpSpPr>
          <p:sp>
            <p:nvSpPr>
              <p:cNvPr id="25" name="Elipse 24">
                <a:extLst>
                  <a:ext uri="{FF2B5EF4-FFF2-40B4-BE49-F238E27FC236}">
                    <a16:creationId xmlns:a16="http://schemas.microsoft.com/office/drawing/2014/main" id="{FBD2D8F6-4A94-9A0B-AA8D-A63B812D77FB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610000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/>
              </a:p>
            </p:txBody>
          </p:sp>
          <p:sp>
            <p:nvSpPr>
              <p:cNvPr id="26" name="Elipse 25">
                <a:extLst>
                  <a:ext uri="{FF2B5EF4-FFF2-40B4-BE49-F238E27FC236}">
                    <a16:creationId xmlns:a16="http://schemas.microsoft.com/office/drawing/2014/main" id="{C94C686A-ECEE-EBD8-80BB-5615E567CA5E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61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/>
              </a:p>
            </p:txBody>
          </p:sp>
        </p:grpSp>
        <p:pic>
          <p:nvPicPr>
            <p:cNvPr id="28" name="Gráfico 27">
              <a:extLst>
                <a:ext uri="{FF2B5EF4-FFF2-40B4-BE49-F238E27FC236}">
                  <a16:creationId xmlns:a16="http://schemas.microsoft.com/office/drawing/2014/main" id="{B1525C7A-C45D-B60C-DF16-3B1540B26FE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647554" y="3396093"/>
              <a:ext cx="1287223" cy="1206999"/>
            </a:xfrm>
            <a:prstGeom prst="rect">
              <a:avLst/>
            </a:prstGeom>
          </p:spPr>
        </p:pic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ABD2921C-4A7E-95F8-0066-E46F4B0ACFC8}"/>
              </a:ext>
            </a:extLst>
          </p:cNvPr>
          <p:cNvGrpSpPr/>
          <p:nvPr/>
        </p:nvGrpSpPr>
        <p:grpSpPr>
          <a:xfrm>
            <a:off x="9816860" y="2200969"/>
            <a:ext cx="2455419" cy="3677931"/>
            <a:chOff x="9816860" y="2114708"/>
            <a:chExt cx="2455419" cy="3677931"/>
          </a:xfrm>
        </p:grpSpPr>
        <p:sp>
          <p:nvSpPr>
            <p:cNvPr id="5" name="Retângulo: Cantos Superiores Arredondados 4">
              <a:extLst>
                <a:ext uri="{FF2B5EF4-FFF2-40B4-BE49-F238E27FC236}">
                  <a16:creationId xmlns:a16="http://schemas.microsoft.com/office/drawing/2014/main" id="{D04E9DF5-530F-4F45-8226-E65DA31B7730}"/>
                </a:ext>
              </a:extLst>
            </p:cNvPr>
            <p:cNvSpPr/>
            <p:nvPr/>
          </p:nvSpPr>
          <p:spPr>
            <a:xfrm rot="16200000">
              <a:off x="9205604" y="2725964"/>
              <a:ext cx="3677931" cy="2455419"/>
            </a:xfrm>
            <a:prstGeom prst="round2Same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1AE97C91-09F5-E6D5-6928-D1FABF2E8F5A}"/>
                </a:ext>
              </a:extLst>
            </p:cNvPr>
            <p:cNvSpPr txBox="1"/>
            <p:nvPr/>
          </p:nvSpPr>
          <p:spPr>
            <a:xfrm>
              <a:off x="10026790" y="3052412"/>
              <a:ext cx="2082218" cy="255454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spcBef>
                  <a:spcPts val="600"/>
                </a:spcBef>
                <a:buClr>
                  <a:schemeClr val="tx1"/>
                </a:buClr>
              </a:pPr>
              <a:r>
                <a:rPr lang="pt-BR" sz="1600" dirty="0">
                  <a:solidFill>
                    <a:schemeClr val="bg1"/>
                  </a:solidFill>
                  <a:latin typeface="AMX" pitchFamily="2" charset="0"/>
                </a:rPr>
                <a:t>A venda pode acontecer mesmo que o Representante Legal não esteja na loja, porém será ele a pessoa que receberá as documentações para assinatura e o link para realização da Biometria facial.</a:t>
              </a:r>
            </a:p>
          </p:txBody>
        </p:sp>
        <p:grpSp>
          <p:nvGrpSpPr>
            <p:cNvPr id="9" name="Agrupar 8">
              <a:extLst>
                <a:ext uri="{FF2B5EF4-FFF2-40B4-BE49-F238E27FC236}">
                  <a16:creationId xmlns:a16="http://schemas.microsoft.com/office/drawing/2014/main" id="{95EED128-5AA8-9F5B-20A6-795518AE03F8}"/>
                </a:ext>
              </a:extLst>
            </p:cNvPr>
            <p:cNvGrpSpPr/>
            <p:nvPr/>
          </p:nvGrpSpPr>
          <p:grpSpPr>
            <a:xfrm>
              <a:off x="10128644" y="2371585"/>
              <a:ext cx="1980364" cy="538549"/>
              <a:chOff x="10128644" y="2371585"/>
              <a:chExt cx="1980364" cy="538549"/>
            </a:xfrm>
          </p:grpSpPr>
          <p:pic>
            <p:nvPicPr>
              <p:cNvPr id="10" name="Gráfico 9">
                <a:extLst>
                  <a:ext uri="{FF2B5EF4-FFF2-40B4-BE49-F238E27FC236}">
                    <a16:creationId xmlns:a16="http://schemas.microsoft.com/office/drawing/2014/main" id="{E306BC70-9871-7E78-8C6A-7C2EA2565BA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10128644" y="2371585"/>
                <a:ext cx="593988" cy="538549"/>
              </a:xfrm>
              <a:prstGeom prst="rect">
                <a:avLst/>
              </a:prstGeom>
            </p:spPr>
          </p:pic>
          <p:sp>
            <p:nvSpPr>
              <p:cNvPr id="11" name="CaixaDeTexto 10">
                <a:extLst>
                  <a:ext uri="{FF2B5EF4-FFF2-40B4-BE49-F238E27FC236}">
                    <a16:creationId xmlns:a16="http://schemas.microsoft.com/office/drawing/2014/main" id="{DB5D4678-805D-8C08-15B8-6B360017938D}"/>
                  </a:ext>
                </a:extLst>
              </p:cNvPr>
              <p:cNvSpPr txBox="1"/>
              <p:nvPr/>
            </p:nvSpPr>
            <p:spPr>
              <a:xfrm>
                <a:off x="10705380" y="2469129"/>
                <a:ext cx="1403628" cy="33855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spcBef>
                    <a:spcPts val="600"/>
                  </a:spcBef>
                  <a:buClr>
                    <a:schemeClr val="tx1"/>
                  </a:buClr>
                </a:pPr>
                <a:r>
                  <a:rPr lang="pt-BR" sz="1600" b="1" dirty="0">
                    <a:solidFill>
                      <a:schemeClr val="bg1"/>
                    </a:solidFill>
                    <a:latin typeface="AMX" pitchFamily="2" charset="0"/>
                  </a:rPr>
                  <a:t>Importante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52864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2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C6ADE6-902A-B104-82B1-77CB189686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B0CB7A1F-0869-17D6-2450-BBBA9AFDE35B}"/>
              </a:ext>
            </a:extLst>
          </p:cNvPr>
          <p:cNvSpPr/>
          <p:nvPr/>
        </p:nvSpPr>
        <p:spPr>
          <a:xfrm>
            <a:off x="4108102" y="2554369"/>
            <a:ext cx="633930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chemeClr val="tx1"/>
              </a:buClr>
            </a:pPr>
            <a:r>
              <a:rPr lang="pt-BR" sz="2000" b="1" dirty="0">
                <a:solidFill>
                  <a:srgbClr val="C00000"/>
                </a:solidFill>
                <a:latin typeface="AMX" pitchFamily="2" charset="0"/>
              </a:rPr>
              <a:t>REGRAS DA BIOMETRIA PARA O SOLAR:</a:t>
            </a:r>
          </a:p>
          <a:p>
            <a:pPr marL="180975" indent="-180975">
              <a:spcBef>
                <a:spcPts val="1200"/>
              </a:spcBef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dirty="0">
                <a:latin typeface="AMX" pitchFamily="2" charset="0"/>
              </a:rPr>
              <a:t>Não é permitido editar o e-mail para o reenvio da biometria;</a:t>
            </a:r>
          </a:p>
          <a:p>
            <a:pPr marL="180975" indent="-180975">
              <a:spcBef>
                <a:spcPts val="1200"/>
              </a:spcBef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dirty="0">
                <a:latin typeface="AMX" pitchFamily="2" charset="0"/>
              </a:rPr>
              <a:t>O link da biometria é </a:t>
            </a:r>
            <a:r>
              <a:rPr lang="pt-BR" b="1" dirty="0">
                <a:latin typeface="AMX" pitchFamily="2" charset="0"/>
              </a:rPr>
              <a:t>valido por 24 horas </a:t>
            </a:r>
            <a:r>
              <a:rPr lang="pt-BR" dirty="0">
                <a:latin typeface="AMX" pitchFamily="2" charset="0"/>
              </a:rPr>
              <a:t>quando enviado;</a:t>
            </a:r>
          </a:p>
          <a:p>
            <a:pPr marL="180975" indent="-180975">
              <a:spcBef>
                <a:spcPts val="1200"/>
              </a:spcBef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b="1" dirty="0">
                <a:latin typeface="AMX" pitchFamily="2" charset="0"/>
              </a:rPr>
              <a:t>100% link interno no solar;</a:t>
            </a:r>
          </a:p>
          <a:p>
            <a:pPr marL="180975" indent="-180975">
              <a:spcBef>
                <a:spcPts val="1200"/>
              </a:spcBef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dirty="0">
                <a:latin typeface="AMX" pitchFamily="2" charset="0"/>
              </a:rPr>
              <a:t>Após recebimento do link e abertura do mesmo pelo cliente </a:t>
            </a:r>
            <a:r>
              <a:rPr lang="pt-BR" b="1" dirty="0">
                <a:latin typeface="AMX" pitchFamily="2" charset="0"/>
              </a:rPr>
              <a:t>é valido por 2 horas;</a:t>
            </a:r>
          </a:p>
          <a:p>
            <a:pPr marL="180975" indent="-180975">
              <a:spcBef>
                <a:spcPts val="1200"/>
              </a:spcBef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dirty="0">
                <a:latin typeface="AMX" pitchFamily="2" charset="0"/>
              </a:rPr>
              <a:t>Biometria pode ser reenviada (após o primeiro envio </a:t>
            </a:r>
            <a:r>
              <a:rPr lang="pt-BR" b="1" dirty="0">
                <a:latin typeface="AMX" pitchFamily="2" charset="0"/>
              </a:rPr>
              <a:t>até</a:t>
            </a:r>
            <a:br>
              <a:rPr lang="pt-BR" b="1" dirty="0">
                <a:latin typeface="AMX" pitchFamily="2" charset="0"/>
              </a:rPr>
            </a:br>
            <a:r>
              <a:rPr lang="pt-BR" b="1" dirty="0">
                <a:latin typeface="AMX" pitchFamily="2" charset="0"/>
              </a:rPr>
              <a:t>2 vezes</a:t>
            </a:r>
            <a:r>
              <a:rPr lang="pt-BR" dirty="0">
                <a:latin typeface="AMX" pitchFamily="2" charset="0"/>
              </a:rPr>
              <a:t>, caso não realizada o pedido é cancelado).</a:t>
            </a:r>
          </a:p>
          <a:p>
            <a:pPr>
              <a:spcBef>
                <a:spcPts val="1200"/>
              </a:spcBef>
              <a:buClr>
                <a:srgbClr val="C00000"/>
              </a:buClr>
            </a:pPr>
            <a:endParaRPr lang="pt-BR" dirty="0">
              <a:latin typeface="AMX" pitchFamily="2" charset="0"/>
            </a:endParaRP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28175C2A-82B6-2986-8886-365AFB809E0C}"/>
              </a:ext>
            </a:extLst>
          </p:cNvPr>
          <p:cNvSpPr/>
          <p:nvPr/>
        </p:nvSpPr>
        <p:spPr>
          <a:xfrm>
            <a:off x="526125" y="1270282"/>
            <a:ext cx="10723511" cy="684000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2400" dirty="0">
                <a:solidFill>
                  <a:schemeClr val="tx1"/>
                </a:solidFill>
                <a:latin typeface="AMX Black" pitchFamily="2" charset="0"/>
              </a:rPr>
              <a:t>Biometria Facial</a:t>
            </a: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35411D27-4BC2-B1EE-28E3-D74567215580}"/>
              </a:ext>
            </a:extLst>
          </p:cNvPr>
          <p:cNvGrpSpPr/>
          <p:nvPr/>
        </p:nvGrpSpPr>
        <p:grpSpPr>
          <a:xfrm>
            <a:off x="982663" y="2691090"/>
            <a:ext cx="2617005" cy="2617005"/>
            <a:chOff x="982663" y="2691090"/>
            <a:chExt cx="2617005" cy="2617005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ADBA6FF9-4C0D-CED4-D56F-9267612C1DA6}"/>
                </a:ext>
              </a:extLst>
            </p:cNvPr>
            <p:cNvGrpSpPr/>
            <p:nvPr/>
          </p:nvGrpSpPr>
          <p:grpSpPr>
            <a:xfrm>
              <a:off x="982663" y="2691090"/>
              <a:ext cx="2617005" cy="2617005"/>
              <a:chOff x="628879" y="570699"/>
              <a:chExt cx="1048786" cy="1048786"/>
            </a:xfrm>
          </p:grpSpPr>
          <p:sp>
            <p:nvSpPr>
              <p:cNvPr id="19" name="Elipse 18">
                <a:extLst>
                  <a:ext uri="{FF2B5EF4-FFF2-40B4-BE49-F238E27FC236}">
                    <a16:creationId xmlns:a16="http://schemas.microsoft.com/office/drawing/2014/main" id="{59A1BB88-3BC6-5D2B-631A-17423E295144}"/>
                  </a:ext>
                </a:extLst>
              </p:cNvPr>
              <p:cNvSpPr/>
              <p:nvPr/>
            </p:nvSpPr>
            <p:spPr>
              <a:xfrm>
                <a:off x="628879" y="570699"/>
                <a:ext cx="1048786" cy="1048786"/>
              </a:xfrm>
              <a:prstGeom prst="ellipse">
                <a:avLst/>
              </a:prstGeom>
              <a:solidFill>
                <a:srgbClr val="610000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/>
              </a:p>
            </p:txBody>
          </p:sp>
          <p:sp>
            <p:nvSpPr>
              <p:cNvPr id="24" name="Elipse 23">
                <a:extLst>
                  <a:ext uri="{FF2B5EF4-FFF2-40B4-BE49-F238E27FC236}">
                    <a16:creationId xmlns:a16="http://schemas.microsoft.com/office/drawing/2014/main" id="{30DE5EB7-A5BB-F131-0646-6E6E5F229B7A}"/>
                  </a:ext>
                </a:extLst>
              </p:cNvPr>
              <p:cNvSpPr/>
              <p:nvPr/>
            </p:nvSpPr>
            <p:spPr>
              <a:xfrm>
                <a:off x="750393" y="692213"/>
                <a:ext cx="805758" cy="805758"/>
              </a:xfrm>
              <a:prstGeom prst="ellipse">
                <a:avLst/>
              </a:prstGeom>
              <a:solidFill>
                <a:srgbClr val="61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/>
              </a:p>
            </p:txBody>
          </p:sp>
        </p:grpSp>
        <p:pic>
          <p:nvPicPr>
            <p:cNvPr id="18" name="Gráfico 17">
              <a:extLst>
                <a:ext uri="{FF2B5EF4-FFF2-40B4-BE49-F238E27FC236}">
                  <a16:creationId xmlns:a16="http://schemas.microsoft.com/office/drawing/2014/main" id="{2E5C2045-2679-5FF5-1F9A-9B21660B226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647554" y="3396093"/>
              <a:ext cx="1287223" cy="120699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54565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95A019-413C-3C1F-D939-0A6C5E075D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tângulo 22">
            <a:extLst>
              <a:ext uri="{FF2B5EF4-FFF2-40B4-BE49-F238E27FC236}">
                <a16:creationId xmlns:a16="http://schemas.microsoft.com/office/drawing/2014/main" id="{E3F75EFF-C62F-73EB-5837-A679DBED8EE9}"/>
              </a:ext>
            </a:extLst>
          </p:cNvPr>
          <p:cNvSpPr/>
          <p:nvPr/>
        </p:nvSpPr>
        <p:spPr>
          <a:xfrm>
            <a:off x="544167" y="2109179"/>
            <a:ext cx="7964371" cy="4710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buClr>
                <a:schemeClr val="tx1"/>
              </a:buClr>
            </a:pPr>
            <a:r>
              <a:rPr lang="pt-BR" sz="2200" b="1" dirty="0">
                <a:solidFill>
                  <a:srgbClr val="C00000"/>
                </a:solidFill>
                <a:latin typeface="AMX" pitchFamily="2" charset="0"/>
              </a:rPr>
              <a:t>PARA UMA VENDA COM PEDIDO DE LINHAS NOVAS</a:t>
            </a:r>
          </a:p>
          <a:p>
            <a:pPr marL="180975" indent="-180975">
              <a:lnSpc>
                <a:spcPct val="150000"/>
              </a:lnSpc>
              <a:spcBef>
                <a:spcPts val="1200"/>
              </a:spcBef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200" dirty="0">
                <a:latin typeface="AMX" pitchFamily="2" charset="0"/>
              </a:rPr>
              <a:t>O cliente sai da loja com o seu Chip em mãos com contratações </a:t>
            </a:r>
            <a:r>
              <a:rPr lang="pt-BR" sz="2200" b="1" dirty="0">
                <a:solidFill>
                  <a:srgbClr val="C00000"/>
                </a:solidFill>
                <a:latin typeface="AMX" pitchFamily="2" charset="0"/>
              </a:rPr>
              <a:t>até 6 linhas;</a:t>
            </a:r>
          </a:p>
          <a:p>
            <a:pPr marL="180975" indent="-180975">
              <a:lnSpc>
                <a:spcPct val="150000"/>
              </a:lnSpc>
              <a:spcBef>
                <a:spcPts val="1200"/>
              </a:spcBef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200" dirty="0">
                <a:latin typeface="AMX" pitchFamily="2" charset="0"/>
              </a:rPr>
              <a:t>A ativação do chip ocorrerá posteriormente: </a:t>
            </a:r>
            <a:r>
              <a:rPr lang="pt-BR" sz="2200" b="1" dirty="0">
                <a:solidFill>
                  <a:srgbClr val="C00000"/>
                </a:solidFill>
                <a:latin typeface="AMX" pitchFamily="2" charset="0"/>
              </a:rPr>
              <a:t>chip em mãos prazo de até 24h, e-SIM até 6h, via logística o cliente já recebe ele ativo</a:t>
            </a:r>
            <a:r>
              <a:rPr lang="pt-BR" sz="2200" dirty="0">
                <a:latin typeface="AMX" pitchFamily="2" charset="0"/>
              </a:rPr>
              <a:t>);</a:t>
            </a:r>
          </a:p>
          <a:p>
            <a:pPr marL="180975" indent="-180975">
              <a:lnSpc>
                <a:spcPct val="150000"/>
              </a:lnSpc>
              <a:spcBef>
                <a:spcPts val="1200"/>
              </a:spcBef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200" dirty="0">
                <a:latin typeface="AMX" pitchFamily="2" charset="0"/>
              </a:rPr>
              <a:t>Valor do chip entregue em loja </a:t>
            </a:r>
            <a:r>
              <a:rPr lang="pt-BR" sz="2200" b="1" dirty="0">
                <a:solidFill>
                  <a:srgbClr val="C00000"/>
                </a:solidFill>
                <a:latin typeface="AMX" pitchFamily="2" charset="0"/>
              </a:rPr>
              <a:t>(R$ 15) direto no caixa da loja.</a:t>
            </a:r>
          </a:p>
          <a:p>
            <a:pPr marL="180975" indent="-180975">
              <a:lnSpc>
                <a:spcPct val="150000"/>
              </a:lnSpc>
              <a:spcBef>
                <a:spcPts val="1200"/>
              </a:spcBef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200" dirty="0">
                <a:latin typeface="AMX" pitchFamily="2" charset="0"/>
              </a:rPr>
              <a:t>Entrega é via logística o valor fica </a:t>
            </a:r>
            <a:r>
              <a:rPr lang="pt-BR" sz="2200" b="1" dirty="0">
                <a:solidFill>
                  <a:srgbClr val="C00000"/>
                </a:solidFill>
                <a:latin typeface="AMX" pitchFamily="2" charset="0"/>
              </a:rPr>
              <a:t>(R$ 10) na fatura da Claro.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8B140BCB-20C2-7B82-E14A-085579B4EEBD}"/>
              </a:ext>
            </a:extLst>
          </p:cNvPr>
          <p:cNvSpPr/>
          <p:nvPr/>
        </p:nvSpPr>
        <p:spPr>
          <a:xfrm>
            <a:off x="526125" y="1270282"/>
            <a:ext cx="10723511" cy="684000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2400" dirty="0">
                <a:solidFill>
                  <a:schemeClr val="tx1"/>
                </a:solidFill>
                <a:latin typeface="AMX Black" pitchFamily="2" charset="0"/>
              </a:rPr>
              <a:t>Cliente saindo com o chip de lojas </a:t>
            </a:r>
            <a:r>
              <a:rPr lang="pt-BR" altLang="en-US" sz="2400" dirty="0">
                <a:solidFill>
                  <a:schemeClr val="tx1"/>
                </a:solidFill>
              </a:rPr>
              <a:t>Nota fiscal</a:t>
            </a:r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00958EE0-2859-D401-0C09-FFC227B60B33}"/>
              </a:ext>
            </a:extLst>
          </p:cNvPr>
          <p:cNvGrpSpPr/>
          <p:nvPr/>
        </p:nvGrpSpPr>
        <p:grpSpPr>
          <a:xfrm>
            <a:off x="8669544" y="2278599"/>
            <a:ext cx="3680371" cy="3512177"/>
            <a:chOff x="8591910" y="2097452"/>
            <a:chExt cx="3680371" cy="3512177"/>
          </a:xfrm>
        </p:grpSpPr>
        <p:sp>
          <p:nvSpPr>
            <p:cNvPr id="16" name="Retângulo: Cantos Superiores Arredondados 15">
              <a:extLst>
                <a:ext uri="{FF2B5EF4-FFF2-40B4-BE49-F238E27FC236}">
                  <a16:creationId xmlns:a16="http://schemas.microsoft.com/office/drawing/2014/main" id="{EA583ACA-5A03-1F10-DF6C-7AC2BB624A81}"/>
                </a:ext>
              </a:extLst>
            </p:cNvPr>
            <p:cNvSpPr/>
            <p:nvPr/>
          </p:nvSpPr>
          <p:spPr>
            <a:xfrm rot="16200000">
              <a:off x="8676007" y="2013355"/>
              <a:ext cx="3512177" cy="3680371"/>
            </a:xfrm>
            <a:prstGeom prst="round2SameRect">
              <a:avLst>
                <a:gd name="adj1" fmla="val 11755"/>
                <a:gd name="adj2" fmla="val 0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7" name="CaixaDeTexto 16">
              <a:extLst>
                <a:ext uri="{FF2B5EF4-FFF2-40B4-BE49-F238E27FC236}">
                  <a16:creationId xmlns:a16="http://schemas.microsoft.com/office/drawing/2014/main" id="{132ADE8D-8F17-66AF-5C8F-6A4E42251D40}"/>
                </a:ext>
              </a:extLst>
            </p:cNvPr>
            <p:cNvSpPr txBox="1"/>
            <p:nvPr/>
          </p:nvSpPr>
          <p:spPr>
            <a:xfrm>
              <a:off x="8850703" y="3052411"/>
              <a:ext cx="3139962" cy="230832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spcBef>
                  <a:spcPts val="600"/>
                </a:spcBef>
                <a:buClr>
                  <a:schemeClr val="tx1"/>
                </a:buClr>
              </a:pPr>
              <a:r>
                <a:rPr lang="pt-BR" sz="1600" b="1" dirty="0">
                  <a:solidFill>
                    <a:schemeClr val="bg1"/>
                  </a:solidFill>
                  <a:latin typeface="AMX" pitchFamily="2" charset="0"/>
                </a:rPr>
                <a:t>Caso o cliente queira </a:t>
              </a:r>
              <a:r>
                <a:rPr lang="pt-BR" sz="1600" b="1" dirty="0">
                  <a:solidFill>
                    <a:srgbClr val="FFFF00"/>
                  </a:solidFill>
                  <a:latin typeface="AMX" pitchFamily="2" charset="0"/>
                </a:rPr>
                <a:t>pedido de portabilidade, transferência de titularidade ou mesclar alguma dessas solicitações com linhas novas, ou pedidos com mais de 6 linhas, </a:t>
              </a:r>
              <a:r>
                <a:rPr lang="pt-BR" sz="1600" b="1" dirty="0">
                  <a:solidFill>
                    <a:schemeClr val="bg1"/>
                  </a:solidFill>
                  <a:latin typeface="AMX" pitchFamily="2" charset="0"/>
                </a:rPr>
                <a:t>ele não poderá sair da loja com o seu chip, ou seja, receberá os cartões no fluxo de entrega.</a:t>
              </a:r>
            </a:p>
          </p:txBody>
        </p:sp>
        <p:grpSp>
          <p:nvGrpSpPr>
            <p:cNvPr id="18" name="Agrupar 17">
              <a:extLst>
                <a:ext uri="{FF2B5EF4-FFF2-40B4-BE49-F238E27FC236}">
                  <a16:creationId xmlns:a16="http://schemas.microsoft.com/office/drawing/2014/main" id="{CE8EB54E-0823-28AC-94F7-713DA65E34A5}"/>
                </a:ext>
              </a:extLst>
            </p:cNvPr>
            <p:cNvGrpSpPr/>
            <p:nvPr/>
          </p:nvGrpSpPr>
          <p:grpSpPr>
            <a:xfrm>
              <a:off x="8964078" y="2371585"/>
              <a:ext cx="1980364" cy="538549"/>
              <a:chOff x="8964078" y="2371585"/>
              <a:chExt cx="1980364" cy="538549"/>
            </a:xfrm>
          </p:grpSpPr>
          <p:pic>
            <p:nvPicPr>
              <p:cNvPr id="19" name="Gráfico 18">
                <a:extLst>
                  <a:ext uri="{FF2B5EF4-FFF2-40B4-BE49-F238E27FC236}">
                    <a16:creationId xmlns:a16="http://schemas.microsoft.com/office/drawing/2014/main" id="{E439E324-2167-6951-0D8B-52D35869185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8964078" y="2371585"/>
                <a:ext cx="593988" cy="538549"/>
              </a:xfrm>
              <a:prstGeom prst="rect">
                <a:avLst/>
              </a:prstGeom>
            </p:spPr>
          </p:pic>
          <p:sp>
            <p:nvSpPr>
              <p:cNvPr id="20" name="CaixaDeTexto 19">
                <a:extLst>
                  <a:ext uri="{FF2B5EF4-FFF2-40B4-BE49-F238E27FC236}">
                    <a16:creationId xmlns:a16="http://schemas.microsoft.com/office/drawing/2014/main" id="{032B07D8-37E0-5740-27A1-BD098D84A86C}"/>
                  </a:ext>
                </a:extLst>
              </p:cNvPr>
              <p:cNvSpPr txBox="1"/>
              <p:nvPr/>
            </p:nvSpPr>
            <p:spPr>
              <a:xfrm>
                <a:off x="9540814" y="2469129"/>
                <a:ext cx="1403628" cy="33855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spcBef>
                    <a:spcPts val="600"/>
                  </a:spcBef>
                  <a:buClr>
                    <a:schemeClr val="tx1"/>
                  </a:buClr>
                </a:pPr>
                <a:r>
                  <a:rPr lang="pt-BR" sz="1600" b="1" dirty="0">
                    <a:solidFill>
                      <a:schemeClr val="bg1"/>
                    </a:solidFill>
                    <a:latin typeface="AMX" pitchFamily="2" charset="0"/>
                  </a:rPr>
                  <a:t>Importante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20317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2" presetClass="entr" presetSubtype="2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3" grpId="0" animBg="1"/>
    </p:bld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4E3DEA-6C3E-CCFE-A52E-58A2B5EC23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22BF2472-E524-C082-86E2-7E2815239EAB}"/>
              </a:ext>
            </a:extLst>
          </p:cNvPr>
          <p:cNvSpPr/>
          <p:nvPr/>
        </p:nvSpPr>
        <p:spPr>
          <a:xfrm>
            <a:off x="526125" y="1270282"/>
            <a:ext cx="10723511" cy="684000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Análise de Antifraude</a:t>
            </a:r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222546BF-100C-6181-7768-C582EA0F4C1B}"/>
              </a:ext>
            </a:extLst>
          </p:cNvPr>
          <p:cNvSpPr txBox="1"/>
          <p:nvPr/>
        </p:nvSpPr>
        <p:spPr>
          <a:xfrm>
            <a:off x="871268" y="2183589"/>
            <a:ext cx="8782321" cy="4231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Para pedidos 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com mais de 2 linhas e</a:t>
            </a:r>
            <a:r>
              <a:rPr kumimoji="0" lang="pt-BR" sz="18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até 6 linhas (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novas)</a:t>
            </a:r>
            <a:r>
              <a:rPr lang="pt-BR" b="1" dirty="0">
                <a:solidFill>
                  <a:prstClr val="black"/>
                </a:solidFill>
                <a:latin typeface="AMX" pitchFamily="2" charset="0"/>
              </a:rPr>
              <a:t> </a:t>
            </a:r>
            <a:r>
              <a:rPr lang="pt-BR" b="1" dirty="0">
                <a:solidFill>
                  <a:srgbClr val="FF0000"/>
                </a:solidFill>
                <a:latin typeface="AMX" pitchFamily="2" charset="0"/>
              </a:rPr>
              <a:t>e com 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chip em mãos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, por regras de antifraude – é necessário enviar os dados da solicitação para o time via Teams, com isso será realizada uma análise dos dados e a aprovação ou reprovação da continuidade do pedido.</a:t>
            </a:r>
          </a:p>
          <a:p>
            <a:pPr marL="180975" marR="0" lvl="0" indent="-180975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C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CNPJ;</a:t>
            </a:r>
          </a:p>
          <a:p>
            <a:pPr marL="180975" marR="0" lvl="0" indent="-180975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C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RAZÃO SOCIAL;</a:t>
            </a:r>
          </a:p>
          <a:p>
            <a:pPr marL="180975" marR="0" lvl="0" indent="-180975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C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CPF DO REPRESENTANTE LEGAL;</a:t>
            </a:r>
          </a:p>
          <a:p>
            <a:pPr marL="180975" marR="0" lvl="0" indent="-180975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C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NOME DO RESP/ ADM;</a:t>
            </a:r>
          </a:p>
          <a:p>
            <a:pPr marL="180975" marR="0" lvl="0" indent="-180975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C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BIOMETRIA REALIZADA: Será realizada;</a:t>
            </a:r>
          </a:p>
          <a:p>
            <a:pPr marL="180975" marR="0" lvl="0" indent="-180975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C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QUANTIDADE DE LINHAS.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 acesso a esse grupo será dado aos Gerentes e vendedores seniores pelo time</a:t>
            </a:r>
            <a:b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</a:b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de Antifraude. Esse acionamento deve ser realizado assim que o cliente informar</a:t>
            </a:r>
            <a:b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</a:b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 quantidade de linhas solicitadas.</a:t>
            </a:r>
          </a:p>
        </p:txBody>
      </p: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19B973E3-82EA-AA0D-79E7-1825269B01D1}"/>
              </a:ext>
            </a:extLst>
          </p:cNvPr>
          <p:cNvGrpSpPr/>
          <p:nvPr/>
        </p:nvGrpSpPr>
        <p:grpSpPr>
          <a:xfrm>
            <a:off x="9816861" y="2278601"/>
            <a:ext cx="2455419" cy="3225047"/>
            <a:chOff x="9816861" y="2114706"/>
            <a:chExt cx="2455419" cy="3225047"/>
          </a:xfrm>
        </p:grpSpPr>
        <p:sp>
          <p:nvSpPr>
            <p:cNvPr id="22" name="Retângulo: Cantos Superiores Arredondados 21">
              <a:extLst>
                <a:ext uri="{FF2B5EF4-FFF2-40B4-BE49-F238E27FC236}">
                  <a16:creationId xmlns:a16="http://schemas.microsoft.com/office/drawing/2014/main" id="{AF6717C1-F23D-23C1-F186-6F388948384C}"/>
                </a:ext>
              </a:extLst>
            </p:cNvPr>
            <p:cNvSpPr/>
            <p:nvPr/>
          </p:nvSpPr>
          <p:spPr>
            <a:xfrm rot="16200000">
              <a:off x="9432047" y="2499520"/>
              <a:ext cx="3225047" cy="2455419"/>
            </a:xfrm>
            <a:prstGeom prst="round2Same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n-ea"/>
                <a:cs typeface="+mn-cs"/>
              </a:endParaRPr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0A9863A4-2BCE-FFF4-B8B2-ACA51D8C525D}"/>
                </a:ext>
              </a:extLst>
            </p:cNvPr>
            <p:cNvSpPr txBox="1"/>
            <p:nvPr/>
          </p:nvSpPr>
          <p:spPr>
            <a:xfrm>
              <a:off x="10026789" y="3052411"/>
              <a:ext cx="1963875" cy="206210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prstClr val="black"/>
                </a:buClr>
                <a:buSzTx/>
                <a:buFontTx/>
                <a:buNone/>
                <a:tabLst/>
                <a:defRPr/>
              </a:pP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Se houver alguma pendência de antifraude ou crédito após</a:t>
              </a:r>
              <a:b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</a:b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essa etapa,</a:t>
              </a:r>
              <a:b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</a:b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o responsável</a:t>
              </a:r>
              <a:b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</a:b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pela tratativa</a:t>
              </a:r>
              <a:b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</a:b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é o Backoffice.</a:t>
              </a:r>
            </a:p>
          </p:txBody>
        </p:sp>
        <p:grpSp>
          <p:nvGrpSpPr>
            <p:cNvPr id="24" name="Agrupar 23">
              <a:extLst>
                <a:ext uri="{FF2B5EF4-FFF2-40B4-BE49-F238E27FC236}">
                  <a16:creationId xmlns:a16="http://schemas.microsoft.com/office/drawing/2014/main" id="{7E319D86-2144-7149-9310-7829EABEFB15}"/>
                </a:ext>
              </a:extLst>
            </p:cNvPr>
            <p:cNvGrpSpPr/>
            <p:nvPr/>
          </p:nvGrpSpPr>
          <p:grpSpPr>
            <a:xfrm>
              <a:off x="10128644" y="2371585"/>
              <a:ext cx="1980364" cy="538549"/>
              <a:chOff x="10128644" y="2371585"/>
              <a:chExt cx="1980364" cy="538549"/>
            </a:xfrm>
          </p:grpSpPr>
          <p:pic>
            <p:nvPicPr>
              <p:cNvPr id="25" name="Gráfico 24">
                <a:extLst>
                  <a:ext uri="{FF2B5EF4-FFF2-40B4-BE49-F238E27FC236}">
                    <a16:creationId xmlns:a16="http://schemas.microsoft.com/office/drawing/2014/main" id="{09D8ABB0-6469-17E2-C08F-9770588C4FF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10128644" y="2371585"/>
                <a:ext cx="593988" cy="538549"/>
              </a:xfrm>
              <a:prstGeom prst="rect">
                <a:avLst/>
              </a:prstGeom>
            </p:spPr>
          </p:pic>
          <p:sp>
            <p:nvSpPr>
              <p:cNvPr id="26" name="CaixaDeTexto 25">
                <a:extLst>
                  <a:ext uri="{FF2B5EF4-FFF2-40B4-BE49-F238E27FC236}">
                    <a16:creationId xmlns:a16="http://schemas.microsoft.com/office/drawing/2014/main" id="{9E268165-32EC-09DF-55BF-7AAC3E34C7CD}"/>
                  </a:ext>
                </a:extLst>
              </p:cNvPr>
              <p:cNvSpPr txBox="1"/>
              <p:nvPr/>
            </p:nvSpPr>
            <p:spPr>
              <a:xfrm>
                <a:off x="10705380" y="2469129"/>
                <a:ext cx="1403628" cy="33855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prstClr val="black"/>
                  </a:buClr>
                  <a:buSzTx/>
                  <a:buFontTx/>
                  <a:buNone/>
                  <a:tabLst/>
                  <a:defRPr/>
                </a:pPr>
                <a:r>
                  <a:rPr kumimoji="0" lang="pt-BR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</a:rPr>
                  <a:t>Importante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6909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2" presetClass="entr" presetSubtype="2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0" grpId="0"/>
    </p:bld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to 1">
            <a:extLst>
              <a:ext uri="{FF2B5EF4-FFF2-40B4-BE49-F238E27FC236}">
                <a16:creationId xmlns:a16="http://schemas.microsoft.com/office/drawing/2014/main" id="{FC76BB04-1A40-F322-BDAE-3F161A2B719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54624111"/>
              </p:ext>
            </p:extLst>
          </p:nvPr>
        </p:nvGraphicFramePr>
        <p:xfrm>
          <a:off x="3877792" y="2719967"/>
          <a:ext cx="1658840" cy="223317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3" imgW="821086" imgH="1105557" progId="Paint.Picture">
                  <p:embed/>
                </p:oleObj>
              </mc:Choice>
              <mc:Fallback>
                <p:oleObj name="Bitmap Image" r:id="rId3" imgW="821086" imgH="1105557" progId="Paint.Picture">
                  <p:embed/>
                  <p:pic>
                    <p:nvPicPr>
                      <p:cNvPr id="2" name="Objeto 1">
                        <a:extLst>
                          <a:ext uri="{FF2B5EF4-FFF2-40B4-BE49-F238E27FC236}">
                            <a16:creationId xmlns:a16="http://schemas.microsoft.com/office/drawing/2014/main" id="{FC76BB04-1A40-F322-BDAE-3F161A2B719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877792" y="2719967"/>
                        <a:ext cx="1658840" cy="223317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Imagem 3" descr="Uma imagem contendo Diagrama&#10;&#10;O conteúdo gerado por IA pode estar incorreto.">
            <a:extLst>
              <a:ext uri="{FF2B5EF4-FFF2-40B4-BE49-F238E27FC236}">
                <a16:creationId xmlns:a16="http://schemas.microsoft.com/office/drawing/2014/main" id="{3234B3F8-F06C-5A45-D9A1-8F48DEDE61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2038" y="2719967"/>
            <a:ext cx="1520743" cy="2118178"/>
          </a:xfrm>
          <a:prstGeom prst="rect">
            <a:avLst/>
          </a:prstGeom>
        </p:spPr>
      </p:pic>
      <p:pic>
        <p:nvPicPr>
          <p:cNvPr id="8" name="Imagem 7" descr="Uma imagem contendo Diagrama&#10;&#10;O conteúdo gerado por IA pode estar incorreto.">
            <a:extLst>
              <a:ext uri="{FF2B5EF4-FFF2-40B4-BE49-F238E27FC236}">
                <a16:creationId xmlns:a16="http://schemas.microsoft.com/office/drawing/2014/main" id="{24B9CC09-C7A0-4882-718C-D48DB33BD00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3247" y="2662469"/>
            <a:ext cx="1769139" cy="2233177"/>
          </a:xfrm>
          <a:prstGeom prst="rect">
            <a:avLst/>
          </a:prstGeom>
        </p:spPr>
      </p:pic>
      <p:sp>
        <p:nvSpPr>
          <p:cNvPr id="9" name="Retângulo: Cantos Arredondados 8">
            <a:extLst>
              <a:ext uri="{FF2B5EF4-FFF2-40B4-BE49-F238E27FC236}">
                <a16:creationId xmlns:a16="http://schemas.microsoft.com/office/drawing/2014/main" id="{91E4F841-3A01-2316-B6B7-18EF0741E528}"/>
              </a:ext>
            </a:extLst>
          </p:cNvPr>
          <p:cNvSpPr/>
          <p:nvPr/>
        </p:nvSpPr>
        <p:spPr>
          <a:xfrm>
            <a:off x="475325" y="782602"/>
            <a:ext cx="10723511" cy="684000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2400" dirty="0">
                <a:solidFill>
                  <a:schemeClr val="tx1"/>
                </a:solidFill>
                <a:latin typeface="AMX Black" pitchFamily="2" charset="0"/>
              </a:rPr>
              <a:t>SLA DE ENTREGA DE CHIP, QUANDO ENTREGA VIA LOGÍSTICA</a:t>
            </a:r>
            <a:endParaRPr lang="pt-BR" altLang="en-US" sz="2400" dirty="0">
              <a:solidFill>
                <a:schemeClr val="tx1"/>
              </a:solidFill>
            </a:endParaRPr>
          </a:p>
        </p:txBody>
      </p:sp>
      <p:pic>
        <p:nvPicPr>
          <p:cNvPr id="12" name="Imagem 11" descr="Uma imagem contendo Tabela&#10;&#10;O conteúdo gerado por IA pode estar incorreto.">
            <a:extLst>
              <a:ext uri="{FF2B5EF4-FFF2-40B4-BE49-F238E27FC236}">
                <a16:creationId xmlns:a16="http://schemas.microsoft.com/office/drawing/2014/main" id="{597ED248-30C1-9C35-3065-45C803AC69F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41472" y="5979751"/>
            <a:ext cx="2791215" cy="628738"/>
          </a:xfrm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9F509F68-7E25-E7DE-5A33-C944F4224923}"/>
              </a:ext>
            </a:extLst>
          </p:cNvPr>
          <p:cNvGrpSpPr/>
          <p:nvPr/>
        </p:nvGrpSpPr>
        <p:grpSpPr>
          <a:xfrm>
            <a:off x="9289305" y="2777466"/>
            <a:ext cx="2994136" cy="2485414"/>
            <a:chOff x="8591910" y="2097452"/>
            <a:chExt cx="3680371" cy="3512177"/>
          </a:xfrm>
        </p:grpSpPr>
        <p:sp>
          <p:nvSpPr>
            <p:cNvPr id="5" name="Retângulo: Cantos Superiores Arredondados 4">
              <a:extLst>
                <a:ext uri="{FF2B5EF4-FFF2-40B4-BE49-F238E27FC236}">
                  <a16:creationId xmlns:a16="http://schemas.microsoft.com/office/drawing/2014/main" id="{90542F20-C9BB-CC40-4FA8-509A8271227B}"/>
                </a:ext>
              </a:extLst>
            </p:cNvPr>
            <p:cNvSpPr/>
            <p:nvPr/>
          </p:nvSpPr>
          <p:spPr>
            <a:xfrm rot="16200000">
              <a:off x="8676007" y="2013355"/>
              <a:ext cx="3512177" cy="3680371"/>
            </a:xfrm>
            <a:prstGeom prst="round2SameRect">
              <a:avLst>
                <a:gd name="adj1" fmla="val 11755"/>
                <a:gd name="adj2" fmla="val 0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5B6351C4-11BF-6E7A-0139-DFA196795732}"/>
                </a:ext>
              </a:extLst>
            </p:cNvPr>
            <p:cNvSpPr txBox="1"/>
            <p:nvPr/>
          </p:nvSpPr>
          <p:spPr>
            <a:xfrm>
              <a:off x="8745206" y="3306630"/>
              <a:ext cx="3373778" cy="219440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spcBef>
                  <a:spcPts val="600"/>
                </a:spcBef>
                <a:buClr>
                  <a:schemeClr val="tx1"/>
                </a:buClr>
              </a:pPr>
              <a:r>
                <a:rPr lang="pt-BR" sz="1600" b="1" dirty="0">
                  <a:solidFill>
                    <a:schemeClr val="bg1"/>
                  </a:solidFill>
                  <a:latin typeface="AMX" pitchFamily="2" charset="0"/>
                </a:rPr>
                <a:t>Se tudo estiver correto no processo, a logística realiza a entrega em média de             </a:t>
              </a:r>
              <a:r>
                <a:rPr lang="pt-BR" sz="1600" b="1" dirty="0">
                  <a:solidFill>
                    <a:srgbClr val="FFFF00"/>
                  </a:solidFill>
                  <a:latin typeface="AMX" pitchFamily="2" charset="0"/>
                </a:rPr>
                <a:t>2 a 3 dias, </a:t>
              </a:r>
              <a:r>
                <a:rPr lang="pt-BR" sz="1600" b="1" dirty="0" err="1">
                  <a:solidFill>
                    <a:schemeClr val="bg1"/>
                  </a:solidFill>
                  <a:latin typeface="AMX" pitchFamily="2" charset="0"/>
                </a:rPr>
                <a:t>independemente</a:t>
              </a:r>
              <a:r>
                <a:rPr lang="pt-BR" sz="1600" b="1" dirty="0">
                  <a:solidFill>
                    <a:schemeClr val="bg1"/>
                  </a:solidFill>
                  <a:latin typeface="AMX" pitchFamily="2" charset="0"/>
                </a:rPr>
                <a:t> se for capital ou interior.</a:t>
              </a:r>
              <a:endParaRPr lang="pt-BR" sz="1600" dirty="0">
                <a:solidFill>
                  <a:srgbClr val="FFFF00"/>
                </a:solidFill>
                <a:latin typeface="AMX" pitchFamily="2" charset="0"/>
              </a:endParaRPr>
            </a:p>
          </p:txBody>
        </p:sp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0F5609D0-A99F-B80F-71E2-706E3184E759}"/>
                </a:ext>
              </a:extLst>
            </p:cNvPr>
            <p:cNvGrpSpPr/>
            <p:nvPr/>
          </p:nvGrpSpPr>
          <p:grpSpPr>
            <a:xfrm>
              <a:off x="8964078" y="2371585"/>
              <a:ext cx="2471466" cy="658905"/>
              <a:chOff x="8964078" y="2371585"/>
              <a:chExt cx="2471466" cy="658905"/>
            </a:xfrm>
          </p:grpSpPr>
          <p:pic>
            <p:nvPicPr>
              <p:cNvPr id="10" name="Gráfico 9">
                <a:extLst>
                  <a:ext uri="{FF2B5EF4-FFF2-40B4-BE49-F238E27FC236}">
                    <a16:creationId xmlns:a16="http://schemas.microsoft.com/office/drawing/2014/main" id="{D9092ADE-2127-DAC1-40E2-93B64936C31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p:blipFill>
            <p:spPr>
              <a:xfrm>
                <a:off x="8964078" y="2371585"/>
                <a:ext cx="593988" cy="538549"/>
              </a:xfrm>
              <a:prstGeom prst="rect">
                <a:avLst/>
              </a:prstGeom>
            </p:spPr>
          </p:pic>
          <p:sp>
            <p:nvSpPr>
              <p:cNvPr id="11" name="CaixaDeTexto 10">
                <a:extLst>
                  <a:ext uri="{FF2B5EF4-FFF2-40B4-BE49-F238E27FC236}">
                    <a16:creationId xmlns:a16="http://schemas.microsoft.com/office/drawing/2014/main" id="{B8D45A6F-B52B-675C-93CB-45EA9E2EC8A3}"/>
                  </a:ext>
                </a:extLst>
              </p:cNvPr>
              <p:cNvSpPr txBox="1"/>
              <p:nvPr/>
            </p:nvSpPr>
            <p:spPr>
              <a:xfrm>
                <a:off x="9540814" y="2469130"/>
                <a:ext cx="1894730" cy="56136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spcBef>
                    <a:spcPts val="600"/>
                  </a:spcBef>
                  <a:buClr>
                    <a:schemeClr val="tx1"/>
                  </a:buClr>
                </a:pPr>
                <a:r>
                  <a:rPr lang="pt-BR" sz="1600" b="1" dirty="0">
                    <a:solidFill>
                      <a:schemeClr val="bg1"/>
                    </a:solidFill>
                    <a:latin typeface="AMX" pitchFamily="2" charset="0"/>
                  </a:rPr>
                  <a:t>Importante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180080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2">
            <a:extLst>
              <a:ext uri="{FF2B5EF4-FFF2-40B4-BE49-F238E27FC236}">
                <a16:creationId xmlns:a16="http://schemas.microsoft.com/office/drawing/2014/main" id="{EBB16F81-A874-59A1-9A4A-3975FE26A548}"/>
              </a:ext>
            </a:extLst>
          </p:cNvPr>
          <p:cNvSpPr/>
          <p:nvPr/>
        </p:nvSpPr>
        <p:spPr>
          <a:xfrm>
            <a:off x="971079" y="1869308"/>
            <a:ext cx="5126711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45658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500" b="1" dirty="0">
                <a:solidFill>
                  <a:srgbClr val="C00000"/>
                </a:solidFill>
                <a:latin typeface="AMX" pitchFamily="2" charset="0"/>
              </a:rPr>
              <a:t>ATIVA NO MESMO DIA                  </a:t>
            </a:r>
          </a:p>
          <a:p>
            <a:pPr marL="0" marR="0" lvl="0" indent="0" algn="ctr" defTabSz="45658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500" b="1" dirty="0">
                <a:solidFill>
                  <a:srgbClr val="C00000"/>
                </a:solidFill>
                <a:latin typeface="AMX" pitchFamily="2" charset="0"/>
              </a:rPr>
              <a:t>DO RECEBIMENTO</a:t>
            </a:r>
          </a:p>
        </p:txBody>
      </p:sp>
      <p:sp>
        <p:nvSpPr>
          <p:cNvPr id="4" name="Rectangle 62">
            <a:extLst>
              <a:ext uri="{FF2B5EF4-FFF2-40B4-BE49-F238E27FC236}">
                <a16:creationId xmlns:a16="http://schemas.microsoft.com/office/drawing/2014/main" id="{47A75ABE-2724-36C6-6BCD-1BA0DE52EAE3}"/>
              </a:ext>
            </a:extLst>
          </p:cNvPr>
          <p:cNvSpPr/>
          <p:nvPr/>
        </p:nvSpPr>
        <p:spPr>
          <a:xfrm>
            <a:off x="6407906" y="1884986"/>
            <a:ext cx="5126711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456582">
              <a:defRPr/>
            </a:pPr>
            <a:r>
              <a:rPr lang="pt-BR" sz="2500" b="1" dirty="0">
                <a:solidFill>
                  <a:srgbClr val="C00000"/>
                </a:solidFill>
                <a:latin typeface="AMX" pitchFamily="2" charset="0"/>
              </a:rPr>
              <a:t>ATIVA 03 DIAS ÚTEIS           </a:t>
            </a:r>
          </a:p>
          <a:p>
            <a:pPr algn="ctr" defTabSz="456582">
              <a:defRPr/>
            </a:pPr>
            <a:r>
              <a:rPr lang="pt-BR" sz="2500" b="1" dirty="0">
                <a:solidFill>
                  <a:srgbClr val="C00000"/>
                </a:solidFill>
                <a:latin typeface="AMX" pitchFamily="2" charset="0"/>
              </a:rPr>
              <a:t>APÓS O RECEBIMENTO</a:t>
            </a:r>
          </a:p>
        </p:txBody>
      </p:sp>
      <p:grpSp>
        <p:nvGrpSpPr>
          <p:cNvPr id="5" name="Grupo 29">
            <a:extLst>
              <a:ext uri="{FF2B5EF4-FFF2-40B4-BE49-F238E27FC236}">
                <a16:creationId xmlns:a16="http://schemas.microsoft.com/office/drawing/2014/main" id="{DCC4B36E-D465-4D03-A194-1F4649C43F4E}"/>
              </a:ext>
            </a:extLst>
          </p:cNvPr>
          <p:cNvGrpSpPr/>
          <p:nvPr/>
        </p:nvGrpSpPr>
        <p:grpSpPr>
          <a:xfrm>
            <a:off x="1385803" y="3048317"/>
            <a:ext cx="1529044" cy="2281465"/>
            <a:chOff x="1183547" y="2290357"/>
            <a:chExt cx="1146783" cy="1711099"/>
          </a:xfrm>
        </p:grpSpPr>
        <p:pic>
          <p:nvPicPr>
            <p:cNvPr id="6" name="Imagem 5">
              <a:extLst>
                <a:ext uri="{FF2B5EF4-FFF2-40B4-BE49-F238E27FC236}">
                  <a16:creationId xmlns:a16="http://schemas.microsoft.com/office/drawing/2014/main" id="{291950BA-F506-9081-D99D-A5762E6A30D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1952" t="10233" r="25378" b="11178"/>
            <a:stretch/>
          </p:blipFill>
          <p:spPr>
            <a:xfrm>
              <a:off x="1183547" y="2290357"/>
              <a:ext cx="1146783" cy="1711099"/>
            </a:xfrm>
            <a:prstGeom prst="rect">
              <a:avLst/>
            </a:prstGeom>
          </p:spPr>
        </p:pic>
        <p:pic>
          <p:nvPicPr>
            <p:cNvPr id="7" name="Imagem 6" descr="branco_sem_sombra_ok.png">
              <a:extLst>
                <a:ext uri="{FF2B5EF4-FFF2-40B4-BE49-F238E27FC236}">
                  <a16:creationId xmlns:a16="http://schemas.microsoft.com/office/drawing/2014/main" id="{5247DA71-22D8-7580-B075-BA293936AA8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87473" y="2847369"/>
              <a:ext cx="595214" cy="5860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8" name="Grupo 32">
            <a:extLst>
              <a:ext uri="{FF2B5EF4-FFF2-40B4-BE49-F238E27FC236}">
                <a16:creationId xmlns:a16="http://schemas.microsoft.com/office/drawing/2014/main" id="{DBE19670-68A3-1826-8FFC-9A2A37C35772}"/>
              </a:ext>
            </a:extLst>
          </p:cNvPr>
          <p:cNvGrpSpPr/>
          <p:nvPr/>
        </p:nvGrpSpPr>
        <p:grpSpPr>
          <a:xfrm>
            <a:off x="2808770" y="3079043"/>
            <a:ext cx="1529044" cy="2281465"/>
            <a:chOff x="1183547" y="2290357"/>
            <a:chExt cx="1146783" cy="1711099"/>
          </a:xfrm>
        </p:grpSpPr>
        <p:pic>
          <p:nvPicPr>
            <p:cNvPr id="9" name="Imagem 8">
              <a:extLst>
                <a:ext uri="{FF2B5EF4-FFF2-40B4-BE49-F238E27FC236}">
                  <a16:creationId xmlns:a16="http://schemas.microsoft.com/office/drawing/2014/main" id="{CB5D10C2-AA4C-EB34-9F05-FAE1876B395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1952" t="10233" r="25378" b="11178"/>
            <a:stretch/>
          </p:blipFill>
          <p:spPr>
            <a:xfrm>
              <a:off x="1183547" y="2290357"/>
              <a:ext cx="1146783" cy="1711099"/>
            </a:xfrm>
            <a:prstGeom prst="rect">
              <a:avLst/>
            </a:prstGeom>
          </p:spPr>
        </p:pic>
        <p:pic>
          <p:nvPicPr>
            <p:cNvPr id="10" name="Imagem 6" descr="branco_sem_sombra_ok.png">
              <a:extLst>
                <a:ext uri="{FF2B5EF4-FFF2-40B4-BE49-F238E27FC236}">
                  <a16:creationId xmlns:a16="http://schemas.microsoft.com/office/drawing/2014/main" id="{F635A4CF-D9D5-D126-C98C-7EAEF3B5775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87473" y="2847369"/>
              <a:ext cx="595214" cy="5860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1" name="Grupo 35">
            <a:extLst>
              <a:ext uri="{FF2B5EF4-FFF2-40B4-BE49-F238E27FC236}">
                <a16:creationId xmlns:a16="http://schemas.microsoft.com/office/drawing/2014/main" id="{82DE3A8D-353B-D78F-4BB8-4960271FD9B8}"/>
              </a:ext>
            </a:extLst>
          </p:cNvPr>
          <p:cNvGrpSpPr/>
          <p:nvPr/>
        </p:nvGrpSpPr>
        <p:grpSpPr>
          <a:xfrm>
            <a:off x="4207091" y="3079043"/>
            <a:ext cx="1529044" cy="2281465"/>
            <a:chOff x="1183547" y="2290357"/>
            <a:chExt cx="1146783" cy="1711099"/>
          </a:xfrm>
        </p:grpSpPr>
        <p:pic>
          <p:nvPicPr>
            <p:cNvPr id="12" name="Imagem 11">
              <a:extLst>
                <a:ext uri="{FF2B5EF4-FFF2-40B4-BE49-F238E27FC236}">
                  <a16:creationId xmlns:a16="http://schemas.microsoft.com/office/drawing/2014/main" id="{E02FBB8C-B014-D263-A385-D250ABCD559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1952" t="10233" r="25378" b="11178"/>
            <a:stretch/>
          </p:blipFill>
          <p:spPr>
            <a:xfrm>
              <a:off x="1183547" y="2290357"/>
              <a:ext cx="1146783" cy="1711099"/>
            </a:xfrm>
            <a:prstGeom prst="rect">
              <a:avLst/>
            </a:prstGeom>
          </p:spPr>
        </p:pic>
        <p:pic>
          <p:nvPicPr>
            <p:cNvPr id="13" name="Imagem 6" descr="branco_sem_sombra_ok.png">
              <a:extLst>
                <a:ext uri="{FF2B5EF4-FFF2-40B4-BE49-F238E27FC236}">
                  <a16:creationId xmlns:a16="http://schemas.microsoft.com/office/drawing/2014/main" id="{4BC5EA68-39AB-F492-03B1-FD4F32B52CD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87473" y="2847369"/>
              <a:ext cx="595214" cy="5860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4" name="AutoShape 4" descr="Resultado de imagem para ICONE DA VIVO">
            <a:extLst>
              <a:ext uri="{FF2B5EF4-FFF2-40B4-BE49-F238E27FC236}">
                <a16:creationId xmlns:a16="http://schemas.microsoft.com/office/drawing/2014/main" id="{E1EBDF88-FCE7-568C-3222-B6670F6CC4C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27736" y="95482"/>
            <a:ext cx="406400" cy="406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5FDF3717-43E1-A628-0B75-3A994F6D003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952" t="10233" r="25378" b="11178"/>
          <a:stretch/>
        </p:blipFill>
        <p:spPr>
          <a:xfrm>
            <a:off x="7548135" y="3081356"/>
            <a:ext cx="1529044" cy="2281465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634E1445-F6CB-E201-90E0-8B259914C1F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952" t="10233" r="25378" b="11178"/>
          <a:stretch/>
        </p:blipFill>
        <p:spPr>
          <a:xfrm>
            <a:off x="9036490" y="3062032"/>
            <a:ext cx="1529044" cy="2281465"/>
          </a:xfrm>
          <a:prstGeom prst="rect">
            <a:avLst/>
          </a:prstGeom>
        </p:spPr>
      </p:pic>
      <p:pic>
        <p:nvPicPr>
          <p:cNvPr id="17" name="Picture 8" descr="Resultado de imagem para ICONE DA VIVO SEM FUNDO">
            <a:extLst>
              <a:ext uri="{FF2B5EF4-FFF2-40B4-BE49-F238E27FC236}">
                <a16:creationId xmlns:a16="http://schemas.microsoft.com/office/drawing/2014/main" id="{88DEA3C4-6B4D-FC07-79A6-3972A921E9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9406" y="3705388"/>
            <a:ext cx="956957" cy="956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Resultado de imagem para ICONE DA VIVO SEM FUNDO">
            <a:extLst>
              <a:ext uri="{FF2B5EF4-FFF2-40B4-BE49-F238E27FC236}">
                <a16:creationId xmlns:a16="http://schemas.microsoft.com/office/drawing/2014/main" id="{DE2873AA-9947-64A4-58D6-C79BF15E6F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2533" y="3743609"/>
            <a:ext cx="956957" cy="956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AA1426FB-D84C-4B30-2AF6-0845F2AE92E7}"/>
              </a:ext>
            </a:extLst>
          </p:cNvPr>
          <p:cNvSpPr/>
          <p:nvPr/>
        </p:nvSpPr>
        <p:spPr>
          <a:xfrm>
            <a:off x="526125" y="762278"/>
            <a:ext cx="10723511" cy="684000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2400" dirty="0">
                <a:solidFill>
                  <a:schemeClr val="tx1"/>
                </a:solidFill>
                <a:latin typeface="AMX Black" pitchFamily="2" charset="0"/>
              </a:rPr>
              <a:t>Pedidos híbridos</a:t>
            </a:r>
          </a:p>
        </p:txBody>
      </p:sp>
      <p:pic>
        <p:nvPicPr>
          <p:cNvPr id="28" name="Imagem 27">
            <a:extLst>
              <a:ext uri="{FF2B5EF4-FFF2-40B4-BE49-F238E27FC236}">
                <a16:creationId xmlns:a16="http://schemas.microsoft.com/office/drawing/2014/main" id="{A248C5A2-103E-563C-44AD-710EBBCD5C4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952" t="10233" r="25378" b="11178"/>
          <a:stretch/>
        </p:blipFill>
        <p:spPr>
          <a:xfrm>
            <a:off x="1402005" y="3062031"/>
            <a:ext cx="1529044" cy="2281465"/>
          </a:xfrm>
          <a:prstGeom prst="rect">
            <a:avLst/>
          </a:prstGeom>
        </p:spPr>
      </p:pic>
      <p:pic>
        <p:nvPicPr>
          <p:cNvPr id="29" name="Imagem 28">
            <a:extLst>
              <a:ext uri="{FF2B5EF4-FFF2-40B4-BE49-F238E27FC236}">
                <a16:creationId xmlns:a16="http://schemas.microsoft.com/office/drawing/2014/main" id="{ABD812E7-858C-E125-955B-2E8C0CC6308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952" t="10233" r="25378" b="11178"/>
          <a:stretch/>
        </p:blipFill>
        <p:spPr>
          <a:xfrm>
            <a:off x="2830011" y="3062030"/>
            <a:ext cx="1529044" cy="2281465"/>
          </a:xfrm>
          <a:prstGeom prst="rect">
            <a:avLst/>
          </a:prstGeom>
        </p:spPr>
      </p:pic>
      <p:pic>
        <p:nvPicPr>
          <p:cNvPr id="30" name="Imagem 29">
            <a:extLst>
              <a:ext uri="{FF2B5EF4-FFF2-40B4-BE49-F238E27FC236}">
                <a16:creationId xmlns:a16="http://schemas.microsoft.com/office/drawing/2014/main" id="{47804B8A-A6B9-8E4D-F533-744C2C27F44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952" t="10233" r="25378" b="11178"/>
          <a:stretch/>
        </p:blipFill>
        <p:spPr>
          <a:xfrm>
            <a:off x="4236776" y="3096055"/>
            <a:ext cx="1529044" cy="2281465"/>
          </a:xfrm>
          <a:prstGeom prst="rect">
            <a:avLst/>
          </a:prstGeom>
        </p:spPr>
      </p:pic>
      <p:pic>
        <p:nvPicPr>
          <p:cNvPr id="31" name="Imagem 30">
            <a:extLst>
              <a:ext uri="{FF2B5EF4-FFF2-40B4-BE49-F238E27FC236}">
                <a16:creationId xmlns:a16="http://schemas.microsoft.com/office/drawing/2014/main" id="{558473DE-6F6B-2314-0FB8-26BD101AB88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952" t="10233" r="25378" b="11178"/>
          <a:stretch/>
        </p:blipFill>
        <p:spPr>
          <a:xfrm>
            <a:off x="7577820" y="3079043"/>
            <a:ext cx="1529044" cy="2281465"/>
          </a:xfrm>
          <a:prstGeom prst="rect">
            <a:avLst/>
          </a:prstGeom>
        </p:spPr>
      </p:pic>
      <p:pic>
        <p:nvPicPr>
          <p:cNvPr id="32" name="Imagem 31">
            <a:extLst>
              <a:ext uri="{FF2B5EF4-FFF2-40B4-BE49-F238E27FC236}">
                <a16:creationId xmlns:a16="http://schemas.microsoft.com/office/drawing/2014/main" id="{E778212E-E6E8-AF40-9519-DB5A4373E7C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952" t="10233" r="25378" b="11178"/>
          <a:stretch/>
        </p:blipFill>
        <p:spPr>
          <a:xfrm>
            <a:off x="9006805" y="3079043"/>
            <a:ext cx="1529044" cy="2281465"/>
          </a:xfrm>
          <a:prstGeom prst="rect">
            <a:avLst/>
          </a:prstGeom>
        </p:spPr>
      </p:pic>
      <p:pic>
        <p:nvPicPr>
          <p:cNvPr id="33" name="Imagem 32">
            <a:extLst>
              <a:ext uri="{FF2B5EF4-FFF2-40B4-BE49-F238E27FC236}">
                <a16:creationId xmlns:a16="http://schemas.microsoft.com/office/drawing/2014/main" id="{43414F24-ED9B-62F3-B338-BFC86B294E8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754" y="5017626"/>
            <a:ext cx="2760561" cy="18403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" name="Imagem 33">
            <a:extLst>
              <a:ext uri="{FF2B5EF4-FFF2-40B4-BE49-F238E27FC236}">
                <a16:creationId xmlns:a16="http://schemas.microsoft.com/office/drawing/2014/main" id="{A113E738-5316-F9F9-CC4F-4EC14610007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0888" y="5049299"/>
            <a:ext cx="2760561" cy="18403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5" name="Imagem 34">
            <a:extLst>
              <a:ext uri="{FF2B5EF4-FFF2-40B4-BE49-F238E27FC236}">
                <a16:creationId xmlns:a16="http://schemas.microsoft.com/office/drawing/2014/main" id="{DD656F47-9D78-420A-7E45-84C9C8DF69D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7211" y="5017626"/>
            <a:ext cx="2760561" cy="18403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6" name="Imagem 35">
            <a:extLst>
              <a:ext uri="{FF2B5EF4-FFF2-40B4-BE49-F238E27FC236}">
                <a16:creationId xmlns:a16="http://schemas.microsoft.com/office/drawing/2014/main" id="{85B2A3D4-05AD-3A94-FE38-6AAE5C794D1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7548" y="5079015"/>
            <a:ext cx="2760561" cy="18403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7" name="Imagem 36">
            <a:extLst>
              <a:ext uri="{FF2B5EF4-FFF2-40B4-BE49-F238E27FC236}">
                <a16:creationId xmlns:a16="http://schemas.microsoft.com/office/drawing/2014/main" id="{26B9235B-1851-E223-3E13-C1DB00543A5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3871" y="5047342"/>
            <a:ext cx="2760561" cy="18403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738479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52FB8D-730F-7017-CAC4-9FF99ED76F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Agrupar 14">
            <a:extLst>
              <a:ext uri="{FF2B5EF4-FFF2-40B4-BE49-F238E27FC236}">
                <a16:creationId xmlns:a16="http://schemas.microsoft.com/office/drawing/2014/main" id="{2ED2E63B-42EC-2F60-3E1A-466D278C04D2}"/>
              </a:ext>
            </a:extLst>
          </p:cNvPr>
          <p:cNvGrpSpPr/>
          <p:nvPr/>
        </p:nvGrpSpPr>
        <p:grpSpPr>
          <a:xfrm>
            <a:off x="5774844" y="3151192"/>
            <a:ext cx="6715760" cy="697855"/>
            <a:chOff x="5135495" y="885139"/>
            <a:chExt cx="5095591" cy="697855"/>
          </a:xfrm>
        </p:grpSpPr>
        <p:sp>
          <p:nvSpPr>
            <p:cNvPr id="8" name="Retângulo: Cantos Arredondados 7">
              <a:extLst>
                <a:ext uri="{FF2B5EF4-FFF2-40B4-BE49-F238E27FC236}">
                  <a16:creationId xmlns:a16="http://schemas.microsoft.com/office/drawing/2014/main" id="{E8923E7D-5689-FB84-71D0-3C44A4E33064}"/>
                </a:ext>
              </a:extLst>
            </p:cNvPr>
            <p:cNvSpPr/>
            <p:nvPr/>
          </p:nvSpPr>
          <p:spPr>
            <a:xfrm>
              <a:off x="5633567" y="885139"/>
              <a:ext cx="4099446" cy="697855"/>
            </a:xfrm>
            <a:prstGeom prst="roundRect">
              <a:avLst>
                <a:gd name="adj" fmla="val 21865"/>
              </a:avLst>
            </a:prstGeom>
            <a:gradFill>
              <a:gsLst>
                <a:gs pos="22000">
                  <a:srgbClr val="610000"/>
                </a:gs>
                <a:gs pos="100000">
                  <a:srgbClr val="C00000"/>
                </a:gs>
              </a:gsLst>
              <a:lin ang="36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n-ea"/>
                <a:cs typeface="+mn-cs"/>
                <a:sym typeface="+mn-ea"/>
              </a:endParaRP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5DF3F23E-5647-88CD-E249-CA51867AE141}"/>
                </a:ext>
              </a:extLst>
            </p:cNvPr>
            <p:cNvSpPr txBox="1"/>
            <p:nvPr/>
          </p:nvSpPr>
          <p:spPr>
            <a:xfrm>
              <a:off x="5135495" y="941678"/>
              <a:ext cx="509559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 Black" pitchFamily="2" charset="0"/>
                  <a:ea typeface="+mn-ea"/>
                  <a:cs typeface="+mn-cs"/>
                  <a:sym typeface="+mn-ea"/>
                </a:rPr>
                <a:t>TROCA DE CHIP</a:t>
              </a:r>
            </a:p>
          </p:txBody>
        </p:sp>
      </p:grpSp>
      <p:pic>
        <p:nvPicPr>
          <p:cNvPr id="3" name="Imagem 2">
            <a:extLst>
              <a:ext uri="{FF2B5EF4-FFF2-40B4-BE49-F238E27FC236}">
                <a16:creationId xmlns:a16="http://schemas.microsoft.com/office/drawing/2014/main" id="{355A0AF6-6D60-0F24-08DA-CC962A8837F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26" t="3727" b="3727"/>
          <a:stretch>
            <a:fillRect/>
          </a:stretch>
        </p:blipFill>
        <p:spPr>
          <a:xfrm flipH="1">
            <a:off x="223321" y="738231"/>
            <a:ext cx="5898205" cy="59859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80907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D333556B-FDB2-06DF-7C85-C6535ED4A26D}"/>
              </a:ext>
            </a:extLst>
          </p:cNvPr>
          <p:cNvSpPr txBox="1"/>
          <p:nvPr/>
        </p:nvSpPr>
        <p:spPr>
          <a:xfrm>
            <a:off x="1055440" y="1916832"/>
            <a:ext cx="10369152" cy="39138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309">
              <a:lnSpc>
                <a:spcPct val="150000"/>
              </a:lnSpc>
            </a:pPr>
            <a:r>
              <a:rPr lang="pt-BR" sz="2200" dirty="0">
                <a:solidFill>
                  <a:prstClr val="black"/>
                </a:solidFill>
                <a:latin typeface="AMX" pitchFamily="2" charset="0"/>
              </a:rPr>
              <a:t>A seguir os cenários disponíveis e as validações obrigatórias para a solicitação de troca de chip </a:t>
            </a:r>
            <a:r>
              <a:rPr lang="pt-BR" sz="2200" b="1" dirty="0">
                <a:solidFill>
                  <a:prstClr val="black"/>
                </a:solidFill>
                <a:latin typeface="AMX" pitchFamily="2" charset="0"/>
              </a:rPr>
              <a:t>e-SIM ou Chip Físico</a:t>
            </a:r>
            <a:r>
              <a:rPr lang="pt-BR" sz="2200" dirty="0">
                <a:solidFill>
                  <a:prstClr val="black"/>
                </a:solidFill>
                <a:latin typeface="AMX" pitchFamily="2" charset="0"/>
              </a:rPr>
              <a:t>, realizadas pelo cliente ou pelos Canais PME.</a:t>
            </a:r>
          </a:p>
          <a:p>
            <a:pPr defTabSz="914309"/>
            <a:endParaRPr lang="pt-BR" sz="2200" dirty="0">
              <a:solidFill>
                <a:prstClr val="black"/>
              </a:solidFill>
              <a:latin typeface="AMX" pitchFamily="2" charset="0"/>
            </a:endParaRPr>
          </a:p>
          <a:p>
            <a:pPr algn="ctr" defTabSz="914309">
              <a:lnSpc>
                <a:spcPct val="150000"/>
              </a:lnSpc>
            </a:pPr>
            <a:r>
              <a:rPr lang="pt-BR" sz="2200" dirty="0">
                <a:solidFill>
                  <a:prstClr val="black"/>
                </a:solidFill>
                <a:latin typeface="AMX" pitchFamily="2" charset="0"/>
              </a:rPr>
              <a:t>✅ </a:t>
            </a:r>
            <a:r>
              <a:rPr lang="pt-BR" sz="2500" b="1" dirty="0">
                <a:solidFill>
                  <a:srgbClr val="C00000"/>
                </a:solidFill>
                <a:latin typeface="AMX" pitchFamily="2" charset="0"/>
              </a:rPr>
              <a:t>Tem duas opções:</a:t>
            </a:r>
          </a:p>
          <a:p>
            <a:pPr marL="342866" indent="-342866" algn="ctr" defTabSz="914309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pt-BR" sz="2200" b="1" dirty="0">
                <a:solidFill>
                  <a:prstClr val="black"/>
                </a:solidFill>
                <a:latin typeface="AMX" pitchFamily="2" charset="0"/>
              </a:rPr>
              <a:t>Via App</a:t>
            </a:r>
            <a:r>
              <a:rPr lang="pt-BR" sz="2200" dirty="0">
                <a:solidFill>
                  <a:prstClr val="black"/>
                </a:solidFill>
                <a:latin typeface="AMX" pitchFamily="2" charset="0"/>
              </a:rPr>
              <a:t> (</a:t>
            </a:r>
            <a:r>
              <a:rPr lang="pt-BR" sz="2400" dirty="0">
                <a:solidFill>
                  <a:prstClr val="black"/>
                </a:solidFill>
                <a:latin typeface="AMX"/>
              </a:rPr>
              <a:t>ele segue sozinho pelo App);</a:t>
            </a:r>
            <a:endParaRPr lang="pt-BR" sz="2200" b="1" dirty="0">
              <a:solidFill>
                <a:prstClr val="black"/>
              </a:solidFill>
              <a:latin typeface="AMX" pitchFamily="2" charset="0"/>
            </a:endParaRPr>
          </a:p>
          <a:p>
            <a:pPr marL="342866" indent="-342866" algn="ctr" defTabSz="914309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pt-BR" sz="2200" b="1" dirty="0">
                <a:solidFill>
                  <a:prstClr val="black"/>
                </a:solidFill>
                <a:latin typeface="AMX" pitchFamily="2" charset="0"/>
              </a:rPr>
              <a:t>Via E-mail </a:t>
            </a:r>
            <a:r>
              <a:rPr lang="pt-BR" sz="2200" dirty="0">
                <a:solidFill>
                  <a:prstClr val="black"/>
                </a:solidFill>
                <a:latin typeface="AMX" pitchFamily="2" charset="0"/>
              </a:rPr>
              <a:t>(</a:t>
            </a:r>
            <a:r>
              <a:rPr lang="pt-BR" sz="2400" dirty="0">
                <a:solidFill>
                  <a:prstClr val="black"/>
                </a:solidFill>
                <a:latin typeface="AMX"/>
              </a:rPr>
              <a:t>ele compra o chip físico ou e-SIM em loja e segue via e-mail). </a:t>
            </a:r>
          </a:p>
          <a:p>
            <a:pPr algn="ctr" defTabSz="914309">
              <a:lnSpc>
                <a:spcPct val="150000"/>
              </a:lnSpc>
            </a:pPr>
            <a:r>
              <a:rPr lang="pt-BR" dirty="0">
                <a:solidFill>
                  <a:prstClr val="black"/>
                </a:solidFill>
                <a:latin typeface="AMX"/>
              </a:rPr>
              <a:t>Na opção de e-mail, tem duas formas: </a:t>
            </a:r>
          </a:p>
          <a:p>
            <a:pPr algn="ctr" defTabSz="914309">
              <a:lnSpc>
                <a:spcPct val="150000"/>
              </a:lnSpc>
            </a:pPr>
            <a:r>
              <a:rPr lang="pt-BR" dirty="0">
                <a:solidFill>
                  <a:prstClr val="black"/>
                </a:solidFill>
                <a:latin typeface="AMX"/>
              </a:rPr>
              <a:t>Ou o ADM da conta solicita, ou time Claro (autorizado) solicitam</a:t>
            </a:r>
            <a:r>
              <a:rPr lang="pt-BR" b="1" dirty="0">
                <a:solidFill>
                  <a:prstClr val="black"/>
                </a:solidFill>
                <a:latin typeface="AMX" pitchFamily="2" charset="0"/>
              </a:rPr>
              <a:t>.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D7289762-6B37-206F-49F4-896878260922}"/>
              </a:ext>
            </a:extLst>
          </p:cNvPr>
          <p:cNvSpPr/>
          <p:nvPr/>
        </p:nvSpPr>
        <p:spPr>
          <a:xfrm>
            <a:off x="526125" y="762278"/>
            <a:ext cx="10723511" cy="684000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2400" dirty="0">
                <a:solidFill>
                  <a:schemeClr val="tx1"/>
                </a:solidFill>
                <a:latin typeface="AMX Black" pitchFamily="2" charset="0"/>
              </a:rPr>
              <a:t>Solicitação de Troca de Chip</a:t>
            </a:r>
          </a:p>
        </p:txBody>
      </p:sp>
    </p:spTree>
    <p:extLst>
      <p:ext uri="{BB962C8B-B14F-4D97-AF65-F5344CB8AC3E}">
        <p14:creationId xmlns:p14="http://schemas.microsoft.com/office/powerpoint/2010/main" val="39772611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FC82DFD0-537B-23CC-DB58-DC458D74AD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5"/>
          <a:stretch>
            <a:fillRect/>
          </a:stretch>
        </p:blipFill>
        <p:spPr>
          <a:xfrm>
            <a:off x="2710174" y="629392"/>
            <a:ext cx="9481826" cy="6228608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B6752E92-89FC-B01C-3B86-0CAECC44416F}"/>
              </a:ext>
            </a:extLst>
          </p:cNvPr>
          <p:cNvGrpSpPr/>
          <p:nvPr/>
        </p:nvGrpSpPr>
        <p:grpSpPr>
          <a:xfrm rot="21115963">
            <a:off x="137704" y="2344814"/>
            <a:ext cx="2826152" cy="3134151"/>
            <a:chOff x="-241500" y="1052736"/>
            <a:chExt cx="4075228" cy="4690205"/>
          </a:xfrm>
        </p:grpSpPr>
        <p:pic>
          <p:nvPicPr>
            <p:cNvPr id="4" name="Imagem 3">
              <a:extLst>
                <a:ext uri="{FF2B5EF4-FFF2-40B4-BE49-F238E27FC236}">
                  <a16:creationId xmlns:a16="http://schemas.microsoft.com/office/drawing/2014/main" id="{27DD51EE-FA8D-AEA7-6067-7A891837D29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241500" y="1052736"/>
              <a:ext cx="4061352" cy="4690205"/>
            </a:xfrm>
            <a:prstGeom prst="rect">
              <a:avLst/>
            </a:prstGeom>
          </p:spPr>
        </p:pic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2008F726-7196-D45C-A9DE-B5CC6C4007E4}"/>
                </a:ext>
              </a:extLst>
            </p:cNvPr>
            <p:cNvSpPr/>
            <p:nvPr/>
          </p:nvSpPr>
          <p:spPr>
            <a:xfrm>
              <a:off x="-189376" y="1398650"/>
              <a:ext cx="4023104" cy="73693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9524" algn="ctr">
                <a:defRPr/>
              </a:pPr>
              <a:r>
                <a:rPr lang="pt-BR" sz="2600" b="1" dirty="0">
                  <a:solidFill>
                    <a:prstClr val="white"/>
                  </a:solidFill>
                  <a:latin typeface="Calibri"/>
                </a:rPr>
                <a:t>CHIP</a:t>
              </a:r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87EF8C7F-6359-62A9-ABC6-0AC83E497C87}"/>
                </a:ext>
              </a:extLst>
            </p:cNvPr>
            <p:cNvSpPr/>
            <p:nvPr/>
          </p:nvSpPr>
          <p:spPr>
            <a:xfrm>
              <a:off x="-38495" y="1944164"/>
              <a:ext cx="3640389" cy="301681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9524" algn="ctr">
                <a:defRPr/>
              </a:pPr>
              <a:endParaRPr lang="pt-BR" sz="2500" b="1" dirty="0">
                <a:solidFill>
                  <a:srgbClr val="720928"/>
                </a:solidFill>
                <a:latin typeface="Calibri"/>
              </a:endParaRPr>
            </a:p>
            <a:p>
              <a:pPr marL="9524" algn="ctr">
                <a:defRPr/>
              </a:pPr>
              <a:r>
                <a:rPr lang="pt-BR" sz="2500" b="1" dirty="0">
                  <a:solidFill>
                    <a:srgbClr val="720928"/>
                  </a:solidFill>
                  <a:latin typeface="Calibri"/>
                </a:rPr>
                <a:t>e-SIM sem custo.</a:t>
              </a:r>
            </a:p>
            <a:p>
              <a:pPr marL="9524" algn="ctr">
                <a:defRPr/>
              </a:pPr>
              <a:r>
                <a:rPr lang="pt-BR" sz="2500" b="1" dirty="0">
                  <a:solidFill>
                    <a:srgbClr val="720928"/>
                  </a:solidFill>
                  <a:latin typeface="Calibri"/>
                </a:rPr>
                <a:t>Chip físico cliente compra em lojas Claro.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376365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2C831F04-2B34-CD51-74E3-0FC7BE0507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Agrupar 9">
            <a:extLst>
              <a:ext uri="{FF2B5EF4-FFF2-40B4-BE49-F238E27FC236}">
                <a16:creationId xmlns:a16="http://schemas.microsoft.com/office/drawing/2014/main" id="{38742AB3-4EF9-7F40-6BB3-4C497DF0F640}"/>
              </a:ext>
            </a:extLst>
          </p:cNvPr>
          <p:cNvGrpSpPr/>
          <p:nvPr/>
        </p:nvGrpSpPr>
        <p:grpSpPr>
          <a:xfrm>
            <a:off x="-302064" y="1412777"/>
            <a:ext cx="4185693" cy="4690205"/>
            <a:chOff x="-241500" y="1052736"/>
            <a:chExt cx="4185693" cy="4690205"/>
          </a:xfrm>
        </p:grpSpPr>
        <p:pic>
          <p:nvPicPr>
            <p:cNvPr id="2" name="Imagem 1">
              <a:extLst>
                <a:ext uri="{FF2B5EF4-FFF2-40B4-BE49-F238E27FC236}">
                  <a16:creationId xmlns:a16="http://schemas.microsoft.com/office/drawing/2014/main" id="{76ED1273-5514-E40E-8090-F4B32DE8AFC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241500" y="1052736"/>
              <a:ext cx="4061352" cy="4690205"/>
            </a:xfrm>
            <a:prstGeom prst="rect">
              <a:avLst/>
            </a:prstGeom>
          </p:spPr>
        </p:pic>
        <p:sp>
          <p:nvSpPr>
            <p:cNvPr id="3" name="Retângulo 2">
              <a:extLst>
                <a:ext uri="{FF2B5EF4-FFF2-40B4-BE49-F238E27FC236}">
                  <a16:creationId xmlns:a16="http://schemas.microsoft.com/office/drawing/2014/main" id="{4312D178-0E76-B150-72F1-5813B39AD38A}"/>
                </a:ext>
              </a:extLst>
            </p:cNvPr>
            <p:cNvSpPr/>
            <p:nvPr/>
          </p:nvSpPr>
          <p:spPr>
            <a:xfrm>
              <a:off x="-78912" y="1501245"/>
              <a:ext cx="4023105" cy="49244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9524" algn="ctr">
                <a:defRPr/>
              </a:pPr>
              <a:r>
                <a:rPr lang="pt-BR" sz="2600" b="1" dirty="0">
                  <a:solidFill>
                    <a:prstClr val="white"/>
                  </a:solidFill>
                  <a:latin typeface="Calibri"/>
                </a:rPr>
                <a:t>1º PASSO</a:t>
              </a:r>
            </a:p>
          </p:txBody>
        </p:sp>
        <p:sp>
          <p:nvSpPr>
            <p:cNvPr id="4" name="Retângulo 3">
              <a:extLst>
                <a:ext uri="{FF2B5EF4-FFF2-40B4-BE49-F238E27FC236}">
                  <a16:creationId xmlns:a16="http://schemas.microsoft.com/office/drawing/2014/main" id="{AE7B6A52-6B82-2AA2-8A9C-A5EAEBABC97B}"/>
                </a:ext>
              </a:extLst>
            </p:cNvPr>
            <p:cNvSpPr/>
            <p:nvPr/>
          </p:nvSpPr>
          <p:spPr>
            <a:xfrm>
              <a:off x="112445" y="2691575"/>
              <a:ext cx="3640389" cy="163121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9524" algn="ctr">
                <a:defRPr/>
              </a:pPr>
              <a:r>
                <a:rPr lang="pt-BR" sz="2500" b="1" dirty="0">
                  <a:solidFill>
                    <a:srgbClr val="720928"/>
                  </a:solidFill>
                  <a:latin typeface="Calibri"/>
                </a:rPr>
                <a:t>ADM compra </a:t>
              </a:r>
            </a:p>
            <a:p>
              <a:pPr marL="9524" algn="ctr">
                <a:defRPr/>
              </a:pPr>
              <a:r>
                <a:rPr lang="pt-BR" sz="2500" b="1" dirty="0">
                  <a:solidFill>
                    <a:srgbClr val="720928"/>
                  </a:solidFill>
                  <a:latin typeface="Calibri"/>
                </a:rPr>
                <a:t>chip NP </a:t>
              </a:r>
            </a:p>
            <a:p>
              <a:pPr marL="9524" algn="ctr">
                <a:defRPr/>
              </a:pPr>
              <a:r>
                <a:rPr lang="pt-BR" sz="2500" b="1" dirty="0">
                  <a:solidFill>
                    <a:srgbClr val="720928"/>
                  </a:solidFill>
                  <a:latin typeface="Calibri"/>
                </a:rPr>
                <a:t>em uma </a:t>
              </a:r>
            </a:p>
            <a:p>
              <a:pPr marL="9524" algn="ctr">
                <a:defRPr/>
              </a:pPr>
              <a:r>
                <a:rPr lang="pt-BR" sz="2500" b="1" dirty="0">
                  <a:solidFill>
                    <a:srgbClr val="720928"/>
                  </a:solidFill>
                  <a:latin typeface="Calibri"/>
                </a:rPr>
                <a:t>loja Claro</a:t>
              </a:r>
            </a:p>
          </p:txBody>
        </p:sp>
      </p:grpSp>
      <p:sp>
        <p:nvSpPr>
          <p:cNvPr id="6" name="Retângulo 5">
            <a:extLst>
              <a:ext uri="{FF2B5EF4-FFF2-40B4-BE49-F238E27FC236}">
                <a16:creationId xmlns:a16="http://schemas.microsoft.com/office/drawing/2014/main" id="{DEC5B306-4215-EC6D-73C4-467EC46C67E4}"/>
              </a:ext>
            </a:extLst>
          </p:cNvPr>
          <p:cNvSpPr/>
          <p:nvPr/>
        </p:nvSpPr>
        <p:spPr>
          <a:xfrm>
            <a:off x="6573670" y="1920698"/>
            <a:ext cx="4023105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524" algn="ctr">
              <a:defRPr/>
            </a:pPr>
            <a:r>
              <a:rPr lang="pt-BR" sz="2600" b="1" dirty="0">
                <a:solidFill>
                  <a:prstClr val="white"/>
                </a:solidFill>
                <a:latin typeface="Calibri"/>
              </a:rPr>
              <a:t>2º PASSO</a:t>
            </a:r>
          </a:p>
        </p:txBody>
      </p: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1DCFF9AC-EBB4-56F6-9B41-2B812F88DCEE}"/>
              </a:ext>
            </a:extLst>
          </p:cNvPr>
          <p:cNvGrpSpPr/>
          <p:nvPr/>
        </p:nvGrpSpPr>
        <p:grpSpPr>
          <a:xfrm>
            <a:off x="3902645" y="1556792"/>
            <a:ext cx="4185693" cy="4690205"/>
            <a:chOff x="-241500" y="1052736"/>
            <a:chExt cx="4185693" cy="4690205"/>
          </a:xfrm>
        </p:grpSpPr>
        <p:pic>
          <p:nvPicPr>
            <p:cNvPr id="12" name="Imagem 11">
              <a:extLst>
                <a:ext uri="{FF2B5EF4-FFF2-40B4-BE49-F238E27FC236}">
                  <a16:creationId xmlns:a16="http://schemas.microsoft.com/office/drawing/2014/main" id="{D722B3A3-FDBE-9AC7-2464-BB401F79CE3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241500" y="1052736"/>
              <a:ext cx="4061352" cy="4690205"/>
            </a:xfrm>
            <a:prstGeom prst="rect">
              <a:avLst/>
            </a:prstGeom>
          </p:spPr>
        </p:pic>
        <p:sp>
          <p:nvSpPr>
            <p:cNvPr id="13" name="Retângulo 12">
              <a:extLst>
                <a:ext uri="{FF2B5EF4-FFF2-40B4-BE49-F238E27FC236}">
                  <a16:creationId xmlns:a16="http://schemas.microsoft.com/office/drawing/2014/main" id="{F07931E9-98D4-2547-95F8-B82FF391580F}"/>
                </a:ext>
              </a:extLst>
            </p:cNvPr>
            <p:cNvSpPr/>
            <p:nvPr/>
          </p:nvSpPr>
          <p:spPr>
            <a:xfrm>
              <a:off x="-78912" y="1501245"/>
              <a:ext cx="4023105" cy="49244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9524" algn="ctr">
                <a:defRPr/>
              </a:pPr>
              <a:r>
                <a:rPr lang="pt-BR" sz="2600" b="1" dirty="0">
                  <a:solidFill>
                    <a:prstClr val="white"/>
                  </a:solidFill>
                  <a:latin typeface="Calibri"/>
                </a:rPr>
                <a:t>2º PASSO</a:t>
              </a:r>
            </a:p>
          </p:txBody>
        </p:sp>
        <p:sp>
          <p:nvSpPr>
            <p:cNvPr id="14" name="Retângulo 13">
              <a:extLst>
                <a:ext uri="{FF2B5EF4-FFF2-40B4-BE49-F238E27FC236}">
                  <a16:creationId xmlns:a16="http://schemas.microsoft.com/office/drawing/2014/main" id="{472AAFE5-AADF-DDE4-B2B5-33E1F8455CEE}"/>
                </a:ext>
              </a:extLst>
            </p:cNvPr>
            <p:cNvSpPr/>
            <p:nvPr/>
          </p:nvSpPr>
          <p:spPr>
            <a:xfrm>
              <a:off x="131371" y="2272990"/>
              <a:ext cx="3315607" cy="263149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9524" algn="ctr">
                <a:defRPr/>
              </a:pPr>
              <a:r>
                <a:rPr lang="pt-BR" sz="2500" b="1" dirty="0">
                  <a:solidFill>
                    <a:srgbClr val="720928"/>
                  </a:solidFill>
                  <a:latin typeface="Calibri"/>
                </a:rPr>
                <a:t>E envia e-mail: </a:t>
              </a:r>
              <a:r>
                <a:rPr lang="pt-BR" sz="2000" b="1" dirty="0">
                  <a:solidFill>
                    <a:srgbClr val="720928"/>
                  </a:solidFill>
                  <a:latin typeface="Calibri"/>
                  <a:hlinkClick r:id="rId4"/>
                </a:rPr>
                <a:t>trocadechip.pme@claroatendimento.com.br</a:t>
              </a:r>
              <a:endParaRPr lang="pt-BR" sz="2000" b="1" dirty="0">
                <a:solidFill>
                  <a:srgbClr val="720928"/>
                </a:solidFill>
                <a:latin typeface="Calibri"/>
              </a:endParaRPr>
            </a:p>
            <a:p>
              <a:pPr marL="9524" algn="ctr">
                <a:defRPr/>
              </a:pPr>
              <a:r>
                <a:rPr lang="pt-BR" sz="2500" b="1" dirty="0">
                  <a:solidFill>
                    <a:srgbClr val="720928"/>
                  </a:solidFill>
                  <a:latin typeface="Calibri"/>
                </a:rPr>
                <a:t>com os dados chip e confirmando seus dados de ADM </a:t>
              </a:r>
            </a:p>
            <a:p>
              <a:pPr marL="9524" algn="ctr">
                <a:defRPr/>
              </a:pPr>
              <a:r>
                <a:rPr lang="pt-BR" sz="2500" b="1" dirty="0">
                  <a:solidFill>
                    <a:srgbClr val="720928"/>
                  </a:solidFill>
                  <a:latin typeface="Calibri"/>
                </a:rPr>
                <a:t>da conta.</a:t>
              </a:r>
            </a:p>
          </p:txBody>
        </p:sp>
      </p:grp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BF55A533-C575-9231-8CB7-C27A45DC8245}"/>
              </a:ext>
            </a:extLst>
          </p:cNvPr>
          <p:cNvGrpSpPr/>
          <p:nvPr/>
        </p:nvGrpSpPr>
        <p:grpSpPr>
          <a:xfrm>
            <a:off x="8039135" y="1556793"/>
            <a:ext cx="4185693" cy="4690205"/>
            <a:chOff x="-241500" y="1052736"/>
            <a:chExt cx="4185693" cy="4690205"/>
          </a:xfrm>
        </p:grpSpPr>
        <p:pic>
          <p:nvPicPr>
            <p:cNvPr id="16" name="Imagem 15">
              <a:extLst>
                <a:ext uri="{FF2B5EF4-FFF2-40B4-BE49-F238E27FC236}">
                  <a16:creationId xmlns:a16="http://schemas.microsoft.com/office/drawing/2014/main" id="{FBEE0D34-0C39-E1F3-6737-084608F2B1D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241500" y="1052736"/>
              <a:ext cx="4061352" cy="4690205"/>
            </a:xfrm>
            <a:prstGeom prst="rect">
              <a:avLst/>
            </a:prstGeom>
          </p:spPr>
        </p:pic>
        <p:sp>
          <p:nvSpPr>
            <p:cNvPr id="17" name="Retângulo 16">
              <a:extLst>
                <a:ext uri="{FF2B5EF4-FFF2-40B4-BE49-F238E27FC236}">
                  <a16:creationId xmlns:a16="http://schemas.microsoft.com/office/drawing/2014/main" id="{DA71E4DC-782C-9692-9B7F-FE324D63EA4E}"/>
                </a:ext>
              </a:extLst>
            </p:cNvPr>
            <p:cNvSpPr/>
            <p:nvPr/>
          </p:nvSpPr>
          <p:spPr>
            <a:xfrm>
              <a:off x="-78912" y="1501245"/>
              <a:ext cx="4023105" cy="49244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9524" algn="ctr">
                <a:defRPr/>
              </a:pPr>
              <a:r>
                <a:rPr lang="pt-BR" sz="2600" b="1" dirty="0">
                  <a:solidFill>
                    <a:prstClr val="white"/>
                  </a:solidFill>
                  <a:latin typeface="Calibri"/>
                </a:rPr>
                <a:t>3º PASSO</a:t>
              </a:r>
            </a:p>
          </p:txBody>
        </p:sp>
        <p:sp>
          <p:nvSpPr>
            <p:cNvPr id="18" name="Retângulo 17">
              <a:extLst>
                <a:ext uri="{FF2B5EF4-FFF2-40B4-BE49-F238E27FC236}">
                  <a16:creationId xmlns:a16="http://schemas.microsoft.com/office/drawing/2014/main" id="{D4119C5B-5151-9B39-667F-899AF862C7A8}"/>
                </a:ext>
              </a:extLst>
            </p:cNvPr>
            <p:cNvSpPr/>
            <p:nvPr/>
          </p:nvSpPr>
          <p:spPr>
            <a:xfrm>
              <a:off x="695686" y="2774589"/>
              <a:ext cx="2633577" cy="124649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9524" algn="ctr">
                <a:defRPr/>
              </a:pPr>
              <a:r>
                <a:rPr lang="pt-BR" sz="2500" b="1" dirty="0">
                  <a:solidFill>
                    <a:srgbClr val="720928"/>
                  </a:solidFill>
                  <a:latin typeface="Calibri"/>
                </a:rPr>
                <a:t>4 horas de SLA para ser alterado o chip no CPC.</a:t>
              </a:r>
            </a:p>
          </p:txBody>
        </p:sp>
      </p:grp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AB57C457-65B9-E5D7-918B-5A80A0DD1E7E}"/>
              </a:ext>
            </a:extLst>
          </p:cNvPr>
          <p:cNvSpPr txBox="1"/>
          <p:nvPr/>
        </p:nvSpPr>
        <p:spPr>
          <a:xfrm>
            <a:off x="908140" y="6349231"/>
            <a:ext cx="103372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pt-BR" b="1" dirty="0">
                <a:solidFill>
                  <a:srgbClr val="720928"/>
                </a:solidFill>
                <a:latin typeface="Calibri"/>
              </a:rPr>
              <a:t>O e-mail que envia tem que ser do ADM da conta, não pode ser alguém que apenas confirme os dados.</a:t>
            </a:r>
            <a:endParaRPr lang="pt-BR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DF593143-BD35-065C-FFBA-7AE3A653F97A}"/>
              </a:ext>
            </a:extLst>
          </p:cNvPr>
          <p:cNvSpPr/>
          <p:nvPr/>
        </p:nvSpPr>
        <p:spPr>
          <a:xfrm>
            <a:off x="3692270" y="712383"/>
            <a:ext cx="5190202" cy="672834"/>
          </a:xfrm>
          <a:prstGeom prst="roundRect">
            <a:avLst>
              <a:gd name="adj" fmla="val 50000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87926" rtlCol="0" anchor="ctr"/>
          <a:lstStyle/>
          <a:p>
            <a:pPr algn="ctr" defTabSz="914309">
              <a:defRPr/>
            </a:pPr>
            <a:r>
              <a:rPr lang="pt-BR" sz="2400" b="1" dirty="0">
                <a:solidFill>
                  <a:prstClr val="white"/>
                </a:solidFill>
                <a:latin typeface="Segoe UI" panose="020B0502040204020203" pitchFamily="34" charset="0"/>
                <a:ea typeface="Roboto" panose="02000000000000000000" pitchFamily="2" charset="0"/>
                <a:cs typeface="Segoe UI" panose="020B0502040204020203" pitchFamily="34" charset="0"/>
              </a:rPr>
              <a:t>VIA E-MAIL</a:t>
            </a:r>
          </a:p>
        </p:txBody>
      </p:sp>
    </p:spTree>
    <p:extLst>
      <p:ext uri="{BB962C8B-B14F-4D97-AF65-F5344CB8AC3E}">
        <p14:creationId xmlns:p14="http://schemas.microsoft.com/office/powerpoint/2010/main" val="9104811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>
            <a:extLst>
              <a:ext uri="{FF2B5EF4-FFF2-40B4-BE49-F238E27FC236}">
                <a16:creationId xmlns:a16="http://schemas.microsoft.com/office/drawing/2014/main" id="{22873A71-EEBB-1082-650B-97A7FE17F5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pt-BR"/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07E1D348-AD4D-ED58-15C4-0F07B38A87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4"/>
          <a:stretch>
            <a:fillRect/>
          </a:stretch>
        </p:blipFill>
        <p:spPr>
          <a:xfrm>
            <a:off x="2611087" y="634467"/>
            <a:ext cx="9580913" cy="6223533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6D88FDE4-B5DB-DCC9-B819-99BFFCD86B39}"/>
              </a:ext>
            </a:extLst>
          </p:cNvPr>
          <p:cNvGrpSpPr/>
          <p:nvPr/>
        </p:nvGrpSpPr>
        <p:grpSpPr>
          <a:xfrm rot="21115963">
            <a:off x="137704" y="2344814"/>
            <a:ext cx="2826152" cy="3134151"/>
            <a:chOff x="-241500" y="1052736"/>
            <a:chExt cx="4075228" cy="4690205"/>
          </a:xfrm>
        </p:grpSpPr>
        <p:pic>
          <p:nvPicPr>
            <p:cNvPr id="4" name="Imagem 3">
              <a:extLst>
                <a:ext uri="{FF2B5EF4-FFF2-40B4-BE49-F238E27FC236}">
                  <a16:creationId xmlns:a16="http://schemas.microsoft.com/office/drawing/2014/main" id="{D3BC30BE-C939-6EDC-4010-109677EC070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241500" y="1052736"/>
              <a:ext cx="4061352" cy="4690205"/>
            </a:xfrm>
            <a:prstGeom prst="rect">
              <a:avLst/>
            </a:prstGeom>
          </p:spPr>
        </p:pic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3117C250-F3EA-D061-B215-69ADE2CDDF13}"/>
                </a:ext>
              </a:extLst>
            </p:cNvPr>
            <p:cNvSpPr/>
            <p:nvPr/>
          </p:nvSpPr>
          <p:spPr>
            <a:xfrm>
              <a:off x="-189376" y="1398650"/>
              <a:ext cx="4023104" cy="73693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9524" algn="ctr">
                <a:defRPr/>
              </a:pPr>
              <a:r>
                <a:rPr lang="pt-BR" sz="2600" b="1" dirty="0">
                  <a:solidFill>
                    <a:prstClr val="white"/>
                  </a:solidFill>
                  <a:latin typeface="Calibri"/>
                </a:rPr>
                <a:t>CHIP</a:t>
              </a:r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846D9BAE-DB7B-F511-4F71-65497D6EC431}"/>
                </a:ext>
              </a:extLst>
            </p:cNvPr>
            <p:cNvSpPr/>
            <p:nvPr/>
          </p:nvSpPr>
          <p:spPr>
            <a:xfrm>
              <a:off x="-38495" y="1944164"/>
              <a:ext cx="3640389" cy="301681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9524" algn="ctr">
                <a:defRPr/>
              </a:pPr>
              <a:endParaRPr lang="pt-BR" sz="2500" b="1" dirty="0">
                <a:solidFill>
                  <a:srgbClr val="720928"/>
                </a:solidFill>
                <a:latin typeface="Calibri"/>
              </a:endParaRPr>
            </a:p>
            <a:p>
              <a:pPr marL="9524" algn="ctr">
                <a:defRPr/>
              </a:pPr>
              <a:r>
                <a:rPr lang="pt-BR" sz="2500" b="1" dirty="0">
                  <a:solidFill>
                    <a:srgbClr val="720928"/>
                  </a:solidFill>
                  <a:latin typeface="Calibri"/>
                </a:rPr>
                <a:t>e-SIM sem custo.</a:t>
              </a:r>
            </a:p>
            <a:p>
              <a:pPr marL="9524" algn="ctr">
                <a:defRPr/>
              </a:pPr>
              <a:r>
                <a:rPr lang="pt-BR" sz="2500" b="1" dirty="0">
                  <a:solidFill>
                    <a:srgbClr val="720928"/>
                  </a:solidFill>
                  <a:latin typeface="Calibri"/>
                </a:rPr>
                <a:t>Chip físico cliente compra em lojas Claro.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879549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C7E483-9392-657F-F325-343166690A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Agrupar 14">
            <a:extLst>
              <a:ext uri="{FF2B5EF4-FFF2-40B4-BE49-F238E27FC236}">
                <a16:creationId xmlns:a16="http://schemas.microsoft.com/office/drawing/2014/main" id="{207A2CC7-975E-C3D5-DC76-405E94064703}"/>
              </a:ext>
            </a:extLst>
          </p:cNvPr>
          <p:cNvGrpSpPr/>
          <p:nvPr/>
        </p:nvGrpSpPr>
        <p:grpSpPr>
          <a:xfrm>
            <a:off x="5774844" y="3151192"/>
            <a:ext cx="6715760" cy="697855"/>
            <a:chOff x="5135495" y="885139"/>
            <a:chExt cx="5095591" cy="697855"/>
          </a:xfrm>
        </p:grpSpPr>
        <p:sp>
          <p:nvSpPr>
            <p:cNvPr id="8" name="Retângulo: Cantos Arredondados 7">
              <a:extLst>
                <a:ext uri="{FF2B5EF4-FFF2-40B4-BE49-F238E27FC236}">
                  <a16:creationId xmlns:a16="http://schemas.microsoft.com/office/drawing/2014/main" id="{B9FFCA06-51CF-A999-0CF6-9AAF66BD30AB}"/>
                </a:ext>
              </a:extLst>
            </p:cNvPr>
            <p:cNvSpPr/>
            <p:nvPr/>
          </p:nvSpPr>
          <p:spPr>
            <a:xfrm>
              <a:off x="5633567" y="885139"/>
              <a:ext cx="4099446" cy="697855"/>
            </a:xfrm>
            <a:prstGeom prst="roundRect">
              <a:avLst>
                <a:gd name="adj" fmla="val 21865"/>
              </a:avLst>
            </a:prstGeom>
            <a:gradFill>
              <a:gsLst>
                <a:gs pos="22000">
                  <a:srgbClr val="610000"/>
                </a:gs>
                <a:gs pos="100000">
                  <a:srgbClr val="C00000"/>
                </a:gs>
              </a:gsLst>
              <a:lin ang="36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/>
                <a:ea typeface="+mn-ea"/>
                <a:cs typeface="+mn-cs"/>
                <a:sym typeface="+mn-ea"/>
              </a:endParaRP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4DC2407A-5544-0C99-F95F-5E7158B39481}"/>
                </a:ext>
              </a:extLst>
            </p:cNvPr>
            <p:cNvSpPr txBox="1"/>
            <p:nvPr/>
          </p:nvSpPr>
          <p:spPr>
            <a:xfrm>
              <a:off x="5135495" y="941678"/>
              <a:ext cx="509559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 Black" pitchFamily="2" charset="0"/>
                  <a:ea typeface="+mn-ea"/>
                  <a:cs typeface="+mn-cs"/>
                  <a:sym typeface="+mn-ea"/>
                </a:rPr>
                <a:t>PLANO COM FIDELIDADE</a:t>
              </a:r>
            </a:p>
          </p:txBody>
        </p:sp>
      </p:grpSp>
      <p:pic>
        <p:nvPicPr>
          <p:cNvPr id="3" name="Imagem 2">
            <a:extLst>
              <a:ext uri="{FF2B5EF4-FFF2-40B4-BE49-F238E27FC236}">
                <a16:creationId xmlns:a16="http://schemas.microsoft.com/office/drawing/2014/main" id="{56BD5B3D-4DBB-677D-0BE7-CCB6251CB6C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26" t="3727" b="3727"/>
          <a:stretch>
            <a:fillRect/>
          </a:stretch>
        </p:blipFill>
        <p:spPr>
          <a:xfrm flipH="1">
            <a:off x="223321" y="738231"/>
            <a:ext cx="5898205" cy="59859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3971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idx="4294967295"/>
          </p:nvPr>
        </p:nvSpPr>
        <p:spPr>
          <a:xfrm rot="322892">
            <a:off x="2296242" y="1928721"/>
            <a:ext cx="7599514" cy="3000561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pt-BR" sz="10000" b="1" dirty="0">
                <a:solidFill>
                  <a:srgbClr val="C00000"/>
                </a:solidFill>
                <a:latin typeface="+mn-lt"/>
              </a:rPr>
              <a:t>24 MESES</a:t>
            </a:r>
            <a:br>
              <a:rPr lang="pt-BR" sz="10000" b="1" dirty="0">
                <a:solidFill>
                  <a:srgbClr val="C00000"/>
                </a:solidFill>
                <a:latin typeface="+mn-lt"/>
              </a:rPr>
            </a:br>
            <a:r>
              <a:rPr lang="pt-BR" sz="2500" b="1" dirty="0">
                <a:solidFill>
                  <a:srgbClr val="C00000"/>
                </a:solidFill>
                <a:latin typeface="+mn-lt"/>
              </a:rPr>
              <a:t>(permanência)</a:t>
            </a:r>
            <a:endParaRPr lang="pt-BR" sz="25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32691234"/>
      </p:ext>
    </p:extLst>
  </p:cSld>
  <p:clrMapOvr>
    <a:masterClrMapping/>
  </p:clrMapOvr>
  <p:transition spd="slow">
    <p:push dir="u"/>
  </p:transition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85DB5E19-B02D-4E66-BE45-B8E6D7511F49}"/>
              </a:ext>
            </a:extLst>
          </p:cNvPr>
          <p:cNvSpPr/>
          <p:nvPr/>
        </p:nvSpPr>
        <p:spPr>
          <a:xfrm>
            <a:off x="3049494" y="1311380"/>
            <a:ext cx="8515260" cy="7693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370">
              <a:defRPr/>
            </a:pPr>
            <a:r>
              <a:rPr lang="pt-BR" sz="4400" b="1" dirty="0">
                <a:solidFill>
                  <a:srgbClr val="720928"/>
                </a:solidFill>
                <a:latin typeface="Calibri"/>
              </a:rPr>
              <a:t>CANCELAMENTO E MULTA</a:t>
            </a: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27D49146-7512-FC46-A59E-DDF89D4913A3}"/>
              </a:ext>
            </a:extLst>
          </p:cNvPr>
          <p:cNvSpPr/>
          <p:nvPr/>
        </p:nvSpPr>
        <p:spPr>
          <a:xfrm>
            <a:off x="3049494" y="2775529"/>
            <a:ext cx="6465567" cy="2527392"/>
          </a:xfrm>
          <a:prstGeom prst="rect">
            <a:avLst/>
          </a:prstGeom>
          <a:solidFill>
            <a:schemeClr val="bg1"/>
          </a:solidFill>
          <a:ln w="19050">
            <a:solidFill>
              <a:srgbClr val="72092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9524" algn="ctr">
              <a:defRPr/>
            </a:pPr>
            <a:endParaRPr lang="pt-BR" sz="2400" dirty="0">
              <a:solidFill>
                <a:prstClr val="black"/>
              </a:solidFill>
              <a:latin typeface="Calibri"/>
            </a:endParaRPr>
          </a:p>
          <a:p>
            <a:pPr marL="9524" algn="ctr">
              <a:defRPr/>
            </a:pPr>
            <a:r>
              <a:rPr lang="pt-BR" sz="2400" dirty="0">
                <a:solidFill>
                  <a:prstClr val="black"/>
                </a:solidFill>
                <a:latin typeface="Calibri"/>
              </a:rPr>
              <a:t>Cancelamento de linhas</a:t>
            </a:r>
            <a:r>
              <a:rPr lang="pt-BR" sz="2400" dirty="0">
                <a:solidFill>
                  <a:srgbClr val="FF0000"/>
                </a:solidFill>
                <a:latin typeface="Calibri"/>
              </a:rPr>
              <a:t>, </a:t>
            </a:r>
            <a:r>
              <a:rPr lang="pt-BR" sz="2400" b="1" dirty="0">
                <a:solidFill>
                  <a:srgbClr val="FF0000"/>
                </a:solidFill>
                <a:latin typeface="Calibri"/>
              </a:rPr>
              <a:t>TOTAL </a:t>
            </a:r>
            <a:r>
              <a:rPr lang="pt-BR" sz="2400" b="1" dirty="0">
                <a:solidFill>
                  <a:prstClr val="black"/>
                </a:solidFill>
                <a:latin typeface="Calibri"/>
              </a:rPr>
              <a:t>(todas as linhas do plano) OU </a:t>
            </a:r>
            <a:r>
              <a:rPr lang="pt-BR" sz="2400" b="1" dirty="0">
                <a:solidFill>
                  <a:srgbClr val="FF0000"/>
                </a:solidFill>
                <a:latin typeface="Calibri"/>
              </a:rPr>
              <a:t>PARCIAL</a:t>
            </a:r>
            <a:r>
              <a:rPr lang="pt-BR" sz="2400" b="1" dirty="0">
                <a:solidFill>
                  <a:prstClr val="black"/>
                </a:solidFill>
                <a:latin typeface="Calibri"/>
              </a:rPr>
              <a:t> (somente algumas linhas do plano)</a:t>
            </a:r>
            <a:r>
              <a:rPr lang="pt-BR" sz="2400" dirty="0">
                <a:solidFill>
                  <a:prstClr val="black"/>
                </a:solidFill>
                <a:latin typeface="Calibri"/>
              </a:rPr>
              <a:t>, caso esteja dentro do período de carência </a:t>
            </a:r>
            <a:r>
              <a:rPr lang="pt-BR" sz="2400" b="1" dirty="0">
                <a:solidFill>
                  <a:srgbClr val="FF0000"/>
                </a:solidFill>
                <a:latin typeface="Calibri"/>
              </a:rPr>
              <a:t>(24 MESES), </a:t>
            </a:r>
            <a:r>
              <a:rPr lang="pt-BR" sz="2400" dirty="0">
                <a:solidFill>
                  <a:prstClr val="black"/>
                </a:solidFill>
                <a:latin typeface="Calibri"/>
              </a:rPr>
              <a:t>o valor da multa será de </a:t>
            </a:r>
          </a:p>
          <a:p>
            <a:pPr marL="9524" algn="ctr">
              <a:defRPr/>
            </a:pPr>
            <a:r>
              <a:rPr lang="pt-BR" sz="2400" b="1" dirty="0">
                <a:solidFill>
                  <a:srgbClr val="FF0000"/>
                </a:solidFill>
                <a:latin typeface="Calibri"/>
              </a:rPr>
              <a:t>50 REAIS POR LINHA </a:t>
            </a:r>
            <a:r>
              <a:rPr lang="pt-BR" sz="2400" dirty="0">
                <a:solidFill>
                  <a:prstClr val="black"/>
                </a:solidFill>
                <a:latin typeface="Calibri"/>
              </a:rPr>
              <a:t>vezes o tempo que falta para final do compromisso. </a:t>
            </a:r>
          </a:p>
          <a:p>
            <a:pPr marL="9524" algn="ctr">
              <a:defRPr/>
            </a:pPr>
            <a:r>
              <a:rPr lang="pt-BR" sz="2400" dirty="0">
                <a:solidFill>
                  <a:prstClr val="black"/>
                </a:solidFill>
                <a:latin typeface="Calibri"/>
              </a:rPr>
              <a:t> </a:t>
            </a: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63156891-A7DE-3944-85CA-5A5456A09631}"/>
              </a:ext>
            </a:extLst>
          </p:cNvPr>
          <p:cNvSpPr/>
          <p:nvPr/>
        </p:nvSpPr>
        <p:spPr>
          <a:xfrm>
            <a:off x="3925222" y="2483339"/>
            <a:ext cx="4841891" cy="292193"/>
          </a:xfrm>
          <a:prstGeom prst="rect">
            <a:avLst/>
          </a:prstGeom>
          <a:solidFill>
            <a:srgbClr val="720928"/>
          </a:solidFill>
          <a:ln w="19050">
            <a:solidFill>
              <a:srgbClr val="72092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3" name="Retângulo 2"/>
          <p:cNvSpPr/>
          <p:nvPr/>
        </p:nvSpPr>
        <p:spPr>
          <a:xfrm>
            <a:off x="3568778" y="5483807"/>
            <a:ext cx="54269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dirty="0">
                <a:solidFill>
                  <a:prstClr val="black"/>
                </a:solidFill>
                <a:latin typeface="Calibri"/>
              </a:rPr>
              <a:t>*Cancelamento de Linhas e Serviços </a:t>
            </a:r>
            <a:r>
              <a:rPr lang="pt-BR" b="1" dirty="0">
                <a:solidFill>
                  <a:prstClr val="black"/>
                </a:solidFill>
                <a:latin typeface="Calibri"/>
              </a:rPr>
              <a:t>somente via 105 2.</a:t>
            </a:r>
          </a:p>
        </p:txBody>
      </p:sp>
      <p:grpSp>
        <p:nvGrpSpPr>
          <p:cNvPr id="4" name="Google Shape;1887;p117">
            <a:extLst>
              <a:ext uri="{FF2B5EF4-FFF2-40B4-BE49-F238E27FC236}">
                <a16:creationId xmlns:a16="http://schemas.microsoft.com/office/drawing/2014/main" id="{CD6948FD-4348-4DC6-999F-CF5FE3BA7A2B}"/>
              </a:ext>
            </a:extLst>
          </p:cNvPr>
          <p:cNvGrpSpPr/>
          <p:nvPr/>
        </p:nvGrpSpPr>
        <p:grpSpPr>
          <a:xfrm>
            <a:off x="-436633" y="2080721"/>
            <a:ext cx="4361855" cy="3991543"/>
            <a:chOff x="7407742" y="1620069"/>
            <a:chExt cx="2788797" cy="2788797"/>
          </a:xfrm>
        </p:grpSpPr>
        <p:pic>
          <p:nvPicPr>
            <p:cNvPr id="9" name="Google Shape;1888;p117" descr="Forma&#10;&#10;Descrição gerada automaticamente com confiança baixa">
              <a:extLst>
                <a:ext uri="{FF2B5EF4-FFF2-40B4-BE49-F238E27FC236}">
                  <a16:creationId xmlns:a16="http://schemas.microsoft.com/office/drawing/2014/main" id="{DAAD13A5-1172-B108-5B7A-34EF25ABB8B3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7407742" y="1620069"/>
              <a:ext cx="2788797" cy="278879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" name="Google Shape;1889;p117" descr="Fechar com preenchimento sólido">
              <a:extLst>
                <a:ext uri="{FF2B5EF4-FFF2-40B4-BE49-F238E27FC236}">
                  <a16:creationId xmlns:a16="http://schemas.microsoft.com/office/drawing/2014/main" id="{619F5996-EA2A-B895-0ABC-1357DC82C691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8396306" y="2498975"/>
              <a:ext cx="419575" cy="4195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7265619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35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3444754" y="2761753"/>
            <a:ext cx="2001439" cy="163121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pt-BR" sz="10000" b="1" dirty="0">
                <a:solidFill>
                  <a:prstClr val="black"/>
                </a:solidFill>
                <a:latin typeface="Agency FB" panose="020B0503020202020204" pitchFamily="34" charset="0"/>
              </a:rPr>
              <a:t>15</a:t>
            </a:r>
            <a:endParaRPr lang="pt-BR" sz="3000" b="1" dirty="0">
              <a:solidFill>
                <a:prstClr val="black"/>
              </a:solidFill>
              <a:latin typeface="Agency FB" panose="020B0503020202020204" pitchFamily="34" charset="0"/>
            </a:endParaRPr>
          </a:p>
        </p:txBody>
      </p:sp>
      <p:sp>
        <p:nvSpPr>
          <p:cNvPr id="26" name="CaixaDeTexto 25"/>
          <p:cNvSpPr txBox="1"/>
          <p:nvPr/>
        </p:nvSpPr>
        <p:spPr>
          <a:xfrm>
            <a:off x="4383292" y="3361838"/>
            <a:ext cx="2001439" cy="55399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pt-BR" sz="3000" b="1" dirty="0">
                <a:solidFill>
                  <a:prstClr val="black"/>
                </a:solidFill>
                <a:latin typeface="Agency FB" panose="020B0503020202020204" pitchFamily="34" charset="0"/>
              </a:rPr>
              <a:t>GB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85DB5E19-B02D-4E66-BE45-B8E6D7511F49}"/>
              </a:ext>
            </a:extLst>
          </p:cNvPr>
          <p:cNvSpPr/>
          <p:nvPr/>
        </p:nvSpPr>
        <p:spPr>
          <a:xfrm>
            <a:off x="2711624" y="1124745"/>
            <a:ext cx="8515260" cy="7693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370">
              <a:defRPr/>
            </a:pPr>
            <a:r>
              <a:rPr lang="pt-BR" sz="4400" b="1" dirty="0">
                <a:solidFill>
                  <a:srgbClr val="720928"/>
                </a:solidFill>
                <a:latin typeface="Calibri"/>
              </a:rPr>
              <a:t>CANCELAMENTO E MULTA</a:t>
            </a: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63156891-A7DE-3944-85CA-5A5456A09631}"/>
              </a:ext>
            </a:extLst>
          </p:cNvPr>
          <p:cNvSpPr/>
          <p:nvPr/>
        </p:nvSpPr>
        <p:spPr>
          <a:xfrm>
            <a:off x="3616300" y="1963438"/>
            <a:ext cx="4841891" cy="292193"/>
          </a:xfrm>
          <a:prstGeom prst="rect">
            <a:avLst/>
          </a:prstGeom>
          <a:solidFill>
            <a:srgbClr val="720928"/>
          </a:solidFill>
          <a:ln w="19050">
            <a:solidFill>
              <a:srgbClr val="72092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pt-BR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0" name="Mais 9"/>
          <p:cNvSpPr/>
          <p:nvPr/>
        </p:nvSpPr>
        <p:spPr>
          <a:xfrm>
            <a:off x="5285860" y="3117533"/>
            <a:ext cx="768086" cy="813576"/>
          </a:xfrm>
          <a:prstGeom prst="mathPlus">
            <a:avLst/>
          </a:prstGeom>
          <a:solidFill>
            <a:srgbClr val="D615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02217"/>
            <a:endParaRPr lang="pt-BR" sz="3428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1" name="Igual 10"/>
          <p:cNvSpPr/>
          <p:nvPr/>
        </p:nvSpPr>
        <p:spPr>
          <a:xfrm>
            <a:off x="8040462" y="3314381"/>
            <a:ext cx="864096" cy="546902"/>
          </a:xfrm>
          <a:prstGeom prst="mathEqual">
            <a:avLst/>
          </a:prstGeom>
          <a:solidFill>
            <a:srgbClr val="D615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02217"/>
            <a:endParaRPr lang="pt-BR" sz="3428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CaixaDeTexto 12"/>
          <p:cNvSpPr txBox="1"/>
          <p:nvPr/>
        </p:nvSpPr>
        <p:spPr>
          <a:xfrm>
            <a:off x="3521870" y="4273713"/>
            <a:ext cx="1394934" cy="431785"/>
          </a:xfrm>
          <a:prstGeom prst="rect">
            <a:avLst/>
          </a:prstGeom>
          <a:noFill/>
          <a:ln w="28575">
            <a:solidFill>
              <a:srgbClr val="D61534"/>
            </a:solidFill>
          </a:ln>
        </p:spPr>
        <p:txBody>
          <a:bodyPr wrap="none" rtlCol="0" anchor="ctr">
            <a:spAutoFit/>
          </a:bodyPr>
          <a:lstStyle/>
          <a:p>
            <a:pPr algn="ctr" defTabSz="1302217"/>
            <a:r>
              <a:rPr lang="pt-BR" sz="2206" b="1" dirty="0">
                <a:solidFill>
                  <a:prstClr val="black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R$ 50,00</a:t>
            </a:r>
          </a:p>
        </p:txBody>
      </p:sp>
      <p:sp>
        <p:nvSpPr>
          <p:cNvPr id="14" name="CaixaDeTexto 13"/>
          <p:cNvSpPr txBox="1"/>
          <p:nvPr/>
        </p:nvSpPr>
        <p:spPr>
          <a:xfrm>
            <a:off x="9181226" y="4282248"/>
            <a:ext cx="1202573" cy="431785"/>
          </a:xfrm>
          <a:prstGeom prst="rect">
            <a:avLst/>
          </a:prstGeom>
          <a:noFill/>
          <a:ln w="28575">
            <a:solidFill>
              <a:srgbClr val="D61534"/>
            </a:solidFill>
          </a:ln>
        </p:spPr>
        <p:txBody>
          <a:bodyPr wrap="none" rtlCol="0" anchor="ctr">
            <a:spAutoFit/>
          </a:bodyPr>
          <a:lstStyle/>
          <a:p>
            <a:pPr algn="ctr" defTabSz="1302217"/>
            <a:r>
              <a:rPr lang="pt-BR" sz="2206" b="1" dirty="0">
                <a:solidFill>
                  <a:prstClr val="black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TOTAL </a:t>
            </a:r>
          </a:p>
        </p:txBody>
      </p:sp>
      <p:pic>
        <p:nvPicPr>
          <p:cNvPr id="25" name="Gráfico 8">
            <a:extLst>
              <a:ext uri="{FF2B5EF4-FFF2-40B4-BE49-F238E27FC236}">
                <a16:creationId xmlns:a16="http://schemas.microsoft.com/office/drawing/2014/main" id="{9E04586E-EA52-44CC-8D1F-1A7495F060C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81223" y="3087364"/>
            <a:ext cx="1014231" cy="978191"/>
          </a:xfrm>
          <a:prstGeom prst="rect">
            <a:avLst/>
          </a:prstGeom>
        </p:spPr>
      </p:pic>
      <p:sp>
        <p:nvSpPr>
          <p:cNvPr id="27" name="CaixaDeTexto 26"/>
          <p:cNvSpPr txBox="1"/>
          <p:nvPr/>
        </p:nvSpPr>
        <p:spPr>
          <a:xfrm>
            <a:off x="6047644" y="4277005"/>
            <a:ext cx="1800493" cy="431785"/>
          </a:xfrm>
          <a:prstGeom prst="rect">
            <a:avLst/>
          </a:prstGeom>
          <a:noFill/>
          <a:ln w="28575">
            <a:solidFill>
              <a:srgbClr val="D61534"/>
            </a:solidFill>
          </a:ln>
        </p:spPr>
        <p:txBody>
          <a:bodyPr wrap="none" rtlCol="0" anchor="ctr">
            <a:spAutoFit/>
          </a:bodyPr>
          <a:lstStyle/>
          <a:p>
            <a:pPr algn="ctr" defTabSz="1302217"/>
            <a:r>
              <a:rPr lang="pt-BR" sz="2206" b="1" dirty="0">
                <a:solidFill>
                  <a:prstClr val="black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Passaporte </a:t>
            </a:r>
          </a:p>
        </p:txBody>
      </p:sp>
      <p:grpSp>
        <p:nvGrpSpPr>
          <p:cNvPr id="6" name="Google Shape;1887;p117">
            <a:extLst>
              <a:ext uri="{FF2B5EF4-FFF2-40B4-BE49-F238E27FC236}">
                <a16:creationId xmlns:a16="http://schemas.microsoft.com/office/drawing/2014/main" id="{486D4C62-62DC-D619-AB29-1ED58D673F94}"/>
              </a:ext>
            </a:extLst>
          </p:cNvPr>
          <p:cNvGrpSpPr/>
          <p:nvPr/>
        </p:nvGrpSpPr>
        <p:grpSpPr>
          <a:xfrm>
            <a:off x="438359" y="2065289"/>
            <a:ext cx="3719916" cy="3701094"/>
            <a:chOff x="7407742" y="1620069"/>
            <a:chExt cx="2788797" cy="2788797"/>
          </a:xfrm>
        </p:grpSpPr>
        <p:pic>
          <p:nvPicPr>
            <p:cNvPr id="8" name="Google Shape;1888;p117" descr="Forma&#10;&#10;Descrição gerada automaticamente com confiança baixa">
              <a:extLst>
                <a:ext uri="{FF2B5EF4-FFF2-40B4-BE49-F238E27FC236}">
                  <a16:creationId xmlns:a16="http://schemas.microsoft.com/office/drawing/2014/main" id="{440314E7-1F72-B981-3BA6-FA6F5DD16DAF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7407742" y="1620069"/>
              <a:ext cx="2788797" cy="278879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1" name="Google Shape;1889;p117" descr="Fechar com preenchimento sólido">
              <a:extLst>
                <a:ext uri="{FF2B5EF4-FFF2-40B4-BE49-F238E27FC236}">
                  <a16:creationId xmlns:a16="http://schemas.microsoft.com/office/drawing/2014/main" id="{7F663A40-540C-9B83-6093-2DFF03BC62C3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8396306" y="2498975"/>
              <a:ext cx="419575" cy="4195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23" name="Google Shape;1897;p118" descr="Moedas estrutura de tópicos">
            <a:extLst>
              <a:ext uri="{FF2B5EF4-FFF2-40B4-BE49-F238E27FC236}">
                <a16:creationId xmlns:a16="http://schemas.microsoft.com/office/drawing/2014/main" id="{0F305884-F94F-9554-F2E4-35F9196A782E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242620" y="3079302"/>
            <a:ext cx="1079787" cy="111068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Colchete direito 73">
            <a:extLst>
              <a:ext uri="{FF2B5EF4-FFF2-40B4-BE49-F238E27FC236}">
                <a16:creationId xmlns:a16="http://schemas.microsoft.com/office/drawing/2014/main" id="{BD6FC026-828B-F67A-2AA8-871527B96DB2}"/>
              </a:ext>
            </a:extLst>
          </p:cNvPr>
          <p:cNvSpPr/>
          <p:nvPr/>
        </p:nvSpPr>
        <p:spPr>
          <a:xfrm rot="5400000">
            <a:off x="5875627" y="782077"/>
            <a:ext cx="598042" cy="9167270"/>
          </a:xfrm>
          <a:prstGeom prst="rightBracket">
            <a:avLst>
              <a:gd name="adj" fmla="val 0"/>
            </a:avLst>
          </a:prstGeom>
          <a:noFill/>
          <a:ln w="5715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rtlCol="0" anchor="ctr"/>
          <a:lstStyle/>
          <a:p>
            <a:pPr algn="ctr" defTabSz="342991">
              <a:defRPr/>
            </a:pPr>
            <a:endParaRPr lang="pt-BR" sz="1350" kern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A23FACFF-74A5-C6CD-8BE4-529B043E1D51}"/>
              </a:ext>
            </a:extLst>
          </p:cNvPr>
          <p:cNvSpPr/>
          <p:nvPr/>
        </p:nvSpPr>
        <p:spPr>
          <a:xfrm>
            <a:off x="3662340" y="5835937"/>
            <a:ext cx="437812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342991">
              <a:defRPr/>
            </a:pPr>
            <a:r>
              <a:rPr lang="pt-BR" sz="2400" b="1" kern="0" dirty="0">
                <a:solidFill>
                  <a:srgbClr val="FF0000"/>
                </a:solidFill>
                <a:highlight>
                  <a:srgbClr val="FFFF00"/>
                </a:highlight>
                <a:latin typeface="Calibri"/>
              </a:rPr>
              <a:t>X MESES QUE FALTAM PARA 24X</a:t>
            </a:r>
          </a:p>
        </p:txBody>
      </p:sp>
      <p:sp>
        <p:nvSpPr>
          <p:cNvPr id="24" name="Retângulo 23">
            <a:extLst>
              <a:ext uri="{FF2B5EF4-FFF2-40B4-BE49-F238E27FC236}">
                <a16:creationId xmlns:a16="http://schemas.microsoft.com/office/drawing/2014/main" id="{6B05EDCD-1C6A-A3CB-FFDF-D78081B32351}"/>
              </a:ext>
            </a:extLst>
          </p:cNvPr>
          <p:cNvSpPr/>
          <p:nvPr/>
        </p:nvSpPr>
        <p:spPr>
          <a:xfrm>
            <a:off x="5898211" y="4735574"/>
            <a:ext cx="20993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dirty="0">
                <a:solidFill>
                  <a:prstClr val="black"/>
                </a:solidFill>
                <a:latin typeface="Calibri"/>
              </a:rPr>
              <a:t>*quando contratado</a:t>
            </a:r>
            <a:endParaRPr lang="pt-BR" b="1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058365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7" grpId="0" animBg="1"/>
      <p:bldP spid="24" grpId="0"/>
    </p:bld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EC50514E-E249-9838-51D2-3B64677F43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" y="447"/>
            <a:ext cx="12190413" cy="6857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9915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>
        <p159:morph option="byObject"/>
      </p:transition>
    </mc:Choice>
    <mc:Fallback xmlns="">
      <p:transition>
        <p:fade/>
      </p:transition>
    </mc:Fallback>
  </mc:AlternateContent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 descr="Mulher com a mão no cabelo&#10;&#10;O conteúdo gerado por IA pode estar incorreto.">
            <a:extLst>
              <a:ext uri="{FF2B5EF4-FFF2-40B4-BE49-F238E27FC236}">
                <a16:creationId xmlns:a16="http://schemas.microsoft.com/office/drawing/2014/main" id="{FCDC4DAA-221A-B1F2-0E56-85D488E72A7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0" y="0"/>
            <a:ext cx="8710862" cy="6906924"/>
          </a:xfrm>
          <a:prstGeom prst="rect">
            <a:avLst/>
          </a:prstGeom>
        </p:spPr>
      </p:pic>
      <p:sp>
        <p:nvSpPr>
          <p:cNvPr id="13" name="Retângulo 12">
            <a:extLst>
              <a:ext uri="{FF2B5EF4-FFF2-40B4-BE49-F238E27FC236}">
                <a16:creationId xmlns:a16="http://schemas.microsoft.com/office/drawing/2014/main" id="{664CF41B-FD00-9BF8-6302-DD38B3BB134B}"/>
              </a:ext>
            </a:extLst>
          </p:cNvPr>
          <p:cNvSpPr/>
          <p:nvPr/>
        </p:nvSpPr>
        <p:spPr>
          <a:xfrm>
            <a:off x="-65287" y="-11950"/>
            <a:ext cx="12357131" cy="6918874"/>
          </a:xfrm>
          <a:prstGeom prst="rect">
            <a:avLst/>
          </a:prstGeom>
          <a:solidFill>
            <a:srgbClr val="6100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Retângulo 13">
            <a:extLst>
              <a:ext uri="{FF2B5EF4-FFF2-40B4-BE49-F238E27FC236}">
                <a16:creationId xmlns:a16="http://schemas.microsoft.com/office/drawing/2014/main" id="{AE2B69C8-1F8E-51AC-892E-2F05C4FF69DB}"/>
              </a:ext>
            </a:extLst>
          </p:cNvPr>
          <p:cNvSpPr/>
          <p:nvPr/>
        </p:nvSpPr>
        <p:spPr>
          <a:xfrm>
            <a:off x="1331495" y="-39748"/>
            <a:ext cx="11009230" cy="6930825"/>
          </a:xfrm>
          <a:prstGeom prst="rect">
            <a:avLst/>
          </a:prstGeom>
          <a:gradFill>
            <a:gsLst>
              <a:gs pos="82000">
                <a:srgbClr val="5A0101"/>
              </a:gs>
              <a:gs pos="0">
                <a:schemeClr val="tx1">
                  <a:lumMod val="95000"/>
                  <a:lumOff val="5000"/>
                  <a:alpha val="0"/>
                </a:schemeClr>
              </a:gs>
              <a:gs pos="66000">
                <a:srgbClr val="610000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38" name="Gráfico 37">
            <a:extLst>
              <a:ext uri="{FF2B5EF4-FFF2-40B4-BE49-F238E27FC236}">
                <a16:creationId xmlns:a16="http://schemas.microsoft.com/office/drawing/2014/main" id="{2BED1FE3-114D-F3A2-A194-249DD0E6D3A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87622" y="628685"/>
            <a:ext cx="1219848" cy="664211"/>
          </a:xfrm>
          <a:prstGeom prst="rect">
            <a:avLst/>
          </a:prstGeom>
        </p:spPr>
      </p:pic>
      <p:sp>
        <p:nvSpPr>
          <p:cNvPr id="39" name="CaixaDeTexto 38">
            <a:extLst>
              <a:ext uri="{FF2B5EF4-FFF2-40B4-BE49-F238E27FC236}">
                <a16:creationId xmlns:a16="http://schemas.microsoft.com/office/drawing/2014/main" id="{977D7C8F-8D1C-3EA2-6E69-869A24CB47F5}"/>
              </a:ext>
            </a:extLst>
          </p:cNvPr>
          <p:cNvSpPr txBox="1"/>
          <p:nvPr/>
        </p:nvSpPr>
        <p:spPr>
          <a:xfrm>
            <a:off x="5583367" y="2088132"/>
            <a:ext cx="575607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solidFill>
                  <a:schemeClr val="bg1"/>
                </a:solidFill>
              </a:rPr>
              <a:t>Agradecemos </a:t>
            </a:r>
          </a:p>
          <a:p>
            <a:r>
              <a:rPr lang="pt-BR" sz="4000" b="1" dirty="0">
                <a:solidFill>
                  <a:schemeClr val="bg1"/>
                </a:solidFill>
              </a:rPr>
              <a:t>a sua participação!​ </a:t>
            </a:r>
          </a:p>
          <a:p>
            <a:r>
              <a:rPr lang="pt-BR" sz="4000" b="1" dirty="0">
                <a:solidFill>
                  <a:schemeClr val="bg1"/>
                </a:solidFill>
              </a:rPr>
              <a:t>Boas vendas!</a:t>
            </a:r>
          </a:p>
        </p:txBody>
      </p: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21622F8C-47C2-1644-E749-0C37BC75ABCF}"/>
              </a:ext>
            </a:extLst>
          </p:cNvPr>
          <p:cNvSpPr txBox="1"/>
          <p:nvPr/>
        </p:nvSpPr>
        <p:spPr>
          <a:xfrm>
            <a:off x="5575946" y="3855811"/>
            <a:ext cx="5598277" cy="110799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pt-BR" sz="2200" dirty="0">
                <a:solidFill>
                  <a:schemeClr val="bg1"/>
                </a:solidFill>
              </a:rPr>
              <a:t>Agora você já sabe tudo o que precisa </a:t>
            </a:r>
          </a:p>
          <a:p>
            <a:r>
              <a:rPr lang="pt-BR" sz="2200" dirty="0">
                <a:solidFill>
                  <a:schemeClr val="bg1"/>
                </a:solidFill>
              </a:rPr>
              <a:t>para oferecer a </a:t>
            </a:r>
            <a:r>
              <a:rPr lang="pt-BR" sz="2200" b="1" dirty="0">
                <a:solidFill>
                  <a:schemeClr val="bg1"/>
                </a:solidFill>
              </a:rPr>
              <a:t>MÓVEL VOZ EMPRESAS</a:t>
            </a:r>
          </a:p>
          <a:p>
            <a:r>
              <a:rPr lang="pt-BR" sz="2200" dirty="0">
                <a:solidFill>
                  <a:schemeClr val="bg1"/>
                </a:solidFill>
              </a:rPr>
              <a:t>para seus clientes.</a:t>
            </a:r>
          </a:p>
        </p:txBody>
      </p:sp>
      <p:grpSp>
        <p:nvGrpSpPr>
          <p:cNvPr id="47" name="Group 5">
            <a:extLst>
              <a:ext uri="{FF2B5EF4-FFF2-40B4-BE49-F238E27FC236}">
                <a16:creationId xmlns:a16="http://schemas.microsoft.com/office/drawing/2014/main" id="{DFFB20CC-3A77-B021-8982-42DFB12B8075}"/>
              </a:ext>
            </a:extLst>
          </p:cNvPr>
          <p:cNvGrpSpPr>
            <a:grpSpLocks noChangeAspect="1"/>
          </p:cNvGrpSpPr>
          <p:nvPr/>
        </p:nvGrpSpPr>
        <p:grpSpPr>
          <a:xfrm>
            <a:off x="5601514" y="6096503"/>
            <a:ext cx="900484" cy="364053"/>
            <a:chOff x="0" y="0"/>
            <a:chExt cx="1680680" cy="679475"/>
          </a:xfrm>
          <a:solidFill>
            <a:srgbClr val="B8B4B4"/>
          </a:solidFill>
        </p:grpSpPr>
        <p:sp>
          <p:nvSpPr>
            <p:cNvPr id="48" name="Freeform 6">
              <a:extLst>
                <a:ext uri="{FF2B5EF4-FFF2-40B4-BE49-F238E27FC236}">
                  <a16:creationId xmlns:a16="http://schemas.microsoft.com/office/drawing/2014/main" id="{06386519-6F36-E697-A672-E457C34CF942}"/>
                </a:ext>
              </a:extLst>
            </p:cNvPr>
            <p:cNvSpPr/>
            <p:nvPr/>
          </p:nvSpPr>
          <p:spPr>
            <a:xfrm>
              <a:off x="196850" y="196850"/>
              <a:ext cx="266573" cy="419100"/>
            </a:xfrm>
            <a:custGeom>
              <a:avLst/>
              <a:gdLst/>
              <a:ahLst/>
              <a:cxnLst/>
              <a:rect l="l" t="t" r="r" b="b"/>
              <a:pathLst>
                <a:path w="266573" h="419100">
                  <a:moveTo>
                    <a:pt x="266573" y="104648"/>
                  </a:moveTo>
                  <a:lnTo>
                    <a:pt x="266573" y="28575"/>
                  </a:lnTo>
                  <a:cubicBezTo>
                    <a:pt x="266573" y="12827"/>
                    <a:pt x="253746" y="0"/>
                    <a:pt x="237998" y="0"/>
                  </a:cubicBezTo>
                  <a:lnTo>
                    <a:pt x="133223" y="0"/>
                  </a:lnTo>
                  <a:cubicBezTo>
                    <a:pt x="59563" y="0"/>
                    <a:pt x="0" y="59690"/>
                    <a:pt x="0" y="133350"/>
                  </a:cubicBezTo>
                  <a:lnTo>
                    <a:pt x="0" y="285877"/>
                  </a:lnTo>
                  <a:cubicBezTo>
                    <a:pt x="0" y="359537"/>
                    <a:pt x="59690" y="419100"/>
                    <a:pt x="133223" y="419100"/>
                  </a:cubicBezTo>
                  <a:lnTo>
                    <a:pt x="237871" y="419100"/>
                  </a:lnTo>
                  <a:cubicBezTo>
                    <a:pt x="253619" y="419100"/>
                    <a:pt x="266446" y="406273"/>
                    <a:pt x="266446" y="390525"/>
                  </a:cubicBezTo>
                  <a:lnTo>
                    <a:pt x="266446" y="314452"/>
                  </a:lnTo>
                  <a:cubicBezTo>
                    <a:pt x="266446" y="298704"/>
                    <a:pt x="253619" y="285877"/>
                    <a:pt x="237871" y="285877"/>
                  </a:cubicBezTo>
                  <a:lnTo>
                    <a:pt x="161798" y="285877"/>
                  </a:lnTo>
                  <a:cubicBezTo>
                    <a:pt x="146050" y="285877"/>
                    <a:pt x="133223" y="273050"/>
                    <a:pt x="133223" y="257302"/>
                  </a:cubicBezTo>
                  <a:lnTo>
                    <a:pt x="133223" y="161798"/>
                  </a:lnTo>
                  <a:cubicBezTo>
                    <a:pt x="133223" y="146050"/>
                    <a:pt x="146050" y="133223"/>
                    <a:pt x="161798" y="133223"/>
                  </a:cubicBezTo>
                  <a:lnTo>
                    <a:pt x="237871" y="133223"/>
                  </a:lnTo>
                  <a:cubicBezTo>
                    <a:pt x="253619" y="133223"/>
                    <a:pt x="266446" y="120396"/>
                    <a:pt x="266446" y="104648"/>
                  </a:cubicBezTo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  <p:sp>
          <p:nvSpPr>
            <p:cNvPr id="49" name="Freeform 7">
              <a:extLst>
                <a:ext uri="{FF2B5EF4-FFF2-40B4-BE49-F238E27FC236}">
                  <a16:creationId xmlns:a16="http://schemas.microsoft.com/office/drawing/2014/main" id="{239451B7-21E9-4041-BA10-BA3C4A1AEE56}"/>
                </a:ext>
              </a:extLst>
            </p:cNvPr>
            <p:cNvSpPr/>
            <p:nvPr/>
          </p:nvSpPr>
          <p:spPr>
            <a:xfrm>
              <a:off x="63500" y="63500"/>
              <a:ext cx="266573" cy="266573"/>
            </a:xfrm>
            <a:custGeom>
              <a:avLst/>
              <a:gdLst/>
              <a:ahLst/>
              <a:cxnLst/>
              <a:rect l="l" t="t" r="r" b="b"/>
              <a:pathLst>
                <a:path w="266573" h="266573">
                  <a:moveTo>
                    <a:pt x="266573" y="120142"/>
                  </a:moveTo>
                  <a:lnTo>
                    <a:pt x="266573" y="28575"/>
                  </a:lnTo>
                  <a:cubicBezTo>
                    <a:pt x="266573" y="12827"/>
                    <a:pt x="253746" y="0"/>
                    <a:pt x="237998" y="0"/>
                  </a:cubicBezTo>
                  <a:lnTo>
                    <a:pt x="161925" y="0"/>
                  </a:lnTo>
                  <a:cubicBezTo>
                    <a:pt x="146177" y="0"/>
                    <a:pt x="133350" y="12827"/>
                    <a:pt x="133350" y="28575"/>
                  </a:cubicBezTo>
                  <a:lnTo>
                    <a:pt x="133350" y="104648"/>
                  </a:lnTo>
                  <a:cubicBezTo>
                    <a:pt x="133350" y="120396"/>
                    <a:pt x="120523" y="133223"/>
                    <a:pt x="104775" y="133223"/>
                  </a:cubicBezTo>
                  <a:lnTo>
                    <a:pt x="28575" y="133223"/>
                  </a:lnTo>
                  <a:cubicBezTo>
                    <a:pt x="12827" y="133223"/>
                    <a:pt x="0" y="146050"/>
                    <a:pt x="0" y="161925"/>
                  </a:cubicBezTo>
                  <a:lnTo>
                    <a:pt x="0" y="237998"/>
                  </a:lnTo>
                  <a:cubicBezTo>
                    <a:pt x="0" y="253746"/>
                    <a:pt x="12827" y="266573"/>
                    <a:pt x="28575" y="266573"/>
                  </a:cubicBezTo>
                  <a:lnTo>
                    <a:pt x="120142" y="266573"/>
                  </a:lnTo>
                  <a:cubicBezTo>
                    <a:pt x="120142" y="185801"/>
                    <a:pt x="185801" y="120142"/>
                    <a:pt x="266573" y="120142"/>
                  </a:cubicBezTo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  <p:sp>
          <p:nvSpPr>
            <p:cNvPr id="50" name="Freeform 8">
              <a:extLst>
                <a:ext uri="{FF2B5EF4-FFF2-40B4-BE49-F238E27FC236}">
                  <a16:creationId xmlns:a16="http://schemas.microsoft.com/office/drawing/2014/main" id="{F885C5F6-8260-F2C0-14EB-036525F68ECB}"/>
                </a:ext>
              </a:extLst>
            </p:cNvPr>
            <p:cNvSpPr/>
            <p:nvPr/>
          </p:nvSpPr>
          <p:spPr>
            <a:xfrm>
              <a:off x="579628" y="196596"/>
              <a:ext cx="78867" cy="109855"/>
            </a:xfrm>
            <a:custGeom>
              <a:avLst/>
              <a:gdLst/>
              <a:ahLst/>
              <a:cxnLst/>
              <a:rect l="l" t="t" r="r" b="b"/>
              <a:pathLst>
                <a:path w="78867" h="109855">
                  <a:moveTo>
                    <a:pt x="50165" y="19050"/>
                  </a:moveTo>
                  <a:lnTo>
                    <a:pt x="50165" y="109855"/>
                  </a:lnTo>
                  <a:lnTo>
                    <a:pt x="28702" y="109855"/>
                  </a:lnTo>
                  <a:lnTo>
                    <a:pt x="28702" y="19050"/>
                  </a:lnTo>
                  <a:lnTo>
                    <a:pt x="0" y="19050"/>
                  </a:lnTo>
                  <a:lnTo>
                    <a:pt x="0" y="0"/>
                  </a:lnTo>
                  <a:lnTo>
                    <a:pt x="78867" y="0"/>
                  </a:lnTo>
                  <a:lnTo>
                    <a:pt x="78867" y="19177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  <p:sp>
          <p:nvSpPr>
            <p:cNvPr id="51" name="Freeform 9">
              <a:extLst>
                <a:ext uri="{FF2B5EF4-FFF2-40B4-BE49-F238E27FC236}">
                  <a16:creationId xmlns:a16="http://schemas.microsoft.com/office/drawing/2014/main" id="{F95B34A9-AA3B-807D-E613-2201CB7A3103}"/>
                </a:ext>
              </a:extLst>
            </p:cNvPr>
            <p:cNvSpPr/>
            <p:nvPr/>
          </p:nvSpPr>
          <p:spPr>
            <a:xfrm>
              <a:off x="676021" y="196596"/>
              <a:ext cx="83185" cy="109982"/>
            </a:xfrm>
            <a:custGeom>
              <a:avLst/>
              <a:gdLst/>
              <a:ahLst/>
              <a:cxnLst/>
              <a:rect l="l" t="t" r="r" b="b"/>
              <a:pathLst>
                <a:path w="83185" h="109982">
                  <a:moveTo>
                    <a:pt x="41656" y="19050"/>
                  </a:moveTo>
                  <a:lnTo>
                    <a:pt x="21463" y="19050"/>
                  </a:lnTo>
                  <a:lnTo>
                    <a:pt x="21463" y="48133"/>
                  </a:lnTo>
                  <a:lnTo>
                    <a:pt x="41656" y="48133"/>
                  </a:lnTo>
                  <a:cubicBezTo>
                    <a:pt x="51054" y="48133"/>
                    <a:pt x="57277" y="42164"/>
                    <a:pt x="57277" y="33655"/>
                  </a:cubicBezTo>
                  <a:cubicBezTo>
                    <a:pt x="57277" y="25146"/>
                    <a:pt x="51054" y="19177"/>
                    <a:pt x="41656" y="19177"/>
                  </a:cubicBezTo>
                  <a:moveTo>
                    <a:pt x="58293" y="109982"/>
                  </a:moveTo>
                  <a:lnTo>
                    <a:pt x="36830" y="66167"/>
                  </a:lnTo>
                  <a:lnTo>
                    <a:pt x="21463" y="66167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43053" y="0"/>
                  </a:lnTo>
                  <a:cubicBezTo>
                    <a:pt x="65405" y="0"/>
                    <a:pt x="78740" y="15240"/>
                    <a:pt x="78740" y="33655"/>
                  </a:cubicBezTo>
                  <a:cubicBezTo>
                    <a:pt x="78740" y="49149"/>
                    <a:pt x="69342" y="58674"/>
                    <a:pt x="58674" y="62611"/>
                  </a:cubicBezTo>
                  <a:lnTo>
                    <a:pt x="83185" y="109982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  <p:sp>
          <p:nvSpPr>
            <p:cNvPr id="52" name="Freeform 10">
              <a:extLst>
                <a:ext uri="{FF2B5EF4-FFF2-40B4-BE49-F238E27FC236}">
                  <a16:creationId xmlns:a16="http://schemas.microsoft.com/office/drawing/2014/main" id="{858911A2-6D8D-7D75-720F-A92B45D1472F}"/>
                </a:ext>
              </a:extLst>
            </p:cNvPr>
            <p:cNvSpPr/>
            <p:nvPr/>
          </p:nvSpPr>
          <p:spPr>
            <a:xfrm>
              <a:off x="776986" y="196596"/>
              <a:ext cx="72390" cy="109982"/>
            </a:xfrm>
            <a:custGeom>
              <a:avLst/>
              <a:gdLst/>
              <a:ahLst/>
              <a:cxnLst/>
              <a:rect l="l" t="t" r="r" b="b"/>
              <a:pathLst>
                <a:path w="72390" h="109982">
                  <a:moveTo>
                    <a:pt x="0" y="109982"/>
                  </a:moveTo>
                  <a:lnTo>
                    <a:pt x="0" y="0"/>
                  </a:lnTo>
                  <a:lnTo>
                    <a:pt x="72390" y="0"/>
                  </a:lnTo>
                  <a:lnTo>
                    <a:pt x="72390" y="19177"/>
                  </a:lnTo>
                  <a:lnTo>
                    <a:pt x="21463" y="19177"/>
                  </a:lnTo>
                  <a:lnTo>
                    <a:pt x="21463" y="44958"/>
                  </a:lnTo>
                  <a:lnTo>
                    <a:pt x="64897" y="44958"/>
                  </a:lnTo>
                  <a:lnTo>
                    <a:pt x="64897" y="64135"/>
                  </a:lnTo>
                  <a:lnTo>
                    <a:pt x="21463" y="64135"/>
                  </a:lnTo>
                  <a:lnTo>
                    <a:pt x="21463" y="90805"/>
                  </a:lnTo>
                  <a:lnTo>
                    <a:pt x="72390" y="90805"/>
                  </a:lnTo>
                  <a:lnTo>
                    <a:pt x="72390" y="109982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  <p:sp>
          <p:nvSpPr>
            <p:cNvPr id="53" name="Freeform 11">
              <a:extLst>
                <a:ext uri="{FF2B5EF4-FFF2-40B4-BE49-F238E27FC236}">
                  <a16:creationId xmlns:a16="http://schemas.microsoft.com/office/drawing/2014/main" id="{C4B9F666-C8E0-07ED-524B-9C79C57A5173}"/>
                </a:ext>
              </a:extLst>
            </p:cNvPr>
            <p:cNvSpPr/>
            <p:nvPr/>
          </p:nvSpPr>
          <p:spPr>
            <a:xfrm>
              <a:off x="870458" y="196596"/>
              <a:ext cx="21463" cy="109982"/>
            </a:xfrm>
            <a:custGeom>
              <a:avLst/>
              <a:gdLst/>
              <a:ahLst/>
              <a:cxnLst/>
              <a:rect l="l" t="t" r="r" b="b"/>
              <a:pathLst>
                <a:path w="21463" h="109982">
                  <a:moveTo>
                    <a:pt x="0" y="0"/>
                  </a:moveTo>
                  <a:lnTo>
                    <a:pt x="21463" y="0"/>
                  </a:lnTo>
                  <a:lnTo>
                    <a:pt x="21463" y="109982"/>
                  </a:lnTo>
                  <a:lnTo>
                    <a:pt x="0" y="109982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  <p:sp>
          <p:nvSpPr>
            <p:cNvPr id="54" name="Freeform 12">
              <a:extLst>
                <a:ext uri="{FF2B5EF4-FFF2-40B4-BE49-F238E27FC236}">
                  <a16:creationId xmlns:a16="http://schemas.microsoft.com/office/drawing/2014/main" id="{7FA2269A-DE3D-B957-A2B0-97ED149F57F5}"/>
                </a:ext>
              </a:extLst>
            </p:cNvPr>
            <p:cNvSpPr/>
            <p:nvPr/>
          </p:nvSpPr>
          <p:spPr>
            <a:xfrm>
              <a:off x="917575" y="196596"/>
              <a:ext cx="84201" cy="109982"/>
            </a:xfrm>
            <a:custGeom>
              <a:avLst/>
              <a:gdLst/>
              <a:ahLst/>
              <a:cxnLst/>
              <a:rect l="l" t="t" r="r" b="b"/>
              <a:pathLst>
                <a:path w="84201" h="109982">
                  <a:moveTo>
                    <a:pt x="65024" y="109982"/>
                  </a:moveTo>
                  <a:lnTo>
                    <a:pt x="21463" y="42545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19177" y="0"/>
                  </a:lnTo>
                  <a:lnTo>
                    <a:pt x="62738" y="67310"/>
                  </a:lnTo>
                  <a:lnTo>
                    <a:pt x="62738" y="0"/>
                  </a:lnTo>
                  <a:lnTo>
                    <a:pt x="84201" y="0"/>
                  </a:lnTo>
                  <a:lnTo>
                    <a:pt x="84201" y="109982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  <p:sp>
          <p:nvSpPr>
            <p:cNvPr id="55" name="Freeform 13">
              <a:extLst>
                <a:ext uri="{FF2B5EF4-FFF2-40B4-BE49-F238E27FC236}">
                  <a16:creationId xmlns:a16="http://schemas.microsoft.com/office/drawing/2014/main" id="{BB2D4164-0FA5-14C7-0338-92B71FDC290D}"/>
                </a:ext>
              </a:extLst>
            </p:cNvPr>
            <p:cNvSpPr/>
            <p:nvPr/>
          </p:nvSpPr>
          <p:spPr>
            <a:xfrm>
              <a:off x="1015365" y="196596"/>
              <a:ext cx="97028" cy="109982"/>
            </a:xfrm>
            <a:custGeom>
              <a:avLst/>
              <a:gdLst/>
              <a:ahLst/>
              <a:cxnLst/>
              <a:rect l="l" t="t" r="r" b="b"/>
              <a:pathLst>
                <a:path w="97028" h="109982">
                  <a:moveTo>
                    <a:pt x="49022" y="32385"/>
                  </a:moveTo>
                  <a:lnTo>
                    <a:pt x="35179" y="72390"/>
                  </a:lnTo>
                  <a:lnTo>
                    <a:pt x="62484" y="72390"/>
                  </a:lnTo>
                  <a:close/>
                  <a:moveTo>
                    <a:pt x="74676" y="109982"/>
                  </a:moveTo>
                  <a:lnTo>
                    <a:pt x="68199" y="90551"/>
                  </a:lnTo>
                  <a:lnTo>
                    <a:pt x="29083" y="90551"/>
                  </a:lnTo>
                  <a:lnTo>
                    <a:pt x="22479" y="109982"/>
                  </a:lnTo>
                  <a:lnTo>
                    <a:pt x="0" y="109982"/>
                  </a:lnTo>
                  <a:lnTo>
                    <a:pt x="40005" y="0"/>
                  </a:lnTo>
                  <a:lnTo>
                    <a:pt x="56896" y="0"/>
                  </a:lnTo>
                  <a:lnTo>
                    <a:pt x="97028" y="109982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  <p:sp>
          <p:nvSpPr>
            <p:cNvPr id="56" name="Freeform 14">
              <a:extLst>
                <a:ext uri="{FF2B5EF4-FFF2-40B4-BE49-F238E27FC236}">
                  <a16:creationId xmlns:a16="http://schemas.microsoft.com/office/drawing/2014/main" id="{DBDFA944-931F-0351-4C93-2C060F06A66D}"/>
                </a:ext>
              </a:extLst>
            </p:cNvPr>
            <p:cNvSpPr/>
            <p:nvPr/>
          </p:nvSpPr>
          <p:spPr>
            <a:xfrm>
              <a:off x="1125982" y="196596"/>
              <a:ext cx="99568" cy="109982"/>
            </a:xfrm>
            <a:custGeom>
              <a:avLst/>
              <a:gdLst/>
              <a:ahLst/>
              <a:cxnLst/>
              <a:rect l="l" t="t" r="r" b="b"/>
              <a:pathLst>
                <a:path w="99568" h="109982">
                  <a:moveTo>
                    <a:pt x="78105" y="109982"/>
                  </a:moveTo>
                  <a:lnTo>
                    <a:pt x="78105" y="45847"/>
                  </a:lnTo>
                  <a:lnTo>
                    <a:pt x="57150" y="87503"/>
                  </a:lnTo>
                  <a:lnTo>
                    <a:pt x="42672" y="87503"/>
                  </a:lnTo>
                  <a:lnTo>
                    <a:pt x="21463" y="45847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21209" y="0"/>
                  </a:lnTo>
                  <a:lnTo>
                    <a:pt x="49911" y="59436"/>
                  </a:lnTo>
                  <a:lnTo>
                    <a:pt x="78486" y="0"/>
                  </a:lnTo>
                  <a:lnTo>
                    <a:pt x="99568" y="0"/>
                  </a:lnTo>
                  <a:lnTo>
                    <a:pt x="99568" y="109982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  <p:sp>
          <p:nvSpPr>
            <p:cNvPr id="57" name="Freeform 15">
              <a:extLst>
                <a:ext uri="{FF2B5EF4-FFF2-40B4-BE49-F238E27FC236}">
                  <a16:creationId xmlns:a16="http://schemas.microsoft.com/office/drawing/2014/main" id="{89905B3D-D5C5-A650-9FA0-E09EF496E83B}"/>
                </a:ext>
              </a:extLst>
            </p:cNvPr>
            <p:cNvSpPr/>
            <p:nvPr/>
          </p:nvSpPr>
          <p:spPr>
            <a:xfrm>
              <a:off x="1251204" y="196596"/>
              <a:ext cx="72390" cy="109982"/>
            </a:xfrm>
            <a:custGeom>
              <a:avLst/>
              <a:gdLst/>
              <a:ahLst/>
              <a:cxnLst/>
              <a:rect l="l" t="t" r="r" b="b"/>
              <a:pathLst>
                <a:path w="72390" h="109982">
                  <a:moveTo>
                    <a:pt x="0" y="109982"/>
                  </a:moveTo>
                  <a:lnTo>
                    <a:pt x="0" y="0"/>
                  </a:lnTo>
                  <a:lnTo>
                    <a:pt x="72390" y="0"/>
                  </a:lnTo>
                  <a:lnTo>
                    <a:pt x="72390" y="19177"/>
                  </a:lnTo>
                  <a:lnTo>
                    <a:pt x="21463" y="19177"/>
                  </a:lnTo>
                  <a:lnTo>
                    <a:pt x="21463" y="44958"/>
                  </a:lnTo>
                  <a:lnTo>
                    <a:pt x="64897" y="44958"/>
                  </a:lnTo>
                  <a:lnTo>
                    <a:pt x="64897" y="64135"/>
                  </a:lnTo>
                  <a:lnTo>
                    <a:pt x="21463" y="64135"/>
                  </a:lnTo>
                  <a:lnTo>
                    <a:pt x="21463" y="90805"/>
                  </a:lnTo>
                  <a:lnTo>
                    <a:pt x="72390" y="90805"/>
                  </a:lnTo>
                  <a:lnTo>
                    <a:pt x="72390" y="109982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  <p:sp>
          <p:nvSpPr>
            <p:cNvPr id="58" name="Freeform 16">
              <a:extLst>
                <a:ext uri="{FF2B5EF4-FFF2-40B4-BE49-F238E27FC236}">
                  <a16:creationId xmlns:a16="http://schemas.microsoft.com/office/drawing/2014/main" id="{D6D78568-ED1F-2C3B-F364-78EF45CA6C18}"/>
                </a:ext>
              </a:extLst>
            </p:cNvPr>
            <p:cNvSpPr/>
            <p:nvPr/>
          </p:nvSpPr>
          <p:spPr>
            <a:xfrm>
              <a:off x="1344676" y="196596"/>
              <a:ext cx="84201" cy="109982"/>
            </a:xfrm>
            <a:custGeom>
              <a:avLst/>
              <a:gdLst/>
              <a:ahLst/>
              <a:cxnLst/>
              <a:rect l="l" t="t" r="r" b="b"/>
              <a:pathLst>
                <a:path w="84201" h="109982">
                  <a:moveTo>
                    <a:pt x="65024" y="109982"/>
                  </a:moveTo>
                  <a:lnTo>
                    <a:pt x="21463" y="42545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19177" y="0"/>
                  </a:lnTo>
                  <a:lnTo>
                    <a:pt x="62738" y="67310"/>
                  </a:lnTo>
                  <a:lnTo>
                    <a:pt x="62738" y="0"/>
                  </a:lnTo>
                  <a:lnTo>
                    <a:pt x="84201" y="0"/>
                  </a:lnTo>
                  <a:lnTo>
                    <a:pt x="84201" y="109982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  <p:sp>
          <p:nvSpPr>
            <p:cNvPr id="59" name="Freeform 17">
              <a:extLst>
                <a:ext uri="{FF2B5EF4-FFF2-40B4-BE49-F238E27FC236}">
                  <a16:creationId xmlns:a16="http://schemas.microsoft.com/office/drawing/2014/main" id="{50160D61-92AE-906B-E884-0B31BC9C0FB6}"/>
                </a:ext>
              </a:extLst>
            </p:cNvPr>
            <p:cNvSpPr/>
            <p:nvPr/>
          </p:nvSpPr>
          <p:spPr>
            <a:xfrm>
              <a:off x="1446403" y="196596"/>
              <a:ext cx="78867" cy="109855"/>
            </a:xfrm>
            <a:custGeom>
              <a:avLst/>
              <a:gdLst/>
              <a:ahLst/>
              <a:cxnLst/>
              <a:rect l="l" t="t" r="r" b="b"/>
              <a:pathLst>
                <a:path w="78867" h="109855">
                  <a:moveTo>
                    <a:pt x="50165" y="19050"/>
                  </a:moveTo>
                  <a:lnTo>
                    <a:pt x="50165" y="109855"/>
                  </a:lnTo>
                  <a:lnTo>
                    <a:pt x="28702" y="109855"/>
                  </a:lnTo>
                  <a:lnTo>
                    <a:pt x="28702" y="19050"/>
                  </a:lnTo>
                  <a:lnTo>
                    <a:pt x="0" y="19050"/>
                  </a:lnTo>
                  <a:lnTo>
                    <a:pt x="0" y="0"/>
                  </a:lnTo>
                  <a:lnTo>
                    <a:pt x="78867" y="0"/>
                  </a:lnTo>
                  <a:lnTo>
                    <a:pt x="78867" y="19177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  <p:sp>
          <p:nvSpPr>
            <p:cNvPr id="60" name="Freeform 18">
              <a:extLst>
                <a:ext uri="{FF2B5EF4-FFF2-40B4-BE49-F238E27FC236}">
                  <a16:creationId xmlns:a16="http://schemas.microsoft.com/office/drawing/2014/main" id="{EF5AC565-B184-6249-EE70-C3B2F2A138F4}"/>
                </a:ext>
              </a:extLst>
            </p:cNvPr>
            <p:cNvSpPr/>
            <p:nvPr/>
          </p:nvSpPr>
          <p:spPr>
            <a:xfrm>
              <a:off x="1535938" y="195580"/>
              <a:ext cx="81280" cy="111760"/>
            </a:xfrm>
            <a:custGeom>
              <a:avLst/>
              <a:gdLst/>
              <a:ahLst/>
              <a:cxnLst/>
              <a:rect l="l" t="t" r="r" b="b"/>
              <a:pathLst>
                <a:path w="81280" h="111760">
                  <a:moveTo>
                    <a:pt x="54356" y="25019"/>
                  </a:moveTo>
                  <a:cubicBezTo>
                    <a:pt x="51308" y="21463"/>
                    <a:pt x="46482" y="19177"/>
                    <a:pt x="40640" y="19177"/>
                  </a:cubicBezTo>
                  <a:cubicBezTo>
                    <a:pt x="34798" y="19177"/>
                    <a:pt x="29972" y="21463"/>
                    <a:pt x="26797" y="25019"/>
                  </a:cubicBezTo>
                  <a:cubicBezTo>
                    <a:pt x="22733" y="29591"/>
                    <a:pt x="21590" y="34925"/>
                    <a:pt x="21590" y="55880"/>
                  </a:cubicBezTo>
                  <a:cubicBezTo>
                    <a:pt x="21590" y="76835"/>
                    <a:pt x="22860" y="82042"/>
                    <a:pt x="26797" y="86614"/>
                  </a:cubicBezTo>
                  <a:cubicBezTo>
                    <a:pt x="30099" y="90170"/>
                    <a:pt x="34798" y="92583"/>
                    <a:pt x="40640" y="92583"/>
                  </a:cubicBezTo>
                  <a:cubicBezTo>
                    <a:pt x="46482" y="92583"/>
                    <a:pt x="51308" y="90170"/>
                    <a:pt x="54356" y="86614"/>
                  </a:cubicBezTo>
                  <a:cubicBezTo>
                    <a:pt x="58420" y="82042"/>
                    <a:pt x="59817" y="76835"/>
                    <a:pt x="59817" y="55880"/>
                  </a:cubicBezTo>
                  <a:cubicBezTo>
                    <a:pt x="59817" y="34925"/>
                    <a:pt x="58420" y="29591"/>
                    <a:pt x="54356" y="25019"/>
                  </a:cubicBezTo>
                  <a:moveTo>
                    <a:pt x="69977" y="100203"/>
                  </a:moveTo>
                  <a:cubicBezTo>
                    <a:pt x="62611" y="107569"/>
                    <a:pt x="53340" y="111760"/>
                    <a:pt x="40640" y="111760"/>
                  </a:cubicBezTo>
                  <a:cubicBezTo>
                    <a:pt x="27940" y="111760"/>
                    <a:pt x="18542" y="107569"/>
                    <a:pt x="11176" y="100203"/>
                  </a:cubicBezTo>
                  <a:cubicBezTo>
                    <a:pt x="254" y="89281"/>
                    <a:pt x="0" y="76835"/>
                    <a:pt x="0" y="55880"/>
                  </a:cubicBezTo>
                  <a:cubicBezTo>
                    <a:pt x="0" y="34925"/>
                    <a:pt x="127" y="22479"/>
                    <a:pt x="11176" y="11557"/>
                  </a:cubicBezTo>
                  <a:cubicBezTo>
                    <a:pt x="18542" y="4191"/>
                    <a:pt x="28067" y="0"/>
                    <a:pt x="40640" y="0"/>
                  </a:cubicBezTo>
                  <a:cubicBezTo>
                    <a:pt x="53213" y="0"/>
                    <a:pt x="62611" y="4191"/>
                    <a:pt x="69977" y="11557"/>
                  </a:cubicBezTo>
                  <a:cubicBezTo>
                    <a:pt x="80899" y="22479"/>
                    <a:pt x="81280" y="34925"/>
                    <a:pt x="81280" y="55880"/>
                  </a:cubicBezTo>
                  <a:cubicBezTo>
                    <a:pt x="81280" y="76835"/>
                    <a:pt x="81026" y="89281"/>
                    <a:pt x="69977" y="100203"/>
                  </a:cubicBezTo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  <p:sp>
          <p:nvSpPr>
            <p:cNvPr id="61" name="Freeform 19">
              <a:extLst>
                <a:ext uri="{FF2B5EF4-FFF2-40B4-BE49-F238E27FC236}">
                  <a16:creationId xmlns:a16="http://schemas.microsoft.com/office/drawing/2014/main" id="{A0B78F9F-18C0-AA9D-0947-D4C6B7B8A91E}"/>
                </a:ext>
              </a:extLst>
            </p:cNvPr>
            <p:cNvSpPr/>
            <p:nvPr/>
          </p:nvSpPr>
          <p:spPr>
            <a:xfrm>
              <a:off x="586232" y="344932"/>
              <a:ext cx="100584" cy="138938"/>
            </a:xfrm>
            <a:custGeom>
              <a:avLst/>
              <a:gdLst/>
              <a:ahLst/>
              <a:cxnLst/>
              <a:rect l="l" t="t" r="r" b="b"/>
              <a:pathLst>
                <a:path w="100584" h="138938">
                  <a:moveTo>
                    <a:pt x="50546" y="138938"/>
                  </a:moveTo>
                  <a:cubicBezTo>
                    <a:pt x="34798" y="138938"/>
                    <a:pt x="23241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3241" y="5207"/>
                    <a:pt x="34798" y="0"/>
                    <a:pt x="50546" y="0"/>
                  </a:cubicBezTo>
                  <a:cubicBezTo>
                    <a:pt x="76073" y="0"/>
                    <a:pt x="95631" y="14605"/>
                    <a:pt x="100584" y="43180"/>
                  </a:cubicBezTo>
                  <a:lnTo>
                    <a:pt x="73279" y="43180"/>
                  </a:lnTo>
                  <a:cubicBezTo>
                    <a:pt x="70612" y="32004"/>
                    <a:pt x="63627" y="23749"/>
                    <a:pt x="50419" y="23749"/>
                  </a:cubicBezTo>
                  <a:cubicBezTo>
                    <a:pt x="43180" y="23749"/>
                    <a:pt x="37211" y="26416"/>
                    <a:pt x="33401" y="30861"/>
                  </a:cubicBezTo>
                  <a:cubicBezTo>
                    <a:pt x="28448" y="36576"/>
                    <a:pt x="26670" y="43307"/>
                    <a:pt x="26670" y="69469"/>
                  </a:cubicBezTo>
                  <a:cubicBezTo>
                    <a:pt x="26670" y="95631"/>
                    <a:pt x="28448" y="102235"/>
                    <a:pt x="33401" y="108077"/>
                  </a:cubicBezTo>
                  <a:cubicBezTo>
                    <a:pt x="37211" y="112522"/>
                    <a:pt x="43180" y="115189"/>
                    <a:pt x="50419" y="115189"/>
                  </a:cubicBezTo>
                  <a:cubicBezTo>
                    <a:pt x="63627" y="115189"/>
                    <a:pt x="70739" y="106934"/>
                    <a:pt x="73406" y="95758"/>
                  </a:cubicBezTo>
                  <a:lnTo>
                    <a:pt x="100457" y="95758"/>
                  </a:lnTo>
                  <a:cubicBezTo>
                    <a:pt x="95504" y="124333"/>
                    <a:pt x="75692" y="138938"/>
                    <a:pt x="50419" y="138938"/>
                  </a:cubicBezTo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  <p:sp>
          <p:nvSpPr>
            <p:cNvPr id="62" name="Freeform 20">
              <a:extLst>
                <a:ext uri="{FF2B5EF4-FFF2-40B4-BE49-F238E27FC236}">
                  <a16:creationId xmlns:a16="http://schemas.microsoft.com/office/drawing/2014/main" id="{E4920B51-7FCA-CF91-9A94-FCEAA2880812}"/>
                </a:ext>
              </a:extLst>
            </p:cNvPr>
            <p:cNvSpPr/>
            <p:nvPr/>
          </p:nvSpPr>
          <p:spPr>
            <a:xfrm>
              <a:off x="703326" y="344932"/>
              <a:ext cx="100965" cy="138938"/>
            </a:xfrm>
            <a:custGeom>
              <a:avLst/>
              <a:gdLst/>
              <a:ahLst/>
              <a:cxnLst/>
              <a:rect l="l" t="t" r="r" b="b"/>
              <a:pathLst>
                <a:path w="100965" h="138938">
                  <a:moveTo>
                    <a:pt x="67564" y="31115"/>
                  </a:moveTo>
                  <a:cubicBezTo>
                    <a:pt x="63754" y="26670"/>
                    <a:pt x="57785" y="23876"/>
                    <a:pt x="50546" y="23876"/>
                  </a:cubicBezTo>
                  <a:cubicBezTo>
                    <a:pt x="43307" y="23876"/>
                    <a:pt x="37338" y="26797"/>
                    <a:pt x="33274" y="31115"/>
                  </a:cubicBezTo>
                  <a:cubicBezTo>
                    <a:pt x="28321" y="36830"/>
                    <a:pt x="26797" y="43434"/>
                    <a:pt x="26797" y="69469"/>
                  </a:cubicBezTo>
                  <a:cubicBezTo>
                    <a:pt x="26797" y="95504"/>
                    <a:pt x="28321" y="101854"/>
                    <a:pt x="33274" y="107696"/>
                  </a:cubicBezTo>
                  <a:cubicBezTo>
                    <a:pt x="37338" y="112141"/>
                    <a:pt x="43307" y="115189"/>
                    <a:pt x="50546" y="115189"/>
                  </a:cubicBezTo>
                  <a:cubicBezTo>
                    <a:pt x="57785" y="115189"/>
                    <a:pt x="63754" y="112141"/>
                    <a:pt x="67564" y="107696"/>
                  </a:cubicBezTo>
                  <a:cubicBezTo>
                    <a:pt x="72517" y="101981"/>
                    <a:pt x="74295" y="95631"/>
                    <a:pt x="74295" y="69469"/>
                  </a:cubicBezTo>
                  <a:cubicBezTo>
                    <a:pt x="74295" y="43307"/>
                    <a:pt x="72517" y="36830"/>
                    <a:pt x="67564" y="31115"/>
                  </a:cubicBezTo>
                  <a:moveTo>
                    <a:pt x="86995" y="124587"/>
                  </a:moveTo>
                  <a:cubicBezTo>
                    <a:pt x="77851" y="133731"/>
                    <a:pt x="66294" y="138938"/>
                    <a:pt x="50546" y="138938"/>
                  </a:cubicBezTo>
                  <a:cubicBezTo>
                    <a:pt x="34798" y="138938"/>
                    <a:pt x="23114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2987" y="5207"/>
                    <a:pt x="34798" y="0"/>
                    <a:pt x="50546" y="0"/>
                  </a:cubicBezTo>
                  <a:cubicBezTo>
                    <a:pt x="66294" y="0"/>
                    <a:pt x="77851" y="5207"/>
                    <a:pt x="86995" y="14351"/>
                  </a:cubicBezTo>
                  <a:cubicBezTo>
                    <a:pt x="100584" y="27940"/>
                    <a:pt x="100965" y="43307"/>
                    <a:pt x="100965" y="69469"/>
                  </a:cubicBezTo>
                  <a:cubicBezTo>
                    <a:pt x="100965" y="95631"/>
                    <a:pt x="100584" y="110871"/>
                    <a:pt x="86995" y="124587"/>
                  </a:cubicBezTo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  <p:sp>
          <p:nvSpPr>
            <p:cNvPr id="63" name="Freeform 21">
              <a:extLst>
                <a:ext uri="{FF2B5EF4-FFF2-40B4-BE49-F238E27FC236}">
                  <a16:creationId xmlns:a16="http://schemas.microsoft.com/office/drawing/2014/main" id="{CCD5B252-E6D9-1991-43D1-6CA82A47A5F0}"/>
                </a:ext>
              </a:extLst>
            </p:cNvPr>
            <p:cNvSpPr/>
            <p:nvPr/>
          </p:nvSpPr>
          <p:spPr>
            <a:xfrm>
              <a:off x="831469" y="346075"/>
              <a:ext cx="123698" cy="136652"/>
            </a:xfrm>
            <a:custGeom>
              <a:avLst/>
              <a:gdLst/>
              <a:ahLst/>
              <a:cxnLst/>
              <a:rect l="l" t="t" r="r" b="b"/>
              <a:pathLst>
                <a:path w="123698" h="136652">
                  <a:moveTo>
                    <a:pt x="97028" y="136652"/>
                  </a:moveTo>
                  <a:lnTo>
                    <a:pt x="97028" y="57023"/>
                  </a:lnTo>
                  <a:lnTo>
                    <a:pt x="70993" y="108839"/>
                  </a:lnTo>
                  <a:lnTo>
                    <a:pt x="52959" y="108839"/>
                  </a:lnTo>
                  <a:lnTo>
                    <a:pt x="26670" y="57023"/>
                  </a:lnTo>
                  <a:lnTo>
                    <a:pt x="26670" y="136652"/>
                  </a:lnTo>
                  <a:lnTo>
                    <a:pt x="0" y="136652"/>
                  </a:lnTo>
                  <a:lnTo>
                    <a:pt x="0" y="0"/>
                  </a:lnTo>
                  <a:lnTo>
                    <a:pt x="26289" y="0"/>
                  </a:lnTo>
                  <a:lnTo>
                    <a:pt x="61976" y="73914"/>
                  </a:lnTo>
                  <a:lnTo>
                    <a:pt x="97409" y="0"/>
                  </a:lnTo>
                  <a:lnTo>
                    <a:pt x="123698" y="0"/>
                  </a:lnTo>
                  <a:lnTo>
                    <a:pt x="123698" y="136652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  <p:sp>
          <p:nvSpPr>
            <p:cNvPr id="64" name="Freeform 22">
              <a:extLst>
                <a:ext uri="{FF2B5EF4-FFF2-40B4-BE49-F238E27FC236}">
                  <a16:creationId xmlns:a16="http://schemas.microsoft.com/office/drawing/2014/main" id="{F7760737-4D6E-39A2-503C-58256753DF97}"/>
                </a:ext>
              </a:extLst>
            </p:cNvPr>
            <p:cNvSpPr/>
            <p:nvPr/>
          </p:nvSpPr>
          <p:spPr>
            <a:xfrm>
              <a:off x="987044" y="346075"/>
              <a:ext cx="89916" cy="136652"/>
            </a:xfrm>
            <a:custGeom>
              <a:avLst/>
              <a:gdLst/>
              <a:ahLst/>
              <a:cxnLst/>
              <a:rect l="l" t="t" r="r" b="b"/>
              <a:pathLst>
                <a:path w="89916" h="136652">
                  <a:moveTo>
                    <a:pt x="0" y="136652"/>
                  </a:moveTo>
                  <a:lnTo>
                    <a:pt x="0" y="0"/>
                  </a:lnTo>
                  <a:lnTo>
                    <a:pt x="89916" y="0"/>
                  </a:lnTo>
                  <a:lnTo>
                    <a:pt x="89916" y="23749"/>
                  </a:lnTo>
                  <a:lnTo>
                    <a:pt x="26670" y="23749"/>
                  </a:lnTo>
                  <a:lnTo>
                    <a:pt x="26670" y="55753"/>
                  </a:lnTo>
                  <a:lnTo>
                    <a:pt x="80518" y="55753"/>
                  </a:lnTo>
                  <a:lnTo>
                    <a:pt x="80518" y="79502"/>
                  </a:lnTo>
                  <a:lnTo>
                    <a:pt x="26670" y="79502"/>
                  </a:lnTo>
                  <a:lnTo>
                    <a:pt x="26670" y="112649"/>
                  </a:lnTo>
                  <a:lnTo>
                    <a:pt x="89916" y="112649"/>
                  </a:lnTo>
                  <a:lnTo>
                    <a:pt x="89916" y="136398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  <p:sp>
          <p:nvSpPr>
            <p:cNvPr id="65" name="Freeform 23">
              <a:extLst>
                <a:ext uri="{FF2B5EF4-FFF2-40B4-BE49-F238E27FC236}">
                  <a16:creationId xmlns:a16="http://schemas.microsoft.com/office/drawing/2014/main" id="{61EBF532-FDC3-4309-4B8F-64B8471F4234}"/>
                </a:ext>
              </a:extLst>
            </p:cNvPr>
            <p:cNvSpPr/>
            <p:nvPr/>
          </p:nvSpPr>
          <p:spPr>
            <a:xfrm>
              <a:off x="1103122" y="346075"/>
              <a:ext cx="103378" cy="136652"/>
            </a:xfrm>
            <a:custGeom>
              <a:avLst/>
              <a:gdLst/>
              <a:ahLst/>
              <a:cxnLst/>
              <a:rect l="l" t="t" r="r" b="b"/>
              <a:pathLst>
                <a:path w="103378" h="136652">
                  <a:moveTo>
                    <a:pt x="51816" y="23876"/>
                  </a:moveTo>
                  <a:lnTo>
                    <a:pt x="26670" y="23876"/>
                  </a:lnTo>
                  <a:lnTo>
                    <a:pt x="26670" y="59944"/>
                  </a:lnTo>
                  <a:lnTo>
                    <a:pt x="51816" y="59944"/>
                  </a:lnTo>
                  <a:cubicBezTo>
                    <a:pt x="63500" y="59944"/>
                    <a:pt x="71247" y="52451"/>
                    <a:pt x="71247" y="41910"/>
                  </a:cubicBezTo>
                  <a:cubicBezTo>
                    <a:pt x="71247" y="31369"/>
                    <a:pt x="63627" y="23876"/>
                    <a:pt x="51816" y="23876"/>
                  </a:cubicBezTo>
                  <a:moveTo>
                    <a:pt x="72517" y="136652"/>
                  </a:moveTo>
                  <a:lnTo>
                    <a:pt x="45847" y="82169"/>
                  </a:lnTo>
                  <a:lnTo>
                    <a:pt x="26670" y="82169"/>
                  </a:lnTo>
                  <a:lnTo>
                    <a:pt x="26670" y="136652"/>
                  </a:lnTo>
                  <a:lnTo>
                    <a:pt x="0" y="136652"/>
                  </a:lnTo>
                  <a:lnTo>
                    <a:pt x="0" y="0"/>
                  </a:lnTo>
                  <a:lnTo>
                    <a:pt x="53467" y="0"/>
                  </a:lnTo>
                  <a:cubicBezTo>
                    <a:pt x="81280" y="0"/>
                    <a:pt x="97790" y="18923"/>
                    <a:pt x="97790" y="41783"/>
                  </a:cubicBezTo>
                  <a:cubicBezTo>
                    <a:pt x="97790" y="60960"/>
                    <a:pt x="86106" y="72898"/>
                    <a:pt x="72898" y="77724"/>
                  </a:cubicBezTo>
                  <a:lnTo>
                    <a:pt x="103378" y="136652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  <p:sp>
          <p:nvSpPr>
            <p:cNvPr id="66" name="Freeform 24">
              <a:extLst>
                <a:ext uri="{FF2B5EF4-FFF2-40B4-BE49-F238E27FC236}">
                  <a16:creationId xmlns:a16="http://schemas.microsoft.com/office/drawing/2014/main" id="{06F6AD76-070F-9031-F209-FB0DEFA308AF}"/>
                </a:ext>
              </a:extLst>
            </p:cNvPr>
            <p:cNvSpPr/>
            <p:nvPr/>
          </p:nvSpPr>
          <p:spPr>
            <a:xfrm>
              <a:off x="1223899" y="344932"/>
              <a:ext cx="100584" cy="138938"/>
            </a:xfrm>
            <a:custGeom>
              <a:avLst/>
              <a:gdLst/>
              <a:ahLst/>
              <a:cxnLst/>
              <a:rect l="l" t="t" r="r" b="b"/>
              <a:pathLst>
                <a:path w="100584" h="138938">
                  <a:moveTo>
                    <a:pt x="50546" y="138938"/>
                  </a:moveTo>
                  <a:cubicBezTo>
                    <a:pt x="34798" y="138938"/>
                    <a:pt x="23241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3241" y="5207"/>
                    <a:pt x="34798" y="0"/>
                    <a:pt x="50546" y="0"/>
                  </a:cubicBezTo>
                  <a:cubicBezTo>
                    <a:pt x="76073" y="0"/>
                    <a:pt x="95631" y="14605"/>
                    <a:pt x="100584" y="43180"/>
                  </a:cubicBezTo>
                  <a:lnTo>
                    <a:pt x="73279" y="43180"/>
                  </a:lnTo>
                  <a:cubicBezTo>
                    <a:pt x="70612" y="32004"/>
                    <a:pt x="63627" y="23749"/>
                    <a:pt x="50419" y="23749"/>
                  </a:cubicBezTo>
                  <a:cubicBezTo>
                    <a:pt x="43180" y="23749"/>
                    <a:pt x="37211" y="26416"/>
                    <a:pt x="33401" y="30861"/>
                  </a:cubicBezTo>
                  <a:cubicBezTo>
                    <a:pt x="28448" y="36576"/>
                    <a:pt x="26670" y="43307"/>
                    <a:pt x="26670" y="69469"/>
                  </a:cubicBezTo>
                  <a:cubicBezTo>
                    <a:pt x="26670" y="95631"/>
                    <a:pt x="28448" y="102235"/>
                    <a:pt x="33401" y="108077"/>
                  </a:cubicBezTo>
                  <a:cubicBezTo>
                    <a:pt x="37211" y="112522"/>
                    <a:pt x="43180" y="115189"/>
                    <a:pt x="50419" y="115189"/>
                  </a:cubicBezTo>
                  <a:cubicBezTo>
                    <a:pt x="63627" y="115189"/>
                    <a:pt x="70739" y="106934"/>
                    <a:pt x="73406" y="95758"/>
                  </a:cubicBezTo>
                  <a:lnTo>
                    <a:pt x="100457" y="95758"/>
                  </a:lnTo>
                  <a:cubicBezTo>
                    <a:pt x="95504" y="124333"/>
                    <a:pt x="75692" y="138938"/>
                    <a:pt x="50419" y="138938"/>
                  </a:cubicBezTo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  <p:sp>
          <p:nvSpPr>
            <p:cNvPr id="67" name="Freeform 25">
              <a:extLst>
                <a:ext uri="{FF2B5EF4-FFF2-40B4-BE49-F238E27FC236}">
                  <a16:creationId xmlns:a16="http://schemas.microsoft.com/office/drawing/2014/main" id="{4DB2E38B-7A7A-DAED-0856-B91D4D74B4F2}"/>
                </a:ext>
              </a:extLst>
            </p:cNvPr>
            <p:cNvSpPr/>
            <p:nvPr/>
          </p:nvSpPr>
          <p:spPr>
            <a:xfrm>
              <a:off x="1347597" y="346075"/>
              <a:ext cx="26670" cy="136652"/>
            </a:xfrm>
            <a:custGeom>
              <a:avLst/>
              <a:gdLst/>
              <a:ahLst/>
              <a:cxnLst/>
              <a:rect l="l" t="t" r="r" b="b"/>
              <a:pathLst>
                <a:path w="26670" h="136652">
                  <a:moveTo>
                    <a:pt x="0" y="0"/>
                  </a:moveTo>
                  <a:lnTo>
                    <a:pt x="26670" y="0"/>
                  </a:lnTo>
                  <a:lnTo>
                    <a:pt x="26670" y="136652"/>
                  </a:lnTo>
                  <a:lnTo>
                    <a:pt x="0" y="136652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  <p:sp>
          <p:nvSpPr>
            <p:cNvPr id="68" name="Freeform 26">
              <a:extLst>
                <a:ext uri="{FF2B5EF4-FFF2-40B4-BE49-F238E27FC236}">
                  <a16:creationId xmlns:a16="http://schemas.microsoft.com/office/drawing/2014/main" id="{9AF7978A-3C61-5B83-1B7A-286DE70BF2F5}"/>
                </a:ext>
              </a:extLst>
            </p:cNvPr>
            <p:cNvSpPr/>
            <p:nvPr/>
          </p:nvSpPr>
          <p:spPr>
            <a:xfrm>
              <a:off x="1391158" y="345948"/>
              <a:ext cx="120523" cy="136652"/>
            </a:xfrm>
            <a:custGeom>
              <a:avLst/>
              <a:gdLst/>
              <a:ahLst/>
              <a:cxnLst/>
              <a:rect l="l" t="t" r="r" b="b"/>
              <a:pathLst>
                <a:path w="120523" h="136652">
                  <a:moveTo>
                    <a:pt x="60706" y="40386"/>
                  </a:moveTo>
                  <a:lnTo>
                    <a:pt x="43434" y="90043"/>
                  </a:lnTo>
                  <a:lnTo>
                    <a:pt x="77343" y="90043"/>
                  </a:lnTo>
                  <a:close/>
                  <a:moveTo>
                    <a:pt x="92583" y="136652"/>
                  </a:moveTo>
                  <a:lnTo>
                    <a:pt x="84582" y="112522"/>
                  </a:lnTo>
                  <a:lnTo>
                    <a:pt x="36068" y="112522"/>
                  </a:lnTo>
                  <a:lnTo>
                    <a:pt x="27813" y="136652"/>
                  </a:lnTo>
                  <a:lnTo>
                    <a:pt x="0" y="136652"/>
                  </a:lnTo>
                  <a:lnTo>
                    <a:pt x="49657" y="0"/>
                  </a:lnTo>
                  <a:lnTo>
                    <a:pt x="70612" y="0"/>
                  </a:lnTo>
                  <a:lnTo>
                    <a:pt x="120523" y="136652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  <p:sp>
          <p:nvSpPr>
            <p:cNvPr id="69" name="Freeform 27">
              <a:extLst>
                <a:ext uri="{FF2B5EF4-FFF2-40B4-BE49-F238E27FC236}">
                  <a16:creationId xmlns:a16="http://schemas.microsoft.com/office/drawing/2014/main" id="{329B32CF-7557-3C53-0C09-48A6183BD128}"/>
                </a:ext>
              </a:extLst>
            </p:cNvPr>
            <p:cNvSpPr/>
            <p:nvPr/>
          </p:nvSpPr>
          <p:spPr>
            <a:xfrm>
              <a:off x="1528445" y="346075"/>
              <a:ext cx="88646" cy="136652"/>
            </a:xfrm>
            <a:custGeom>
              <a:avLst/>
              <a:gdLst/>
              <a:ahLst/>
              <a:cxnLst/>
              <a:rect l="l" t="t" r="r" b="b"/>
              <a:pathLst>
                <a:path w="88646" h="136652">
                  <a:moveTo>
                    <a:pt x="0" y="136652"/>
                  </a:moveTo>
                  <a:lnTo>
                    <a:pt x="0" y="0"/>
                  </a:lnTo>
                  <a:lnTo>
                    <a:pt x="26670" y="0"/>
                  </a:lnTo>
                  <a:lnTo>
                    <a:pt x="26670" y="112776"/>
                  </a:lnTo>
                  <a:lnTo>
                    <a:pt x="88646" y="112776"/>
                  </a:lnTo>
                  <a:lnTo>
                    <a:pt x="88646" y="136525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779263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Template-DI-oficial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ersonalizada 1">
      <a:majorFont>
        <a:latin typeface="AMX"/>
        <a:ea typeface=""/>
        <a:cs typeface=""/>
      </a:majorFont>
      <a:minorFont>
        <a:latin typeface="AMX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69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66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6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Personalizada 1">
      <a:majorFont>
        <a:latin typeface="AMX"/>
        <a:ea typeface=""/>
        <a:cs typeface=""/>
      </a:majorFont>
      <a:minorFont>
        <a:latin typeface="AMX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Personalizar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6_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1_Template-DI-oficial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ersonalizada 1">
      <a:majorFont>
        <a:latin typeface="AMX"/>
        <a:ea typeface=""/>
        <a:cs typeface=""/>
      </a:majorFont>
      <a:minorFont>
        <a:latin typeface="AMX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</a:themeOverride>
</file>

<file path=ppt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</a:themeOverride>
</file>

<file path=ppt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</a:themeOverride>
</file>

<file path=ppt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0BAA0BFA4660643A687B2FDCEE2805C" ma:contentTypeVersion="16" ma:contentTypeDescription="Create a new document." ma:contentTypeScope="" ma:versionID="83a107cb6ee718b28a35319e73901b71">
  <xsd:schema xmlns:xsd="http://www.w3.org/2001/XMLSchema" xmlns:xs="http://www.w3.org/2001/XMLSchema" xmlns:p="http://schemas.microsoft.com/office/2006/metadata/properties" xmlns:ns2="05ec3496-d55f-4088-b91d-c078abc80e92" xmlns:ns3="81d509b4-a50c-4eb4-9c41-c741e6a75022" targetNamespace="http://schemas.microsoft.com/office/2006/metadata/properties" ma:root="true" ma:fieldsID="e1820d4a0ed3070582cd2d5a0e0a6069" ns2:_="" ns3:_="">
    <xsd:import namespace="05ec3496-d55f-4088-b91d-c078abc80e92"/>
    <xsd:import namespace="81d509b4-a50c-4eb4-9c41-c741e6a7502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ec3496-d55f-4088-b91d-c078abc80e9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b62656bb-9f06-4eb9-a633-2fef78b9ad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d509b4-a50c-4eb4-9c41-c741e6a75022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82c19a5d-29b4-4c37-a0bc-18ab980d9013}" ma:internalName="TaxCatchAll" ma:showField="CatchAllData" ma:web="81d509b4-a50c-4eb4-9c41-c741e6a7502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5ec3496-d55f-4088-b91d-c078abc80e92">
      <Terms xmlns="http://schemas.microsoft.com/office/infopath/2007/PartnerControls"/>
    </lcf76f155ced4ddcb4097134ff3c332f>
    <TaxCatchAll xmlns="81d509b4-a50c-4eb4-9c41-c741e6a75022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2319298-3868-4623-B51B-83D99E40729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5ec3496-d55f-4088-b91d-c078abc80e92"/>
    <ds:schemaRef ds:uri="81d509b4-a50c-4eb4-9c41-c741e6a750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7121849-4437-4D97-8050-36BB5475C8C5}">
  <ds:schemaRefs>
    <ds:schemaRef ds:uri="05ec3496-d55f-4088-b91d-c078abc80e92"/>
    <ds:schemaRef ds:uri="81d509b4-a50c-4eb4-9c41-c741e6a75022"/>
    <ds:schemaRef ds:uri="http://schemas.microsoft.com/office/2006/metadata/properties"/>
    <ds:schemaRef ds:uri="http://schemas.microsoft.com/office/infopath/2007/PartnerControls"/>
    <ds:schemaRef ds:uri="http://www.w3.org/2000/xmlns/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809519B9-B4BF-471C-8A79-21E908FFA6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5331</TotalTime>
  <Words>6118</Words>
  <Application>Microsoft Office PowerPoint</Application>
  <PresentationFormat>Widescreen</PresentationFormat>
  <Paragraphs>1095</Paragraphs>
  <Slides>103</Slides>
  <Notes>52</Notes>
  <HiddenSlides>4</HiddenSlides>
  <MMClips>0</MMClips>
  <ScaleCrop>false</ScaleCrop>
  <HeadingPairs>
    <vt:vector size="8" baseType="variant">
      <vt:variant>
        <vt:lpstr>Fontes usadas</vt:lpstr>
      </vt:variant>
      <vt:variant>
        <vt:i4>14</vt:i4>
      </vt:variant>
      <vt:variant>
        <vt:lpstr>Tema</vt:lpstr>
      </vt:variant>
      <vt:variant>
        <vt:i4>9</vt:i4>
      </vt:variant>
      <vt:variant>
        <vt:lpstr>Servidores OLE inseridos</vt:lpstr>
      </vt:variant>
      <vt:variant>
        <vt:i4>1</vt:i4>
      </vt:variant>
      <vt:variant>
        <vt:lpstr>Títulos de slides</vt:lpstr>
      </vt:variant>
      <vt:variant>
        <vt:i4>103</vt:i4>
      </vt:variant>
    </vt:vector>
  </HeadingPairs>
  <TitlesOfParts>
    <vt:vector size="127" baseType="lpstr">
      <vt:lpstr>Calibri</vt:lpstr>
      <vt:lpstr>AMX</vt:lpstr>
      <vt:lpstr>Wingdings</vt:lpstr>
      <vt:lpstr>Arial Rounded MT Bold</vt:lpstr>
      <vt:lpstr>Segoe UI Black</vt:lpstr>
      <vt:lpstr>AMX Black</vt:lpstr>
      <vt:lpstr>Calibri Light</vt:lpstr>
      <vt:lpstr>Aptos</vt:lpstr>
      <vt:lpstr>AMX Medium</vt:lpstr>
      <vt:lpstr>Agency FB</vt:lpstr>
      <vt:lpstr>Open Sans</vt:lpstr>
      <vt:lpstr>Arial</vt:lpstr>
      <vt:lpstr>Segoe UI</vt:lpstr>
      <vt:lpstr>Cindie MonoD</vt:lpstr>
      <vt:lpstr>Template-DI-oficial</vt:lpstr>
      <vt:lpstr>1_Tema do Office</vt:lpstr>
      <vt:lpstr>69_Office Theme</vt:lpstr>
      <vt:lpstr>66_Office Theme</vt:lpstr>
      <vt:lpstr>3_Office Theme</vt:lpstr>
      <vt:lpstr>Tema do Office</vt:lpstr>
      <vt:lpstr>Personalizar design</vt:lpstr>
      <vt:lpstr>6_Tema do Office</vt:lpstr>
      <vt:lpstr>1_Template-DI-oficial</vt:lpstr>
      <vt:lpstr>Bitmap Image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24 MESES (permanência)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Débora Neves</dc:creator>
  <cp:lastModifiedBy>ADIONI MATOS DA SILVA</cp:lastModifiedBy>
  <cp:revision>109</cp:revision>
  <dcterms:created xsi:type="dcterms:W3CDTF">2025-01-06T18:07:00Z</dcterms:created>
  <dcterms:modified xsi:type="dcterms:W3CDTF">2026-05-25T14:55:36Z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830D11A151C34AB0AF1FA525302B10B5_13</vt:lpwstr>
  </property>
  <property fmtid="{D5CDD505-2E9C-101B-9397-08002B2CF9AE}" pid="3" name="KSOProductBuildVer">
    <vt:lpwstr>1046-12.2.0.19805</vt:lpwstr>
  </property>
  <property fmtid="{D5CDD505-2E9C-101B-9397-08002B2CF9AE}" pid="4" name="ContentTypeId">
    <vt:lpwstr>0x01010030BAA0BFA4660643A687B2FDCEE2805C</vt:lpwstr>
  </property>
  <property fmtid="{D5CDD505-2E9C-101B-9397-08002B2CF9AE}" pid="5" name="MediaServiceImageTags">
    <vt:lpwstr/>
  </property>
</Properties>
</file>