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tags/tag5.xml" ContentType="application/vnd.openxmlformats-officedocument.presentationml.tags+xml"/>
  <Override PartName="/ppt/notesSlides/notesSlide3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4.xml" ContentType="application/vnd.openxmlformats-officedocument.presentationml.notesSl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422" r:id="rId2"/>
    <p:sldId id="400" r:id="rId3"/>
    <p:sldId id="482" r:id="rId4"/>
    <p:sldId id="256" r:id="rId5"/>
    <p:sldId id="2147473063" r:id="rId6"/>
    <p:sldId id="2147473091" r:id="rId7"/>
    <p:sldId id="2147473101" r:id="rId8"/>
    <p:sldId id="2147473065" r:id="rId9"/>
    <p:sldId id="2147473066" r:id="rId10"/>
    <p:sldId id="2147473068" r:id="rId11"/>
    <p:sldId id="2147473098" r:id="rId12"/>
    <p:sldId id="2147473069" r:id="rId13"/>
    <p:sldId id="2147473070" r:id="rId14"/>
    <p:sldId id="2147473071" r:id="rId15"/>
    <p:sldId id="2147473099" r:id="rId16"/>
    <p:sldId id="2147473072" r:id="rId17"/>
    <p:sldId id="2147473074" r:id="rId18"/>
    <p:sldId id="2147473100" r:id="rId19"/>
    <p:sldId id="2147473088" r:id="rId20"/>
    <p:sldId id="2147473078" r:id="rId21"/>
    <p:sldId id="2147473089" r:id="rId22"/>
    <p:sldId id="2147473079" r:id="rId23"/>
    <p:sldId id="2147473093" r:id="rId24"/>
    <p:sldId id="2147473082" r:id="rId25"/>
    <p:sldId id="2147473083" r:id="rId26"/>
    <p:sldId id="2147473085" r:id="rId27"/>
    <p:sldId id="2147473090" r:id="rId28"/>
    <p:sldId id="2147473086" r:id="rId29"/>
    <p:sldId id="2147473102" r:id="rId30"/>
    <p:sldId id="2147473096" r:id="rId31"/>
    <p:sldId id="2147473094" r:id="rId32"/>
    <p:sldId id="2147473103" r:id="rId33"/>
    <p:sldId id="2147473104" r:id="rId34"/>
    <p:sldId id="2147473105" r:id="rId35"/>
    <p:sldId id="2147473097" r:id="rId36"/>
    <p:sldId id="2147473106" r:id="rId3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1F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F46BBC-AD3D-4D65-9C64-52143DC83DE8}" v="3226" dt="2025-10-02T18:34:14.858"/>
    <p1510:client id="{062084AE-234E-0839-3291-390ACA5B8B21}" v="922" dt="2025-10-02T18:32:44.513"/>
    <p1510:client id="{2CDCFF11-199E-9843-11BD-7DF8F2E83AB9}" v="398" dt="2025-10-02T17:52:28.654"/>
    <p1510:client id="{41327DDB-97D0-3848-B342-2B070B106C52}" v="145" dt="2025-10-02T19:10:25.442"/>
    <p1510:client id="{A531027F-14E7-883E-F054-C77482F8E0F4}" v="106" dt="2025-10-02T19:23:42.215"/>
    <p1510:client id="{E4FB698F-64CE-4C3E-980D-826FA0AACCC7}" v="2314" dt="2025-10-01T20:53:59.930"/>
    <p1510:client id="{E9C1C8A5-8A2F-4C13-83CC-7E072D9982DA}" v="338" dt="2025-10-02T19:51:10.6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384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microsoft.com/office/2016/11/relationships/changesInfo" Target="changesInfos/changesInfo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CISCA PRISCILA SANTOS DE SOUSA" userId="S::francisca.sousa@claro.com.br::fcca7ff2-e2d1-407e-9da7-e42498dec629" providerId="AD" clId="Web-{A531027F-14E7-883E-F054-C77482F8E0F4}"/>
    <pc:docChg chg="modSld">
      <pc:chgData name="FRANCISCA PRISCILA SANTOS DE SOUSA" userId="S::francisca.sousa@claro.com.br::fcca7ff2-e2d1-407e-9da7-e42498dec629" providerId="AD" clId="Web-{A531027F-14E7-883E-F054-C77482F8E0F4}" dt="2025-10-02T19:23:42.215" v="54" actId="20577"/>
      <pc:docMkLst>
        <pc:docMk/>
      </pc:docMkLst>
      <pc:sldChg chg="addSp delSp modSp">
        <pc:chgData name="FRANCISCA PRISCILA SANTOS DE SOUSA" userId="S::francisca.sousa@claro.com.br::fcca7ff2-e2d1-407e-9da7-e42498dec629" providerId="AD" clId="Web-{A531027F-14E7-883E-F054-C77482F8E0F4}" dt="2025-10-02T19:23:42.215" v="54" actId="20577"/>
        <pc:sldMkLst>
          <pc:docMk/>
          <pc:sldMk cId="3468728576" sldId="2147473097"/>
        </pc:sldMkLst>
        <pc:spChg chg="add del mod">
          <ac:chgData name="FRANCISCA PRISCILA SANTOS DE SOUSA" userId="S::francisca.sousa@claro.com.br::fcca7ff2-e2d1-407e-9da7-e42498dec629" providerId="AD" clId="Web-{A531027F-14E7-883E-F054-C77482F8E0F4}" dt="2025-10-02T19:23:42.215" v="54" actId="20577"/>
          <ac:spMkLst>
            <pc:docMk/>
            <pc:sldMk cId="3468728576" sldId="2147473097"/>
            <ac:spMk id="17" creationId="{E120488D-7AAC-5758-39ED-F7E934745E8E}"/>
          </ac:spMkLst>
        </pc:spChg>
      </pc:sldChg>
    </pc:docChg>
  </pc:docChgLst>
  <pc:docChgLst>
    <pc:chgData name="ANDREIA FERREIRA DE AGUIAR" userId="de8c5507-6e89-4a9e-93d7-e1d3c9758874" providerId="ADAL" clId="{E9C1C8A5-8A2F-4C13-83CC-7E072D9982DA}"/>
    <pc:docChg chg="undo custSel modSld">
      <pc:chgData name="ANDREIA FERREIRA DE AGUIAR" userId="de8c5507-6e89-4a9e-93d7-e1d3c9758874" providerId="ADAL" clId="{E9C1C8A5-8A2F-4C13-83CC-7E072D9982DA}" dt="2025-10-02T19:51:10.619" v="337" actId="20577"/>
      <pc:docMkLst>
        <pc:docMk/>
      </pc:docMkLst>
      <pc:sldChg chg="delSp mod">
        <pc:chgData name="ANDREIA FERREIRA DE AGUIAR" userId="de8c5507-6e89-4a9e-93d7-e1d3c9758874" providerId="ADAL" clId="{E9C1C8A5-8A2F-4C13-83CC-7E072D9982DA}" dt="2025-10-02T19:39:07.415" v="211" actId="478"/>
        <pc:sldMkLst>
          <pc:docMk/>
          <pc:sldMk cId="1745229666" sldId="2147473068"/>
        </pc:sldMkLst>
        <pc:spChg chg="del">
          <ac:chgData name="ANDREIA FERREIRA DE AGUIAR" userId="de8c5507-6e89-4a9e-93d7-e1d3c9758874" providerId="ADAL" clId="{E9C1C8A5-8A2F-4C13-83CC-7E072D9982DA}" dt="2025-10-02T19:39:07.415" v="211" actId="478"/>
          <ac:spMkLst>
            <pc:docMk/>
            <pc:sldMk cId="1745229666" sldId="2147473068"/>
            <ac:spMk id="47" creationId="{3ADA1182-B065-6925-F90E-C84686EA2B31}"/>
          </ac:spMkLst>
        </pc:spChg>
      </pc:sldChg>
      <pc:sldChg chg="modSp mod">
        <pc:chgData name="ANDREIA FERREIRA DE AGUIAR" userId="de8c5507-6e89-4a9e-93d7-e1d3c9758874" providerId="ADAL" clId="{E9C1C8A5-8A2F-4C13-83CC-7E072D9982DA}" dt="2025-10-02T19:49:49.298" v="325" actId="1076"/>
        <pc:sldMkLst>
          <pc:docMk/>
          <pc:sldMk cId="2755098429" sldId="2147473070"/>
        </pc:sldMkLst>
        <pc:spChg chg="mod">
          <ac:chgData name="ANDREIA FERREIRA DE AGUIAR" userId="de8c5507-6e89-4a9e-93d7-e1d3c9758874" providerId="ADAL" clId="{E9C1C8A5-8A2F-4C13-83CC-7E072D9982DA}" dt="2025-10-02T19:49:49.298" v="325" actId="1076"/>
          <ac:spMkLst>
            <pc:docMk/>
            <pc:sldMk cId="2755098429" sldId="2147473070"/>
            <ac:spMk id="47" creationId="{803CE536-82B2-B6AD-EC27-72B3509AE691}"/>
          </ac:spMkLst>
        </pc:spChg>
      </pc:sldChg>
      <pc:sldChg chg="modSp mod">
        <pc:chgData name="ANDREIA FERREIRA DE AGUIAR" userId="de8c5507-6e89-4a9e-93d7-e1d3c9758874" providerId="ADAL" clId="{E9C1C8A5-8A2F-4C13-83CC-7E072D9982DA}" dt="2025-10-02T19:49:24.733" v="324" actId="108"/>
        <pc:sldMkLst>
          <pc:docMk/>
          <pc:sldMk cId="4153830063" sldId="2147473074"/>
        </pc:sldMkLst>
        <pc:spChg chg="mod">
          <ac:chgData name="ANDREIA FERREIRA DE AGUIAR" userId="de8c5507-6e89-4a9e-93d7-e1d3c9758874" providerId="ADAL" clId="{E9C1C8A5-8A2F-4C13-83CC-7E072D9982DA}" dt="2025-10-02T19:49:24.733" v="324" actId="108"/>
          <ac:spMkLst>
            <pc:docMk/>
            <pc:sldMk cId="4153830063" sldId="2147473074"/>
            <ac:spMk id="26" creationId="{6AEEDBD2-4FB7-7130-84A2-8DB1F4BFF639}"/>
          </ac:spMkLst>
        </pc:spChg>
      </pc:sldChg>
      <pc:sldChg chg="modSp">
        <pc:chgData name="ANDREIA FERREIRA DE AGUIAR" userId="de8c5507-6e89-4a9e-93d7-e1d3c9758874" providerId="ADAL" clId="{E9C1C8A5-8A2F-4C13-83CC-7E072D9982DA}" dt="2025-10-02T19:03:57.809" v="0"/>
        <pc:sldMkLst>
          <pc:docMk/>
          <pc:sldMk cId="1012841619" sldId="2147473086"/>
        </pc:sldMkLst>
        <pc:spChg chg="mod">
          <ac:chgData name="ANDREIA FERREIRA DE AGUIAR" userId="de8c5507-6e89-4a9e-93d7-e1d3c9758874" providerId="ADAL" clId="{E9C1C8A5-8A2F-4C13-83CC-7E072D9982DA}" dt="2025-10-02T19:03:57.809" v="0"/>
          <ac:spMkLst>
            <pc:docMk/>
            <pc:sldMk cId="1012841619" sldId="2147473086"/>
            <ac:spMk id="6" creationId="{C1D771F1-110C-FD3C-80E1-A2168F3BBC0C}"/>
          </ac:spMkLst>
        </pc:spChg>
      </pc:sldChg>
      <pc:sldChg chg="modSp mod">
        <pc:chgData name="ANDREIA FERREIRA DE AGUIAR" userId="de8c5507-6e89-4a9e-93d7-e1d3c9758874" providerId="ADAL" clId="{E9C1C8A5-8A2F-4C13-83CC-7E072D9982DA}" dt="2025-10-02T19:35:05.727" v="123" actId="113"/>
        <pc:sldMkLst>
          <pc:docMk/>
          <pc:sldMk cId="3996787423" sldId="2147473088"/>
        </pc:sldMkLst>
        <pc:spChg chg="mod">
          <ac:chgData name="ANDREIA FERREIRA DE AGUIAR" userId="de8c5507-6e89-4a9e-93d7-e1d3c9758874" providerId="ADAL" clId="{E9C1C8A5-8A2F-4C13-83CC-7E072D9982DA}" dt="2025-10-02T19:35:05.727" v="123" actId="113"/>
          <ac:spMkLst>
            <pc:docMk/>
            <pc:sldMk cId="3996787423" sldId="2147473088"/>
            <ac:spMk id="8" creationId="{5D4BCD2F-B909-3366-483B-D1BB88BA1779}"/>
          </ac:spMkLst>
        </pc:spChg>
        <pc:spChg chg="mod">
          <ac:chgData name="ANDREIA FERREIRA DE AGUIAR" userId="de8c5507-6e89-4a9e-93d7-e1d3c9758874" providerId="ADAL" clId="{E9C1C8A5-8A2F-4C13-83CC-7E072D9982DA}" dt="2025-10-02T19:34:40.526" v="119" actId="6549"/>
          <ac:spMkLst>
            <pc:docMk/>
            <pc:sldMk cId="3996787423" sldId="2147473088"/>
            <ac:spMk id="26" creationId="{E86FED7C-B3F4-48CA-1AF8-8E1E8E10353C}"/>
          </ac:spMkLst>
        </pc:spChg>
        <pc:spChg chg="mod">
          <ac:chgData name="ANDREIA FERREIRA DE AGUIAR" userId="de8c5507-6e89-4a9e-93d7-e1d3c9758874" providerId="ADAL" clId="{E9C1C8A5-8A2F-4C13-83CC-7E072D9982DA}" dt="2025-10-02T19:34:53.480" v="120" actId="1076"/>
          <ac:spMkLst>
            <pc:docMk/>
            <pc:sldMk cId="3996787423" sldId="2147473088"/>
            <ac:spMk id="45" creationId="{E9E04C58-9713-FDE7-EEA2-2F3CD8E87AB3}"/>
          </ac:spMkLst>
        </pc:spChg>
        <pc:picChg chg="mod">
          <ac:chgData name="ANDREIA FERREIRA DE AGUIAR" userId="de8c5507-6e89-4a9e-93d7-e1d3c9758874" providerId="ADAL" clId="{E9C1C8A5-8A2F-4C13-83CC-7E072D9982DA}" dt="2025-10-02T19:34:53.480" v="120" actId="1076"/>
          <ac:picMkLst>
            <pc:docMk/>
            <pc:sldMk cId="3996787423" sldId="2147473088"/>
            <ac:picMk id="46" creationId="{A0C4E7F6-4152-1E8C-CE2D-6A09E43CFCBA}"/>
          </ac:picMkLst>
        </pc:picChg>
      </pc:sldChg>
      <pc:sldChg chg="modSp mod">
        <pc:chgData name="ANDREIA FERREIRA DE AGUIAR" userId="de8c5507-6e89-4a9e-93d7-e1d3c9758874" providerId="ADAL" clId="{E9C1C8A5-8A2F-4C13-83CC-7E072D9982DA}" dt="2025-10-02T19:38:42.261" v="210" actId="20577"/>
        <pc:sldMkLst>
          <pc:docMk/>
          <pc:sldMk cId="3634972230" sldId="2147473091"/>
        </pc:sldMkLst>
        <pc:spChg chg="mod">
          <ac:chgData name="ANDREIA FERREIRA DE AGUIAR" userId="de8c5507-6e89-4a9e-93d7-e1d3c9758874" providerId="ADAL" clId="{E9C1C8A5-8A2F-4C13-83CC-7E072D9982DA}" dt="2025-10-02T19:38:42.261" v="210" actId="20577"/>
          <ac:spMkLst>
            <pc:docMk/>
            <pc:sldMk cId="3634972230" sldId="2147473091"/>
            <ac:spMk id="2" creationId="{9393EAA7-02A4-426A-8824-976974217F8F}"/>
          </ac:spMkLst>
        </pc:spChg>
      </pc:sldChg>
      <pc:sldChg chg="addSp modSp mod">
        <pc:chgData name="ANDREIA FERREIRA DE AGUIAR" userId="de8c5507-6e89-4a9e-93d7-e1d3c9758874" providerId="ADAL" clId="{E9C1C8A5-8A2F-4C13-83CC-7E072D9982DA}" dt="2025-10-02T19:49:16.687" v="323" actId="108"/>
        <pc:sldMkLst>
          <pc:docMk/>
          <pc:sldMk cId="3005372321" sldId="2147473100"/>
        </pc:sldMkLst>
        <pc:spChg chg="add mod">
          <ac:chgData name="ANDREIA FERREIRA DE AGUIAR" userId="de8c5507-6e89-4a9e-93d7-e1d3c9758874" providerId="ADAL" clId="{E9C1C8A5-8A2F-4C13-83CC-7E072D9982DA}" dt="2025-10-02T19:49:00.681" v="320" actId="1037"/>
          <ac:spMkLst>
            <pc:docMk/>
            <pc:sldMk cId="3005372321" sldId="2147473100"/>
            <ac:spMk id="3" creationId="{D80F2588-5361-2E46-48D8-E76411D3E24E}"/>
          </ac:spMkLst>
        </pc:spChg>
        <pc:spChg chg="mod">
          <ac:chgData name="ANDREIA FERREIRA DE AGUIAR" userId="de8c5507-6e89-4a9e-93d7-e1d3c9758874" providerId="ADAL" clId="{E9C1C8A5-8A2F-4C13-83CC-7E072D9982DA}" dt="2025-10-02T19:49:16.687" v="323" actId="108"/>
          <ac:spMkLst>
            <pc:docMk/>
            <pc:sldMk cId="3005372321" sldId="2147473100"/>
            <ac:spMk id="26" creationId="{5AEC98A0-EACB-0C64-8F04-78C117EC55FC}"/>
          </ac:spMkLst>
        </pc:spChg>
      </pc:sldChg>
      <pc:sldChg chg="modSp">
        <pc:chgData name="ANDREIA FERREIRA DE AGUIAR" userId="de8c5507-6e89-4a9e-93d7-e1d3c9758874" providerId="ADAL" clId="{E9C1C8A5-8A2F-4C13-83CC-7E072D9982DA}" dt="2025-10-02T19:04:12.303" v="1"/>
        <pc:sldMkLst>
          <pc:docMk/>
          <pc:sldMk cId="3531716073" sldId="2147473103"/>
        </pc:sldMkLst>
        <pc:spChg chg="mod">
          <ac:chgData name="ANDREIA FERREIRA DE AGUIAR" userId="de8c5507-6e89-4a9e-93d7-e1d3c9758874" providerId="ADAL" clId="{E9C1C8A5-8A2F-4C13-83CC-7E072D9982DA}" dt="2025-10-02T19:04:12.303" v="1"/>
          <ac:spMkLst>
            <pc:docMk/>
            <pc:sldMk cId="3531716073" sldId="2147473103"/>
            <ac:spMk id="6" creationId="{768C7762-958F-13DF-3B3F-60532E5478A7}"/>
          </ac:spMkLst>
        </pc:spChg>
      </pc:sldChg>
      <pc:sldChg chg="addSp modSp mod">
        <pc:chgData name="ANDREIA FERREIRA DE AGUIAR" userId="de8c5507-6e89-4a9e-93d7-e1d3c9758874" providerId="ADAL" clId="{E9C1C8A5-8A2F-4C13-83CC-7E072D9982DA}" dt="2025-10-02T19:51:10.619" v="337" actId="20577"/>
        <pc:sldMkLst>
          <pc:docMk/>
          <pc:sldMk cId="2781676885" sldId="2147473104"/>
        </pc:sldMkLst>
        <pc:spChg chg="mod">
          <ac:chgData name="ANDREIA FERREIRA DE AGUIAR" userId="de8c5507-6e89-4a9e-93d7-e1d3c9758874" providerId="ADAL" clId="{E9C1C8A5-8A2F-4C13-83CC-7E072D9982DA}" dt="2025-10-02T19:46:20.798" v="214" actId="20577"/>
          <ac:spMkLst>
            <pc:docMk/>
            <pc:sldMk cId="2781676885" sldId="2147473104"/>
            <ac:spMk id="2" creationId="{CB309C47-3489-80C8-4AB5-05C072FBCC3D}"/>
          </ac:spMkLst>
        </pc:spChg>
        <pc:spChg chg="add mod">
          <ac:chgData name="ANDREIA FERREIRA DE AGUIAR" userId="de8c5507-6e89-4a9e-93d7-e1d3c9758874" providerId="ADAL" clId="{E9C1C8A5-8A2F-4C13-83CC-7E072D9982DA}" dt="2025-10-02T19:51:10.619" v="337" actId="20577"/>
          <ac:spMkLst>
            <pc:docMk/>
            <pc:sldMk cId="2781676885" sldId="2147473104"/>
            <ac:spMk id="4" creationId="{29A80971-D021-D8F7-01D4-67C47C8BF626}"/>
          </ac:spMkLst>
        </pc:spChg>
        <pc:spChg chg="mod">
          <ac:chgData name="ANDREIA FERREIRA DE AGUIAR" userId="de8c5507-6e89-4a9e-93d7-e1d3c9758874" providerId="ADAL" clId="{E9C1C8A5-8A2F-4C13-83CC-7E072D9982DA}" dt="2025-10-02T19:47:09.791" v="285" actId="207"/>
          <ac:spMkLst>
            <pc:docMk/>
            <pc:sldMk cId="2781676885" sldId="2147473104"/>
            <ac:spMk id="27" creationId="{2208FF2A-F751-9334-E8D2-F3316ADC93E0}"/>
          </ac:spMkLst>
        </pc:spChg>
        <pc:spChg chg="mod">
          <ac:chgData name="ANDREIA FERREIRA DE AGUIAR" userId="de8c5507-6e89-4a9e-93d7-e1d3c9758874" providerId="ADAL" clId="{E9C1C8A5-8A2F-4C13-83CC-7E072D9982DA}" dt="2025-10-02T19:47:48.864" v="291" actId="14100"/>
          <ac:spMkLst>
            <pc:docMk/>
            <pc:sldMk cId="2781676885" sldId="2147473104"/>
            <ac:spMk id="45" creationId="{C6E02056-F1A0-6751-A0B8-1CEEE132227E}"/>
          </ac:spMkLst>
        </pc:spChg>
        <pc:picChg chg="mod">
          <ac:chgData name="ANDREIA FERREIRA DE AGUIAR" userId="de8c5507-6e89-4a9e-93d7-e1d3c9758874" providerId="ADAL" clId="{E9C1C8A5-8A2F-4C13-83CC-7E072D9982DA}" dt="2025-10-02T19:47:30.799" v="287" actId="208"/>
          <ac:picMkLst>
            <pc:docMk/>
            <pc:sldMk cId="2781676885" sldId="2147473104"/>
            <ac:picMk id="25" creationId="{A6DD1905-FB85-57DA-FE68-7BCEA7D1639F}"/>
          </ac:picMkLst>
        </pc:picChg>
        <pc:picChg chg="mod">
          <ac:chgData name="ANDREIA FERREIRA DE AGUIAR" userId="de8c5507-6e89-4a9e-93d7-e1d3c9758874" providerId="ADAL" clId="{E9C1C8A5-8A2F-4C13-83CC-7E072D9982DA}" dt="2025-10-02T19:47:36.344" v="289" actId="208"/>
          <ac:picMkLst>
            <pc:docMk/>
            <pc:sldMk cId="2781676885" sldId="2147473104"/>
            <ac:picMk id="46" creationId="{E5546834-0224-EAB1-6E6C-47474BF33C1C}"/>
          </ac:picMkLst>
        </pc:picChg>
      </pc:sldChg>
      <pc:sldChg chg="modSp mod">
        <pc:chgData name="ANDREIA FERREIRA DE AGUIAR" userId="de8c5507-6e89-4a9e-93d7-e1d3c9758874" providerId="ADAL" clId="{E9C1C8A5-8A2F-4C13-83CC-7E072D9982DA}" dt="2025-10-02T19:36:25.831" v="129" actId="20577"/>
        <pc:sldMkLst>
          <pc:docMk/>
          <pc:sldMk cId="1811262002" sldId="2147473106"/>
        </pc:sldMkLst>
        <pc:spChg chg="mod">
          <ac:chgData name="ANDREIA FERREIRA DE AGUIAR" userId="de8c5507-6e89-4a9e-93d7-e1d3c9758874" providerId="ADAL" clId="{E9C1C8A5-8A2F-4C13-83CC-7E072D9982DA}" dt="2025-10-02T19:36:25.831" v="129" actId="20577"/>
          <ac:spMkLst>
            <pc:docMk/>
            <pc:sldMk cId="1811262002" sldId="2147473106"/>
            <ac:spMk id="17" creationId="{7633A38E-FFA4-FC41-13D2-A34F765794A6}"/>
          </ac:spMkLst>
        </pc:spChg>
      </pc:sldChg>
    </pc:docChg>
  </pc:docChgLst>
  <pc:docChgLst>
    <pc:chgData name="FRANCISCA PRISCILA SANTOS DE SOUSA" userId="S::francisca.sousa@claro.com.br::fcca7ff2-e2d1-407e-9da7-e42498dec629" providerId="AD" clId="Web-{41327DDB-97D0-3848-B342-2B070B106C52}"/>
    <pc:docChg chg="modSld">
      <pc:chgData name="FRANCISCA PRISCILA SANTOS DE SOUSA" userId="S::francisca.sousa@claro.com.br::fcca7ff2-e2d1-407e-9da7-e42498dec629" providerId="AD" clId="Web-{41327DDB-97D0-3848-B342-2B070B106C52}" dt="2025-10-02T19:10:25.426" v="84" actId="20577"/>
      <pc:docMkLst>
        <pc:docMk/>
      </pc:docMkLst>
      <pc:sldChg chg="modSp">
        <pc:chgData name="FRANCISCA PRISCILA SANTOS DE SOUSA" userId="S::francisca.sousa@claro.com.br::fcca7ff2-e2d1-407e-9da7-e42498dec629" providerId="AD" clId="Web-{41327DDB-97D0-3848-B342-2B070B106C52}" dt="2025-10-02T19:06:54.712" v="64" actId="20577"/>
        <pc:sldMkLst>
          <pc:docMk/>
          <pc:sldMk cId="190923657" sldId="2147473066"/>
        </pc:sldMkLst>
        <pc:spChg chg="mod">
          <ac:chgData name="FRANCISCA PRISCILA SANTOS DE SOUSA" userId="S::francisca.sousa@claro.com.br::fcca7ff2-e2d1-407e-9da7-e42498dec629" providerId="AD" clId="Web-{41327DDB-97D0-3848-B342-2B070B106C52}" dt="2025-10-02T19:06:54.712" v="64" actId="20577"/>
          <ac:spMkLst>
            <pc:docMk/>
            <pc:sldMk cId="190923657" sldId="2147473066"/>
            <ac:spMk id="42" creationId="{C6B540F4-40AC-F2A3-1392-BC911E1FEA72}"/>
          </ac:spMkLst>
        </pc:spChg>
      </pc:sldChg>
      <pc:sldChg chg="modSp">
        <pc:chgData name="FRANCISCA PRISCILA SANTOS DE SOUSA" userId="S::francisca.sousa@claro.com.br::fcca7ff2-e2d1-407e-9da7-e42498dec629" providerId="AD" clId="Web-{41327DDB-97D0-3848-B342-2B070B106C52}" dt="2025-10-02T19:10:00.612" v="77" actId="20577"/>
        <pc:sldMkLst>
          <pc:docMk/>
          <pc:sldMk cId="1928634086" sldId="2147473071"/>
        </pc:sldMkLst>
        <pc:spChg chg="mod">
          <ac:chgData name="FRANCISCA PRISCILA SANTOS DE SOUSA" userId="S::francisca.sousa@claro.com.br::fcca7ff2-e2d1-407e-9da7-e42498dec629" providerId="AD" clId="Web-{41327DDB-97D0-3848-B342-2B070B106C52}" dt="2025-10-02T19:10:00.612" v="77" actId="20577"/>
          <ac:spMkLst>
            <pc:docMk/>
            <pc:sldMk cId="1928634086" sldId="2147473071"/>
            <ac:spMk id="26" creationId="{05D93BE3-E7C6-EF0B-CB3B-36EBAB3AD54E}"/>
          </ac:spMkLst>
        </pc:spChg>
      </pc:sldChg>
      <pc:sldChg chg="modSp">
        <pc:chgData name="FRANCISCA PRISCILA SANTOS DE SOUSA" userId="S::francisca.sousa@claro.com.br::fcca7ff2-e2d1-407e-9da7-e42498dec629" providerId="AD" clId="Web-{41327DDB-97D0-3848-B342-2B070B106C52}" dt="2025-10-02T18:55:41.028" v="21" actId="20577"/>
        <pc:sldMkLst>
          <pc:docMk/>
          <pc:sldMk cId="1012841619" sldId="2147473086"/>
        </pc:sldMkLst>
        <pc:spChg chg="mod">
          <ac:chgData name="FRANCISCA PRISCILA SANTOS DE SOUSA" userId="S::francisca.sousa@claro.com.br::fcca7ff2-e2d1-407e-9da7-e42498dec629" providerId="AD" clId="Web-{41327DDB-97D0-3848-B342-2B070B106C52}" dt="2025-10-02T18:55:41.028" v="21" actId="20577"/>
          <ac:spMkLst>
            <pc:docMk/>
            <pc:sldMk cId="1012841619" sldId="2147473086"/>
            <ac:spMk id="6" creationId="{C1D771F1-110C-FD3C-80E1-A2168F3BBC0C}"/>
          </ac:spMkLst>
        </pc:spChg>
      </pc:sldChg>
      <pc:sldChg chg="modSp">
        <pc:chgData name="FRANCISCA PRISCILA SANTOS DE SOUSA" userId="S::francisca.sousa@claro.com.br::fcca7ff2-e2d1-407e-9da7-e42498dec629" providerId="AD" clId="Web-{41327DDB-97D0-3848-B342-2B070B106C52}" dt="2025-10-02T18:59:17.970" v="38" actId="20577"/>
        <pc:sldMkLst>
          <pc:docMk/>
          <pc:sldMk cId="2428154859" sldId="2147473094"/>
        </pc:sldMkLst>
        <pc:spChg chg="mod">
          <ac:chgData name="FRANCISCA PRISCILA SANTOS DE SOUSA" userId="S::francisca.sousa@claro.com.br::fcca7ff2-e2d1-407e-9da7-e42498dec629" providerId="AD" clId="Web-{41327DDB-97D0-3848-B342-2B070B106C52}" dt="2025-10-02T18:59:17.970" v="38" actId="20577"/>
          <ac:spMkLst>
            <pc:docMk/>
            <pc:sldMk cId="2428154859" sldId="2147473094"/>
            <ac:spMk id="26" creationId="{DC2C37FD-68CF-9FC2-74DC-D888B9BB5778}"/>
          </ac:spMkLst>
        </pc:spChg>
      </pc:sldChg>
      <pc:sldChg chg="modSp">
        <pc:chgData name="FRANCISCA PRISCILA SANTOS DE SOUSA" userId="S::francisca.sousa@claro.com.br::fcca7ff2-e2d1-407e-9da7-e42498dec629" providerId="AD" clId="Web-{41327DDB-97D0-3848-B342-2B070B106C52}" dt="2025-10-02T18:58:31.219" v="35" actId="20577"/>
        <pc:sldMkLst>
          <pc:docMk/>
          <pc:sldMk cId="1821463834" sldId="2147473096"/>
        </pc:sldMkLst>
        <pc:spChg chg="mod">
          <ac:chgData name="FRANCISCA PRISCILA SANTOS DE SOUSA" userId="S::francisca.sousa@claro.com.br::fcca7ff2-e2d1-407e-9da7-e42498dec629" providerId="AD" clId="Web-{41327DDB-97D0-3848-B342-2B070B106C52}" dt="2025-10-02T18:58:31.219" v="35" actId="20577"/>
          <ac:spMkLst>
            <pc:docMk/>
            <pc:sldMk cId="1821463834" sldId="2147473096"/>
            <ac:spMk id="26" creationId="{35940D75-EEE3-636A-BBEB-76D0FA257BE4}"/>
          </ac:spMkLst>
        </pc:spChg>
      </pc:sldChg>
      <pc:sldChg chg="modSp">
        <pc:chgData name="FRANCISCA PRISCILA SANTOS DE SOUSA" userId="S::francisca.sousa@claro.com.br::fcca7ff2-e2d1-407e-9da7-e42498dec629" providerId="AD" clId="Web-{41327DDB-97D0-3848-B342-2B070B106C52}" dt="2025-10-02T18:37:38.468" v="3" actId="20577"/>
        <pc:sldMkLst>
          <pc:docMk/>
          <pc:sldMk cId="3468728576" sldId="2147473097"/>
        </pc:sldMkLst>
        <pc:spChg chg="mod">
          <ac:chgData name="FRANCISCA PRISCILA SANTOS DE SOUSA" userId="S::francisca.sousa@claro.com.br::fcca7ff2-e2d1-407e-9da7-e42498dec629" providerId="AD" clId="Web-{41327DDB-97D0-3848-B342-2B070B106C52}" dt="2025-10-02T18:37:38.468" v="3" actId="20577"/>
          <ac:spMkLst>
            <pc:docMk/>
            <pc:sldMk cId="3468728576" sldId="2147473097"/>
            <ac:spMk id="19" creationId="{CBD4CBEF-1ACC-EC16-F169-6E5410FCA675}"/>
          </ac:spMkLst>
        </pc:spChg>
      </pc:sldChg>
      <pc:sldChg chg="modSp">
        <pc:chgData name="FRANCISCA PRISCILA SANTOS DE SOUSA" userId="S::francisca.sousa@claro.com.br::fcca7ff2-e2d1-407e-9da7-e42498dec629" providerId="AD" clId="Web-{41327DDB-97D0-3848-B342-2B070B106C52}" dt="2025-10-02T19:10:25.426" v="84" actId="20577"/>
        <pc:sldMkLst>
          <pc:docMk/>
          <pc:sldMk cId="4108947909" sldId="2147473099"/>
        </pc:sldMkLst>
        <pc:spChg chg="mod">
          <ac:chgData name="FRANCISCA PRISCILA SANTOS DE SOUSA" userId="S::francisca.sousa@claro.com.br::fcca7ff2-e2d1-407e-9da7-e42498dec629" providerId="AD" clId="Web-{41327DDB-97D0-3848-B342-2B070B106C52}" dt="2025-10-02T19:10:25.426" v="84" actId="20577"/>
          <ac:spMkLst>
            <pc:docMk/>
            <pc:sldMk cId="4108947909" sldId="2147473099"/>
            <ac:spMk id="26" creationId="{D0A03BEC-D06F-1F8C-C5E2-264BAE2D45FB}"/>
          </ac:spMkLst>
        </pc:spChg>
      </pc:sldChg>
      <pc:sldChg chg="modSp">
        <pc:chgData name="FRANCISCA PRISCILA SANTOS DE SOUSA" userId="S::francisca.sousa@claro.com.br::fcca7ff2-e2d1-407e-9da7-e42498dec629" providerId="AD" clId="Web-{41327DDB-97D0-3848-B342-2B070B106C52}" dt="2025-10-02T18:57:23.905" v="23" actId="20577"/>
        <pc:sldMkLst>
          <pc:docMk/>
          <pc:sldMk cId="921229306" sldId="2147473102"/>
        </pc:sldMkLst>
        <pc:spChg chg="mod">
          <ac:chgData name="FRANCISCA PRISCILA SANTOS DE SOUSA" userId="S::francisca.sousa@claro.com.br::fcca7ff2-e2d1-407e-9da7-e42498dec629" providerId="AD" clId="Web-{41327DDB-97D0-3848-B342-2B070B106C52}" dt="2025-10-02T18:57:23.905" v="23" actId="20577"/>
          <ac:spMkLst>
            <pc:docMk/>
            <pc:sldMk cId="921229306" sldId="2147473102"/>
            <ac:spMk id="2" creationId="{A98902B4-CE32-F338-16E1-EA17968A446F}"/>
          </ac:spMkLst>
        </pc:spChg>
      </pc:sldChg>
      <pc:sldChg chg="modSp">
        <pc:chgData name="FRANCISCA PRISCILA SANTOS DE SOUSA" userId="S::francisca.sousa@claro.com.br::fcca7ff2-e2d1-407e-9da7-e42498dec629" providerId="AD" clId="Web-{41327DDB-97D0-3848-B342-2B070B106C52}" dt="2025-10-02T19:00:52.003" v="46" actId="20577"/>
        <pc:sldMkLst>
          <pc:docMk/>
          <pc:sldMk cId="3531716073" sldId="2147473103"/>
        </pc:sldMkLst>
        <pc:spChg chg="mod">
          <ac:chgData name="FRANCISCA PRISCILA SANTOS DE SOUSA" userId="S::francisca.sousa@claro.com.br::fcca7ff2-e2d1-407e-9da7-e42498dec629" providerId="AD" clId="Web-{41327DDB-97D0-3848-B342-2B070B106C52}" dt="2025-10-02T19:00:52.003" v="46" actId="20577"/>
          <ac:spMkLst>
            <pc:docMk/>
            <pc:sldMk cId="3531716073" sldId="2147473103"/>
            <ac:spMk id="2" creationId="{8A303D3E-101C-F7A8-5013-ECCBE310BAC3}"/>
          </ac:spMkLst>
        </pc:spChg>
        <pc:spChg chg="mod">
          <ac:chgData name="FRANCISCA PRISCILA SANTOS DE SOUSA" userId="S::francisca.sousa@claro.com.br::fcca7ff2-e2d1-407e-9da7-e42498dec629" providerId="AD" clId="Web-{41327DDB-97D0-3848-B342-2B070B106C52}" dt="2025-10-02T19:00:07.736" v="43" actId="20577"/>
          <ac:spMkLst>
            <pc:docMk/>
            <pc:sldMk cId="3531716073" sldId="2147473103"/>
            <ac:spMk id="26" creationId="{F889FD4D-D152-B2AA-D830-4EF5D3A01D4E}"/>
          </ac:spMkLst>
        </pc:spChg>
      </pc:sldChg>
      <pc:sldChg chg="modSp">
        <pc:chgData name="FRANCISCA PRISCILA SANTOS DE SOUSA" userId="S::francisca.sousa@claro.com.br::fcca7ff2-e2d1-407e-9da7-e42498dec629" providerId="AD" clId="Web-{41327DDB-97D0-3848-B342-2B070B106C52}" dt="2025-10-02T19:02:13.316" v="49" actId="20577"/>
        <pc:sldMkLst>
          <pc:docMk/>
          <pc:sldMk cId="3047084005" sldId="2147473105"/>
        </pc:sldMkLst>
        <pc:spChg chg="mod">
          <ac:chgData name="FRANCISCA PRISCILA SANTOS DE SOUSA" userId="S::francisca.sousa@claro.com.br::fcca7ff2-e2d1-407e-9da7-e42498dec629" providerId="AD" clId="Web-{41327DDB-97D0-3848-B342-2B070B106C52}" dt="2025-10-02T19:02:13.316" v="49" actId="20577"/>
          <ac:spMkLst>
            <pc:docMk/>
            <pc:sldMk cId="3047084005" sldId="2147473105"/>
            <ac:spMk id="2" creationId="{F54E2613-BD62-1565-3A58-E684711B1ED5}"/>
          </ac:spMkLst>
        </pc:spChg>
      </pc:sldChg>
      <pc:sldChg chg="modSp">
        <pc:chgData name="FRANCISCA PRISCILA SANTOS DE SOUSA" userId="S::francisca.sousa@claro.com.br::fcca7ff2-e2d1-407e-9da7-e42498dec629" providerId="AD" clId="Web-{41327DDB-97D0-3848-B342-2B070B106C52}" dt="2025-10-02T18:44:39.757" v="6" actId="20577"/>
        <pc:sldMkLst>
          <pc:docMk/>
          <pc:sldMk cId="1811262002" sldId="2147473106"/>
        </pc:sldMkLst>
        <pc:spChg chg="mod">
          <ac:chgData name="FRANCISCA PRISCILA SANTOS DE SOUSA" userId="S::francisca.sousa@claro.com.br::fcca7ff2-e2d1-407e-9da7-e42498dec629" providerId="AD" clId="Web-{41327DDB-97D0-3848-B342-2B070B106C52}" dt="2025-10-02T18:44:39.757" v="6" actId="20577"/>
          <ac:spMkLst>
            <pc:docMk/>
            <pc:sldMk cId="1811262002" sldId="2147473106"/>
            <ac:spMk id="19" creationId="{340A86CD-C189-9594-C8B7-9531EF5388C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20FC94-FBBD-4F55-9574-D76A0B84C30B}" type="datetimeFigureOut">
              <a:rPr lang="pt-BR" smtClean="0"/>
              <a:t>02/10/2025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81FEBC-47D9-4F0A-9524-7E5535C81FC3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9991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677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2722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1602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81FEBC-47D9-4F0A-9524-7E5535C81FC3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2284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A5FB0B-06FE-DC91-54C7-433A01AC0C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0F1461B-D383-A948-8E00-AA986604F5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0C135B0-2824-19D8-5783-31B5E599D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31F83-D93A-4D4E-A8CD-31D1F2074572}" type="datetimeFigureOut">
              <a:rPr lang="pt-BR" smtClean="0"/>
              <a:t>02/10/2025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1A255A3-42CA-4064-2EB6-62D58B42F6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A069E05-4C6F-98F4-BDAA-7E75FA3E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5A664-42F1-4A94-AB7D-1352F38C381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6530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AB6357-3C13-FC7E-E261-3CCAC06AB7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67FD174-106D-3293-3F6C-57EC6DCCF5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0BAD419-6698-F82D-F3CE-68ECFE3A5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31F83-D93A-4D4E-A8CD-31D1F2074572}" type="datetimeFigureOut">
              <a:rPr lang="pt-BR" smtClean="0"/>
              <a:t>02/10/2025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8746A4C-55AE-3733-ADEC-FED2A78B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591FAE9-1465-CE7C-F2AC-B5F3CB87F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5A664-42F1-4A94-AB7D-1352F38C381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3226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B950E44-F6AA-A443-9E1B-75A0F423D0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CF441BC-9C7F-378B-23ED-2F59D584B2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F90BB74-80EC-8463-5A32-E01C00862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31F83-D93A-4D4E-A8CD-31D1F2074572}" type="datetimeFigureOut">
              <a:rPr lang="pt-BR" smtClean="0"/>
              <a:t>02/10/2025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E37FD6B-9A0E-7F66-68E6-FF2034D9C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1103AE2-82A9-CCB9-AC8D-1D0CEAD88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5A664-42F1-4A94-AB7D-1352F38C381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50752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ACCB8619-3FCC-0EF8-E258-77211AE9EE2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0143932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3" imgW="349" imgH="350" progId="TCLayout.ActiveDocument.1">
                  <p:embed/>
                </p:oleObj>
              </mc:Choice>
              <mc:Fallback>
                <p:oleObj name="Slide do think-cell" r:id="rId3" imgW="349" imgH="350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ACCB8619-3FCC-0EF8-E258-77211AE9EE2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CA9EE022-1F91-8EF9-007F-7CEE235FD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200" y="258578"/>
            <a:ext cx="10087200" cy="3877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rtl="0">
              <a:defRPr>
                <a:latin typeface="+mj-lt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0363978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B8D742-E5B7-EDF6-E90D-59B2660EF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A6B238C-7B0F-4B20-7CF0-2C0DDB35F3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F1D7960-8E03-9A6E-27FE-C5AF536D0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31F83-D93A-4D4E-A8CD-31D1F2074572}" type="datetimeFigureOut">
              <a:rPr lang="pt-BR" smtClean="0"/>
              <a:t>02/10/2025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AD6A01F-2F3B-2287-B871-7299A3F3E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E18F12F-474A-61EE-4109-1BE8D6165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5A664-42F1-4A94-AB7D-1352F38C381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9275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606FA9-E346-7932-6289-71278563C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0809025-AA4F-59CE-5DDE-5EA5BD6D82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DC3DAD2-3342-6ACA-C7A9-11F22CB6F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31F83-D93A-4D4E-A8CD-31D1F2074572}" type="datetimeFigureOut">
              <a:rPr lang="pt-BR" smtClean="0"/>
              <a:t>02/10/2025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570A5C7-7809-AF4F-1087-8A9B3E5C6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2EE9A66-E042-8E86-880A-B70A23189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5A664-42F1-4A94-AB7D-1352F38C381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9250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F23A14-BA81-2789-611A-77B942A637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4525EC5-0FCA-B0DE-1869-A48FA1018F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61F9C38-72B1-A788-7B33-5DD5FC82E6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FD7705D-C8D2-B06C-6DA3-A1919CD91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31F83-D93A-4D4E-A8CD-31D1F2074572}" type="datetimeFigureOut">
              <a:rPr lang="pt-BR" smtClean="0"/>
              <a:t>02/10/2025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CC2DC10-4C5E-EDF6-1129-8F3737F17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840D494-93F9-933A-CB37-231DEE645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5A664-42F1-4A94-AB7D-1352F38C381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2175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E1C218-7C12-BB07-33C7-126572A0E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B5F2C25-B041-7953-19DF-7A451F8FC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C8394FE-DC32-675B-CB62-B0312CD15E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2C4752DF-051A-6A94-5CE0-89FA70AA51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96BACF4-A5FA-F259-D10D-2BB73C9A80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B18FF972-1BD8-4152-01C4-5BB9D434C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31F83-D93A-4D4E-A8CD-31D1F2074572}" type="datetimeFigureOut">
              <a:rPr lang="pt-BR" smtClean="0"/>
              <a:t>02/10/2025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E2DEAF7F-42E4-EDF5-FD90-373075F40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88274717-FF82-A853-1A78-DB8044FDF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5A664-42F1-4A94-AB7D-1352F38C381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5957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AF1C41-7BD1-65D9-6F05-ECC8F1B82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D7B55D1B-5EE7-F27E-8D7B-29F2002C0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31F83-D93A-4D4E-A8CD-31D1F2074572}" type="datetimeFigureOut">
              <a:rPr lang="pt-BR" smtClean="0"/>
              <a:t>02/10/2025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3724CE5-2E65-B546-E5F2-456A10980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CBD2832-E9DA-2925-87CB-948B7D891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5A664-42F1-4A94-AB7D-1352F38C381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2704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26E0CA54-4CF7-6C3A-DD50-4873F4F23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31F83-D93A-4D4E-A8CD-31D1F2074572}" type="datetimeFigureOut">
              <a:rPr lang="pt-BR" smtClean="0"/>
              <a:t>02/10/2025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F1E998E2-87BE-8C12-5654-74956BE54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4703AB46-8DF6-F7CB-CD4E-6F08EDFD0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5A664-42F1-4A94-AB7D-1352F38C381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6314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293A5B-EA98-E04C-C916-7B70EFC2B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74BB227-7D3F-3A5A-6C62-E3589A2B5A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CA97762-4DAC-68F9-E860-5F684A90E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8A6FB34-A1EF-679D-DE6E-994D0142C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31F83-D93A-4D4E-A8CD-31D1F2074572}" type="datetimeFigureOut">
              <a:rPr lang="pt-BR" smtClean="0"/>
              <a:t>02/10/2025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C2F2DD6-B1BA-8013-8C86-774EBFA9A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879EFA3-2ADC-C5FA-C5D6-D3A89D4D9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5A664-42F1-4A94-AB7D-1352F38C381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5003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FC9016-AA11-2AEE-4DE2-7E1A270C2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511A774E-D30C-117E-FDB4-26CC81919E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9BEE202-2835-7DFD-FFEF-252486C5D8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80ADDE2-2A84-58B2-AE1B-C27054A02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31F83-D93A-4D4E-A8CD-31D1F2074572}" type="datetimeFigureOut">
              <a:rPr lang="pt-BR" smtClean="0"/>
              <a:t>02/10/2025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25DE6B7-C59C-B6B1-C97D-534739302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8C1D0A0-B6F0-0C9D-1A02-A16400FBB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5A664-42F1-4A94-AB7D-1352F38C381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6083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D0C0D4E4-6E06-F4A9-D7BC-4710E5E8133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4"/>
            </p:custDataLst>
            <p:extLst>
              <p:ext uri="{D42A27DB-BD31-4B8C-83A1-F6EECF244321}">
                <p14:modId xmlns:p14="http://schemas.microsoft.com/office/powerpoint/2010/main" val="4680561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15" imgW="395" imgH="396" progId="TCLayout.ActiveDocument.1">
                  <p:embed/>
                </p:oleObj>
              </mc:Choice>
              <mc:Fallback>
                <p:oleObj name="Slide do think-cell" r:id="rId15" imgW="395" imgH="396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D0C0D4E4-6E06-F4A9-D7BC-4710E5E8133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5E9CD9D-6AAF-4DE5-B5DD-0A5F2534C1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F64B7E2-C686-FFBA-0340-CF0D23E756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97E7F2B-9C8E-F80E-1031-6E388D29A5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4E31F83-D93A-4D4E-A8CD-31D1F2074572}" type="datetimeFigureOut">
              <a:rPr lang="pt-BR" smtClean="0"/>
              <a:t>02/10/2025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1512289-D010-18B1-C715-7A2B59B164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F299879-F037-4E68-DB8E-180EF04BD1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375A664-42F1-4A94-AB7D-1352F38C381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1624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.x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svg"/><Relationship Id="rId3" Type="http://schemas.openxmlformats.org/officeDocument/2006/relationships/tags" Target="../tags/tag32.xml"/><Relationship Id="rId7" Type="http://schemas.openxmlformats.org/officeDocument/2006/relationships/image" Target="../media/image1.emf"/><Relationship Id="rId12" Type="http://schemas.openxmlformats.org/officeDocument/2006/relationships/image" Target="../media/image14.png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13.svg"/><Relationship Id="rId5" Type="http://schemas.openxmlformats.org/officeDocument/2006/relationships/slideLayout" Target="../slideLayouts/slideLayout1.xml"/><Relationship Id="rId15" Type="http://schemas.openxmlformats.org/officeDocument/2006/relationships/slide" Target="slide35.xml"/><Relationship Id="rId10" Type="http://schemas.openxmlformats.org/officeDocument/2006/relationships/image" Target="../media/image12.png"/><Relationship Id="rId4" Type="http://schemas.openxmlformats.org/officeDocument/2006/relationships/tags" Target="../tags/tag33.xml"/><Relationship Id="rId9" Type="http://schemas.openxmlformats.org/officeDocument/2006/relationships/image" Target="../media/image11.svg"/><Relationship Id="rId14" Type="http://schemas.openxmlformats.org/officeDocument/2006/relationships/slide" Target="slide1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svg"/><Relationship Id="rId3" Type="http://schemas.openxmlformats.org/officeDocument/2006/relationships/tags" Target="../tags/tag36.xml"/><Relationship Id="rId7" Type="http://schemas.openxmlformats.org/officeDocument/2006/relationships/image" Target="../media/image1.emf"/><Relationship Id="rId12" Type="http://schemas.openxmlformats.org/officeDocument/2006/relationships/image" Target="../media/image14.png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13.svg"/><Relationship Id="rId5" Type="http://schemas.openxmlformats.org/officeDocument/2006/relationships/slideLayout" Target="../slideLayouts/slideLayout1.xml"/><Relationship Id="rId15" Type="http://schemas.openxmlformats.org/officeDocument/2006/relationships/slide" Target="slide35.xml"/><Relationship Id="rId10" Type="http://schemas.openxmlformats.org/officeDocument/2006/relationships/image" Target="../media/image12.png"/><Relationship Id="rId4" Type="http://schemas.openxmlformats.org/officeDocument/2006/relationships/tags" Target="../tags/tag37.xml"/><Relationship Id="rId9" Type="http://schemas.openxmlformats.org/officeDocument/2006/relationships/image" Target="../media/image11.svg"/><Relationship Id="rId14" Type="http://schemas.openxmlformats.org/officeDocument/2006/relationships/slide" Target="slide1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svg"/><Relationship Id="rId3" Type="http://schemas.openxmlformats.org/officeDocument/2006/relationships/tags" Target="../tags/tag40.xml"/><Relationship Id="rId7" Type="http://schemas.openxmlformats.org/officeDocument/2006/relationships/image" Target="../media/image1.emf"/><Relationship Id="rId12" Type="http://schemas.openxmlformats.org/officeDocument/2006/relationships/image" Target="../media/image14.png"/><Relationship Id="rId2" Type="http://schemas.openxmlformats.org/officeDocument/2006/relationships/tags" Target="../tags/tag39.xml"/><Relationship Id="rId1" Type="http://schemas.openxmlformats.org/officeDocument/2006/relationships/tags" Target="../tags/tag38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13.svg"/><Relationship Id="rId5" Type="http://schemas.openxmlformats.org/officeDocument/2006/relationships/slideLayout" Target="../slideLayouts/slideLayout1.xml"/><Relationship Id="rId15" Type="http://schemas.openxmlformats.org/officeDocument/2006/relationships/slide" Target="slide35.xml"/><Relationship Id="rId10" Type="http://schemas.openxmlformats.org/officeDocument/2006/relationships/image" Target="../media/image12.png"/><Relationship Id="rId4" Type="http://schemas.openxmlformats.org/officeDocument/2006/relationships/tags" Target="../tags/tag41.xml"/><Relationship Id="rId9" Type="http://schemas.openxmlformats.org/officeDocument/2006/relationships/image" Target="../media/image11.svg"/><Relationship Id="rId14" Type="http://schemas.openxmlformats.org/officeDocument/2006/relationships/slide" Target="slide13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svg"/><Relationship Id="rId3" Type="http://schemas.openxmlformats.org/officeDocument/2006/relationships/tags" Target="../tags/tag44.xml"/><Relationship Id="rId7" Type="http://schemas.openxmlformats.org/officeDocument/2006/relationships/image" Target="../media/image1.emf"/><Relationship Id="rId12" Type="http://schemas.openxmlformats.org/officeDocument/2006/relationships/image" Target="../media/image14.png"/><Relationship Id="rId2" Type="http://schemas.openxmlformats.org/officeDocument/2006/relationships/tags" Target="../tags/tag43.xml"/><Relationship Id="rId1" Type="http://schemas.openxmlformats.org/officeDocument/2006/relationships/tags" Target="../tags/tag42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13.svg"/><Relationship Id="rId5" Type="http://schemas.openxmlformats.org/officeDocument/2006/relationships/slideLayout" Target="../slideLayouts/slideLayout1.xml"/><Relationship Id="rId15" Type="http://schemas.openxmlformats.org/officeDocument/2006/relationships/slide" Target="slide35.xml"/><Relationship Id="rId10" Type="http://schemas.openxmlformats.org/officeDocument/2006/relationships/image" Target="../media/image12.png"/><Relationship Id="rId4" Type="http://schemas.openxmlformats.org/officeDocument/2006/relationships/tags" Target="../tags/tag45.xml"/><Relationship Id="rId9" Type="http://schemas.openxmlformats.org/officeDocument/2006/relationships/image" Target="../media/image11.svg"/><Relationship Id="rId14" Type="http://schemas.openxmlformats.org/officeDocument/2006/relationships/slide" Target="slide14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svg"/><Relationship Id="rId3" Type="http://schemas.openxmlformats.org/officeDocument/2006/relationships/tags" Target="../tags/tag48.xml"/><Relationship Id="rId7" Type="http://schemas.openxmlformats.org/officeDocument/2006/relationships/image" Target="../media/image1.emf"/><Relationship Id="rId12" Type="http://schemas.openxmlformats.org/officeDocument/2006/relationships/image" Target="../media/image14.png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13.svg"/><Relationship Id="rId5" Type="http://schemas.openxmlformats.org/officeDocument/2006/relationships/slideLayout" Target="../slideLayouts/slideLayout1.xml"/><Relationship Id="rId15" Type="http://schemas.openxmlformats.org/officeDocument/2006/relationships/slide" Target="slide35.xml"/><Relationship Id="rId10" Type="http://schemas.openxmlformats.org/officeDocument/2006/relationships/image" Target="../media/image12.png"/><Relationship Id="rId4" Type="http://schemas.openxmlformats.org/officeDocument/2006/relationships/tags" Target="../tags/tag49.xml"/><Relationship Id="rId9" Type="http://schemas.openxmlformats.org/officeDocument/2006/relationships/image" Target="../media/image11.svg"/><Relationship Id="rId14" Type="http://schemas.openxmlformats.org/officeDocument/2006/relationships/slide" Target="slide15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svg"/><Relationship Id="rId3" Type="http://schemas.openxmlformats.org/officeDocument/2006/relationships/tags" Target="../tags/tag52.xml"/><Relationship Id="rId7" Type="http://schemas.openxmlformats.org/officeDocument/2006/relationships/image" Target="../media/image1.emf"/><Relationship Id="rId12" Type="http://schemas.openxmlformats.org/officeDocument/2006/relationships/image" Target="../media/image14.png"/><Relationship Id="rId2" Type="http://schemas.openxmlformats.org/officeDocument/2006/relationships/tags" Target="../tags/tag51.xml"/><Relationship Id="rId1" Type="http://schemas.openxmlformats.org/officeDocument/2006/relationships/tags" Target="../tags/tag50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13.svg"/><Relationship Id="rId5" Type="http://schemas.openxmlformats.org/officeDocument/2006/relationships/slideLayout" Target="../slideLayouts/slideLayout1.xml"/><Relationship Id="rId15" Type="http://schemas.openxmlformats.org/officeDocument/2006/relationships/slide" Target="slide35.xml"/><Relationship Id="rId10" Type="http://schemas.openxmlformats.org/officeDocument/2006/relationships/image" Target="../media/image12.png"/><Relationship Id="rId4" Type="http://schemas.openxmlformats.org/officeDocument/2006/relationships/tags" Target="../tags/tag53.xml"/><Relationship Id="rId9" Type="http://schemas.openxmlformats.org/officeDocument/2006/relationships/image" Target="../media/image11.svg"/><Relationship Id="rId14" Type="http://schemas.openxmlformats.org/officeDocument/2006/relationships/slide" Target="slide16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svg"/><Relationship Id="rId3" Type="http://schemas.openxmlformats.org/officeDocument/2006/relationships/tags" Target="../tags/tag56.xml"/><Relationship Id="rId7" Type="http://schemas.openxmlformats.org/officeDocument/2006/relationships/image" Target="../media/image1.emf"/><Relationship Id="rId12" Type="http://schemas.openxmlformats.org/officeDocument/2006/relationships/image" Target="../media/image14.png"/><Relationship Id="rId2" Type="http://schemas.openxmlformats.org/officeDocument/2006/relationships/tags" Target="../tags/tag55.xml"/><Relationship Id="rId16" Type="http://schemas.openxmlformats.org/officeDocument/2006/relationships/slide" Target="slide35.xml"/><Relationship Id="rId1" Type="http://schemas.openxmlformats.org/officeDocument/2006/relationships/tags" Target="../tags/tag54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13.svg"/><Relationship Id="rId5" Type="http://schemas.openxmlformats.org/officeDocument/2006/relationships/slideLayout" Target="../slideLayouts/slideLayout1.xml"/><Relationship Id="rId15" Type="http://schemas.openxmlformats.org/officeDocument/2006/relationships/hyperlink" Target="http://www.naomeperturbe.com.br" TargetMode="External"/><Relationship Id="rId10" Type="http://schemas.openxmlformats.org/officeDocument/2006/relationships/image" Target="../media/image12.png"/><Relationship Id="rId4" Type="http://schemas.openxmlformats.org/officeDocument/2006/relationships/tags" Target="../tags/tag57.xml"/><Relationship Id="rId9" Type="http://schemas.openxmlformats.org/officeDocument/2006/relationships/image" Target="../media/image11.svg"/><Relationship Id="rId14" Type="http://schemas.openxmlformats.org/officeDocument/2006/relationships/slide" Target="slide1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svg"/><Relationship Id="rId3" Type="http://schemas.openxmlformats.org/officeDocument/2006/relationships/tags" Target="../tags/tag60.xml"/><Relationship Id="rId7" Type="http://schemas.openxmlformats.org/officeDocument/2006/relationships/image" Target="../media/image1.emf"/><Relationship Id="rId12" Type="http://schemas.openxmlformats.org/officeDocument/2006/relationships/image" Target="../media/image14.png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13.svg"/><Relationship Id="rId5" Type="http://schemas.openxmlformats.org/officeDocument/2006/relationships/slideLayout" Target="../slideLayouts/slideLayout1.xml"/><Relationship Id="rId15" Type="http://schemas.openxmlformats.org/officeDocument/2006/relationships/slide" Target="slide35.xml"/><Relationship Id="rId10" Type="http://schemas.openxmlformats.org/officeDocument/2006/relationships/image" Target="../media/image12.png"/><Relationship Id="rId4" Type="http://schemas.openxmlformats.org/officeDocument/2006/relationships/tags" Target="../tags/tag61.xml"/><Relationship Id="rId9" Type="http://schemas.openxmlformats.org/officeDocument/2006/relationships/image" Target="../media/image11.svg"/><Relationship Id="rId14" Type="http://schemas.openxmlformats.org/officeDocument/2006/relationships/slide" Target="slide18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13" Type="http://schemas.openxmlformats.org/officeDocument/2006/relationships/slide" Target="slide3.xml"/><Relationship Id="rId3" Type="http://schemas.openxmlformats.org/officeDocument/2006/relationships/tags" Target="../tags/tag64.xml"/><Relationship Id="rId7" Type="http://schemas.openxmlformats.org/officeDocument/2006/relationships/image" Target="../media/image10.png"/><Relationship Id="rId12" Type="http://schemas.openxmlformats.org/officeDocument/2006/relationships/image" Target="../media/image15.svg"/><Relationship Id="rId2" Type="http://schemas.openxmlformats.org/officeDocument/2006/relationships/tags" Target="../tags/tag63.xml"/><Relationship Id="rId1" Type="http://schemas.openxmlformats.org/officeDocument/2006/relationships/tags" Target="../tags/tag62.xml"/><Relationship Id="rId6" Type="http://schemas.openxmlformats.org/officeDocument/2006/relationships/image" Target="../media/image1.emf"/><Relationship Id="rId11" Type="http://schemas.openxmlformats.org/officeDocument/2006/relationships/image" Target="../media/image14.png"/><Relationship Id="rId5" Type="http://schemas.openxmlformats.org/officeDocument/2006/relationships/oleObject" Target="../embeddings/oleObject6.bin"/><Relationship Id="rId10" Type="http://schemas.openxmlformats.org/officeDocument/2006/relationships/image" Target="../media/image13.svg"/><Relationship Id="rId4" Type="http://schemas.openxmlformats.org/officeDocument/2006/relationships/slideLayout" Target="../slideLayouts/slideLayout1.xml"/><Relationship Id="rId9" Type="http://schemas.openxmlformats.org/officeDocument/2006/relationships/image" Target="../media/image12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13" Type="http://schemas.openxmlformats.org/officeDocument/2006/relationships/image" Target="../media/image14.png"/><Relationship Id="rId3" Type="http://schemas.openxmlformats.org/officeDocument/2006/relationships/tags" Target="../tags/tag67.xml"/><Relationship Id="rId7" Type="http://schemas.openxmlformats.org/officeDocument/2006/relationships/oleObject" Target="../embeddings/oleObject6.bin"/><Relationship Id="rId12" Type="http://schemas.openxmlformats.org/officeDocument/2006/relationships/image" Target="../media/image13.svg"/><Relationship Id="rId17" Type="http://schemas.openxmlformats.org/officeDocument/2006/relationships/slide" Target="slide7.xml"/><Relationship Id="rId2" Type="http://schemas.openxmlformats.org/officeDocument/2006/relationships/tags" Target="../tags/tag66.xml"/><Relationship Id="rId16" Type="http://schemas.openxmlformats.org/officeDocument/2006/relationships/slide" Target="slide20.xml"/><Relationship Id="rId1" Type="http://schemas.openxmlformats.org/officeDocument/2006/relationships/tags" Target="../tags/tag65.xml"/><Relationship Id="rId6" Type="http://schemas.openxmlformats.org/officeDocument/2006/relationships/slideLayout" Target="../slideLayouts/slideLayout1.xml"/><Relationship Id="rId11" Type="http://schemas.openxmlformats.org/officeDocument/2006/relationships/image" Target="../media/image12.png"/><Relationship Id="rId5" Type="http://schemas.openxmlformats.org/officeDocument/2006/relationships/tags" Target="../tags/tag69.xml"/><Relationship Id="rId15" Type="http://schemas.openxmlformats.org/officeDocument/2006/relationships/slide" Target="slide36.xml"/><Relationship Id="rId10" Type="http://schemas.openxmlformats.org/officeDocument/2006/relationships/image" Target="../media/image11.svg"/><Relationship Id="rId4" Type="http://schemas.openxmlformats.org/officeDocument/2006/relationships/tags" Target="../tags/tag68.xml"/><Relationship Id="rId9" Type="http://schemas.openxmlformats.org/officeDocument/2006/relationships/image" Target="../media/image10.png"/><Relationship Id="rId14" Type="http://schemas.openxmlformats.org/officeDocument/2006/relationships/image" Target="../media/image15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4.x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4.bin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svg"/><Relationship Id="rId3" Type="http://schemas.openxmlformats.org/officeDocument/2006/relationships/tags" Target="../tags/tag72.xml"/><Relationship Id="rId7" Type="http://schemas.openxmlformats.org/officeDocument/2006/relationships/image" Target="../media/image1.emf"/><Relationship Id="rId12" Type="http://schemas.openxmlformats.org/officeDocument/2006/relationships/image" Target="../media/image14.png"/><Relationship Id="rId2" Type="http://schemas.openxmlformats.org/officeDocument/2006/relationships/tags" Target="../tags/tag71.xml"/><Relationship Id="rId1" Type="http://schemas.openxmlformats.org/officeDocument/2006/relationships/tags" Target="../tags/tag70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13.svg"/><Relationship Id="rId5" Type="http://schemas.openxmlformats.org/officeDocument/2006/relationships/slideLayout" Target="../slideLayouts/slideLayout1.xml"/><Relationship Id="rId15" Type="http://schemas.openxmlformats.org/officeDocument/2006/relationships/slide" Target="slide36.xml"/><Relationship Id="rId10" Type="http://schemas.openxmlformats.org/officeDocument/2006/relationships/image" Target="../media/image12.png"/><Relationship Id="rId4" Type="http://schemas.openxmlformats.org/officeDocument/2006/relationships/tags" Target="../tags/tag73.xml"/><Relationship Id="rId9" Type="http://schemas.openxmlformats.org/officeDocument/2006/relationships/image" Target="../media/image11.svg"/><Relationship Id="rId14" Type="http://schemas.openxmlformats.org/officeDocument/2006/relationships/slide" Target="slide21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svg"/><Relationship Id="rId3" Type="http://schemas.openxmlformats.org/officeDocument/2006/relationships/tags" Target="../tags/tag76.xml"/><Relationship Id="rId7" Type="http://schemas.openxmlformats.org/officeDocument/2006/relationships/image" Target="../media/image1.emf"/><Relationship Id="rId12" Type="http://schemas.openxmlformats.org/officeDocument/2006/relationships/image" Target="../media/image14.png"/><Relationship Id="rId2" Type="http://schemas.openxmlformats.org/officeDocument/2006/relationships/tags" Target="../tags/tag75.xml"/><Relationship Id="rId16" Type="http://schemas.openxmlformats.org/officeDocument/2006/relationships/slide" Target="slide36.xml"/><Relationship Id="rId1" Type="http://schemas.openxmlformats.org/officeDocument/2006/relationships/tags" Target="../tags/tag74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13.svg"/><Relationship Id="rId5" Type="http://schemas.openxmlformats.org/officeDocument/2006/relationships/slideLayout" Target="../slideLayouts/slideLayout1.xml"/><Relationship Id="rId15" Type="http://schemas.openxmlformats.org/officeDocument/2006/relationships/hyperlink" Target="http://www.naomeperturbe.com.br" TargetMode="External"/><Relationship Id="rId10" Type="http://schemas.openxmlformats.org/officeDocument/2006/relationships/image" Target="../media/image12.png"/><Relationship Id="rId4" Type="http://schemas.openxmlformats.org/officeDocument/2006/relationships/tags" Target="../tags/tag77.xml"/><Relationship Id="rId9" Type="http://schemas.openxmlformats.org/officeDocument/2006/relationships/image" Target="../media/image11.svg"/><Relationship Id="rId14" Type="http://schemas.openxmlformats.org/officeDocument/2006/relationships/slide" Target="slide2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svg"/><Relationship Id="rId3" Type="http://schemas.openxmlformats.org/officeDocument/2006/relationships/tags" Target="../tags/tag80.xml"/><Relationship Id="rId7" Type="http://schemas.openxmlformats.org/officeDocument/2006/relationships/image" Target="../media/image1.emf"/><Relationship Id="rId12" Type="http://schemas.openxmlformats.org/officeDocument/2006/relationships/image" Target="../media/image14.png"/><Relationship Id="rId2" Type="http://schemas.openxmlformats.org/officeDocument/2006/relationships/tags" Target="../tags/tag79.xml"/><Relationship Id="rId1" Type="http://schemas.openxmlformats.org/officeDocument/2006/relationships/tags" Target="../tags/tag78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13.svg"/><Relationship Id="rId5" Type="http://schemas.openxmlformats.org/officeDocument/2006/relationships/slideLayout" Target="../slideLayouts/slideLayout1.xml"/><Relationship Id="rId15" Type="http://schemas.openxmlformats.org/officeDocument/2006/relationships/slide" Target="slide36.xml"/><Relationship Id="rId10" Type="http://schemas.openxmlformats.org/officeDocument/2006/relationships/image" Target="../media/image12.png"/><Relationship Id="rId4" Type="http://schemas.openxmlformats.org/officeDocument/2006/relationships/tags" Target="../tags/tag81.xml"/><Relationship Id="rId9" Type="http://schemas.openxmlformats.org/officeDocument/2006/relationships/image" Target="../media/image11.svg"/><Relationship Id="rId14" Type="http://schemas.openxmlformats.org/officeDocument/2006/relationships/slide" Target="slide23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svg"/><Relationship Id="rId3" Type="http://schemas.openxmlformats.org/officeDocument/2006/relationships/tags" Target="../tags/tag84.xml"/><Relationship Id="rId7" Type="http://schemas.openxmlformats.org/officeDocument/2006/relationships/image" Target="../media/image1.emf"/><Relationship Id="rId12" Type="http://schemas.openxmlformats.org/officeDocument/2006/relationships/image" Target="../media/image14.png"/><Relationship Id="rId2" Type="http://schemas.openxmlformats.org/officeDocument/2006/relationships/tags" Target="../tags/tag83.xml"/><Relationship Id="rId1" Type="http://schemas.openxmlformats.org/officeDocument/2006/relationships/tags" Target="../tags/tag82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13.svg"/><Relationship Id="rId5" Type="http://schemas.openxmlformats.org/officeDocument/2006/relationships/slideLayout" Target="../slideLayouts/slideLayout1.xml"/><Relationship Id="rId15" Type="http://schemas.openxmlformats.org/officeDocument/2006/relationships/slide" Target="slide36.xml"/><Relationship Id="rId10" Type="http://schemas.openxmlformats.org/officeDocument/2006/relationships/image" Target="../media/image12.png"/><Relationship Id="rId4" Type="http://schemas.openxmlformats.org/officeDocument/2006/relationships/tags" Target="../tags/tag85.xml"/><Relationship Id="rId9" Type="http://schemas.openxmlformats.org/officeDocument/2006/relationships/image" Target="../media/image11.svg"/><Relationship Id="rId14" Type="http://schemas.openxmlformats.org/officeDocument/2006/relationships/slide" Target="slide24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svg"/><Relationship Id="rId3" Type="http://schemas.openxmlformats.org/officeDocument/2006/relationships/tags" Target="../tags/tag88.xml"/><Relationship Id="rId7" Type="http://schemas.openxmlformats.org/officeDocument/2006/relationships/image" Target="../media/image1.emf"/><Relationship Id="rId12" Type="http://schemas.openxmlformats.org/officeDocument/2006/relationships/image" Target="../media/image14.png"/><Relationship Id="rId2" Type="http://schemas.openxmlformats.org/officeDocument/2006/relationships/tags" Target="../tags/tag87.xml"/><Relationship Id="rId1" Type="http://schemas.openxmlformats.org/officeDocument/2006/relationships/tags" Target="../tags/tag86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13.svg"/><Relationship Id="rId5" Type="http://schemas.openxmlformats.org/officeDocument/2006/relationships/slideLayout" Target="../slideLayouts/slideLayout1.xml"/><Relationship Id="rId15" Type="http://schemas.openxmlformats.org/officeDocument/2006/relationships/slide" Target="slide36.xml"/><Relationship Id="rId10" Type="http://schemas.openxmlformats.org/officeDocument/2006/relationships/image" Target="../media/image12.png"/><Relationship Id="rId4" Type="http://schemas.openxmlformats.org/officeDocument/2006/relationships/tags" Target="../tags/tag89.xml"/><Relationship Id="rId9" Type="http://schemas.openxmlformats.org/officeDocument/2006/relationships/image" Target="../media/image11.svg"/><Relationship Id="rId14" Type="http://schemas.openxmlformats.org/officeDocument/2006/relationships/slide" Target="slide25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svg"/><Relationship Id="rId3" Type="http://schemas.openxmlformats.org/officeDocument/2006/relationships/tags" Target="../tags/tag92.xml"/><Relationship Id="rId7" Type="http://schemas.openxmlformats.org/officeDocument/2006/relationships/image" Target="../media/image1.emf"/><Relationship Id="rId12" Type="http://schemas.openxmlformats.org/officeDocument/2006/relationships/image" Target="../media/image14.png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13.svg"/><Relationship Id="rId5" Type="http://schemas.openxmlformats.org/officeDocument/2006/relationships/slideLayout" Target="../slideLayouts/slideLayout1.xml"/><Relationship Id="rId15" Type="http://schemas.openxmlformats.org/officeDocument/2006/relationships/slide" Target="slide36.xml"/><Relationship Id="rId10" Type="http://schemas.openxmlformats.org/officeDocument/2006/relationships/image" Target="../media/image12.png"/><Relationship Id="rId4" Type="http://schemas.openxmlformats.org/officeDocument/2006/relationships/tags" Target="../tags/tag93.xml"/><Relationship Id="rId9" Type="http://schemas.openxmlformats.org/officeDocument/2006/relationships/image" Target="../media/image11.svg"/><Relationship Id="rId14" Type="http://schemas.openxmlformats.org/officeDocument/2006/relationships/slide" Target="slide26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svg"/><Relationship Id="rId3" Type="http://schemas.openxmlformats.org/officeDocument/2006/relationships/tags" Target="../tags/tag96.xml"/><Relationship Id="rId7" Type="http://schemas.openxmlformats.org/officeDocument/2006/relationships/image" Target="../media/image1.emf"/><Relationship Id="rId12" Type="http://schemas.openxmlformats.org/officeDocument/2006/relationships/image" Target="../media/image14.png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13.svg"/><Relationship Id="rId5" Type="http://schemas.openxmlformats.org/officeDocument/2006/relationships/slideLayout" Target="../slideLayouts/slideLayout1.xml"/><Relationship Id="rId15" Type="http://schemas.openxmlformats.org/officeDocument/2006/relationships/slide" Target="slide36.xml"/><Relationship Id="rId10" Type="http://schemas.openxmlformats.org/officeDocument/2006/relationships/image" Target="../media/image12.png"/><Relationship Id="rId4" Type="http://schemas.openxmlformats.org/officeDocument/2006/relationships/tags" Target="../tags/tag97.xml"/><Relationship Id="rId9" Type="http://schemas.openxmlformats.org/officeDocument/2006/relationships/image" Target="../media/image11.svg"/><Relationship Id="rId14" Type="http://schemas.openxmlformats.org/officeDocument/2006/relationships/slide" Target="slide27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svg"/><Relationship Id="rId3" Type="http://schemas.openxmlformats.org/officeDocument/2006/relationships/tags" Target="../tags/tag100.xml"/><Relationship Id="rId7" Type="http://schemas.openxmlformats.org/officeDocument/2006/relationships/image" Target="../media/image1.emf"/><Relationship Id="rId12" Type="http://schemas.openxmlformats.org/officeDocument/2006/relationships/image" Target="../media/image14.png"/><Relationship Id="rId2" Type="http://schemas.openxmlformats.org/officeDocument/2006/relationships/tags" Target="../tags/tag99.xml"/><Relationship Id="rId1" Type="http://schemas.openxmlformats.org/officeDocument/2006/relationships/tags" Target="../tags/tag98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13.svg"/><Relationship Id="rId5" Type="http://schemas.openxmlformats.org/officeDocument/2006/relationships/slideLayout" Target="../slideLayouts/slideLayout1.xml"/><Relationship Id="rId15" Type="http://schemas.openxmlformats.org/officeDocument/2006/relationships/slide" Target="slide36.xml"/><Relationship Id="rId10" Type="http://schemas.openxmlformats.org/officeDocument/2006/relationships/image" Target="../media/image12.png"/><Relationship Id="rId4" Type="http://schemas.openxmlformats.org/officeDocument/2006/relationships/tags" Target="../tags/tag101.xml"/><Relationship Id="rId9" Type="http://schemas.openxmlformats.org/officeDocument/2006/relationships/image" Target="../media/image11.svg"/><Relationship Id="rId14" Type="http://schemas.openxmlformats.org/officeDocument/2006/relationships/slide" Target="slide28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svg"/><Relationship Id="rId3" Type="http://schemas.openxmlformats.org/officeDocument/2006/relationships/tags" Target="../tags/tag104.xml"/><Relationship Id="rId7" Type="http://schemas.openxmlformats.org/officeDocument/2006/relationships/image" Target="../media/image1.emf"/><Relationship Id="rId12" Type="http://schemas.openxmlformats.org/officeDocument/2006/relationships/image" Target="../media/image14.png"/><Relationship Id="rId2" Type="http://schemas.openxmlformats.org/officeDocument/2006/relationships/tags" Target="../tags/tag103.xml"/><Relationship Id="rId1" Type="http://schemas.openxmlformats.org/officeDocument/2006/relationships/tags" Target="../tags/tag102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13.svg"/><Relationship Id="rId5" Type="http://schemas.openxmlformats.org/officeDocument/2006/relationships/slideLayout" Target="../slideLayouts/slideLayout1.xml"/><Relationship Id="rId15" Type="http://schemas.openxmlformats.org/officeDocument/2006/relationships/slide" Target="slide36.xml"/><Relationship Id="rId10" Type="http://schemas.openxmlformats.org/officeDocument/2006/relationships/image" Target="../media/image12.png"/><Relationship Id="rId4" Type="http://schemas.openxmlformats.org/officeDocument/2006/relationships/tags" Target="../tags/tag105.xml"/><Relationship Id="rId9" Type="http://schemas.openxmlformats.org/officeDocument/2006/relationships/image" Target="../media/image11.svg"/><Relationship Id="rId14" Type="http://schemas.openxmlformats.org/officeDocument/2006/relationships/slide" Target="slide29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svg"/><Relationship Id="rId3" Type="http://schemas.openxmlformats.org/officeDocument/2006/relationships/tags" Target="../tags/tag108.xml"/><Relationship Id="rId7" Type="http://schemas.openxmlformats.org/officeDocument/2006/relationships/image" Target="../media/image1.emf"/><Relationship Id="rId12" Type="http://schemas.openxmlformats.org/officeDocument/2006/relationships/image" Target="../media/image14.png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13.svg"/><Relationship Id="rId5" Type="http://schemas.openxmlformats.org/officeDocument/2006/relationships/slideLayout" Target="../slideLayouts/slideLayout1.xml"/><Relationship Id="rId15" Type="http://schemas.openxmlformats.org/officeDocument/2006/relationships/slide" Target="slide36.xml"/><Relationship Id="rId10" Type="http://schemas.openxmlformats.org/officeDocument/2006/relationships/image" Target="../media/image12.png"/><Relationship Id="rId4" Type="http://schemas.openxmlformats.org/officeDocument/2006/relationships/tags" Target="../tags/tag109.xml"/><Relationship Id="rId9" Type="http://schemas.openxmlformats.org/officeDocument/2006/relationships/image" Target="../media/image11.svg"/><Relationship Id="rId14" Type="http://schemas.openxmlformats.org/officeDocument/2006/relationships/slide" Target="slide3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slide" Target="slide19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5.xml"/><Relationship Id="rId6" Type="http://schemas.openxmlformats.org/officeDocument/2006/relationships/slide" Target="slide4.x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5.bin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svg"/><Relationship Id="rId3" Type="http://schemas.openxmlformats.org/officeDocument/2006/relationships/tags" Target="../tags/tag112.xml"/><Relationship Id="rId7" Type="http://schemas.openxmlformats.org/officeDocument/2006/relationships/image" Target="../media/image1.emf"/><Relationship Id="rId12" Type="http://schemas.openxmlformats.org/officeDocument/2006/relationships/image" Target="../media/image14.png"/><Relationship Id="rId2" Type="http://schemas.openxmlformats.org/officeDocument/2006/relationships/tags" Target="../tags/tag111.xml"/><Relationship Id="rId1" Type="http://schemas.openxmlformats.org/officeDocument/2006/relationships/tags" Target="../tags/tag110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13.svg"/><Relationship Id="rId5" Type="http://schemas.openxmlformats.org/officeDocument/2006/relationships/slideLayout" Target="../slideLayouts/slideLayout1.xml"/><Relationship Id="rId15" Type="http://schemas.openxmlformats.org/officeDocument/2006/relationships/slide" Target="slide36.xml"/><Relationship Id="rId10" Type="http://schemas.openxmlformats.org/officeDocument/2006/relationships/image" Target="../media/image12.png"/><Relationship Id="rId4" Type="http://schemas.openxmlformats.org/officeDocument/2006/relationships/tags" Target="../tags/tag113.xml"/><Relationship Id="rId9" Type="http://schemas.openxmlformats.org/officeDocument/2006/relationships/image" Target="../media/image11.svg"/><Relationship Id="rId14" Type="http://schemas.openxmlformats.org/officeDocument/2006/relationships/slide" Target="slide31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svg"/><Relationship Id="rId3" Type="http://schemas.openxmlformats.org/officeDocument/2006/relationships/tags" Target="../tags/tag116.xml"/><Relationship Id="rId7" Type="http://schemas.openxmlformats.org/officeDocument/2006/relationships/image" Target="../media/image1.emf"/><Relationship Id="rId12" Type="http://schemas.openxmlformats.org/officeDocument/2006/relationships/image" Target="../media/image14.png"/><Relationship Id="rId2" Type="http://schemas.openxmlformats.org/officeDocument/2006/relationships/tags" Target="../tags/tag115.xml"/><Relationship Id="rId1" Type="http://schemas.openxmlformats.org/officeDocument/2006/relationships/tags" Target="../tags/tag114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13.svg"/><Relationship Id="rId5" Type="http://schemas.openxmlformats.org/officeDocument/2006/relationships/slideLayout" Target="../slideLayouts/slideLayout1.xml"/><Relationship Id="rId15" Type="http://schemas.openxmlformats.org/officeDocument/2006/relationships/slide" Target="slide36.xml"/><Relationship Id="rId10" Type="http://schemas.openxmlformats.org/officeDocument/2006/relationships/image" Target="../media/image12.png"/><Relationship Id="rId4" Type="http://schemas.openxmlformats.org/officeDocument/2006/relationships/tags" Target="../tags/tag117.xml"/><Relationship Id="rId9" Type="http://schemas.openxmlformats.org/officeDocument/2006/relationships/image" Target="../media/image11.svg"/><Relationship Id="rId14" Type="http://schemas.openxmlformats.org/officeDocument/2006/relationships/slide" Target="slide32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svg"/><Relationship Id="rId3" Type="http://schemas.openxmlformats.org/officeDocument/2006/relationships/tags" Target="../tags/tag120.xml"/><Relationship Id="rId7" Type="http://schemas.openxmlformats.org/officeDocument/2006/relationships/image" Target="../media/image1.emf"/><Relationship Id="rId12" Type="http://schemas.openxmlformats.org/officeDocument/2006/relationships/image" Target="../media/image14.png"/><Relationship Id="rId2" Type="http://schemas.openxmlformats.org/officeDocument/2006/relationships/tags" Target="../tags/tag119.xml"/><Relationship Id="rId1" Type="http://schemas.openxmlformats.org/officeDocument/2006/relationships/tags" Target="../tags/tag118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13.svg"/><Relationship Id="rId5" Type="http://schemas.openxmlformats.org/officeDocument/2006/relationships/slideLayout" Target="../slideLayouts/slideLayout1.xml"/><Relationship Id="rId15" Type="http://schemas.openxmlformats.org/officeDocument/2006/relationships/slide" Target="slide36.xml"/><Relationship Id="rId10" Type="http://schemas.openxmlformats.org/officeDocument/2006/relationships/image" Target="../media/image12.png"/><Relationship Id="rId4" Type="http://schemas.openxmlformats.org/officeDocument/2006/relationships/tags" Target="../tags/tag121.xml"/><Relationship Id="rId9" Type="http://schemas.openxmlformats.org/officeDocument/2006/relationships/image" Target="../media/image11.svg"/><Relationship Id="rId14" Type="http://schemas.openxmlformats.org/officeDocument/2006/relationships/slide" Target="slide33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19.svg"/><Relationship Id="rId3" Type="http://schemas.openxmlformats.org/officeDocument/2006/relationships/tags" Target="../tags/tag124.xml"/><Relationship Id="rId7" Type="http://schemas.openxmlformats.org/officeDocument/2006/relationships/image" Target="../media/image1.emf"/><Relationship Id="rId12" Type="http://schemas.openxmlformats.org/officeDocument/2006/relationships/image" Target="../media/image18.png"/><Relationship Id="rId2" Type="http://schemas.openxmlformats.org/officeDocument/2006/relationships/tags" Target="../tags/tag123.xml"/><Relationship Id="rId1" Type="http://schemas.openxmlformats.org/officeDocument/2006/relationships/tags" Target="../tags/tag122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13.svg"/><Relationship Id="rId5" Type="http://schemas.openxmlformats.org/officeDocument/2006/relationships/slideLayout" Target="../slideLayouts/slideLayout1.xml"/><Relationship Id="rId15" Type="http://schemas.openxmlformats.org/officeDocument/2006/relationships/slide" Target="slide36.xml"/><Relationship Id="rId10" Type="http://schemas.openxmlformats.org/officeDocument/2006/relationships/image" Target="../media/image12.png"/><Relationship Id="rId4" Type="http://schemas.openxmlformats.org/officeDocument/2006/relationships/tags" Target="../tags/tag125.xml"/><Relationship Id="rId9" Type="http://schemas.openxmlformats.org/officeDocument/2006/relationships/image" Target="../media/image17.svg"/><Relationship Id="rId14" Type="http://schemas.openxmlformats.org/officeDocument/2006/relationships/slide" Target="slide34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13" Type="http://schemas.openxmlformats.org/officeDocument/2006/relationships/slide" Target="slide3.xml"/><Relationship Id="rId3" Type="http://schemas.openxmlformats.org/officeDocument/2006/relationships/tags" Target="../tags/tag128.xml"/><Relationship Id="rId7" Type="http://schemas.openxmlformats.org/officeDocument/2006/relationships/image" Target="../media/image10.png"/><Relationship Id="rId12" Type="http://schemas.openxmlformats.org/officeDocument/2006/relationships/image" Target="../media/image15.svg"/><Relationship Id="rId2" Type="http://schemas.openxmlformats.org/officeDocument/2006/relationships/tags" Target="../tags/tag127.xml"/><Relationship Id="rId1" Type="http://schemas.openxmlformats.org/officeDocument/2006/relationships/tags" Target="../tags/tag126.xml"/><Relationship Id="rId6" Type="http://schemas.openxmlformats.org/officeDocument/2006/relationships/image" Target="../media/image1.emf"/><Relationship Id="rId11" Type="http://schemas.openxmlformats.org/officeDocument/2006/relationships/image" Target="../media/image14.png"/><Relationship Id="rId5" Type="http://schemas.openxmlformats.org/officeDocument/2006/relationships/oleObject" Target="../embeddings/oleObject6.bin"/><Relationship Id="rId10" Type="http://schemas.openxmlformats.org/officeDocument/2006/relationships/image" Target="../media/image13.svg"/><Relationship Id="rId4" Type="http://schemas.openxmlformats.org/officeDocument/2006/relationships/slideLayout" Target="../slideLayouts/slideLayout1.xml"/><Relationship Id="rId9" Type="http://schemas.openxmlformats.org/officeDocument/2006/relationships/image" Target="../media/image12.png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tags" Target="../tags/tag136.xml"/><Relationship Id="rId13" Type="http://schemas.openxmlformats.org/officeDocument/2006/relationships/image" Target="../media/image12.png"/><Relationship Id="rId3" Type="http://schemas.openxmlformats.org/officeDocument/2006/relationships/tags" Target="../tags/tag131.xml"/><Relationship Id="rId7" Type="http://schemas.openxmlformats.org/officeDocument/2006/relationships/tags" Target="../tags/tag135.xml"/><Relationship Id="rId12" Type="http://schemas.openxmlformats.org/officeDocument/2006/relationships/image" Target="../media/image1.emf"/><Relationship Id="rId2" Type="http://schemas.openxmlformats.org/officeDocument/2006/relationships/tags" Target="../tags/tag130.xml"/><Relationship Id="rId1" Type="http://schemas.openxmlformats.org/officeDocument/2006/relationships/tags" Target="../tags/tag129.xml"/><Relationship Id="rId6" Type="http://schemas.openxmlformats.org/officeDocument/2006/relationships/tags" Target="../tags/tag134.xml"/><Relationship Id="rId11" Type="http://schemas.openxmlformats.org/officeDocument/2006/relationships/oleObject" Target="../embeddings/oleObject6.bin"/><Relationship Id="rId5" Type="http://schemas.openxmlformats.org/officeDocument/2006/relationships/tags" Target="../tags/tag133.xml"/><Relationship Id="rId15" Type="http://schemas.openxmlformats.org/officeDocument/2006/relationships/slide" Target="slide3.xml"/><Relationship Id="rId10" Type="http://schemas.openxmlformats.org/officeDocument/2006/relationships/slideLayout" Target="../slideLayouts/slideLayout1.xml"/><Relationship Id="rId4" Type="http://schemas.openxmlformats.org/officeDocument/2006/relationships/tags" Target="../tags/tag132.xml"/><Relationship Id="rId9" Type="http://schemas.openxmlformats.org/officeDocument/2006/relationships/tags" Target="../tags/tag137.xml"/><Relationship Id="rId14" Type="http://schemas.openxmlformats.org/officeDocument/2006/relationships/image" Target="../media/image13.svg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tags" Target="../tags/tag145.xml"/><Relationship Id="rId13" Type="http://schemas.openxmlformats.org/officeDocument/2006/relationships/oleObject" Target="../embeddings/oleObject6.bin"/><Relationship Id="rId18" Type="http://schemas.openxmlformats.org/officeDocument/2006/relationships/slide" Target="slide3.xml"/><Relationship Id="rId3" Type="http://schemas.openxmlformats.org/officeDocument/2006/relationships/tags" Target="../tags/tag140.xml"/><Relationship Id="rId7" Type="http://schemas.openxmlformats.org/officeDocument/2006/relationships/tags" Target="../tags/tag144.xml"/><Relationship Id="rId12" Type="http://schemas.openxmlformats.org/officeDocument/2006/relationships/slideLayout" Target="../slideLayouts/slideLayout1.xml"/><Relationship Id="rId17" Type="http://schemas.openxmlformats.org/officeDocument/2006/relationships/slide" Target="slide7.xml"/><Relationship Id="rId2" Type="http://schemas.openxmlformats.org/officeDocument/2006/relationships/tags" Target="../tags/tag139.xml"/><Relationship Id="rId16" Type="http://schemas.openxmlformats.org/officeDocument/2006/relationships/image" Target="../media/image13.svg"/><Relationship Id="rId1" Type="http://schemas.openxmlformats.org/officeDocument/2006/relationships/tags" Target="../tags/tag138.xml"/><Relationship Id="rId6" Type="http://schemas.openxmlformats.org/officeDocument/2006/relationships/tags" Target="../tags/tag143.xml"/><Relationship Id="rId11" Type="http://schemas.openxmlformats.org/officeDocument/2006/relationships/tags" Target="../tags/tag148.xml"/><Relationship Id="rId5" Type="http://schemas.openxmlformats.org/officeDocument/2006/relationships/tags" Target="../tags/tag142.xml"/><Relationship Id="rId15" Type="http://schemas.openxmlformats.org/officeDocument/2006/relationships/image" Target="../media/image12.png"/><Relationship Id="rId10" Type="http://schemas.openxmlformats.org/officeDocument/2006/relationships/tags" Target="../tags/tag147.xml"/><Relationship Id="rId4" Type="http://schemas.openxmlformats.org/officeDocument/2006/relationships/tags" Target="../tags/tag141.xml"/><Relationship Id="rId9" Type="http://schemas.openxmlformats.org/officeDocument/2006/relationships/tags" Target="../tags/tag146.xml"/><Relationship Id="rId1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13" Type="http://schemas.openxmlformats.org/officeDocument/2006/relationships/image" Target="../media/image8.png"/><Relationship Id="rId3" Type="http://schemas.openxmlformats.org/officeDocument/2006/relationships/tags" Target="../tags/tag8.xml"/><Relationship Id="rId7" Type="http://schemas.openxmlformats.org/officeDocument/2006/relationships/oleObject" Target="../embeddings/oleObject6.bin"/><Relationship Id="rId12" Type="http://schemas.openxmlformats.org/officeDocument/2006/relationships/image" Target="../media/image7.svg"/><Relationship Id="rId2" Type="http://schemas.openxmlformats.org/officeDocument/2006/relationships/tags" Target="../tags/tag7.xml"/><Relationship Id="rId16" Type="http://schemas.openxmlformats.org/officeDocument/2006/relationships/slide" Target="slide5.xml"/><Relationship Id="rId1" Type="http://schemas.openxmlformats.org/officeDocument/2006/relationships/tags" Target="../tags/tag6.xml"/><Relationship Id="rId6" Type="http://schemas.openxmlformats.org/officeDocument/2006/relationships/notesSlide" Target="../notesSlides/notesSlide4.xml"/><Relationship Id="rId11" Type="http://schemas.openxmlformats.org/officeDocument/2006/relationships/image" Target="../media/image6.png"/><Relationship Id="rId5" Type="http://schemas.openxmlformats.org/officeDocument/2006/relationships/slideLayout" Target="../slideLayouts/slideLayout1.xml"/><Relationship Id="rId15" Type="http://schemas.openxmlformats.org/officeDocument/2006/relationships/slide" Target="slide35.xml"/><Relationship Id="rId10" Type="http://schemas.openxmlformats.org/officeDocument/2006/relationships/image" Target="../media/image5.svg"/><Relationship Id="rId4" Type="http://schemas.openxmlformats.org/officeDocument/2006/relationships/tags" Target="../tags/tag9.xml"/><Relationship Id="rId9" Type="http://schemas.openxmlformats.org/officeDocument/2006/relationships/image" Target="../media/image4.png"/><Relationship Id="rId14" Type="http://schemas.openxmlformats.org/officeDocument/2006/relationships/image" Target="../media/image9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svg"/><Relationship Id="rId3" Type="http://schemas.openxmlformats.org/officeDocument/2006/relationships/tags" Target="../tags/tag12.xml"/><Relationship Id="rId7" Type="http://schemas.openxmlformats.org/officeDocument/2006/relationships/image" Target="../media/image1.emf"/><Relationship Id="rId12" Type="http://schemas.openxmlformats.org/officeDocument/2006/relationships/image" Target="../media/image14.png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13.svg"/><Relationship Id="rId5" Type="http://schemas.openxmlformats.org/officeDocument/2006/relationships/slideLayout" Target="../slideLayouts/slideLayout1.xml"/><Relationship Id="rId15" Type="http://schemas.openxmlformats.org/officeDocument/2006/relationships/slide" Target="slide35.xml"/><Relationship Id="rId10" Type="http://schemas.openxmlformats.org/officeDocument/2006/relationships/image" Target="../media/image12.png"/><Relationship Id="rId4" Type="http://schemas.openxmlformats.org/officeDocument/2006/relationships/tags" Target="../tags/tag13.xml"/><Relationship Id="rId9" Type="http://schemas.openxmlformats.org/officeDocument/2006/relationships/image" Target="../media/image11.svg"/><Relationship Id="rId1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13" Type="http://schemas.openxmlformats.org/officeDocument/2006/relationships/image" Target="../media/image14.png"/><Relationship Id="rId3" Type="http://schemas.openxmlformats.org/officeDocument/2006/relationships/tags" Target="../tags/tag16.xml"/><Relationship Id="rId7" Type="http://schemas.openxmlformats.org/officeDocument/2006/relationships/oleObject" Target="../embeddings/oleObject6.bin"/><Relationship Id="rId12" Type="http://schemas.openxmlformats.org/officeDocument/2006/relationships/image" Target="../media/image13.svg"/><Relationship Id="rId17" Type="http://schemas.openxmlformats.org/officeDocument/2006/relationships/slide" Target="slide35.xml"/><Relationship Id="rId2" Type="http://schemas.openxmlformats.org/officeDocument/2006/relationships/tags" Target="../tags/tag15.xml"/><Relationship Id="rId16" Type="http://schemas.openxmlformats.org/officeDocument/2006/relationships/slide" Target="slide7.xml"/><Relationship Id="rId1" Type="http://schemas.openxmlformats.org/officeDocument/2006/relationships/tags" Target="../tags/tag14.xml"/><Relationship Id="rId6" Type="http://schemas.openxmlformats.org/officeDocument/2006/relationships/slideLayout" Target="../slideLayouts/slideLayout1.xml"/><Relationship Id="rId11" Type="http://schemas.openxmlformats.org/officeDocument/2006/relationships/image" Target="../media/image12.png"/><Relationship Id="rId5" Type="http://schemas.openxmlformats.org/officeDocument/2006/relationships/tags" Target="../tags/tag18.xml"/><Relationship Id="rId15" Type="http://schemas.openxmlformats.org/officeDocument/2006/relationships/slide" Target="slide19.xml"/><Relationship Id="rId10" Type="http://schemas.openxmlformats.org/officeDocument/2006/relationships/image" Target="../media/image11.svg"/><Relationship Id="rId4" Type="http://schemas.openxmlformats.org/officeDocument/2006/relationships/tags" Target="../tags/tag17.xml"/><Relationship Id="rId9" Type="http://schemas.openxmlformats.org/officeDocument/2006/relationships/image" Target="../media/image10.png"/><Relationship Id="rId14" Type="http://schemas.openxmlformats.org/officeDocument/2006/relationships/image" Target="../media/image15.sv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tags" Target="../tags/tag21.xml"/><Relationship Id="rId7" Type="http://schemas.openxmlformats.org/officeDocument/2006/relationships/image" Target="../media/image12.png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slideLayout" Target="../slideLayouts/slideLayout1.xml"/><Relationship Id="rId9" Type="http://schemas.openxmlformats.org/officeDocument/2006/relationships/slide" Target="slide8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svg"/><Relationship Id="rId3" Type="http://schemas.openxmlformats.org/officeDocument/2006/relationships/tags" Target="../tags/tag24.xml"/><Relationship Id="rId7" Type="http://schemas.openxmlformats.org/officeDocument/2006/relationships/image" Target="../media/image1.emf"/><Relationship Id="rId12" Type="http://schemas.openxmlformats.org/officeDocument/2006/relationships/image" Target="../media/image14.png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13.svg"/><Relationship Id="rId5" Type="http://schemas.openxmlformats.org/officeDocument/2006/relationships/slideLayout" Target="../slideLayouts/slideLayout1.xml"/><Relationship Id="rId15" Type="http://schemas.openxmlformats.org/officeDocument/2006/relationships/slide" Target="slide35.xml"/><Relationship Id="rId10" Type="http://schemas.openxmlformats.org/officeDocument/2006/relationships/image" Target="../media/image12.png"/><Relationship Id="rId4" Type="http://schemas.openxmlformats.org/officeDocument/2006/relationships/tags" Target="../tags/tag25.xml"/><Relationship Id="rId9" Type="http://schemas.openxmlformats.org/officeDocument/2006/relationships/image" Target="../media/image11.svg"/><Relationship Id="rId14" Type="http://schemas.openxmlformats.org/officeDocument/2006/relationships/slide" Target="slide9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svg"/><Relationship Id="rId3" Type="http://schemas.openxmlformats.org/officeDocument/2006/relationships/tags" Target="../tags/tag28.xml"/><Relationship Id="rId7" Type="http://schemas.openxmlformats.org/officeDocument/2006/relationships/image" Target="../media/image1.emf"/><Relationship Id="rId12" Type="http://schemas.openxmlformats.org/officeDocument/2006/relationships/image" Target="../media/image14.png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13.svg"/><Relationship Id="rId5" Type="http://schemas.openxmlformats.org/officeDocument/2006/relationships/slideLayout" Target="../slideLayouts/slideLayout1.xml"/><Relationship Id="rId15" Type="http://schemas.openxmlformats.org/officeDocument/2006/relationships/slide" Target="slide35.xml"/><Relationship Id="rId10" Type="http://schemas.openxmlformats.org/officeDocument/2006/relationships/image" Target="../media/image12.png"/><Relationship Id="rId4" Type="http://schemas.openxmlformats.org/officeDocument/2006/relationships/tags" Target="../tags/tag29.xml"/><Relationship Id="rId9" Type="http://schemas.openxmlformats.org/officeDocument/2006/relationships/image" Target="../media/image11.svg"/><Relationship Id="rId14" Type="http://schemas.openxmlformats.org/officeDocument/2006/relationships/slide" Target="slid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hink-cell data - do not delete" hidden="1">
            <a:extLst>
              <a:ext uri="{FF2B5EF4-FFF2-40B4-BE49-F238E27FC236}">
                <a16:creationId xmlns:a16="http://schemas.microsoft.com/office/drawing/2014/main" id="{816494A8-BFF6-04E5-A4A2-020B8041E3D9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1234171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4" imgW="349" imgH="350" progId="TCLayout.ActiveDocument.1">
                  <p:embed/>
                </p:oleObj>
              </mc:Choice>
              <mc:Fallback>
                <p:oleObj name="Slide do think-cell" r:id="rId4" imgW="349" imgH="350" progId="TCLayout.ActiveDocument.1">
                  <p:embed/>
                  <p:pic>
                    <p:nvPicPr>
                      <p:cNvPr id="10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816494A8-BFF6-04E5-A4A2-020B8041E3D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8" name="Imagem 37">
            <a:extLst>
              <a:ext uri="{FF2B5EF4-FFF2-40B4-BE49-F238E27FC236}">
                <a16:creationId xmlns:a16="http://schemas.microsoft.com/office/drawing/2014/main" id="{15009D21-1BAA-66AD-4206-621A0770F2E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1285875"/>
            <a:ext cx="9906000" cy="5572125"/>
          </a:xfrm>
          <a:prstGeom prst="rect">
            <a:avLst/>
          </a:prstGeom>
        </p:spPr>
      </p:pic>
      <p:sp>
        <p:nvSpPr>
          <p:cNvPr id="11" name="Rectangle 3">
            <a:extLst>
              <a:ext uri="{FF2B5EF4-FFF2-40B4-BE49-F238E27FC236}">
                <a16:creationId xmlns:a16="http://schemas.microsoft.com/office/drawing/2014/main" id="{D0949E8A-1C03-18A9-1926-835AC9754444}"/>
              </a:ext>
            </a:extLst>
          </p:cNvPr>
          <p:cNvSpPr>
            <a:spLocks/>
          </p:cNvSpPr>
          <p:nvPr/>
        </p:nvSpPr>
        <p:spPr bwMode="gray">
          <a:xfrm>
            <a:off x="5193283" y="2538232"/>
            <a:ext cx="6311280" cy="67710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t">
            <a:spAutoFit/>
          </a:bodyPr>
          <a:lstStyle/>
          <a:p>
            <a:pPr fontAlgn="base">
              <a:spcBef>
                <a:spcPts val="400"/>
              </a:spcBef>
              <a:spcAft>
                <a:spcPct val="0"/>
              </a:spcAft>
            </a:pPr>
            <a:r>
              <a:rPr lang="en-US" sz="44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Verdana"/>
              </a:rPr>
              <a:t>Roteiro de Venda Multi</a:t>
            </a:r>
            <a:endParaRPr lang="en-US" sz="4400" b="1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Verdana" pitchFamily="34" charset="0"/>
            </a:endParaRPr>
          </a:p>
        </p:txBody>
      </p:sp>
      <p:sp>
        <p:nvSpPr>
          <p:cNvPr id="34" name="Rectangle 3">
            <a:extLst>
              <a:ext uri="{FF2B5EF4-FFF2-40B4-BE49-F238E27FC236}">
                <a16:creationId xmlns:a16="http://schemas.microsoft.com/office/drawing/2014/main" id="{EF2CFACA-B183-6B5B-8346-FAE989072B97}"/>
              </a:ext>
            </a:extLst>
          </p:cNvPr>
          <p:cNvSpPr>
            <a:spLocks/>
          </p:cNvSpPr>
          <p:nvPr/>
        </p:nvSpPr>
        <p:spPr bwMode="gray">
          <a:xfrm>
            <a:off x="5366167" y="3323330"/>
            <a:ext cx="5667594" cy="49244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t">
            <a:spAutoFit/>
          </a:bodyPr>
          <a:lstStyle/>
          <a:p>
            <a:pPr fontAlgn="base">
              <a:spcBef>
                <a:spcPts val="400"/>
              </a:spcBef>
              <a:spcAft>
                <a:spcPct val="0"/>
              </a:spcAft>
            </a:pPr>
            <a:r>
              <a:rPr lang="en-US" sz="3200" b="1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Verdana"/>
              </a:rPr>
              <a:t>Migração </a:t>
            </a:r>
            <a:r>
              <a:rPr lang="en-US" sz="3200" b="1" noProof="1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Verdana"/>
              </a:rPr>
              <a:t>Móvel </a:t>
            </a:r>
            <a:r>
              <a:rPr lang="en-US" sz="3200" b="1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Verdana"/>
              </a:rPr>
              <a:t>+ Residencial</a:t>
            </a:r>
            <a:endParaRPr lang="en-US" sz="3200" b="1">
              <a:solidFill>
                <a:schemeClr val="bg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Verdana" pitchFamily="34" charset="0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FD4DF9F7-EF4F-54CF-770B-BDFC6AA4EF98}"/>
              </a:ext>
            </a:extLst>
          </p:cNvPr>
          <p:cNvSpPr txBox="1"/>
          <p:nvPr/>
        </p:nvSpPr>
        <p:spPr>
          <a:xfrm>
            <a:off x="10292080" y="6360160"/>
            <a:ext cx="18999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err="1">
                <a:solidFill>
                  <a:schemeClr val="bg1">
                    <a:lumMod val="50000"/>
                  </a:schemeClr>
                </a:solidFill>
              </a:rPr>
              <a:t>Outubro</a:t>
            </a:r>
            <a:r>
              <a:rPr lang="en-US" sz="1400">
                <a:solidFill>
                  <a:schemeClr val="bg1">
                    <a:lumMod val="50000"/>
                  </a:schemeClr>
                </a:solidFill>
              </a:rPr>
              <a:t>/25</a:t>
            </a:r>
          </a:p>
        </p:txBody>
      </p:sp>
    </p:spTree>
    <p:extLst>
      <p:ext uri="{BB962C8B-B14F-4D97-AF65-F5344CB8AC3E}">
        <p14:creationId xmlns:p14="http://schemas.microsoft.com/office/powerpoint/2010/main" val="22508570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6DB028-7359-FEB6-A08B-5CBE382D5A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C8D137DA-B7F8-6BD7-D80B-0BBA4D86C599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6" imgW="395" imgH="396" progId="TCLayout.ActiveDocument.1">
                  <p:embed/>
                </p:oleObj>
              </mc:Choice>
              <mc:Fallback>
                <p:oleObj name="Slide do think-cell" r:id="rId6" imgW="395" imgH="39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8D137DA-B7F8-6BD7-D80B-0BBA4D86C59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Pfeil: Fünfeck 4">
            <a:extLst>
              <a:ext uri="{FF2B5EF4-FFF2-40B4-BE49-F238E27FC236}">
                <a16:creationId xmlns:a16="http://schemas.microsoft.com/office/drawing/2014/main" id="{9F7D74A1-49E4-09B9-D33E-6304DF113D64}"/>
              </a:ext>
            </a:extLst>
          </p:cNvPr>
          <p:cNvSpPr>
            <a:spLocks/>
          </p:cNvSpPr>
          <p:nvPr>
            <p:custDataLst>
              <p:tags r:id="rId2"/>
            </p:custDataLst>
          </p:nvPr>
        </p:nvSpPr>
        <p:spPr>
          <a:xfrm>
            <a:off x="14278" y="12362"/>
            <a:ext cx="11600779" cy="769318"/>
          </a:xfrm>
          <a:prstGeom prst="homePlate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  <a:effectLst>
            <a:glow rad="101600">
              <a:schemeClr val="bg1">
                <a:lumMod val="85000"/>
                <a:alpha val="6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108000" rtlCol="0" anchor="ctr">
            <a:noAutofit/>
          </a:bodyPr>
          <a:lstStyle/>
          <a:p>
            <a:pPr lvl="0" algn="ctr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Plano</a:t>
            </a:r>
            <a:endParaRPr lang="en-US" sz="3600" b="1">
              <a:solidFill>
                <a:schemeClr val="tx1"/>
              </a:solidFill>
            </a:endParaRPr>
          </a:p>
        </p:txBody>
      </p:sp>
      <p:pic>
        <p:nvPicPr>
          <p:cNvPr id="25" name="Grafik 147">
            <a:extLst>
              <a:ext uri="{FF2B5EF4-FFF2-40B4-BE49-F238E27FC236}">
                <a16:creationId xmlns:a16="http://schemas.microsoft.com/office/drawing/2014/main" id="{FDA47CC6-089D-1589-3E40-AB06A76459EC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4411" y="827936"/>
            <a:ext cx="674302" cy="674302"/>
          </a:xfrm>
          <a:prstGeom prst="rect">
            <a:avLst/>
          </a:prstGeom>
        </p:spPr>
      </p:pic>
      <p:sp>
        <p:nvSpPr>
          <p:cNvPr id="26" name="Textfeld 17">
            <a:extLst>
              <a:ext uri="{FF2B5EF4-FFF2-40B4-BE49-F238E27FC236}">
                <a16:creationId xmlns:a16="http://schemas.microsoft.com/office/drawing/2014/main" id="{0367E28D-DA93-1351-338F-55A7E75B7820}"/>
              </a:ext>
            </a:extLst>
          </p:cNvPr>
          <p:cNvSpPr txBox="1">
            <a:spLocks/>
          </p:cNvSpPr>
          <p:nvPr/>
        </p:nvSpPr>
        <p:spPr>
          <a:xfrm>
            <a:off x="67760" y="1719874"/>
            <a:ext cx="2916131" cy="167738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marL="0" lvl="1">
              <a:spcAft>
                <a:spcPts val="600"/>
              </a:spcAft>
              <a:buClr>
                <a:srgbClr val="000000"/>
              </a:buClr>
            </a:pPr>
            <a:r>
              <a:rPr lang="en-US" sz="1400" b="1">
                <a:solidFill>
                  <a:srgbClr val="000000"/>
                </a:solidFill>
              </a:rPr>
              <a:t>Informação do Plano</a:t>
            </a:r>
            <a:endParaRPr lang="en-US" sz="1400" b="1">
              <a:solidFill>
                <a:srgbClr val="000000"/>
              </a:solidFill>
              <a:sym typeface="Futura"/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400" noProof="1">
                <a:solidFill>
                  <a:srgbClr val="000000"/>
                </a:solidFill>
              </a:rPr>
              <a:t>Valor do Plano, </a:t>
            </a: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400" noProof="1">
                <a:solidFill>
                  <a:srgbClr val="000000"/>
                </a:solidFill>
              </a:rPr>
              <a:t>Franquia, </a:t>
            </a: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400" noProof="1">
                <a:solidFill>
                  <a:srgbClr val="000000"/>
                </a:solidFill>
              </a:rPr>
              <a:t>Código 021</a:t>
            </a: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Calibri" panose="020B0604020202020204" pitchFamily="34" charset="0"/>
              <a:buChar char="-"/>
            </a:pPr>
            <a:endParaRPr lang="en-US" sz="1400">
              <a:solidFill>
                <a:srgbClr val="0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Calibri" panose="020B0604020202020204" pitchFamily="34" charset="0"/>
              <a:buChar char="-"/>
            </a:pPr>
            <a:endParaRPr lang="en-US" sz="1400" b="1">
              <a:solidFill>
                <a:srgbClr val="156082"/>
              </a:solidFill>
            </a:endParaRPr>
          </a:p>
        </p:txBody>
      </p:sp>
      <p:sp>
        <p:nvSpPr>
          <p:cNvPr id="27" name="Textfeld 17">
            <a:extLst>
              <a:ext uri="{FF2B5EF4-FFF2-40B4-BE49-F238E27FC236}">
                <a16:creationId xmlns:a16="http://schemas.microsoft.com/office/drawing/2014/main" id="{0F2A8B12-1D9F-FC7A-0E48-2F3352AF6EF6}"/>
              </a:ext>
            </a:extLst>
          </p:cNvPr>
          <p:cNvSpPr txBox="1">
            <a:spLocks/>
          </p:cNvSpPr>
          <p:nvPr/>
        </p:nvSpPr>
        <p:spPr>
          <a:xfrm>
            <a:off x="778713" y="1128737"/>
            <a:ext cx="2916131" cy="63094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b="1">
                <a:solidFill>
                  <a:srgbClr val="C00000"/>
                </a:solidFill>
                <a:sym typeface="Futura"/>
              </a:rPr>
              <a:t>Checklist</a:t>
            </a:r>
            <a:endParaRPr lang="en-US" b="1">
              <a:solidFill>
                <a:srgbClr val="C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n-US" b="1">
              <a:solidFill>
                <a:schemeClr val="accent1"/>
              </a:solidFill>
              <a:sym typeface="Futura"/>
            </a:endParaRPr>
          </a:p>
        </p:txBody>
      </p:sp>
      <p:grpSp>
        <p:nvGrpSpPr>
          <p:cNvPr id="32" name="Gruppieren 4">
            <a:extLst>
              <a:ext uri="{FF2B5EF4-FFF2-40B4-BE49-F238E27FC236}">
                <a16:creationId xmlns:a16="http://schemas.microsoft.com/office/drawing/2014/main" id="{B7336A03-D404-36E9-F8C7-3C7DF7FC0373}"/>
              </a:ext>
            </a:extLst>
          </p:cNvPr>
          <p:cNvGrpSpPr>
            <a:grpSpLocks/>
          </p:cNvGrpSpPr>
          <p:nvPr/>
        </p:nvGrpSpPr>
        <p:grpSpPr>
          <a:xfrm>
            <a:off x="2423230" y="1165087"/>
            <a:ext cx="243413" cy="5347466"/>
            <a:chOff x="3945748" y="1965960"/>
            <a:chExt cx="148219" cy="3434627"/>
          </a:xfrm>
        </p:grpSpPr>
        <p:sp>
          <p:nvSpPr>
            <p:cNvPr id="33" name="Gleichschenkliges Dreieck 15">
              <a:extLst>
                <a:ext uri="{FF2B5EF4-FFF2-40B4-BE49-F238E27FC236}">
                  <a16:creationId xmlns:a16="http://schemas.microsoft.com/office/drawing/2014/main" id="{A9B221F0-1D15-3F04-0F56-DC73F87C8E8F}"/>
                </a:ext>
              </a:extLst>
            </p:cNvPr>
            <p:cNvSpPr>
              <a:spLocks/>
            </p:cNvSpPr>
            <p:nvPr/>
          </p:nvSpPr>
          <p:spPr>
            <a:xfrm rot="5400000">
              <a:off x="3886144" y="3609163"/>
              <a:ext cx="267428" cy="148219"/>
            </a:xfrm>
            <a:custGeom>
              <a:avLst/>
              <a:gdLst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  <a:gd name="connsiteX3" fmla="*/ 0 w 198882"/>
                <a:gd name="connsiteY3" fmla="*/ 113994 h 113994"/>
                <a:gd name="connsiteX0" fmla="*/ 0 w 198882"/>
                <a:gd name="connsiteY0" fmla="*/ 113994 h 205434"/>
                <a:gd name="connsiteX1" fmla="*/ 99441 w 198882"/>
                <a:gd name="connsiteY1" fmla="*/ 0 h 205434"/>
                <a:gd name="connsiteX2" fmla="*/ 198882 w 198882"/>
                <a:gd name="connsiteY2" fmla="*/ 113994 h 205434"/>
                <a:gd name="connsiteX3" fmla="*/ 91440 w 198882"/>
                <a:gd name="connsiteY3" fmla="*/ 205434 h 205434"/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8882" h="113994">
                  <a:moveTo>
                    <a:pt x="0" y="113994"/>
                  </a:moveTo>
                  <a:lnTo>
                    <a:pt x="99441" y="0"/>
                  </a:lnTo>
                  <a:lnTo>
                    <a:pt x="198882" y="113994"/>
                  </a:lnTo>
                </a:path>
              </a:pathLst>
            </a:cu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4" name="Gerader Verbinder 6">
              <a:extLst>
                <a:ext uri="{FF2B5EF4-FFF2-40B4-BE49-F238E27FC236}">
                  <a16:creationId xmlns:a16="http://schemas.microsoft.com/office/drawing/2014/main" id="{E375B896-102A-4545-3E0A-4BA94C582FE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1965960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Gerader Verbinder 7">
              <a:extLst>
                <a:ext uri="{FF2B5EF4-FFF2-40B4-BE49-F238E27FC236}">
                  <a16:creationId xmlns:a16="http://schemas.microsoft.com/office/drawing/2014/main" id="{6E633D7F-2789-D5CD-1C72-198257E86D2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3971152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3" name="Grafik 53">
            <a:extLst>
              <a:ext uri="{FF2B5EF4-FFF2-40B4-BE49-F238E27FC236}">
                <a16:creationId xmlns:a16="http://schemas.microsoft.com/office/drawing/2014/main" id="{6F09709F-AB3F-1C79-32D0-C5D20C42118D}"/>
              </a:ext>
            </a:extLst>
          </p:cNvPr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918127" y="3202225"/>
            <a:ext cx="1041821" cy="1041821"/>
          </a:xfrm>
          <a:prstGeom prst="rect">
            <a:avLst/>
          </a:prstGeom>
        </p:spPr>
      </p:pic>
      <p:sp>
        <p:nvSpPr>
          <p:cNvPr id="44" name="Textfeld 17">
            <a:extLst>
              <a:ext uri="{FF2B5EF4-FFF2-40B4-BE49-F238E27FC236}">
                <a16:creationId xmlns:a16="http://schemas.microsoft.com/office/drawing/2014/main" id="{6FFC008F-A247-A3E8-7009-FD202D920C05}"/>
              </a:ext>
            </a:extLst>
          </p:cNvPr>
          <p:cNvSpPr txBox="1">
            <a:spLocks/>
          </p:cNvSpPr>
          <p:nvPr/>
        </p:nvSpPr>
        <p:spPr>
          <a:xfrm>
            <a:off x="2900413" y="4244046"/>
            <a:ext cx="1369452" cy="43088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28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Futura"/>
              </a:rPr>
              <a:t>Roteiro</a:t>
            </a:r>
            <a:endParaRPr lang="en-US" sz="2800" b="1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5" name="Textfeld 17">
            <a:extLst>
              <a:ext uri="{FF2B5EF4-FFF2-40B4-BE49-F238E27FC236}">
                <a16:creationId xmlns:a16="http://schemas.microsoft.com/office/drawing/2014/main" id="{6DA67E9A-2781-3DB9-5A64-D293B30A4F12}"/>
              </a:ext>
            </a:extLst>
          </p:cNvPr>
          <p:cNvSpPr txBox="1">
            <a:spLocks/>
          </p:cNvSpPr>
          <p:nvPr/>
        </p:nvSpPr>
        <p:spPr>
          <a:xfrm>
            <a:off x="707530" y="4136227"/>
            <a:ext cx="1303130" cy="63094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b="1">
                <a:solidFill>
                  <a:srgbClr val="C00000"/>
                </a:solidFill>
                <a:sym typeface="Futura"/>
              </a:rPr>
              <a:t>Observação</a:t>
            </a:r>
            <a:endParaRPr lang="en-US" b="1">
              <a:solidFill>
                <a:srgbClr val="C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n-US" b="1">
              <a:solidFill>
                <a:schemeClr val="accent1"/>
              </a:solidFill>
              <a:sym typeface="Futura"/>
            </a:endParaRPr>
          </a:p>
        </p:txBody>
      </p:sp>
      <p:pic>
        <p:nvPicPr>
          <p:cNvPr id="46" name="Grafik 63">
            <a:extLst>
              <a:ext uri="{FF2B5EF4-FFF2-40B4-BE49-F238E27FC236}">
                <a16:creationId xmlns:a16="http://schemas.microsoft.com/office/drawing/2014/main" id="{FADB6341-B1A6-9D57-A5DC-B413C03B5F17}"/>
              </a:ext>
            </a:extLst>
          </p:cNvPr>
          <p:cNvPicPr>
            <a:picLocks noChangeAspect="1"/>
          </p:cNvPicPr>
          <p:nvPr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-5702" y="3871017"/>
            <a:ext cx="671012" cy="671012"/>
          </a:xfrm>
          <a:prstGeom prst="rect">
            <a:avLst/>
          </a:prstGeom>
        </p:spPr>
      </p:pic>
      <p:sp>
        <p:nvSpPr>
          <p:cNvPr id="4" name="Pfeil: Chevron 5">
            <a:hlinkClick r:id="rId14" action="ppaction://hlinksldjump"/>
            <a:extLst>
              <a:ext uri="{FF2B5EF4-FFF2-40B4-BE49-F238E27FC236}">
                <a16:creationId xmlns:a16="http://schemas.microsoft.com/office/drawing/2014/main" id="{A4BA916F-0349-D76B-3B2C-937E07B9021A}"/>
              </a:ext>
            </a:extLst>
          </p:cNvPr>
          <p:cNvSpPr>
            <a:spLocks/>
          </p:cNvSpPr>
          <p:nvPr>
            <p:custDataLst>
              <p:tags r:id="rId3"/>
            </p:custDataLst>
          </p:nvPr>
        </p:nvSpPr>
        <p:spPr>
          <a:xfrm>
            <a:off x="9986895" y="6313714"/>
            <a:ext cx="2205105" cy="531924"/>
          </a:xfrm>
          <a:prstGeom prst="chevron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108000" rIns="144000" bIns="10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b="1">
                <a:solidFill>
                  <a:schemeClr val="tx1"/>
                </a:solidFill>
              </a:rPr>
              <a:t>Continua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39B7CFA-2DF5-CBB0-8C22-5D4F3E0FC855}"/>
              </a:ext>
            </a:extLst>
          </p:cNvPr>
          <p:cNvSpPr txBox="1"/>
          <p:nvPr/>
        </p:nvSpPr>
        <p:spPr>
          <a:xfrm>
            <a:off x="4664110" y="1759679"/>
            <a:ext cx="6940061" cy="334784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lvl="1">
              <a:lnSpc>
                <a:spcPct val="150000"/>
              </a:lnSpc>
              <a:spcAft>
                <a:spcPts val="600"/>
              </a:spcAft>
              <a:buClr>
                <a:srgbClr val="000000"/>
              </a:buClr>
            </a:pPr>
            <a:r>
              <a:rPr lang="en-US" sz="2400" noProof="1">
                <a:solidFill>
                  <a:srgbClr val="000000"/>
                </a:solidFill>
                <a:latin typeface="Arial"/>
                <a:cs typeface="Arial"/>
              </a:rPr>
              <a:t>O </a:t>
            </a:r>
            <a:r>
              <a:rPr lang="en-US" sz="2400" b="1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valor</a:t>
            </a:r>
            <a:r>
              <a:rPr lang="en-US" sz="2400" noProof="1">
                <a:solidFill>
                  <a:srgbClr val="000000"/>
                </a:solidFill>
                <a:latin typeface="Arial"/>
                <a:cs typeface="Arial"/>
              </a:rPr>
              <a:t> do plano controle  é de R$ XX com XX GB, sendo XX de franquia, XX de bônus exclusivo para uso XXX </a:t>
            </a:r>
            <a:r>
              <a:rPr lang="en-US" i="1" noProof="1">
                <a:solidFill>
                  <a:srgbClr val="000000"/>
                </a:solidFill>
                <a:latin typeface="Arial"/>
                <a:cs typeface="Arial"/>
              </a:rPr>
              <a:t>(informe de acordo com o promomemo vigente)</a:t>
            </a:r>
            <a:r>
              <a:rPr lang="en-US" sz="2400" noProof="1">
                <a:solidFill>
                  <a:srgbClr val="000000"/>
                </a:solidFill>
                <a:latin typeface="Arial"/>
                <a:cs typeface="Arial"/>
              </a:rPr>
              <a:t>, com </a:t>
            </a:r>
            <a:r>
              <a:rPr lang="en-US" sz="2400" b="1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ligações ilimitadas </a:t>
            </a:r>
            <a:r>
              <a:rPr lang="en-US" sz="2400" noProof="1">
                <a:solidFill>
                  <a:srgbClr val="000000"/>
                </a:solidFill>
                <a:latin typeface="Arial"/>
                <a:cs typeface="Arial"/>
              </a:rPr>
              <a:t>para qualquer operadora do Brasil utilizando </a:t>
            </a:r>
            <a:r>
              <a:rPr lang="en-US" sz="2400" b="1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o código 021</a:t>
            </a:r>
            <a:r>
              <a:rPr lang="en-US" sz="2400" noProof="1">
                <a:solidFill>
                  <a:srgbClr val="000000"/>
                </a:solidFill>
                <a:latin typeface="Arial"/>
                <a:cs typeface="Arial"/>
              </a:rPr>
              <a:t>, e whatsApp ilimitado. </a:t>
            </a:r>
          </a:p>
        </p:txBody>
      </p:sp>
      <p:sp>
        <p:nvSpPr>
          <p:cNvPr id="2" name="Textfeld 17">
            <a:extLst>
              <a:ext uri="{FF2B5EF4-FFF2-40B4-BE49-F238E27FC236}">
                <a16:creationId xmlns:a16="http://schemas.microsoft.com/office/drawing/2014/main" id="{2867BCD0-DBDD-B0E0-17B5-352CAE0009DD}"/>
              </a:ext>
            </a:extLst>
          </p:cNvPr>
          <p:cNvSpPr txBox="1">
            <a:spLocks/>
          </p:cNvSpPr>
          <p:nvPr/>
        </p:nvSpPr>
        <p:spPr>
          <a:xfrm>
            <a:off x="104412" y="7109"/>
            <a:ext cx="1234532" cy="50783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1400" b="1" noProof="1">
                <a:solidFill>
                  <a:schemeClr val="bg1">
                    <a:lumMod val="50000"/>
                  </a:schemeClr>
                </a:solidFill>
                <a:sym typeface="Futura"/>
              </a:rPr>
              <a:t>Migração </a:t>
            </a:r>
            <a:endParaRPr lang="en-US" sz="1400" b="1" noProof="1">
              <a:solidFill>
                <a:schemeClr val="bg1">
                  <a:lumMod val="50000"/>
                </a:schemeClr>
              </a:solidFill>
            </a:endParaRPr>
          </a:p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1400" b="1" noProof="1">
                <a:solidFill>
                  <a:schemeClr val="bg1">
                    <a:lumMod val="50000"/>
                  </a:schemeClr>
                </a:solidFill>
                <a:sym typeface="Futura"/>
              </a:rPr>
              <a:t>PréXControle</a:t>
            </a:r>
            <a:endParaRPr lang="en-US" sz="1400" b="1" noProof="1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Pfeil: Fünfeck 4">
            <a:hlinkClick r:id="rId15" action="ppaction://hlinksldjump"/>
            <a:extLst>
              <a:ext uri="{FF2B5EF4-FFF2-40B4-BE49-F238E27FC236}">
                <a16:creationId xmlns:a16="http://schemas.microsoft.com/office/drawing/2014/main" id="{FA280C96-FA83-0705-FFB1-12425782C7D9}"/>
              </a:ext>
            </a:extLst>
          </p:cNvPr>
          <p:cNvSpPr>
            <a:spLocks/>
          </p:cNvSpPr>
          <p:nvPr>
            <p:custDataLst>
              <p:tags r:id="rId4"/>
            </p:custDataLst>
          </p:nvPr>
        </p:nvSpPr>
        <p:spPr>
          <a:xfrm>
            <a:off x="7885544" y="6313714"/>
            <a:ext cx="2101351" cy="531924"/>
          </a:xfrm>
          <a:prstGeom prst="homePlate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108000" rtlCol="0" anchor="ctr">
            <a:noAutofit/>
          </a:bodyPr>
          <a:lstStyle/>
          <a:p>
            <a:pPr lvl="0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b="1">
                <a:solidFill>
                  <a:srgbClr val="C00000"/>
                </a:solidFill>
              </a:rPr>
              <a:t>Recusa</a:t>
            </a:r>
          </a:p>
        </p:txBody>
      </p:sp>
    </p:spTree>
    <p:extLst>
      <p:ext uri="{BB962C8B-B14F-4D97-AF65-F5344CB8AC3E}">
        <p14:creationId xmlns:p14="http://schemas.microsoft.com/office/powerpoint/2010/main" val="17452296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56FA20-B0D8-93AD-A610-6DE5B840CE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F86F1595-A97F-2058-E8EE-1795A17E904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6" imgW="395" imgH="396" progId="TCLayout.ActiveDocument.1">
                  <p:embed/>
                </p:oleObj>
              </mc:Choice>
              <mc:Fallback>
                <p:oleObj name="Slide do think-cell" r:id="rId6" imgW="395" imgH="39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F86F1595-A97F-2058-E8EE-1795A17E904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Pfeil: Fünfeck 4">
            <a:extLst>
              <a:ext uri="{FF2B5EF4-FFF2-40B4-BE49-F238E27FC236}">
                <a16:creationId xmlns:a16="http://schemas.microsoft.com/office/drawing/2014/main" id="{CC327397-1276-9E56-CFF0-B2602825C1A4}"/>
              </a:ext>
            </a:extLst>
          </p:cNvPr>
          <p:cNvSpPr>
            <a:spLocks/>
          </p:cNvSpPr>
          <p:nvPr>
            <p:custDataLst>
              <p:tags r:id="rId2"/>
            </p:custDataLst>
          </p:nvPr>
        </p:nvSpPr>
        <p:spPr>
          <a:xfrm>
            <a:off x="14278" y="12362"/>
            <a:ext cx="11600779" cy="769318"/>
          </a:xfrm>
          <a:prstGeom prst="homePlate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  <a:effectLst>
            <a:glow rad="101600">
              <a:schemeClr val="bg1">
                <a:lumMod val="85000"/>
                <a:alpha val="6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108000" rtlCol="0" anchor="ctr">
            <a:noAutofit/>
          </a:bodyPr>
          <a:lstStyle/>
          <a:p>
            <a:pPr algn="ctr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Plano e Bônus</a:t>
            </a:r>
            <a:endParaRPr lang="en-US" sz="3600" b="1">
              <a:solidFill>
                <a:schemeClr val="tx1"/>
              </a:solidFill>
            </a:endParaRPr>
          </a:p>
        </p:txBody>
      </p:sp>
      <p:pic>
        <p:nvPicPr>
          <p:cNvPr id="25" name="Grafik 147">
            <a:extLst>
              <a:ext uri="{FF2B5EF4-FFF2-40B4-BE49-F238E27FC236}">
                <a16:creationId xmlns:a16="http://schemas.microsoft.com/office/drawing/2014/main" id="{8463D589-7094-3206-3614-71B59D8E84A9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4411" y="827936"/>
            <a:ext cx="674302" cy="674302"/>
          </a:xfrm>
          <a:prstGeom prst="rect">
            <a:avLst/>
          </a:prstGeom>
        </p:spPr>
      </p:pic>
      <p:sp>
        <p:nvSpPr>
          <p:cNvPr id="26" name="Textfeld 17">
            <a:extLst>
              <a:ext uri="{FF2B5EF4-FFF2-40B4-BE49-F238E27FC236}">
                <a16:creationId xmlns:a16="http://schemas.microsoft.com/office/drawing/2014/main" id="{72BF4D51-AD21-4A1B-50A8-C4267EABE404}"/>
              </a:ext>
            </a:extLst>
          </p:cNvPr>
          <p:cNvSpPr txBox="1">
            <a:spLocks/>
          </p:cNvSpPr>
          <p:nvPr/>
        </p:nvSpPr>
        <p:spPr>
          <a:xfrm>
            <a:off x="67760" y="1719874"/>
            <a:ext cx="2916131" cy="226215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marL="0" lvl="1">
              <a:spcAft>
                <a:spcPts val="600"/>
              </a:spcAft>
              <a:buClr>
                <a:srgbClr val="000000"/>
              </a:buClr>
            </a:pPr>
            <a:r>
              <a:rPr lang="en-US" sz="1400" b="1" noProof="1">
                <a:solidFill>
                  <a:srgbClr val="000000"/>
                </a:solidFill>
              </a:rPr>
              <a:t>Informação do Plano</a:t>
            </a: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400" noProof="1">
                <a:solidFill>
                  <a:srgbClr val="000000"/>
                </a:solidFill>
              </a:rPr>
              <a:t>Bônus (duração).</a:t>
            </a: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400" noProof="1">
                <a:solidFill>
                  <a:srgbClr val="000000"/>
                </a:solidFill>
              </a:rPr>
              <a:t>App</a:t>
            </a: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400" noProof="1">
                <a:solidFill>
                  <a:srgbClr val="000000"/>
                </a:solidFill>
              </a:rPr>
              <a:t>Serviços Digitais</a:t>
            </a: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n-US" sz="1400">
              <a:solidFill>
                <a:srgbClr val="000000"/>
              </a:solidFill>
            </a:endParaRPr>
          </a:p>
          <a:p>
            <a:pPr marL="0" lvl="1" indent="-285750">
              <a:spcAft>
                <a:spcPts val="600"/>
              </a:spcAft>
              <a:buClr>
                <a:srgbClr val="000000"/>
              </a:buClr>
              <a:buFont typeface="Calibri"/>
              <a:buChar char="-"/>
            </a:pPr>
            <a:endParaRPr lang="en-US" sz="1400">
              <a:solidFill>
                <a:srgbClr val="0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Calibri" panose="020B0604020202020204" pitchFamily="34" charset="0"/>
              <a:buChar char="-"/>
            </a:pPr>
            <a:endParaRPr lang="en-US" sz="1400">
              <a:solidFill>
                <a:srgbClr val="0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Calibri" panose="020B0604020202020204" pitchFamily="34" charset="0"/>
              <a:buChar char="-"/>
            </a:pPr>
            <a:endParaRPr lang="en-US" sz="1400" b="1">
              <a:solidFill>
                <a:srgbClr val="156082"/>
              </a:solidFill>
            </a:endParaRPr>
          </a:p>
        </p:txBody>
      </p:sp>
      <p:sp>
        <p:nvSpPr>
          <p:cNvPr id="27" name="Textfeld 17">
            <a:extLst>
              <a:ext uri="{FF2B5EF4-FFF2-40B4-BE49-F238E27FC236}">
                <a16:creationId xmlns:a16="http://schemas.microsoft.com/office/drawing/2014/main" id="{E23161F3-0154-4435-F7DF-DEC5F1295714}"/>
              </a:ext>
            </a:extLst>
          </p:cNvPr>
          <p:cNvSpPr txBox="1">
            <a:spLocks/>
          </p:cNvSpPr>
          <p:nvPr/>
        </p:nvSpPr>
        <p:spPr>
          <a:xfrm>
            <a:off x="778713" y="1128737"/>
            <a:ext cx="2916131" cy="63094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b="1">
                <a:solidFill>
                  <a:srgbClr val="C00000"/>
                </a:solidFill>
                <a:sym typeface="Futura"/>
              </a:rPr>
              <a:t>Checklist</a:t>
            </a:r>
            <a:endParaRPr lang="en-US" b="1">
              <a:solidFill>
                <a:srgbClr val="C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n-US" b="1">
              <a:solidFill>
                <a:schemeClr val="accent1"/>
              </a:solidFill>
              <a:sym typeface="Futura"/>
            </a:endParaRPr>
          </a:p>
        </p:txBody>
      </p:sp>
      <p:grpSp>
        <p:nvGrpSpPr>
          <p:cNvPr id="32" name="Gruppieren 4">
            <a:extLst>
              <a:ext uri="{FF2B5EF4-FFF2-40B4-BE49-F238E27FC236}">
                <a16:creationId xmlns:a16="http://schemas.microsoft.com/office/drawing/2014/main" id="{8CCD7E65-FD24-6CD4-FB74-DCD4D3111A03}"/>
              </a:ext>
            </a:extLst>
          </p:cNvPr>
          <p:cNvGrpSpPr>
            <a:grpSpLocks/>
          </p:cNvGrpSpPr>
          <p:nvPr/>
        </p:nvGrpSpPr>
        <p:grpSpPr>
          <a:xfrm>
            <a:off x="2800628" y="1154927"/>
            <a:ext cx="243413" cy="5347466"/>
            <a:chOff x="3945748" y="1965960"/>
            <a:chExt cx="148219" cy="3434627"/>
          </a:xfrm>
        </p:grpSpPr>
        <p:sp>
          <p:nvSpPr>
            <p:cNvPr id="33" name="Gleichschenkliges Dreieck 15">
              <a:extLst>
                <a:ext uri="{FF2B5EF4-FFF2-40B4-BE49-F238E27FC236}">
                  <a16:creationId xmlns:a16="http://schemas.microsoft.com/office/drawing/2014/main" id="{2509817B-C26B-EFD0-41D9-6C82DD098351}"/>
                </a:ext>
              </a:extLst>
            </p:cNvPr>
            <p:cNvSpPr>
              <a:spLocks/>
            </p:cNvSpPr>
            <p:nvPr/>
          </p:nvSpPr>
          <p:spPr>
            <a:xfrm rot="5400000">
              <a:off x="3886144" y="3609163"/>
              <a:ext cx="267428" cy="148219"/>
            </a:xfrm>
            <a:custGeom>
              <a:avLst/>
              <a:gdLst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  <a:gd name="connsiteX3" fmla="*/ 0 w 198882"/>
                <a:gd name="connsiteY3" fmla="*/ 113994 h 113994"/>
                <a:gd name="connsiteX0" fmla="*/ 0 w 198882"/>
                <a:gd name="connsiteY0" fmla="*/ 113994 h 205434"/>
                <a:gd name="connsiteX1" fmla="*/ 99441 w 198882"/>
                <a:gd name="connsiteY1" fmla="*/ 0 h 205434"/>
                <a:gd name="connsiteX2" fmla="*/ 198882 w 198882"/>
                <a:gd name="connsiteY2" fmla="*/ 113994 h 205434"/>
                <a:gd name="connsiteX3" fmla="*/ 91440 w 198882"/>
                <a:gd name="connsiteY3" fmla="*/ 205434 h 205434"/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8882" h="113994">
                  <a:moveTo>
                    <a:pt x="0" y="113994"/>
                  </a:moveTo>
                  <a:lnTo>
                    <a:pt x="99441" y="0"/>
                  </a:lnTo>
                  <a:lnTo>
                    <a:pt x="198882" y="113994"/>
                  </a:lnTo>
                </a:path>
              </a:pathLst>
            </a:cu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4" name="Gerader Verbinder 6">
              <a:extLst>
                <a:ext uri="{FF2B5EF4-FFF2-40B4-BE49-F238E27FC236}">
                  <a16:creationId xmlns:a16="http://schemas.microsoft.com/office/drawing/2014/main" id="{FAD12CD0-CEBF-94A1-92F4-E3BB8BA9BEE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1965960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Gerader Verbinder 7">
              <a:extLst>
                <a:ext uri="{FF2B5EF4-FFF2-40B4-BE49-F238E27FC236}">
                  <a16:creationId xmlns:a16="http://schemas.microsoft.com/office/drawing/2014/main" id="{59A9AA92-3CA4-5B9C-620C-C99C25AEB00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3971152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3" name="Grafik 53">
            <a:extLst>
              <a:ext uri="{FF2B5EF4-FFF2-40B4-BE49-F238E27FC236}">
                <a16:creationId xmlns:a16="http://schemas.microsoft.com/office/drawing/2014/main" id="{0005B2DB-CE3E-62B8-5C98-24045BCDB7B3}"/>
              </a:ext>
            </a:extLst>
          </p:cNvPr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152996" y="3208857"/>
            <a:ext cx="1041821" cy="1041821"/>
          </a:xfrm>
          <a:prstGeom prst="rect">
            <a:avLst/>
          </a:prstGeom>
        </p:spPr>
      </p:pic>
      <p:sp>
        <p:nvSpPr>
          <p:cNvPr id="44" name="Textfeld 17">
            <a:extLst>
              <a:ext uri="{FF2B5EF4-FFF2-40B4-BE49-F238E27FC236}">
                <a16:creationId xmlns:a16="http://schemas.microsoft.com/office/drawing/2014/main" id="{1F24B2FE-4FC2-39A2-D473-855843C3EF66}"/>
              </a:ext>
            </a:extLst>
          </p:cNvPr>
          <p:cNvSpPr txBox="1">
            <a:spLocks/>
          </p:cNvSpPr>
          <p:nvPr/>
        </p:nvSpPr>
        <p:spPr>
          <a:xfrm>
            <a:off x="3135282" y="4250678"/>
            <a:ext cx="1369452" cy="43088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28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Futura"/>
              </a:rPr>
              <a:t>Roteiro</a:t>
            </a:r>
          </a:p>
        </p:txBody>
      </p:sp>
      <p:sp>
        <p:nvSpPr>
          <p:cNvPr id="45" name="Textfeld 17">
            <a:extLst>
              <a:ext uri="{FF2B5EF4-FFF2-40B4-BE49-F238E27FC236}">
                <a16:creationId xmlns:a16="http://schemas.microsoft.com/office/drawing/2014/main" id="{3CF522E7-C824-627B-DBDE-54E020678FC7}"/>
              </a:ext>
            </a:extLst>
          </p:cNvPr>
          <p:cNvSpPr txBox="1">
            <a:spLocks/>
          </p:cNvSpPr>
          <p:nvPr/>
        </p:nvSpPr>
        <p:spPr>
          <a:xfrm>
            <a:off x="707529" y="4136227"/>
            <a:ext cx="1552285" cy="63094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b="1">
                <a:solidFill>
                  <a:srgbClr val="C00000"/>
                </a:solidFill>
                <a:sym typeface="Futura"/>
              </a:rPr>
              <a:t>Observação</a:t>
            </a:r>
            <a:endParaRPr lang="en-US" b="1">
              <a:solidFill>
                <a:srgbClr val="C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n-US" b="1">
              <a:solidFill>
                <a:schemeClr val="accent1"/>
              </a:solidFill>
              <a:sym typeface="Futura"/>
            </a:endParaRPr>
          </a:p>
        </p:txBody>
      </p:sp>
      <p:pic>
        <p:nvPicPr>
          <p:cNvPr id="46" name="Grafik 63">
            <a:extLst>
              <a:ext uri="{FF2B5EF4-FFF2-40B4-BE49-F238E27FC236}">
                <a16:creationId xmlns:a16="http://schemas.microsoft.com/office/drawing/2014/main" id="{FD01005C-CB70-8BE3-B846-3F2847E294DE}"/>
              </a:ext>
            </a:extLst>
          </p:cNvPr>
          <p:cNvPicPr>
            <a:picLocks noChangeAspect="1"/>
          </p:cNvPicPr>
          <p:nvPr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-5702" y="3871017"/>
            <a:ext cx="671012" cy="671012"/>
          </a:xfrm>
          <a:prstGeom prst="rect">
            <a:avLst/>
          </a:prstGeom>
        </p:spPr>
      </p:pic>
      <p:sp>
        <p:nvSpPr>
          <p:cNvPr id="4" name="Pfeil: Chevron 5">
            <a:hlinkClick r:id="rId14" action="ppaction://hlinksldjump"/>
            <a:extLst>
              <a:ext uri="{FF2B5EF4-FFF2-40B4-BE49-F238E27FC236}">
                <a16:creationId xmlns:a16="http://schemas.microsoft.com/office/drawing/2014/main" id="{F85C27FA-79F8-4A0A-63AF-C4A7726A7D98}"/>
              </a:ext>
            </a:extLst>
          </p:cNvPr>
          <p:cNvSpPr>
            <a:spLocks/>
          </p:cNvSpPr>
          <p:nvPr>
            <p:custDataLst>
              <p:tags r:id="rId3"/>
            </p:custDataLst>
          </p:nvPr>
        </p:nvSpPr>
        <p:spPr>
          <a:xfrm>
            <a:off x="9986895" y="6313714"/>
            <a:ext cx="2205105" cy="531924"/>
          </a:xfrm>
          <a:prstGeom prst="chevron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108000" rIns="144000" bIns="10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b="1">
                <a:solidFill>
                  <a:schemeClr val="tx1"/>
                </a:solidFill>
              </a:rPr>
              <a:t>Continua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AAF86DF7-6F28-B08F-A5C8-B6908A59FD7F}"/>
              </a:ext>
            </a:extLst>
          </p:cNvPr>
          <p:cNvSpPr txBox="1"/>
          <p:nvPr/>
        </p:nvSpPr>
        <p:spPr>
          <a:xfrm>
            <a:off x="4734994" y="1336361"/>
            <a:ext cx="7352595" cy="46769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lvl="1">
              <a:lnSpc>
                <a:spcPct val="150000"/>
              </a:lnSpc>
              <a:spcAft>
                <a:spcPts val="600"/>
              </a:spcAft>
              <a:buClr>
                <a:srgbClr val="000000"/>
              </a:buClr>
            </a:pPr>
            <a:r>
              <a:rPr lang="en-US" sz="2200" noProof="1">
                <a:solidFill>
                  <a:srgbClr val="000000"/>
                </a:solidFill>
                <a:latin typeface="Arial"/>
                <a:cs typeface="Arial"/>
              </a:rPr>
              <a:t>O bônus exclusivo e o uso do whatsApp estarão disponíveis enquanto durar sua franquia principal, mas</a:t>
            </a:r>
            <a:r>
              <a:rPr lang="en-US" sz="2200" noProof="1">
                <a:latin typeface="Calibri"/>
                <a:ea typeface="Calibri"/>
                <a:cs typeface="Calibri"/>
              </a:rPr>
              <a:t> </a:t>
            </a:r>
            <a:r>
              <a:rPr lang="en-US" sz="2200" noProof="1">
                <a:solidFill>
                  <a:srgbClr val="000000"/>
                </a:solidFill>
                <a:latin typeface="Arial"/>
                <a:cs typeface="Arial"/>
              </a:rPr>
              <a:t>não se preocupe caso sua franquia acabe você poderá contratar pacotes adicionais através do App Minha Claro e voltar a utilizar os benefícios. 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  <a:buClr>
                <a:srgbClr val="000000"/>
              </a:buClr>
            </a:pPr>
            <a:r>
              <a:rPr lang="en-US" sz="2200" noProof="1">
                <a:solidFill>
                  <a:srgbClr val="000000"/>
                </a:solidFill>
                <a:latin typeface="Arial"/>
                <a:cs typeface="Arial"/>
              </a:rPr>
              <a:t>O plano disponibiliza dois serviços digitais para você, o Claro Banca e o Skeelo que são revistas e livros digitais, eles virão discriminados em sua fatura, mas não tem cobrança adicional. </a:t>
            </a:r>
          </a:p>
        </p:txBody>
      </p:sp>
      <p:sp>
        <p:nvSpPr>
          <p:cNvPr id="2" name="Textfeld 17">
            <a:extLst>
              <a:ext uri="{FF2B5EF4-FFF2-40B4-BE49-F238E27FC236}">
                <a16:creationId xmlns:a16="http://schemas.microsoft.com/office/drawing/2014/main" id="{414B2966-6478-571E-4D79-F7973585A0A4}"/>
              </a:ext>
            </a:extLst>
          </p:cNvPr>
          <p:cNvSpPr txBox="1">
            <a:spLocks/>
          </p:cNvSpPr>
          <p:nvPr/>
        </p:nvSpPr>
        <p:spPr>
          <a:xfrm>
            <a:off x="104412" y="7109"/>
            <a:ext cx="1234532" cy="50783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1400" b="1" err="1">
                <a:solidFill>
                  <a:schemeClr val="bg1">
                    <a:lumMod val="50000"/>
                  </a:schemeClr>
                </a:solidFill>
                <a:sym typeface="Futura"/>
              </a:rPr>
              <a:t>Migração</a:t>
            </a:r>
            <a:r>
              <a:rPr lang="en-US" sz="1400" b="1">
                <a:solidFill>
                  <a:schemeClr val="bg1">
                    <a:lumMod val="50000"/>
                  </a:schemeClr>
                </a:solidFill>
                <a:sym typeface="Futura"/>
              </a:rPr>
              <a:t> </a:t>
            </a:r>
          </a:p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1400" b="1" err="1">
                <a:solidFill>
                  <a:schemeClr val="bg1">
                    <a:lumMod val="50000"/>
                  </a:schemeClr>
                </a:solidFill>
                <a:sym typeface="Futura"/>
              </a:rPr>
              <a:t>PréXControle</a:t>
            </a:r>
            <a:endParaRPr lang="en-US" sz="1400" b="1">
              <a:solidFill>
                <a:schemeClr val="bg1">
                  <a:lumMod val="50000"/>
                </a:schemeClr>
              </a:solidFill>
              <a:sym typeface="Futura"/>
            </a:endParaRPr>
          </a:p>
        </p:txBody>
      </p:sp>
      <p:sp>
        <p:nvSpPr>
          <p:cNvPr id="7" name="Pfeil: Fünfeck 4">
            <a:hlinkClick r:id="rId15" action="ppaction://hlinksldjump"/>
            <a:extLst>
              <a:ext uri="{FF2B5EF4-FFF2-40B4-BE49-F238E27FC236}">
                <a16:creationId xmlns:a16="http://schemas.microsoft.com/office/drawing/2014/main" id="{A0B18A03-11B4-AE59-F44B-46D6957604FD}"/>
              </a:ext>
            </a:extLst>
          </p:cNvPr>
          <p:cNvSpPr>
            <a:spLocks/>
          </p:cNvSpPr>
          <p:nvPr>
            <p:custDataLst>
              <p:tags r:id="rId4"/>
            </p:custDataLst>
          </p:nvPr>
        </p:nvSpPr>
        <p:spPr>
          <a:xfrm>
            <a:off x="7885544" y="6313714"/>
            <a:ext cx="2101351" cy="531924"/>
          </a:xfrm>
          <a:prstGeom prst="homePlate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108000" rtlCol="0" anchor="ctr">
            <a:noAutofit/>
          </a:bodyPr>
          <a:lstStyle/>
          <a:p>
            <a:pPr lvl="0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b="1">
                <a:solidFill>
                  <a:srgbClr val="C00000"/>
                </a:solidFill>
              </a:rPr>
              <a:t>Recusa</a:t>
            </a:r>
          </a:p>
        </p:txBody>
      </p:sp>
    </p:spTree>
    <p:extLst>
      <p:ext uri="{BB962C8B-B14F-4D97-AF65-F5344CB8AC3E}">
        <p14:creationId xmlns:p14="http://schemas.microsoft.com/office/powerpoint/2010/main" val="22668302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B954F6-D66C-2F97-AE71-AFE75A6C4C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C4BD0400-E975-99ED-C086-857FADCC6D1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6" imgW="395" imgH="396" progId="TCLayout.ActiveDocument.1">
                  <p:embed/>
                </p:oleObj>
              </mc:Choice>
              <mc:Fallback>
                <p:oleObj name="Slide do think-cell" r:id="rId6" imgW="395" imgH="39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4BD0400-E975-99ED-C086-857FADCC6D1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Pfeil: Fünfeck 4">
            <a:extLst>
              <a:ext uri="{FF2B5EF4-FFF2-40B4-BE49-F238E27FC236}">
                <a16:creationId xmlns:a16="http://schemas.microsoft.com/office/drawing/2014/main" id="{EFDB7E82-53D8-54E8-535C-7626671C826C}"/>
              </a:ext>
            </a:extLst>
          </p:cNvPr>
          <p:cNvSpPr>
            <a:spLocks/>
          </p:cNvSpPr>
          <p:nvPr>
            <p:custDataLst>
              <p:tags r:id="rId2"/>
            </p:custDataLst>
          </p:nvPr>
        </p:nvSpPr>
        <p:spPr>
          <a:xfrm>
            <a:off x="14278" y="12362"/>
            <a:ext cx="11600779" cy="769318"/>
          </a:xfrm>
          <a:prstGeom prst="homePlate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  <a:effectLst>
            <a:glow rad="101600">
              <a:schemeClr val="bg1">
                <a:lumMod val="85000"/>
                <a:alpha val="6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108000" rtlCol="0" anchor="ctr">
            <a:noAutofit/>
          </a:bodyPr>
          <a:lstStyle/>
          <a:p>
            <a:pPr algn="ctr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sz="32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</a:t>
            </a:r>
            <a:r>
              <a:rPr lang="en-US" sz="3200" b="1" noProof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Fidelidade e Vigência</a:t>
            </a:r>
            <a:endParaRPr lang="en-US" sz="3200" b="1" noProof="1">
              <a:solidFill>
                <a:schemeClr val="tx1"/>
              </a:solidFill>
            </a:endParaRPr>
          </a:p>
        </p:txBody>
      </p:sp>
      <p:pic>
        <p:nvPicPr>
          <p:cNvPr id="25" name="Grafik 147">
            <a:extLst>
              <a:ext uri="{FF2B5EF4-FFF2-40B4-BE49-F238E27FC236}">
                <a16:creationId xmlns:a16="http://schemas.microsoft.com/office/drawing/2014/main" id="{0B1A98A0-343C-A092-20C0-4C3A08E8BCCE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9588" y="1152907"/>
            <a:ext cx="674302" cy="674302"/>
          </a:xfrm>
          <a:prstGeom prst="rect">
            <a:avLst/>
          </a:prstGeom>
        </p:spPr>
      </p:pic>
      <p:sp>
        <p:nvSpPr>
          <p:cNvPr id="26" name="Textfeld 17">
            <a:extLst>
              <a:ext uri="{FF2B5EF4-FFF2-40B4-BE49-F238E27FC236}">
                <a16:creationId xmlns:a16="http://schemas.microsoft.com/office/drawing/2014/main" id="{2266D3D3-2A39-90CD-0B58-2168E889A7E7}"/>
              </a:ext>
            </a:extLst>
          </p:cNvPr>
          <p:cNvSpPr txBox="1">
            <a:spLocks/>
          </p:cNvSpPr>
          <p:nvPr/>
        </p:nvSpPr>
        <p:spPr>
          <a:xfrm>
            <a:off x="67760" y="2089668"/>
            <a:ext cx="2916131" cy="226215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marL="0" lvl="1">
              <a:spcAft>
                <a:spcPts val="600"/>
              </a:spcAft>
              <a:buClr>
                <a:srgbClr val="000000"/>
              </a:buClr>
            </a:pPr>
            <a:r>
              <a:rPr lang="en-US" sz="1400" b="1" noProof="1">
                <a:solidFill>
                  <a:srgbClr val="000000"/>
                </a:solidFill>
              </a:rPr>
              <a:t>Informação do Plano- Regulatório</a:t>
            </a: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400" noProof="1"/>
              <a:t>Vigencia</a:t>
            </a:r>
            <a:r>
              <a:rPr lang="en-US" sz="1400" noProof="1">
                <a:solidFill>
                  <a:srgbClr val="000000"/>
                </a:solidFill>
              </a:rPr>
              <a:t> do plano</a:t>
            </a: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400" noProof="1">
                <a:solidFill>
                  <a:srgbClr val="000000"/>
                </a:solidFill>
              </a:rPr>
              <a:t>Fidelidade</a:t>
            </a:r>
            <a:endParaRPr lang="en-US">
              <a:solidFill>
                <a:srgbClr val="0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400" noProof="1">
                <a:solidFill>
                  <a:srgbClr val="000000"/>
                </a:solidFill>
              </a:rPr>
              <a:t>Reajuste</a:t>
            </a:r>
            <a:endParaRPr lang="en-US">
              <a:solidFill>
                <a:srgbClr val="0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400" noProof="1">
                <a:solidFill>
                  <a:srgbClr val="000000"/>
                </a:solidFill>
              </a:rPr>
              <a:t>Multa.</a:t>
            </a:r>
            <a:endParaRPr lang="en-US"/>
          </a:p>
          <a:p>
            <a:pPr marL="0" lvl="1" indent="-285750">
              <a:spcAft>
                <a:spcPts val="600"/>
              </a:spcAft>
              <a:buClr>
                <a:srgbClr val="000000"/>
              </a:buClr>
              <a:buFont typeface="Calibri"/>
              <a:buChar char="-"/>
            </a:pPr>
            <a:endParaRPr lang="en-US" sz="1400" noProof="1">
              <a:solidFill>
                <a:srgbClr val="0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Calibri" panose="020B0604020202020204" pitchFamily="34" charset="0"/>
              <a:buChar char="-"/>
            </a:pPr>
            <a:endParaRPr lang="en-US" sz="1400">
              <a:solidFill>
                <a:srgbClr val="0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Calibri" panose="020B0604020202020204" pitchFamily="34" charset="0"/>
              <a:buChar char="-"/>
            </a:pPr>
            <a:endParaRPr lang="en-US" sz="1400" b="1">
              <a:solidFill>
                <a:srgbClr val="156082"/>
              </a:solidFill>
            </a:endParaRPr>
          </a:p>
        </p:txBody>
      </p:sp>
      <p:sp>
        <p:nvSpPr>
          <p:cNvPr id="27" name="Textfeld 17">
            <a:extLst>
              <a:ext uri="{FF2B5EF4-FFF2-40B4-BE49-F238E27FC236}">
                <a16:creationId xmlns:a16="http://schemas.microsoft.com/office/drawing/2014/main" id="{3A825625-58E2-0A78-4BDD-3E4B9914F476}"/>
              </a:ext>
            </a:extLst>
          </p:cNvPr>
          <p:cNvSpPr txBox="1">
            <a:spLocks/>
          </p:cNvSpPr>
          <p:nvPr/>
        </p:nvSpPr>
        <p:spPr>
          <a:xfrm>
            <a:off x="733889" y="1453708"/>
            <a:ext cx="2916131" cy="63094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b="1">
                <a:solidFill>
                  <a:srgbClr val="C00000"/>
                </a:solidFill>
                <a:sym typeface="Futura"/>
              </a:rPr>
              <a:t>Checklist</a:t>
            </a:r>
            <a:endParaRPr lang="en-US" b="1">
              <a:solidFill>
                <a:srgbClr val="C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n-US" b="1">
              <a:solidFill>
                <a:schemeClr val="accent1"/>
              </a:solidFill>
              <a:sym typeface="Futura"/>
            </a:endParaRPr>
          </a:p>
        </p:txBody>
      </p:sp>
      <p:grpSp>
        <p:nvGrpSpPr>
          <p:cNvPr id="32" name="Gruppieren 4">
            <a:extLst>
              <a:ext uri="{FF2B5EF4-FFF2-40B4-BE49-F238E27FC236}">
                <a16:creationId xmlns:a16="http://schemas.microsoft.com/office/drawing/2014/main" id="{031C5241-0ABB-7905-6F1D-4A4B851FB031}"/>
              </a:ext>
            </a:extLst>
          </p:cNvPr>
          <p:cNvGrpSpPr>
            <a:grpSpLocks/>
          </p:cNvGrpSpPr>
          <p:nvPr/>
        </p:nvGrpSpPr>
        <p:grpSpPr>
          <a:xfrm>
            <a:off x="3068722" y="1158091"/>
            <a:ext cx="243413" cy="5347466"/>
            <a:chOff x="3945748" y="1965960"/>
            <a:chExt cx="148219" cy="3434627"/>
          </a:xfrm>
        </p:grpSpPr>
        <p:sp>
          <p:nvSpPr>
            <p:cNvPr id="33" name="Gleichschenkliges Dreieck 15">
              <a:extLst>
                <a:ext uri="{FF2B5EF4-FFF2-40B4-BE49-F238E27FC236}">
                  <a16:creationId xmlns:a16="http://schemas.microsoft.com/office/drawing/2014/main" id="{44A68CE5-BF42-F288-0572-C7A4CA33C8E8}"/>
                </a:ext>
              </a:extLst>
            </p:cNvPr>
            <p:cNvSpPr>
              <a:spLocks/>
            </p:cNvSpPr>
            <p:nvPr/>
          </p:nvSpPr>
          <p:spPr>
            <a:xfrm rot="5400000">
              <a:off x="3886144" y="3609163"/>
              <a:ext cx="267428" cy="148219"/>
            </a:xfrm>
            <a:custGeom>
              <a:avLst/>
              <a:gdLst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  <a:gd name="connsiteX3" fmla="*/ 0 w 198882"/>
                <a:gd name="connsiteY3" fmla="*/ 113994 h 113994"/>
                <a:gd name="connsiteX0" fmla="*/ 0 w 198882"/>
                <a:gd name="connsiteY0" fmla="*/ 113994 h 205434"/>
                <a:gd name="connsiteX1" fmla="*/ 99441 w 198882"/>
                <a:gd name="connsiteY1" fmla="*/ 0 h 205434"/>
                <a:gd name="connsiteX2" fmla="*/ 198882 w 198882"/>
                <a:gd name="connsiteY2" fmla="*/ 113994 h 205434"/>
                <a:gd name="connsiteX3" fmla="*/ 91440 w 198882"/>
                <a:gd name="connsiteY3" fmla="*/ 205434 h 205434"/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8882" h="113994">
                  <a:moveTo>
                    <a:pt x="0" y="113994"/>
                  </a:moveTo>
                  <a:lnTo>
                    <a:pt x="99441" y="0"/>
                  </a:lnTo>
                  <a:lnTo>
                    <a:pt x="198882" y="113994"/>
                  </a:lnTo>
                </a:path>
              </a:pathLst>
            </a:cu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4" name="Gerader Verbinder 6">
              <a:extLst>
                <a:ext uri="{FF2B5EF4-FFF2-40B4-BE49-F238E27FC236}">
                  <a16:creationId xmlns:a16="http://schemas.microsoft.com/office/drawing/2014/main" id="{A6D50C13-BE7C-F9C5-D98A-A8EE82BFC7D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1965960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Gerader Verbinder 7">
              <a:extLst>
                <a:ext uri="{FF2B5EF4-FFF2-40B4-BE49-F238E27FC236}">
                  <a16:creationId xmlns:a16="http://schemas.microsoft.com/office/drawing/2014/main" id="{61D9C054-98DE-D7E6-E927-C65070A1046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3971152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3" name="Grafik 53">
            <a:extLst>
              <a:ext uri="{FF2B5EF4-FFF2-40B4-BE49-F238E27FC236}">
                <a16:creationId xmlns:a16="http://schemas.microsoft.com/office/drawing/2014/main" id="{657F4DB2-B69C-504D-5D4B-A19DB081E252}"/>
              </a:ext>
            </a:extLst>
          </p:cNvPr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327874" y="3165517"/>
            <a:ext cx="1041821" cy="1041821"/>
          </a:xfrm>
          <a:prstGeom prst="rect">
            <a:avLst/>
          </a:prstGeom>
        </p:spPr>
      </p:pic>
      <p:sp>
        <p:nvSpPr>
          <p:cNvPr id="44" name="Textfeld 17">
            <a:extLst>
              <a:ext uri="{FF2B5EF4-FFF2-40B4-BE49-F238E27FC236}">
                <a16:creationId xmlns:a16="http://schemas.microsoft.com/office/drawing/2014/main" id="{245B72DB-F4DD-EFEB-5A06-BCC33C33ACC3}"/>
              </a:ext>
            </a:extLst>
          </p:cNvPr>
          <p:cNvSpPr txBox="1">
            <a:spLocks/>
          </p:cNvSpPr>
          <p:nvPr/>
        </p:nvSpPr>
        <p:spPr>
          <a:xfrm>
            <a:off x="3310160" y="4230784"/>
            <a:ext cx="1369452" cy="43088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28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Futura"/>
              </a:rPr>
              <a:t>Roteiro</a:t>
            </a:r>
          </a:p>
        </p:txBody>
      </p:sp>
      <p:sp>
        <p:nvSpPr>
          <p:cNvPr id="45" name="Textfeld 17">
            <a:extLst>
              <a:ext uri="{FF2B5EF4-FFF2-40B4-BE49-F238E27FC236}">
                <a16:creationId xmlns:a16="http://schemas.microsoft.com/office/drawing/2014/main" id="{7F642AC3-3F1E-6AD4-35E2-44CC9EB834B4}"/>
              </a:ext>
            </a:extLst>
          </p:cNvPr>
          <p:cNvSpPr txBox="1">
            <a:spLocks/>
          </p:cNvSpPr>
          <p:nvPr/>
        </p:nvSpPr>
        <p:spPr>
          <a:xfrm>
            <a:off x="707529" y="4136227"/>
            <a:ext cx="2916131" cy="63094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b="1">
                <a:solidFill>
                  <a:srgbClr val="C00000"/>
                </a:solidFill>
                <a:sym typeface="Futura"/>
              </a:rPr>
              <a:t>Observação</a:t>
            </a:r>
            <a:endParaRPr lang="en-US" b="1">
              <a:solidFill>
                <a:srgbClr val="C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n-US" b="1">
              <a:solidFill>
                <a:schemeClr val="accent1"/>
              </a:solidFill>
              <a:sym typeface="Futura"/>
            </a:endParaRPr>
          </a:p>
        </p:txBody>
      </p:sp>
      <p:pic>
        <p:nvPicPr>
          <p:cNvPr id="46" name="Grafik 63">
            <a:extLst>
              <a:ext uri="{FF2B5EF4-FFF2-40B4-BE49-F238E27FC236}">
                <a16:creationId xmlns:a16="http://schemas.microsoft.com/office/drawing/2014/main" id="{A7B5892E-78C9-2AFE-065F-C68F0DC9EB2B}"/>
              </a:ext>
            </a:extLst>
          </p:cNvPr>
          <p:cNvPicPr>
            <a:picLocks noChangeAspect="1"/>
          </p:cNvPicPr>
          <p:nvPr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-5702" y="3871017"/>
            <a:ext cx="671012" cy="671012"/>
          </a:xfrm>
          <a:prstGeom prst="rect">
            <a:avLst/>
          </a:prstGeom>
        </p:spPr>
      </p:pic>
      <p:sp>
        <p:nvSpPr>
          <p:cNvPr id="47" name="Textfeld 17">
            <a:extLst>
              <a:ext uri="{FF2B5EF4-FFF2-40B4-BE49-F238E27FC236}">
                <a16:creationId xmlns:a16="http://schemas.microsoft.com/office/drawing/2014/main" id="{DF2B1D32-867C-7824-F489-88AABF46B1BA}"/>
              </a:ext>
            </a:extLst>
          </p:cNvPr>
          <p:cNvSpPr txBox="1">
            <a:spLocks/>
          </p:cNvSpPr>
          <p:nvPr/>
        </p:nvSpPr>
        <p:spPr>
          <a:xfrm>
            <a:off x="65619" y="4839802"/>
            <a:ext cx="2916131" cy="64633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pt-BR" sz="1400">
                <a:solidFill>
                  <a:srgbClr val="000000"/>
                </a:solidFill>
                <a:sym typeface="Futura"/>
              </a:rPr>
              <a:t> Atente-se a todas as informações passadas. O cliente receberá por e-mail a documentação. </a:t>
            </a:r>
            <a:endParaRPr lang="pt-BR" sz="1400">
              <a:solidFill>
                <a:srgbClr val="000000"/>
              </a:solidFill>
            </a:endParaRPr>
          </a:p>
        </p:txBody>
      </p:sp>
      <p:sp>
        <p:nvSpPr>
          <p:cNvPr id="4" name="Pfeil: Chevron 5">
            <a:hlinkClick r:id="rId14" action="ppaction://hlinksldjump"/>
            <a:extLst>
              <a:ext uri="{FF2B5EF4-FFF2-40B4-BE49-F238E27FC236}">
                <a16:creationId xmlns:a16="http://schemas.microsoft.com/office/drawing/2014/main" id="{481134B3-1D30-F983-D526-462C5C0136B8}"/>
              </a:ext>
            </a:extLst>
          </p:cNvPr>
          <p:cNvSpPr>
            <a:spLocks/>
          </p:cNvSpPr>
          <p:nvPr>
            <p:custDataLst>
              <p:tags r:id="rId3"/>
            </p:custDataLst>
          </p:nvPr>
        </p:nvSpPr>
        <p:spPr>
          <a:xfrm>
            <a:off x="9986895" y="6313714"/>
            <a:ext cx="2205105" cy="531924"/>
          </a:xfrm>
          <a:prstGeom prst="chevron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108000" rIns="144000" bIns="10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b="1">
                <a:solidFill>
                  <a:schemeClr val="tx1"/>
                </a:solidFill>
              </a:rPr>
              <a:t>Continua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2A912056-CA8E-2F24-50B8-64B4AE4A503F}"/>
              </a:ext>
            </a:extLst>
          </p:cNvPr>
          <p:cNvSpPr txBox="1"/>
          <p:nvPr/>
        </p:nvSpPr>
        <p:spPr>
          <a:xfrm>
            <a:off x="4677507" y="1289538"/>
            <a:ext cx="7244861" cy="416915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lvl="1">
              <a:lnSpc>
                <a:spcPct val="150000"/>
              </a:lnSpc>
              <a:spcAft>
                <a:spcPts val="600"/>
              </a:spcAft>
              <a:buClr>
                <a:srgbClr val="000000"/>
              </a:buClr>
            </a:pPr>
            <a:r>
              <a:rPr lang="en-US" sz="2200" noProof="1">
                <a:solidFill>
                  <a:srgbClr val="000000"/>
                </a:solidFill>
                <a:latin typeface="Arial"/>
                <a:cs typeface="Arial"/>
              </a:rPr>
              <a:t>Esse plano tem </a:t>
            </a:r>
            <a:r>
              <a:rPr lang="en-US" sz="2200" b="1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fidelidade </a:t>
            </a:r>
            <a:r>
              <a:rPr lang="en-US" sz="2200" noProof="1">
                <a:solidFill>
                  <a:srgbClr val="000000"/>
                </a:solidFill>
                <a:latin typeface="Arial"/>
                <a:cs typeface="Arial"/>
              </a:rPr>
              <a:t>de 12 meses, com </a:t>
            </a:r>
            <a:r>
              <a:rPr lang="en-US" sz="2200" b="1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reajuste anual</a:t>
            </a:r>
            <a:r>
              <a:rPr lang="en-US" sz="2200" noProof="1">
                <a:solidFill>
                  <a:srgbClr val="000000"/>
                </a:solidFill>
                <a:latin typeface="Arial"/>
                <a:cs typeface="Arial"/>
              </a:rPr>
              <a:t> do IGPM contando a partir da ativação, em caso de cancelamento terá </a:t>
            </a:r>
            <a:r>
              <a:rPr lang="en-US" sz="2200" b="1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multa</a:t>
            </a:r>
            <a:r>
              <a:rPr lang="en-US" sz="2200" noProof="1">
                <a:solidFill>
                  <a:srgbClr val="000000"/>
                </a:solidFill>
                <a:latin typeface="Arial"/>
                <a:cs typeface="Arial"/>
              </a:rPr>
              <a:t> no valor de R$ XX mas, não se preocupe, esse valor é proporcional aos meses faltantes.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  <a:buClr>
                <a:srgbClr val="000000"/>
              </a:buClr>
            </a:pPr>
            <a:r>
              <a:rPr lang="en-US" sz="2200" noProof="1">
                <a:solidFill>
                  <a:srgbClr val="000000"/>
                </a:solidFill>
                <a:latin typeface="Arial"/>
                <a:cs typeface="Arial"/>
              </a:rPr>
              <a:t>A Vigência do seu plano estará disponível até a Claro encerra a comercialização, garantindo a sua utilização por no mínimo 12 meses após a contratação. </a:t>
            </a:r>
          </a:p>
        </p:txBody>
      </p:sp>
      <p:sp>
        <p:nvSpPr>
          <p:cNvPr id="2" name="Textfeld 17">
            <a:extLst>
              <a:ext uri="{FF2B5EF4-FFF2-40B4-BE49-F238E27FC236}">
                <a16:creationId xmlns:a16="http://schemas.microsoft.com/office/drawing/2014/main" id="{97CC621B-18C7-6C22-569D-F4FF35571F9B}"/>
              </a:ext>
            </a:extLst>
          </p:cNvPr>
          <p:cNvSpPr txBox="1">
            <a:spLocks/>
          </p:cNvSpPr>
          <p:nvPr/>
        </p:nvSpPr>
        <p:spPr>
          <a:xfrm>
            <a:off x="104412" y="7109"/>
            <a:ext cx="1234532" cy="50783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1400" b="1" noProof="1">
                <a:solidFill>
                  <a:schemeClr val="bg1">
                    <a:lumMod val="50000"/>
                  </a:schemeClr>
                </a:solidFill>
                <a:sym typeface="Futura"/>
              </a:rPr>
              <a:t>Migração </a:t>
            </a:r>
            <a:endParaRPr lang="en-US" sz="1400" b="1" noProof="1">
              <a:solidFill>
                <a:schemeClr val="bg1">
                  <a:lumMod val="50000"/>
                </a:schemeClr>
              </a:solidFill>
            </a:endParaRPr>
          </a:p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1400" b="1" noProof="1">
                <a:solidFill>
                  <a:schemeClr val="bg1">
                    <a:lumMod val="50000"/>
                  </a:schemeClr>
                </a:solidFill>
                <a:sym typeface="Futura"/>
              </a:rPr>
              <a:t>PréXControle</a:t>
            </a:r>
            <a:endParaRPr lang="en-US" sz="1400" b="1" noProof="1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Pfeil: Fünfeck 4">
            <a:hlinkClick r:id="rId15" action="ppaction://hlinksldjump"/>
            <a:extLst>
              <a:ext uri="{FF2B5EF4-FFF2-40B4-BE49-F238E27FC236}">
                <a16:creationId xmlns:a16="http://schemas.microsoft.com/office/drawing/2014/main" id="{8A7EDB72-6F11-9379-0DF4-8315BBED6793}"/>
              </a:ext>
            </a:extLst>
          </p:cNvPr>
          <p:cNvSpPr>
            <a:spLocks/>
          </p:cNvSpPr>
          <p:nvPr>
            <p:custDataLst>
              <p:tags r:id="rId4"/>
            </p:custDataLst>
          </p:nvPr>
        </p:nvSpPr>
        <p:spPr>
          <a:xfrm>
            <a:off x="7885544" y="6313714"/>
            <a:ext cx="2101351" cy="531924"/>
          </a:xfrm>
          <a:prstGeom prst="homePlate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108000" rtlCol="0" anchor="ctr">
            <a:noAutofit/>
          </a:bodyPr>
          <a:lstStyle/>
          <a:p>
            <a:pPr lvl="0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b="1">
                <a:solidFill>
                  <a:srgbClr val="C00000"/>
                </a:solidFill>
              </a:rPr>
              <a:t>Recusa</a:t>
            </a:r>
          </a:p>
        </p:txBody>
      </p:sp>
    </p:spTree>
    <p:extLst>
      <p:ext uri="{BB962C8B-B14F-4D97-AF65-F5344CB8AC3E}">
        <p14:creationId xmlns:p14="http://schemas.microsoft.com/office/powerpoint/2010/main" val="566048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FD3D7D-EA85-9654-E32A-6CA228EC06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9DD707BA-8F76-952D-FBC2-E80F1D5A069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6" imgW="395" imgH="396" progId="TCLayout.ActiveDocument.1">
                  <p:embed/>
                </p:oleObj>
              </mc:Choice>
              <mc:Fallback>
                <p:oleObj name="Slide do think-cell" r:id="rId6" imgW="395" imgH="39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DD707BA-8F76-952D-FBC2-E80F1D5A069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Pfeil: Fünfeck 4">
            <a:extLst>
              <a:ext uri="{FF2B5EF4-FFF2-40B4-BE49-F238E27FC236}">
                <a16:creationId xmlns:a16="http://schemas.microsoft.com/office/drawing/2014/main" id="{0FC250B7-C5FB-6A51-4FAE-4A4D114122BF}"/>
              </a:ext>
            </a:extLst>
          </p:cNvPr>
          <p:cNvSpPr>
            <a:spLocks/>
          </p:cNvSpPr>
          <p:nvPr>
            <p:custDataLst>
              <p:tags r:id="rId2"/>
            </p:custDataLst>
          </p:nvPr>
        </p:nvSpPr>
        <p:spPr>
          <a:xfrm>
            <a:off x="14278" y="12362"/>
            <a:ext cx="11600779" cy="769318"/>
          </a:xfrm>
          <a:prstGeom prst="homePlate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  <a:effectLst>
            <a:glow rad="101600">
              <a:schemeClr val="bg1">
                <a:lumMod val="85000"/>
                <a:alpha val="6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108000" rtlCol="0" anchor="ctr">
            <a:noAutofit/>
          </a:bodyPr>
          <a:lstStyle/>
          <a:p>
            <a:pPr algn="ctr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sz="32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Fatura – Vencimento </a:t>
            </a:r>
            <a:r>
              <a:rPr lang="en-US" sz="3200" b="1" noProof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Renovação</a:t>
            </a:r>
            <a:endParaRPr lang="en-US" sz="3200" b="1" noProof="1">
              <a:solidFill>
                <a:schemeClr val="tx1"/>
              </a:solidFill>
            </a:endParaRPr>
          </a:p>
        </p:txBody>
      </p:sp>
      <p:pic>
        <p:nvPicPr>
          <p:cNvPr id="25" name="Grafik 147">
            <a:extLst>
              <a:ext uri="{FF2B5EF4-FFF2-40B4-BE49-F238E27FC236}">
                <a16:creationId xmlns:a16="http://schemas.microsoft.com/office/drawing/2014/main" id="{50A79C3A-BA96-47A7-027E-DBAFBA645166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0793" y="996024"/>
            <a:ext cx="674302" cy="674302"/>
          </a:xfrm>
          <a:prstGeom prst="rect">
            <a:avLst/>
          </a:prstGeom>
        </p:spPr>
      </p:pic>
      <p:sp>
        <p:nvSpPr>
          <p:cNvPr id="26" name="Textfeld 17">
            <a:extLst>
              <a:ext uri="{FF2B5EF4-FFF2-40B4-BE49-F238E27FC236}">
                <a16:creationId xmlns:a16="http://schemas.microsoft.com/office/drawing/2014/main" id="{1764614B-0BE4-5ACB-5343-4EDD53813440}"/>
              </a:ext>
            </a:extLst>
          </p:cNvPr>
          <p:cNvSpPr txBox="1">
            <a:spLocks/>
          </p:cNvSpPr>
          <p:nvPr/>
        </p:nvSpPr>
        <p:spPr>
          <a:xfrm>
            <a:off x="134995" y="1820727"/>
            <a:ext cx="2916131" cy="255454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marL="0" lvl="1">
              <a:spcAft>
                <a:spcPts val="600"/>
              </a:spcAft>
              <a:buClr>
                <a:srgbClr val="000000"/>
              </a:buClr>
            </a:pPr>
            <a:r>
              <a:rPr lang="en-US" sz="1400" b="1" noProof="1">
                <a:solidFill>
                  <a:srgbClr val="000000"/>
                </a:solidFill>
              </a:rPr>
              <a:t>Informação data de vencimento</a:t>
            </a: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400">
                <a:solidFill>
                  <a:srgbClr val="000000"/>
                </a:solidFill>
              </a:rPr>
              <a:t>Data de Vencimento</a:t>
            </a: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400">
                <a:solidFill>
                  <a:srgbClr val="000000"/>
                </a:solidFill>
              </a:rPr>
              <a:t>Fatura Digital </a:t>
            </a: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400">
                <a:solidFill>
                  <a:srgbClr val="000000"/>
                </a:solidFill>
              </a:rPr>
              <a:t>Renovação de beneficios </a:t>
            </a: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400">
                <a:solidFill>
                  <a:srgbClr val="000000"/>
                </a:solidFill>
              </a:rPr>
              <a:t>Fechamento de fatura</a:t>
            </a:r>
          </a:p>
          <a:p>
            <a:pPr marL="0" lvl="1">
              <a:spcAft>
                <a:spcPts val="600"/>
              </a:spcAft>
              <a:buClr>
                <a:srgbClr val="000000"/>
              </a:buClr>
            </a:pPr>
            <a:endParaRPr lang="en-US" sz="1400" b="1">
              <a:solidFill>
                <a:srgbClr val="000000"/>
              </a:solidFill>
            </a:endParaRPr>
          </a:p>
          <a:p>
            <a:pPr marL="0" lvl="1" indent="-285750">
              <a:spcAft>
                <a:spcPts val="600"/>
              </a:spcAft>
              <a:buClr>
                <a:srgbClr val="000000"/>
              </a:buClr>
              <a:buFont typeface="Calibri"/>
              <a:buChar char="-"/>
            </a:pPr>
            <a:endParaRPr lang="en-US" sz="1400">
              <a:solidFill>
                <a:srgbClr val="0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Calibri" panose="020B0604020202020204" pitchFamily="34" charset="0"/>
              <a:buChar char="-"/>
            </a:pPr>
            <a:endParaRPr lang="en-US" sz="1400">
              <a:solidFill>
                <a:srgbClr val="0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Calibri" panose="020B0604020202020204" pitchFamily="34" charset="0"/>
              <a:buChar char="-"/>
            </a:pPr>
            <a:endParaRPr lang="en-US" sz="1400" b="1">
              <a:solidFill>
                <a:srgbClr val="156082"/>
              </a:solidFill>
            </a:endParaRPr>
          </a:p>
        </p:txBody>
      </p:sp>
      <p:sp>
        <p:nvSpPr>
          <p:cNvPr id="27" name="Textfeld 17">
            <a:extLst>
              <a:ext uri="{FF2B5EF4-FFF2-40B4-BE49-F238E27FC236}">
                <a16:creationId xmlns:a16="http://schemas.microsoft.com/office/drawing/2014/main" id="{9C533862-44C0-ABDB-1744-71BD74484B79}"/>
              </a:ext>
            </a:extLst>
          </p:cNvPr>
          <p:cNvSpPr txBox="1">
            <a:spLocks/>
          </p:cNvSpPr>
          <p:nvPr/>
        </p:nvSpPr>
        <p:spPr>
          <a:xfrm>
            <a:off x="745095" y="1296825"/>
            <a:ext cx="2916131" cy="630942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b="1">
                <a:solidFill>
                  <a:srgbClr val="C00000"/>
                </a:solidFill>
                <a:sym typeface="Futura"/>
              </a:rPr>
              <a:t>Checklist</a:t>
            </a: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n-US" b="1">
              <a:solidFill>
                <a:schemeClr val="accent1"/>
              </a:solidFill>
              <a:sym typeface="Futura"/>
            </a:endParaRPr>
          </a:p>
        </p:txBody>
      </p:sp>
      <p:grpSp>
        <p:nvGrpSpPr>
          <p:cNvPr id="32" name="Gruppieren 4">
            <a:extLst>
              <a:ext uri="{FF2B5EF4-FFF2-40B4-BE49-F238E27FC236}">
                <a16:creationId xmlns:a16="http://schemas.microsoft.com/office/drawing/2014/main" id="{F7AE24F1-CC9A-DF97-2039-7D47005EA3A4}"/>
              </a:ext>
            </a:extLst>
          </p:cNvPr>
          <p:cNvGrpSpPr>
            <a:grpSpLocks/>
          </p:cNvGrpSpPr>
          <p:nvPr/>
        </p:nvGrpSpPr>
        <p:grpSpPr>
          <a:xfrm>
            <a:off x="3068722" y="1158090"/>
            <a:ext cx="243413" cy="5347466"/>
            <a:chOff x="3945748" y="1965960"/>
            <a:chExt cx="148219" cy="3434627"/>
          </a:xfrm>
        </p:grpSpPr>
        <p:sp>
          <p:nvSpPr>
            <p:cNvPr id="33" name="Gleichschenkliges Dreieck 15">
              <a:extLst>
                <a:ext uri="{FF2B5EF4-FFF2-40B4-BE49-F238E27FC236}">
                  <a16:creationId xmlns:a16="http://schemas.microsoft.com/office/drawing/2014/main" id="{4CA98EA8-1017-EA90-5D64-3E62A8254A91}"/>
                </a:ext>
              </a:extLst>
            </p:cNvPr>
            <p:cNvSpPr>
              <a:spLocks/>
            </p:cNvSpPr>
            <p:nvPr/>
          </p:nvSpPr>
          <p:spPr>
            <a:xfrm rot="5400000">
              <a:off x="3886144" y="3609163"/>
              <a:ext cx="267428" cy="148219"/>
            </a:xfrm>
            <a:custGeom>
              <a:avLst/>
              <a:gdLst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  <a:gd name="connsiteX3" fmla="*/ 0 w 198882"/>
                <a:gd name="connsiteY3" fmla="*/ 113994 h 113994"/>
                <a:gd name="connsiteX0" fmla="*/ 0 w 198882"/>
                <a:gd name="connsiteY0" fmla="*/ 113994 h 205434"/>
                <a:gd name="connsiteX1" fmla="*/ 99441 w 198882"/>
                <a:gd name="connsiteY1" fmla="*/ 0 h 205434"/>
                <a:gd name="connsiteX2" fmla="*/ 198882 w 198882"/>
                <a:gd name="connsiteY2" fmla="*/ 113994 h 205434"/>
                <a:gd name="connsiteX3" fmla="*/ 91440 w 198882"/>
                <a:gd name="connsiteY3" fmla="*/ 205434 h 205434"/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8882" h="113994">
                  <a:moveTo>
                    <a:pt x="0" y="113994"/>
                  </a:moveTo>
                  <a:lnTo>
                    <a:pt x="99441" y="0"/>
                  </a:lnTo>
                  <a:lnTo>
                    <a:pt x="198882" y="113994"/>
                  </a:lnTo>
                </a:path>
              </a:pathLst>
            </a:cu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4" name="Gerader Verbinder 6">
              <a:extLst>
                <a:ext uri="{FF2B5EF4-FFF2-40B4-BE49-F238E27FC236}">
                  <a16:creationId xmlns:a16="http://schemas.microsoft.com/office/drawing/2014/main" id="{89E0129A-0863-9985-4CF4-B5F41C5C467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1965960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Gerader Verbinder 7">
              <a:extLst>
                <a:ext uri="{FF2B5EF4-FFF2-40B4-BE49-F238E27FC236}">
                  <a16:creationId xmlns:a16="http://schemas.microsoft.com/office/drawing/2014/main" id="{6DF26326-302A-5CE1-6AD3-569CE6B7015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3971152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3" name="Grafik 53">
            <a:extLst>
              <a:ext uri="{FF2B5EF4-FFF2-40B4-BE49-F238E27FC236}">
                <a16:creationId xmlns:a16="http://schemas.microsoft.com/office/drawing/2014/main" id="{81B09677-4376-8529-D9D9-04AB0119576E}"/>
              </a:ext>
            </a:extLst>
          </p:cNvPr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327874" y="3165517"/>
            <a:ext cx="1041821" cy="1041821"/>
          </a:xfrm>
          <a:prstGeom prst="rect">
            <a:avLst/>
          </a:prstGeom>
        </p:spPr>
      </p:pic>
      <p:sp>
        <p:nvSpPr>
          <p:cNvPr id="44" name="Textfeld 17">
            <a:extLst>
              <a:ext uri="{FF2B5EF4-FFF2-40B4-BE49-F238E27FC236}">
                <a16:creationId xmlns:a16="http://schemas.microsoft.com/office/drawing/2014/main" id="{58FC210F-5213-FF31-212C-E7E6D28E5E02}"/>
              </a:ext>
            </a:extLst>
          </p:cNvPr>
          <p:cNvSpPr txBox="1">
            <a:spLocks/>
          </p:cNvSpPr>
          <p:nvPr/>
        </p:nvSpPr>
        <p:spPr>
          <a:xfrm>
            <a:off x="3310160" y="4230784"/>
            <a:ext cx="1369452" cy="43088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28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Futura"/>
              </a:rPr>
              <a:t>Roteiro</a:t>
            </a:r>
          </a:p>
        </p:txBody>
      </p:sp>
      <p:sp>
        <p:nvSpPr>
          <p:cNvPr id="45" name="Textfeld 17">
            <a:extLst>
              <a:ext uri="{FF2B5EF4-FFF2-40B4-BE49-F238E27FC236}">
                <a16:creationId xmlns:a16="http://schemas.microsoft.com/office/drawing/2014/main" id="{91A5CE5D-FB87-63DA-C802-CC25409BECE7}"/>
              </a:ext>
            </a:extLst>
          </p:cNvPr>
          <p:cNvSpPr txBox="1">
            <a:spLocks/>
          </p:cNvSpPr>
          <p:nvPr/>
        </p:nvSpPr>
        <p:spPr>
          <a:xfrm>
            <a:off x="707529" y="4136227"/>
            <a:ext cx="2916131" cy="63094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b="1">
                <a:solidFill>
                  <a:srgbClr val="C00000"/>
                </a:solidFill>
                <a:sym typeface="Futura"/>
              </a:rPr>
              <a:t>Observação</a:t>
            </a:r>
            <a:endParaRPr lang="en-US" b="1">
              <a:solidFill>
                <a:srgbClr val="C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n-US" b="1">
              <a:solidFill>
                <a:schemeClr val="accent1"/>
              </a:solidFill>
              <a:sym typeface="Futura"/>
            </a:endParaRPr>
          </a:p>
        </p:txBody>
      </p:sp>
      <p:pic>
        <p:nvPicPr>
          <p:cNvPr id="46" name="Grafik 63">
            <a:extLst>
              <a:ext uri="{FF2B5EF4-FFF2-40B4-BE49-F238E27FC236}">
                <a16:creationId xmlns:a16="http://schemas.microsoft.com/office/drawing/2014/main" id="{B656D1D0-DF9D-74AE-6ABB-DA9EEB43A09D}"/>
              </a:ext>
            </a:extLst>
          </p:cNvPr>
          <p:cNvPicPr>
            <a:picLocks noChangeAspect="1"/>
          </p:cNvPicPr>
          <p:nvPr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-5702" y="3871017"/>
            <a:ext cx="671012" cy="671012"/>
          </a:xfrm>
          <a:prstGeom prst="rect">
            <a:avLst/>
          </a:prstGeom>
        </p:spPr>
      </p:pic>
      <p:sp>
        <p:nvSpPr>
          <p:cNvPr id="47" name="Textfeld 17">
            <a:extLst>
              <a:ext uri="{FF2B5EF4-FFF2-40B4-BE49-F238E27FC236}">
                <a16:creationId xmlns:a16="http://schemas.microsoft.com/office/drawing/2014/main" id="{803CE536-82B2-B6AD-EC27-72B3509AE691}"/>
              </a:ext>
            </a:extLst>
          </p:cNvPr>
          <p:cNvSpPr txBox="1">
            <a:spLocks/>
          </p:cNvSpPr>
          <p:nvPr/>
        </p:nvSpPr>
        <p:spPr>
          <a:xfrm>
            <a:off x="104412" y="4767169"/>
            <a:ext cx="2916131" cy="64633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pt-BR" sz="1400">
                <a:solidFill>
                  <a:srgbClr val="000000"/>
                </a:solidFill>
                <a:sym typeface="Futura"/>
              </a:rPr>
              <a:t> Informe ao cliente todas as datas </a:t>
            </a:r>
            <a:r>
              <a:rPr lang="pt-BR" sz="1400" err="1">
                <a:solidFill>
                  <a:srgbClr val="000000"/>
                </a:solidFill>
                <a:sym typeface="Futura"/>
              </a:rPr>
              <a:t>disponivel</a:t>
            </a:r>
            <a:r>
              <a:rPr lang="pt-BR" sz="1400">
                <a:solidFill>
                  <a:srgbClr val="000000"/>
                </a:solidFill>
                <a:sym typeface="Futura"/>
              </a:rPr>
              <a:t> para vencimento e cadastre corretamente.</a:t>
            </a:r>
            <a:endParaRPr lang="pt-BR" sz="1400">
              <a:solidFill>
                <a:srgbClr val="000000"/>
              </a:solidFill>
            </a:endParaRPr>
          </a:p>
        </p:txBody>
      </p:sp>
      <p:sp>
        <p:nvSpPr>
          <p:cNvPr id="4" name="Pfeil: Chevron 5">
            <a:hlinkClick r:id="rId14" action="ppaction://hlinksldjump"/>
            <a:extLst>
              <a:ext uri="{FF2B5EF4-FFF2-40B4-BE49-F238E27FC236}">
                <a16:creationId xmlns:a16="http://schemas.microsoft.com/office/drawing/2014/main" id="{61F3C0CD-8693-6E7B-E59F-60708B36FBA2}"/>
              </a:ext>
            </a:extLst>
          </p:cNvPr>
          <p:cNvSpPr>
            <a:spLocks/>
          </p:cNvSpPr>
          <p:nvPr>
            <p:custDataLst>
              <p:tags r:id="rId3"/>
            </p:custDataLst>
          </p:nvPr>
        </p:nvSpPr>
        <p:spPr>
          <a:xfrm>
            <a:off x="9986895" y="6313714"/>
            <a:ext cx="2205105" cy="531924"/>
          </a:xfrm>
          <a:prstGeom prst="chevron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108000" rIns="144000" bIns="10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b="1">
                <a:solidFill>
                  <a:schemeClr val="tx1"/>
                </a:solidFill>
              </a:rPr>
              <a:t>Continua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914D262-ADFE-7A33-829F-29A335B6A9FD}"/>
              </a:ext>
            </a:extLst>
          </p:cNvPr>
          <p:cNvSpPr txBox="1"/>
          <p:nvPr/>
        </p:nvSpPr>
        <p:spPr>
          <a:xfrm>
            <a:off x="4679612" y="1569402"/>
            <a:ext cx="7244861" cy="45248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400" noProof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Qual a melhor data para pagamento da sua fatura? Vou deixar cadastrado o recebimento da fatura por whatsapp, tudo bem?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endParaRPr lang="en-US" sz="2400" noProof="1">
              <a:solidFill>
                <a:srgbClr val="000000"/>
              </a:solidFill>
              <a:latin typeface="Arial"/>
              <a:ea typeface="Calibri"/>
              <a:cs typeface="Calibri"/>
            </a:endParaRP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400" noProof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Seus benefícios serão renovados em até 24h após a data de fechamento da fatura, que ocorrerá no dia XX, desde que a fatura anterior esteja paga</a:t>
            </a:r>
            <a:endParaRPr lang="en-US" sz="2400" noProof="1">
              <a:latin typeface="Arial"/>
              <a:cs typeface="Arial"/>
            </a:endParaRPr>
          </a:p>
          <a:p>
            <a:pPr marL="0" lvl="1">
              <a:lnSpc>
                <a:spcPct val="150000"/>
              </a:lnSpc>
              <a:spcAft>
                <a:spcPts val="600"/>
              </a:spcAft>
              <a:buClr>
                <a:srgbClr val="000000"/>
              </a:buClr>
            </a:pPr>
            <a:endParaRPr lang="en-US" sz="1600" noProof="1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2" name="Textfeld 17">
            <a:extLst>
              <a:ext uri="{FF2B5EF4-FFF2-40B4-BE49-F238E27FC236}">
                <a16:creationId xmlns:a16="http://schemas.microsoft.com/office/drawing/2014/main" id="{D4838A52-507C-7586-3D8B-2AD6810C7C0A}"/>
              </a:ext>
            </a:extLst>
          </p:cNvPr>
          <p:cNvSpPr txBox="1">
            <a:spLocks/>
          </p:cNvSpPr>
          <p:nvPr/>
        </p:nvSpPr>
        <p:spPr>
          <a:xfrm>
            <a:off x="104412" y="7109"/>
            <a:ext cx="1234532" cy="50783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1400" b="1" err="1">
                <a:solidFill>
                  <a:schemeClr val="bg1">
                    <a:lumMod val="50000"/>
                  </a:schemeClr>
                </a:solidFill>
                <a:sym typeface="Futura"/>
              </a:rPr>
              <a:t>Migração</a:t>
            </a:r>
            <a:r>
              <a:rPr lang="en-US" sz="1400" b="1">
                <a:solidFill>
                  <a:schemeClr val="bg1">
                    <a:lumMod val="50000"/>
                  </a:schemeClr>
                </a:solidFill>
                <a:sym typeface="Futura"/>
              </a:rPr>
              <a:t> </a:t>
            </a:r>
          </a:p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1400" b="1" err="1">
                <a:solidFill>
                  <a:schemeClr val="bg1">
                    <a:lumMod val="50000"/>
                  </a:schemeClr>
                </a:solidFill>
                <a:sym typeface="Futura"/>
              </a:rPr>
              <a:t>PréXControle</a:t>
            </a:r>
            <a:endParaRPr lang="en-US" sz="1400" b="1">
              <a:solidFill>
                <a:schemeClr val="bg1">
                  <a:lumMod val="50000"/>
                </a:schemeClr>
              </a:solidFill>
              <a:sym typeface="Futura"/>
            </a:endParaRPr>
          </a:p>
        </p:txBody>
      </p:sp>
      <p:sp>
        <p:nvSpPr>
          <p:cNvPr id="7" name="Pfeil: Fünfeck 4">
            <a:hlinkClick r:id="rId15" action="ppaction://hlinksldjump"/>
            <a:extLst>
              <a:ext uri="{FF2B5EF4-FFF2-40B4-BE49-F238E27FC236}">
                <a16:creationId xmlns:a16="http://schemas.microsoft.com/office/drawing/2014/main" id="{957AD38D-2567-A537-A77D-777A6189B5CA}"/>
              </a:ext>
            </a:extLst>
          </p:cNvPr>
          <p:cNvSpPr>
            <a:spLocks/>
          </p:cNvSpPr>
          <p:nvPr>
            <p:custDataLst>
              <p:tags r:id="rId4"/>
            </p:custDataLst>
          </p:nvPr>
        </p:nvSpPr>
        <p:spPr>
          <a:xfrm>
            <a:off x="7885544" y="6313714"/>
            <a:ext cx="2101351" cy="531924"/>
          </a:xfrm>
          <a:prstGeom prst="homePlate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108000" rtlCol="0" anchor="ctr">
            <a:noAutofit/>
          </a:bodyPr>
          <a:lstStyle/>
          <a:p>
            <a:pPr lvl="0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b="1">
                <a:solidFill>
                  <a:srgbClr val="C00000"/>
                </a:solidFill>
              </a:rPr>
              <a:t>Recusa</a:t>
            </a:r>
          </a:p>
        </p:txBody>
      </p:sp>
    </p:spTree>
    <p:extLst>
      <p:ext uri="{BB962C8B-B14F-4D97-AF65-F5344CB8AC3E}">
        <p14:creationId xmlns:p14="http://schemas.microsoft.com/office/powerpoint/2010/main" val="27550984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979E05-22FC-2FC9-1603-77DF45F24D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D4C104E1-6CF1-3DE2-F52D-BD183D8BF599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6" imgW="395" imgH="396" progId="TCLayout.ActiveDocument.1">
                  <p:embed/>
                </p:oleObj>
              </mc:Choice>
              <mc:Fallback>
                <p:oleObj name="Slide do think-cell" r:id="rId6" imgW="395" imgH="39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D4C104E1-6CF1-3DE2-F52D-BD183D8BF59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Pfeil: Fünfeck 4">
            <a:extLst>
              <a:ext uri="{FF2B5EF4-FFF2-40B4-BE49-F238E27FC236}">
                <a16:creationId xmlns:a16="http://schemas.microsoft.com/office/drawing/2014/main" id="{CB659338-6A6C-71F1-5347-675D04815298}"/>
              </a:ext>
            </a:extLst>
          </p:cNvPr>
          <p:cNvSpPr>
            <a:spLocks/>
          </p:cNvSpPr>
          <p:nvPr>
            <p:custDataLst>
              <p:tags r:id="rId2"/>
            </p:custDataLst>
          </p:nvPr>
        </p:nvSpPr>
        <p:spPr>
          <a:xfrm>
            <a:off x="14278" y="12362"/>
            <a:ext cx="11600779" cy="769318"/>
          </a:xfrm>
          <a:prstGeom prst="homePlate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  <a:effectLst>
            <a:glow rad="101600">
              <a:schemeClr val="bg1">
                <a:lumMod val="85000"/>
                <a:alpha val="6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108000" rtlCol="0" anchor="ctr">
            <a:noAutofit/>
          </a:bodyPr>
          <a:lstStyle/>
          <a:p>
            <a:pPr algn="ctr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sz="3600" b="1" noProof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Fatura - Forma de Pagamento</a:t>
            </a:r>
            <a:endParaRPr lang="en-US" sz="3200" b="1" noProof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5" name="Grafik 147">
            <a:extLst>
              <a:ext uri="{FF2B5EF4-FFF2-40B4-BE49-F238E27FC236}">
                <a16:creationId xmlns:a16="http://schemas.microsoft.com/office/drawing/2014/main" id="{D298ED52-EB42-9EBA-350C-00DC55C40B4D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0793" y="996024"/>
            <a:ext cx="674302" cy="674302"/>
          </a:xfrm>
          <a:prstGeom prst="rect">
            <a:avLst/>
          </a:prstGeom>
        </p:spPr>
      </p:pic>
      <p:sp>
        <p:nvSpPr>
          <p:cNvPr id="26" name="Textfeld 17">
            <a:extLst>
              <a:ext uri="{FF2B5EF4-FFF2-40B4-BE49-F238E27FC236}">
                <a16:creationId xmlns:a16="http://schemas.microsoft.com/office/drawing/2014/main" id="{05D93BE3-E7C6-EF0B-CB3B-36EBAB3AD54E}"/>
              </a:ext>
            </a:extLst>
          </p:cNvPr>
          <p:cNvSpPr txBox="1">
            <a:spLocks/>
          </p:cNvSpPr>
          <p:nvPr/>
        </p:nvSpPr>
        <p:spPr>
          <a:xfrm>
            <a:off x="134995" y="1820727"/>
            <a:ext cx="2916131" cy="218521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marL="0" lvl="1">
              <a:spcAft>
                <a:spcPts val="600"/>
              </a:spcAft>
              <a:buClr>
                <a:srgbClr val="000000"/>
              </a:buClr>
            </a:pPr>
            <a:r>
              <a:rPr lang="en-US" sz="1400" b="1" noProof="1">
                <a:solidFill>
                  <a:srgbClr val="000000"/>
                </a:solidFill>
              </a:rPr>
              <a:t>Informação Forma de Pagamento</a:t>
            </a: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400" noProof="1"/>
              <a:t>Cadastre</a:t>
            </a:r>
            <a:r>
              <a:rPr lang="en-US" sz="1400" noProof="1">
                <a:solidFill>
                  <a:srgbClr val="000000"/>
                </a:solidFill>
              </a:rPr>
              <a:t> </a:t>
            </a:r>
            <a:r>
              <a:rPr lang="en-US" sz="1400" noProof="1"/>
              <a:t>a forma </a:t>
            </a:r>
            <a:r>
              <a:rPr lang="en-US" sz="1400" noProof="1">
                <a:solidFill>
                  <a:srgbClr val="000000"/>
                </a:solidFill>
              </a:rPr>
              <a:t>de Pagamento e forma de envio da fatura. </a:t>
            </a: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400" noProof="1">
                <a:solidFill>
                  <a:srgbClr val="000000"/>
                </a:solidFill>
              </a:rPr>
              <a:t>Informe sobre o Claro Pay</a:t>
            </a:r>
          </a:p>
          <a:p>
            <a:pPr marL="0" lvl="1">
              <a:spcAft>
                <a:spcPts val="600"/>
              </a:spcAft>
              <a:buClr>
                <a:srgbClr val="000000"/>
              </a:buClr>
            </a:pPr>
            <a:endParaRPr lang="en-US" sz="1400" b="1">
              <a:solidFill>
                <a:srgbClr val="000000"/>
              </a:solidFill>
            </a:endParaRPr>
          </a:p>
          <a:p>
            <a:pPr marL="0" lvl="1" indent="-285750">
              <a:spcAft>
                <a:spcPts val="600"/>
              </a:spcAft>
              <a:buClr>
                <a:srgbClr val="000000"/>
              </a:buClr>
              <a:buFont typeface="Calibri"/>
              <a:buChar char="-"/>
            </a:pPr>
            <a:endParaRPr lang="en-US" sz="1400">
              <a:solidFill>
                <a:srgbClr val="0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Calibri" panose="020B0604020202020204" pitchFamily="34" charset="0"/>
              <a:buChar char="-"/>
            </a:pPr>
            <a:endParaRPr lang="en-US" sz="1400">
              <a:solidFill>
                <a:srgbClr val="0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Calibri" panose="020B0604020202020204" pitchFamily="34" charset="0"/>
              <a:buChar char="-"/>
            </a:pPr>
            <a:endParaRPr lang="en-US" sz="1400" b="1">
              <a:solidFill>
                <a:srgbClr val="156082"/>
              </a:solidFill>
            </a:endParaRPr>
          </a:p>
        </p:txBody>
      </p:sp>
      <p:sp>
        <p:nvSpPr>
          <p:cNvPr id="27" name="Textfeld 17">
            <a:extLst>
              <a:ext uri="{FF2B5EF4-FFF2-40B4-BE49-F238E27FC236}">
                <a16:creationId xmlns:a16="http://schemas.microsoft.com/office/drawing/2014/main" id="{DB8F0C8A-C00A-9488-C1C0-47D4EF2CB458}"/>
              </a:ext>
            </a:extLst>
          </p:cNvPr>
          <p:cNvSpPr txBox="1">
            <a:spLocks/>
          </p:cNvSpPr>
          <p:nvPr/>
        </p:nvSpPr>
        <p:spPr>
          <a:xfrm>
            <a:off x="745095" y="1296825"/>
            <a:ext cx="2916131" cy="63094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b="1">
                <a:solidFill>
                  <a:srgbClr val="C00000"/>
                </a:solidFill>
                <a:sym typeface="Futura"/>
              </a:rPr>
              <a:t>Checklist</a:t>
            </a:r>
            <a:endParaRPr lang="en-US" b="1">
              <a:solidFill>
                <a:srgbClr val="C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n-US" b="1">
              <a:solidFill>
                <a:schemeClr val="accent1"/>
              </a:solidFill>
              <a:sym typeface="Futura"/>
            </a:endParaRPr>
          </a:p>
        </p:txBody>
      </p:sp>
      <p:grpSp>
        <p:nvGrpSpPr>
          <p:cNvPr id="32" name="Gruppieren 4">
            <a:extLst>
              <a:ext uri="{FF2B5EF4-FFF2-40B4-BE49-F238E27FC236}">
                <a16:creationId xmlns:a16="http://schemas.microsoft.com/office/drawing/2014/main" id="{D6F1777E-C87F-A93C-969F-D1A390A73E44}"/>
              </a:ext>
            </a:extLst>
          </p:cNvPr>
          <p:cNvGrpSpPr>
            <a:grpSpLocks/>
          </p:cNvGrpSpPr>
          <p:nvPr/>
        </p:nvGrpSpPr>
        <p:grpSpPr>
          <a:xfrm>
            <a:off x="3068722" y="1158090"/>
            <a:ext cx="243413" cy="5347466"/>
            <a:chOff x="3945748" y="1965960"/>
            <a:chExt cx="148219" cy="3434627"/>
          </a:xfrm>
        </p:grpSpPr>
        <p:sp>
          <p:nvSpPr>
            <p:cNvPr id="33" name="Gleichschenkliges Dreieck 15">
              <a:extLst>
                <a:ext uri="{FF2B5EF4-FFF2-40B4-BE49-F238E27FC236}">
                  <a16:creationId xmlns:a16="http://schemas.microsoft.com/office/drawing/2014/main" id="{34EC5B90-C01A-546D-ACCD-D9ED3730427A}"/>
                </a:ext>
              </a:extLst>
            </p:cNvPr>
            <p:cNvSpPr>
              <a:spLocks/>
            </p:cNvSpPr>
            <p:nvPr/>
          </p:nvSpPr>
          <p:spPr>
            <a:xfrm rot="5400000">
              <a:off x="3886144" y="3609163"/>
              <a:ext cx="267428" cy="148219"/>
            </a:xfrm>
            <a:custGeom>
              <a:avLst/>
              <a:gdLst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  <a:gd name="connsiteX3" fmla="*/ 0 w 198882"/>
                <a:gd name="connsiteY3" fmla="*/ 113994 h 113994"/>
                <a:gd name="connsiteX0" fmla="*/ 0 w 198882"/>
                <a:gd name="connsiteY0" fmla="*/ 113994 h 205434"/>
                <a:gd name="connsiteX1" fmla="*/ 99441 w 198882"/>
                <a:gd name="connsiteY1" fmla="*/ 0 h 205434"/>
                <a:gd name="connsiteX2" fmla="*/ 198882 w 198882"/>
                <a:gd name="connsiteY2" fmla="*/ 113994 h 205434"/>
                <a:gd name="connsiteX3" fmla="*/ 91440 w 198882"/>
                <a:gd name="connsiteY3" fmla="*/ 205434 h 205434"/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8882" h="113994">
                  <a:moveTo>
                    <a:pt x="0" y="113994"/>
                  </a:moveTo>
                  <a:lnTo>
                    <a:pt x="99441" y="0"/>
                  </a:lnTo>
                  <a:lnTo>
                    <a:pt x="198882" y="113994"/>
                  </a:lnTo>
                </a:path>
              </a:pathLst>
            </a:cu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4" name="Gerader Verbinder 6">
              <a:extLst>
                <a:ext uri="{FF2B5EF4-FFF2-40B4-BE49-F238E27FC236}">
                  <a16:creationId xmlns:a16="http://schemas.microsoft.com/office/drawing/2014/main" id="{5A6EC39E-D198-8654-50A5-0662E853A0B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1965960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Gerader Verbinder 7">
              <a:extLst>
                <a:ext uri="{FF2B5EF4-FFF2-40B4-BE49-F238E27FC236}">
                  <a16:creationId xmlns:a16="http://schemas.microsoft.com/office/drawing/2014/main" id="{76269232-3B88-424C-F239-E492C5CE05B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3971152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3" name="Grafik 53">
            <a:extLst>
              <a:ext uri="{FF2B5EF4-FFF2-40B4-BE49-F238E27FC236}">
                <a16:creationId xmlns:a16="http://schemas.microsoft.com/office/drawing/2014/main" id="{BDD739B2-8D31-25BC-1A82-0609EFF98A09}"/>
              </a:ext>
            </a:extLst>
          </p:cNvPr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327874" y="3165517"/>
            <a:ext cx="1041821" cy="1041821"/>
          </a:xfrm>
          <a:prstGeom prst="rect">
            <a:avLst/>
          </a:prstGeom>
        </p:spPr>
      </p:pic>
      <p:sp>
        <p:nvSpPr>
          <p:cNvPr id="44" name="Textfeld 17">
            <a:extLst>
              <a:ext uri="{FF2B5EF4-FFF2-40B4-BE49-F238E27FC236}">
                <a16:creationId xmlns:a16="http://schemas.microsoft.com/office/drawing/2014/main" id="{55AE5FB1-4865-6561-C112-9742DD6B89DE}"/>
              </a:ext>
            </a:extLst>
          </p:cNvPr>
          <p:cNvSpPr txBox="1">
            <a:spLocks/>
          </p:cNvSpPr>
          <p:nvPr/>
        </p:nvSpPr>
        <p:spPr>
          <a:xfrm>
            <a:off x="3310160" y="4230784"/>
            <a:ext cx="1369452" cy="43088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28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Futura"/>
              </a:rPr>
              <a:t>Roteiro</a:t>
            </a:r>
          </a:p>
        </p:txBody>
      </p:sp>
      <p:sp>
        <p:nvSpPr>
          <p:cNvPr id="45" name="Textfeld 17">
            <a:extLst>
              <a:ext uri="{FF2B5EF4-FFF2-40B4-BE49-F238E27FC236}">
                <a16:creationId xmlns:a16="http://schemas.microsoft.com/office/drawing/2014/main" id="{696AE4CE-2224-9A74-0D4A-FC4E3EAF2FCB}"/>
              </a:ext>
            </a:extLst>
          </p:cNvPr>
          <p:cNvSpPr txBox="1">
            <a:spLocks/>
          </p:cNvSpPr>
          <p:nvPr/>
        </p:nvSpPr>
        <p:spPr>
          <a:xfrm>
            <a:off x="662705" y="3217345"/>
            <a:ext cx="2916131" cy="630942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b="1">
                <a:solidFill>
                  <a:srgbClr val="C00000"/>
                </a:solidFill>
                <a:sym typeface="Futura"/>
              </a:rPr>
              <a:t>Observação</a:t>
            </a:r>
            <a:endParaRPr lang="en-US" b="1">
              <a:solidFill>
                <a:srgbClr val="C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n-US" b="1">
              <a:solidFill>
                <a:schemeClr val="accent1"/>
              </a:solidFill>
            </a:endParaRPr>
          </a:p>
        </p:txBody>
      </p:sp>
      <p:pic>
        <p:nvPicPr>
          <p:cNvPr id="46" name="Grafik 63">
            <a:extLst>
              <a:ext uri="{FF2B5EF4-FFF2-40B4-BE49-F238E27FC236}">
                <a16:creationId xmlns:a16="http://schemas.microsoft.com/office/drawing/2014/main" id="{1A0F4290-9E07-8174-2C36-2D775148C6BE}"/>
              </a:ext>
            </a:extLst>
          </p:cNvPr>
          <p:cNvPicPr>
            <a:picLocks noChangeAspect="1"/>
          </p:cNvPicPr>
          <p:nvPr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-50526" y="2952135"/>
            <a:ext cx="671012" cy="671012"/>
          </a:xfrm>
          <a:prstGeom prst="rect">
            <a:avLst/>
          </a:prstGeom>
        </p:spPr>
      </p:pic>
      <p:sp>
        <p:nvSpPr>
          <p:cNvPr id="4" name="Pfeil: Chevron 5">
            <a:hlinkClick r:id="rId14" action="ppaction://hlinksldjump"/>
            <a:extLst>
              <a:ext uri="{FF2B5EF4-FFF2-40B4-BE49-F238E27FC236}">
                <a16:creationId xmlns:a16="http://schemas.microsoft.com/office/drawing/2014/main" id="{FD8F14C1-EF4B-8A97-F7A1-78D0951F17E5}"/>
              </a:ext>
            </a:extLst>
          </p:cNvPr>
          <p:cNvSpPr>
            <a:spLocks/>
          </p:cNvSpPr>
          <p:nvPr>
            <p:custDataLst>
              <p:tags r:id="rId3"/>
            </p:custDataLst>
          </p:nvPr>
        </p:nvSpPr>
        <p:spPr>
          <a:xfrm>
            <a:off x="9986895" y="6313714"/>
            <a:ext cx="2205105" cy="531924"/>
          </a:xfrm>
          <a:prstGeom prst="chevron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108000" rIns="144000" bIns="10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b="1">
                <a:solidFill>
                  <a:schemeClr val="tx1"/>
                </a:solidFill>
              </a:rPr>
              <a:t>Continua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01AAFE35-2FB8-B055-FA25-9CAA75AF0ABE}"/>
              </a:ext>
            </a:extLst>
          </p:cNvPr>
          <p:cNvSpPr txBox="1"/>
          <p:nvPr/>
        </p:nvSpPr>
        <p:spPr>
          <a:xfrm>
            <a:off x="4385432" y="1131496"/>
            <a:ext cx="7363815" cy="512499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lvl="1">
              <a:lnSpc>
                <a:spcPct val="150000"/>
              </a:lnSpc>
              <a:spcAft>
                <a:spcPts val="600"/>
              </a:spcAft>
            </a:pPr>
            <a:r>
              <a:rPr lang="en-US" sz="2400">
                <a:latin typeface="Arial"/>
                <a:cs typeface="Arial"/>
              </a:rPr>
              <a:t>T</a:t>
            </a:r>
            <a:r>
              <a:rPr lang="en-US" sz="2400" noProof="1">
                <a:latin typeface="Arial"/>
                <a:cs typeface="Arial"/>
              </a:rPr>
              <a:t>em um desconto de R$ 5,00 reais mensais cadastrando o pagamento no Débito automatico. Pode ser?</a:t>
            </a:r>
          </a:p>
          <a:p>
            <a:pPr lvl="1">
              <a:lnSpc>
                <a:spcPct val="150000"/>
              </a:lnSpc>
              <a:spcAft>
                <a:spcPts val="600"/>
              </a:spcAft>
            </a:pPr>
            <a:r>
              <a:rPr lang="en-US" sz="2400" noProof="1">
                <a:latin typeface="Arial"/>
                <a:cs typeface="Arial"/>
              </a:rPr>
              <a:t>Qual banco você tem conta? </a:t>
            </a:r>
            <a:r>
              <a:rPr lang="en-US" noProof="1">
                <a:latin typeface="Arial"/>
                <a:cs typeface="Arial"/>
              </a:rPr>
              <a:t>(</a:t>
            </a:r>
            <a:r>
              <a:rPr lang="en-US" i="1" noProof="1">
                <a:latin typeface="Arial"/>
                <a:cs typeface="Arial"/>
              </a:rPr>
              <a:t>aguarde o cliente responder e preencha com os dados da conta</a:t>
            </a:r>
            <a:r>
              <a:rPr lang="en-US" noProof="1">
                <a:latin typeface="Arial"/>
                <a:cs typeface="Arial"/>
              </a:rPr>
              <a:t>).</a:t>
            </a:r>
          </a:p>
          <a:p>
            <a:pPr lvl="1">
              <a:lnSpc>
                <a:spcPct val="150000"/>
              </a:lnSpc>
              <a:spcAft>
                <a:spcPts val="600"/>
              </a:spcAft>
            </a:pPr>
            <a:endParaRPr lang="en-US" sz="1600" noProof="1">
              <a:latin typeface="Arial"/>
              <a:cs typeface="Arial"/>
            </a:endParaRPr>
          </a:p>
          <a:p>
            <a:pPr lvl="1">
              <a:lnSpc>
                <a:spcPct val="150000"/>
              </a:lnSpc>
              <a:spcAft>
                <a:spcPts val="600"/>
              </a:spcAft>
            </a:pPr>
            <a:r>
              <a:rPr lang="en-US" sz="1600" b="1" noProof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Claro Pay: </a:t>
            </a:r>
            <a:r>
              <a:rPr lang="en-US" sz="1600" noProof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Ah antes que eu me esqueça, você ainda pode ganhar mais 2GB de franquia de internet, basta baixar o app</a:t>
            </a:r>
            <a:r>
              <a:rPr lang="en-US" sz="1600" noProof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600" noProof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Claro Pay, associar seu número de telefone e pagar 01 conta de consumo por mês (água, luz, telefone ou gás) que esteja em seu nome e CPF. Esse bônus será válido por 30 dias, podendo ser renovado no próximo mês. </a:t>
            </a:r>
            <a:endParaRPr lang="en-US" sz="1600" noProof="1">
              <a:latin typeface="Arial"/>
              <a:cs typeface="Arial"/>
            </a:endParaRPr>
          </a:p>
        </p:txBody>
      </p:sp>
      <p:sp>
        <p:nvSpPr>
          <p:cNvPr id="8" name="Textfeld 17">
            <a:extLst>
              <a:ext uri="{FF2B5EF4-FFF2-40B4-BE49-F238E27FC236}">
                <a16:creationId xmlns:a16="http://schemas.microsoft.com/office/drawing/2014/main" id="{39E77F2C-5E50-5236-0D77-86CE7FED1B7A}"/>
              </a:ext>
            </a:extLst>
          </p:cNvPr>
          <p:cNvSpPr txBox="1">
            <a:spLocks/>
          </p:cNvSpPr>
          <p:nvPr/>
        </p:nvSpPr>
        <p:spPr>
          <a:xfrm>
            <a:off x="104412" y="7109"/>
            <a:ext cx="1234532" cy="50783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1400" b="1">
                <a:solidFill>
                  <a:schemeClr val="bg1">
                    <a:lumMod val="50000"/>
                  </a:schemeClr>
                </a:solidFill>
                <a:sym typeface="Futura"/>
              </a:rPr>
              <a:t>Migração </a:t>
            </a:r>
          </a:p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1400" b="1" err="1">
                <a:solidFill>
                  <a:schemeClr val="bg1">
                    <a:lumMod val="50000"/>
                  </a:schemeClr>
                </a:solidFill>
                <a:sym typeface="Futura"/>
              </a:rPr>
              <a:t>PréXControle</a:t>
            </a:r>
            <a:endParaRPr lang="en-US" sz="1400" b="1">
              <a:solidFill>
                <a:schemeClr val="bg1">
                  <a:lumMod val="50000"/>
                </a:schemeClr>
              </a:solidFill>
              <a:sym typeface="Futura"/>
            </a:endParaRPr>
          </a:p>
        </p:txBody>
      </p:sp>
      <p:sp>
        <p:nvSpPr>
          <p:cNvPr id="6" name="Pfeil: Fünfeck 4">
            <a:hlinkClick r:id="rId15" action="ppaction://hlinksldjump"/>
            <a:extLst>
              <a:ext uri="{FF2B5EF4-FFF2-40B4-BE49-F238E27FC236}">
                <a16:creationId xmlns:a16="http://schemas.microsoft.com/office/drawing/2014/main" id="{5F7F3064-FCA2-C062-0157-846086F13F4A}"/>
              </a:ext>
            </a:extLst>
          </p:cNvPr>
          <p:cNvSpPr>
            <a:spLocks/>
          </p:cNvSpPr>
          <p:nvPr>
            <p:custDataLst>
              <p:tags r:id="rId4"/>
            </p:custDataLst>
          </p:nvPr>
        </p:nvSpPr>
        <p:spPr>
          <a:xfrm>
            <a:off x="7885544" y="6313714"/>
            <a:ext cx="2101351" cy="531924"/>
          </a:xfrm>
          <a:prstGeom prst="homePlate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108000" rtlCol="0" anchor="ctr">
            <a:noAutofit/>
          </a:bodyPr>
          <a:lstStyle/>
          <a:p>
            <a:pPr lvl="0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b="1">
                <a:solidFill>
                  <a:srgbClr val="C00000"/>
                </a:solidFill>
              </a:rPr>
              <a:t>Recusa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845CEE6-55E6-5050-08C1-5528AF3F9033}"/>
              </a:ext>
            </a:extLst>
          </p:cNvPr>
          <p:cNvSpPr txBox="1"/>
          <p:nvPr/>
        </p:nvSpPr>
        <p:spPr>
          <a:xfrm>
            <a:off x="-15690" y="3839134"/>
            <a:ext cx="3068171" cy="293926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lvl="1" indent="-285750">
              <a:spcAft>
                <a:spcPts val="600"/>
              </a:spcAft>
              <a:buClr>
                <a:srgbClr val="000000"/>
              </a:buClr>
              <a:buFont typeface="Arial"/>
              <a:buChar char="•"/>
            </a:pPr>
            <a:r>
              <a:rPr lang="en-US" sz="1200"/>
              <a:t>Para os bancos CAIXA ECONÔMICA FEDERAL e BANCO DO BRASIL necessário AUTORIZAR O DÉBITO em até 48 horas úteis contando do dia seguinte a compra).​ </a:t>
            </a:r>
            <a:endParaRPr lang="pt-BR" sz="1200"/>
          </a:p>
          <a:p>
            <a:pPr marL="285750" lvl="1" indent="-285750">
              <a:spcAft>
                <a:spcPts val="600"/>
              </a:spcAft>
              <a:buFont typeface="Arial"/>
              <a:buChar char="•"/>
            </a:pPr>
            <a:r>
              <a:rPr lang="en-US" sz="1200"/>
              <a:t>PIX automático: Para concluir o cadastro é necessário que autorize o pagamento dentro do App do seu banco no prazo de até 15 dias, caso contrário sua solicitação será cancelada e seu pagamento seguirá via Boleto​ Caso o débito não seja realizado ou o cliente recuse oferta de DCC, o pagamento será em boleto e o valor do plano ser</a:t>
            </a:r>
            <a:endParaRPr lang="pt-BR" sz="1200"/>
          </a:p>
        </p:txBody>
      </p:sp>
    </p:spTree>
    <p:extLst>
      <p:ext uri="{BB962C8B-B14F-4D97-AF65-F5344CB8AC3E}">
        <p14:creationId xmlns:p14="http://schemas.microsoft.com/office/powerpoint/2010/main" val="19286340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FE2FEA-289A-6C14-6CC0-4737ABA880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9A0E0ACB-7CFB-80E3-5AE1-09324FD98F38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6" imgW="395" imgH="396" progId="TCLayout.ActiveDocument.1">
                  <p:embed/>
                </p:oleObj>
              </mc:Choice>
              <mc:Fallback>
                <p:oleObj name="Slide do think-cell" r:id="rId6" imgW="395" imgH="39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A0E0ACB-7CFB-80E3-5AE1-09324FD98F3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Pfeil: Fünfeck 4">
            <a:extLst>
              <a:ext uri="{FF2B5EF4-FFF2-40B4-BE49-F238E27FC236}">
                <a16:creationId xmlns:a16="http://schemas.microsoft.com/office/drawing/2014/main" id="{7C11D0F0-AFFE-83B1-3D13-1AB52654D89F}"/>
              </a:ext>
            </a:extLst>
          </p:cNvPr>
          <p:cNvSpPr>
            <a:spLocks/>
          </p:cNvSpPr>
          <p:nvPr>
            <p:custDataLst>
              <p:tags r:id="rId2"/>
            </p:custDataLst>
          </p:nvPr>
        </p:nvSpPr>
        <p:spPr>
          <a:xfrm>
            <a:off x="14278" y="12362"/>
            <a:ext cx="11600779" cy="769318"/>
          </a:xfrm>
          <a:prstGeom prst="homePlate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  <a:effectLst>
            <a:glow rad="101600">
              <a:schemeClr val="bg1">
                <a:lumMod val="85000"/>
                <a:alpha val="6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108000" rtlCol="0" anchor="ctr">
            <a:noAutofit/>
          </a:bodyPr>
          <a:lstStyle/>
          <a:p>
            <a:pPr algn="ctr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sz="32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Regulatório </a:t>
            </a:r>
            <a:r>
              <a:rPr lang="en-US" sz="3200" b="1" noProof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Inadimplencia</a:t>
            </a:r>
            <a:endParaRPr lang="en-US" sz="3200" b="1" noProof="1">
              <a:solidFill>
                <a:schemeClr val="tx1"/>
              </a:solidFill>
            </a:endParaRPr>
          </a:p>
        </p:txBody>
      </p:sp>
      <p:pic>
        <p:nvPicPr>
          <p:cNvPr id="25" name="Grafik 147">
            <a:extLst>
              <a:ext uri="{FF2B5EF4-FFF2-40B4-BE49-F238E27FC236}">
                <a16:creationId xmlns:a16="http://schemas.microsoft.com/office/drawing/2014/main" id="{7C039E47-5394-CDC9-7E2F-83517A2E7F75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9588" y="1152907"/>
            <a:ext cx="674302" cy="674302"/>
          </a:xfrm>
          <a:prstGeom prst="rect">
            <a:avLst/>
          </a:prstGeom>
        </p:spPr>
      </p:pic>
      <p:sp>
        <p:nvSpPr>
          <p:cNvPr id="26" name="Textfeld 17">
            <a:extLst>
              <a:ext uri="{FF2B5EF4-FFF2-40B4-BE49-F238E27FC236}">
                <a16:creationId xmlns:a16="http://schemas.microsoft.com/office/drawing/2014/main" id="{D0A03BEC-D06F-1F8C-C5E2-264BAE2D45FB}"/>
              </a:ext>
            </a:extLst>
          </p:cNvPr>
          <p:cNvSpPr txBox="1">
            <a:spLocks/>
          </p:cNvSpPr>
          <p:nvPr/>
        </p:nvSpPr>
        <p:spPr>
          <a:xfrm>
            <a:off x="67760" y="2089668"/>
            <a:ext cx="2916131" cy="160043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marL="0" lvl="1">
              <a:spcAft>
                <a:spcPts val="600"/>
              </a:spcAft>
              <a:buClr>
                <a:srgbClr val="000000"/>
              </a:buClr>
            </a:pPr>
            <a:r>
              <a:rPr lang="en-US" sz="1400" b="1" noProof="1">
                <a:solidFill>
                  <a:srgbClr val="000000"/>
                </a:solidFill>
              </a:rPr>
              <a:t>Informação do Plano- Regulatório</a:t>
            </a: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400" noProof="1"/>
              <a:t>Informe as regras de inadimplência de acordo com o RGC</a:t>
            </a:r>
            <a:endParaRPr lang="en-US" sz="1400" noProof="1">
              <a:solidFill>
                <a:srgbClr val="000000"/>
              </a:solidFill>
            </a:endParaRPr>
          </a:p>
          <a:p>
            <a:pPr marL="0" lvl="1" indent="-285750">
              <a:spcAft>
                <a:spcPts val="600"/>
              </a:spcAft>
              <a:buClr>
                <a:srgbClr val="000000"/>
              </a:buClr>
              <a:buFont typeface="Calibri"/>
              <a:buChar char="-"/>
            </a:pPr>
            <a:endParaRPr lang="en-US" sz="1400">
              <a:solidFill>
                <a:srgbClr val="0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Calibri" panose="020B0604020202020204" pitchFamily="34" charset="0"/>
              <a:buChar char="-"/>
            </a:pPr>
            <a:endParaRPr lang="en-US" sz="1400">
              <a:solidFill>
                <a:srgbClr val="0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Calibri" panose="020B0604020202020204" pitchFamily="34" charset="0"/>
              <a:buChar char="-"/>
            </a:pPr>
            <a:endParaRPr lang="en-US" sz="1400" b="1">
              <a:solidFill>
                <a:srgbClr val="156082"/>
              </a:solidFill>
            </a:endParaRPr>
          </a:p>
        </p:txBody>
      </p:sp>
      <p:sp>
        <p:nvSpPr>
          <p:cNvPr id="27" name="Textfeld 17">
            <a:extLst>
              <a:ext uri="{FF2B5EF4-FFF2-40B4-BE49-F238E27FC236}">
                <a16:creationId xmlns:a16="http://schemas.microsoft.com/office/drawing/2014/main" id="{ACFA573C-D19A-3994-41E4-E88042FE444C}"/>
              </a:ext>
            </a:extLst>
          </p:cNvPr>
          <p:cNvSpPr txBox="1">
            <a:spLocks/>
          </p:cNvSpPr>
          <p:nvPr/>
        </p:nvSpPr>
        <p:spPr>
          <a:xfrm>
            <a:off x="666654" y="1397679"/>
            <a:ext cx="2916131" cy="630942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b="1">
                <a:solidFill>
                  <a:srgbClr val="C00000"/>
                </a:solidFill>
                <a:sym typeface="Futura"/>
              </a:rPr>
              <a:t>Checklist</a:t>
            </a:r>
            <a:endParaRPr lang="en-US" b="1">
              <a:solidFill>
                <a:srgbClr val="C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n-US" b="1">
              <a:solidFill>
                <a:schemeClr val="accent1"/>
              </a:solidFill>
              <a:sym typeface="Futura"/>
            </a:endParaRPr>
          </a:p>
        </p:txBody>
      </p:sp>
      <p:grpSp>
        <p:nvGrpSpPr>
          <p:cNvPr id="32" name="Gruppieren 4">
            <a:extLst>
              <a:ext uri="{FF2B5EF4-FFF2-40B4-BE49-F238E27FC236}">
                <a16:creationId xmlns:a16="http://schemas.microsoft.com/office/drawing/2014/main" id="{C6DFD768-6AB9-E373-F0CB-A630165078BD}"/>
              </a:ext>
            </a:extLst>
          </p:cNvPr>
          <p:cNvGrpSpPr>
            <a:grpSpLocks/>
          </p:cNvGrpSpPr>
          <p:nvPr/>
        </p:nvGrpSpPr>
        <p:grpSpPr>
          <a:xfrm>
            <a:off x="3068722" y="1158090"/>
            <a:ext cx="243413" cy="5347466"/>
            <a:chOff x="3945748" y="1965960"/>
            <a:chExt cx="148219" cy="3434627"/>
          </a:xfrm>
        </p:grpSpPr>
        <p:sp>
          <p:nvSpPr>
            <p:cNvPr id="33" name="Gleichschenkliges Dreieck 15">
              <a:extLst>
                <a:ext uri="{FF2B5EF4-FFF2-40B4-BE49-F238E27FC236}">
                  <a16:creationId xmlns:a16="http://schemas.microsoft.com/office/drawing/2014/main" id="{000C3E31-0005-5319-0D96-92D501C40B44}"/>
                </a:ext>
              </a:extLst>
            </p:cNvPr>
            <p:cNvSpPr>
              <a:spLocks/>
            </p:cNvSpPr>
            <p:nvPr/>
          </p:nvSpPr>
          <p:spPr>
            <a:xfrm rot="5400000">
              <a:off x="3886144" y="3609163"/>
              <a:ext cx="267428" cy="148219"/>
            </a:xfrm>
            <a:custGeom>
              <a:avLst/>
              <a:gdLst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  <a:gd name="connsiteX3" fmla="*/ 0 w 198882"/>
                <a:gd name="connsiteY3" fmla="*/ 113994 h 113994"/>
                <a:gd name="connsiteX0" fmla="*/ 0 w 198882"/>
                <a:gd name="connsiteY0" fmla="*/ 113994 h 205434"/>
                <a:gd name="connsiteX1" fmla="*/ 99441 w 198882"/>
                <a:gd name="connsiteY1" fmla="*/ 0 h 205434"/>
                <a:gd name="connsiteX2" fmla="*/ 198882 w 198882"/>
                <a:gd name="connsiteY2" fmla="*/ 113994 h 205434"/>
                <a:gd name="connsiteX3" fmla="*/ 91440 w 198882"/>
                <a:gd name="connsiteY3" fmla="*/ 205434 h 205434"/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8882" h="113994">
                  <a:moveTo>
                    <a:pt x="0" y="113994"/>
                  </a:moveTo>
                  <a:lnTo>
                    <a:pt x="99441" y="0"/>
                  </a:lnTo>
                  <a:lnTo>
                    <a:pt x="198882" y="113994"/>
                  </a:lnTo>
                </a:path>
              </a:pathLst>
            </a:cu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4" name="Gerader Verbinder 6">
              <a:extLst>
                <a:ext uri="{FF2B5EF4-FFF2-40B4-BE49-F238E27FC236}">
                  <a16:creationId xmlns:a16="http://schemas.microsoft.com/office/drawing/2014/main" id="{26A1DA79-A59B-B781-B9C2-9E6A3550609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1965960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Gerader Verbinder 7">
              <a:extLst>
                <a:ext uri="{FF2B5EF4-FFF2-40B4-BE49-F238E27FC236}">
                  <a16:creationId xmlns:a16="http://schemas.microsoft.com/office/drawing/2014/main" id="{27AF3B5B-4B58-BB9B-D52C-D0214B30B8F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3971152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3" name="Grafik 53">
            <a:extLst>
              <a:ext uri="{FF2B5EF4-FFF2-40B4-BE49-F238E27FC236}">
                <a16:creationId xmlns:a16="http://schemas.microsoft.com/office/drawing/2014/main" id="{B78F977E-7071-715D-8C32-97A823DBE3C8}"/>
              </a:ext>
            </a:extLst>
          </p:cNvPr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327874" y="3165517"/>
            <a:ext cx="1041821" cy="1041821"/>
          </a:xfrm>
          <a:prstGeom prst="rect">
            <a:avLst/>
          </a:prstGeom>
        </p:spPr>
      </p:pic>
      <p:sp>
        <p:nvSpPr>
          <p:cNvPr id="44" name="Textfeld 17">
            <a:extLst>
              <a:ext uri="{FF2B5EF4-FFF2-40B4-BE49-F238E27FC236}">
                <a16:creationId xmlns:a16="http://schemas.microsoft.com/office/drawing/2014/main" id="{CFC022A1-1239-C90B-F6BE-45C0AC984725}"/>
              </a:ext>
            </a:extLst>
          </p:cNvPr>
          <p:cNvSpPr txBox="1">
            <a:spLocks/>
          </p:cNvSpPr>
          <p:nvPr/>
        </p:nvSpPr>
        <p:spPr>
          <a:xfrm>
            <a:off x="3310160" y="4230784"/>
            <a:ext cx="1369452" cy="43088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28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Futura"/>
              </a:rPr>
              <a:t>Roteiro</a:t>
            </a:r>
            <a:endParaRPr lang="en-US" sz="2800" b="1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5" name="Textfeld 17">
            <a:extLst>
              <a:ext uri="{FF2B5EF4-FFF2-40B4-BE49-F238E27FC236}">
                <a16:creationId xmlns:a16="http://schemas.microsoft.com/office/drawing/2014/main" id="{60DFB83F-A87B-91C7-AB90-E2D1379CF73D}"/>
              </a:ext>
            </a:extLst>
          </p:cNvPr>
          <p:cNvSpPr txBox="1">
            <a:spLocks/>
          </p:cNvSpPr>
          <p:nvPr/>
        </p:nvSpPr>
        <p:spPr>
          <a:xfrm>
            <a:off x="707529" y="4136227"/>
            <a:ext cx="2916131" cy="63094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b="1">
                <a:solidFill>
                  <a:srgbClr val="C00000"/>
                </a:solidFill>
                <a:sym typeface="Futura"/>
              </a:rPr>
              <a:t>Observação</a:t>
            </a:r>
            <a:endParaRPr lang="en-US" b="1">
              <a:solidFill>
                <a:srgbClr val="C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n-US" b="1">
              <a:solidFill>
                <a:schemeClr val="accent1"/>
              </a:solidFill>
              <a:sym typeface="Futura"/>
            </a:endParaRPr>
          </a:p>
        </p:txBody>
      </p:sp>
      <p:pic>
        <p:nvPicPr>
          <p:cNvPr id="46" name="Grafik 63">
            <a:extLst>
              <a:ext uri="{FF2B5EF4-FFF2-40B4-BE49-F238E27FC236}">
                <a16:creationId xmlns:a16="http://schemas.microsoft.com/office/drawing/2014/main" id="{FF487761-28EB-F8B3-B01E-E3DD8EDD31F0}"/>
              </a:ext>
            </a:extLst>
          </p:cNvPr>
          <p:cNvPicPr>
            <a:picLocks noChangeAspect="1"/>
          </p:cNvPicPr>
          <p:nvPr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-5702" y="3871017"/>
            <a:ext cx="671012" cy="671012"/>
          </a:xfrm>
          <a:prstGeom prst="rect">
            <a:avLst/>
          </a:prstGeom>
        </p:spPr>
      </p:pic>
      <p:sp>
        <p:nvSpPr>
          <p:cNvPr id="4" name="Pfeil: Chevron 5">
            <a:hlinkClick r:id="rId14" action="ppaction://hlinksldjump"/>
            <a:extLst>
              <a:ext uri="{FF2B5EF4-FFF2-40B4-BE49-F238E27FC236}">
                <a16:creationId xmlns:a16="http://schemas.microsoft.com/office/drawing/2014/main" id="{AB32F4A5-83AF-B2FB-BD8D-F6329BCC7E86}"/>
              </a:ext>
            </a:extLst>
          </p:cNvPr>
          <p:cNvSpPr>
            <a:spLocks/>
          </p:cNvSpPr>
          <p:nvPr>
            <p:custDataLst>
              <p:tags r:id="rId3"/>
            </p:custDataLst>
          </p:nvPr>
        </p:nvSpPr>
        <p:spPr>
          <a:xfrm>
            <a:off x="9986895" y="6313714"/>
            <a:ext cx="2205105" cy="531924"/>
          </a:xfrm>
          <a:prstGeom prst="chevron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108000" rIns="144000" bIns="10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b="1">
                <a:solidFill>
                  <a:schemeClr val="tx1"/>
                </a:solidFill>
              </a:rPr>
              <a:t>Continua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A77C8BC9-B6DA-E56E-D027-D58CEDCBA9AF}"/>
              </a:ext>
            </a:extLst>
          </p:cNvPr>
          <p:cNvSpPr txBox="1"/>
          <p:nvPr/>
        </p:nvSpPr>
        <p:spPr>
          <a:xfrm>
            <a:off x="4799342" y="942992"/>
            <a:ext cx="7244861" cy="510396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lvl="1">
              <a:lnSpc>
                <a:spcPct val="150000"/>
              </a:lnSpc>
              <a:spcAft>
                <a:spcPts val="600"/>
              </a:spcAft>
              <a:buClr>
                <a:srgbClr val="000000"/>
              </a:buClr>
            </a:pPr>
            <a:r>
              <a:rPr lang="en-US" noProof="1">
                <a:solidFill>
                  <a:srgbClr val="000000"/>
                </a:solidFill>
                <a:latin typeface="Arial"/>
                <a:cs typeface="Arial"/>
              </a:rPr>
              <a:t>Em caso de inadimplência os serviços contratados serão suspensos, sendo que a CLARO poderá manter a continuidade parcial ou integral dos serviços durante operíodo de suspensão por inadimplência.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  <a:buClr>
                <a:srgbClr val="000000"/>
              </a:buClr>
            </a:pPr>
            <a:r>
              <a:rPr lang="en-US" noProof="1">
                <a:solidFill>
                  <a:srgbClr val="000000"/>
                </a:solidFill>
                <a:latin typeface="Arial"/>
                <a:cs typeface="Arial"/>
              </a:rPr>
              <a:t> No caso de manutenção parcial ou integral dos serviços, será realizada a cobrança proporcional dos serviços mantidos. A adesão a esta oferta considera que o cliente está ciente e concorda com estas regras. Qualquer hipótese de continuidade da prestação dos serviços de forma parcial ou integral durante operíodo de suspensão por inadimplência não exime o USUÁRIO da obrigação de quitar o débito original que a motivou, podendo, ainda, o contrato ser rescindido nos termos da regulamentação.</a:t>
            </a:r>
          </a:p>
        </p:txBody>
      </p:sp>
      <p:sp>
        <p:nvSpPr>
          <p:cNvPr id="2" name="Textfeld 17">
            <a:extLst>
              <a:ext uri="{FF2B5EF4-FFF2-40B4-BE49-F238E27FC236}">
                <a16:creationId xmlns:a16="http://schemas.microsoft.com/office/drawing/2014/main" id="{752F28D2-4BA8-D05E-2F73-DCE42298615F}"/>
              </a:ext>
            </a:extLst>
          </p:cNvPr>
          <p:cNvSpPr txBox="1">
            <a:spLocks/>
          </p:cNvSpPr>
          <p:nvPr/>
        </p:nvSpPr>
        <p:spPr>
          <a:xfrm>
            <a:off x="104412" y="7109"/>
            <a:ext cx="1234532" cy="50783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1400" b="1" noProof="1">
                <a:solidFill>
                  <a:schemeClr val="bg1">
                    <a:lumMod val="50000"/>
                  </a:schemeClr>
                </a:solidFill>
                <a:sym typeface="Futura"/>
              </a:rPr>
              <a:t>Migração </a:t>
            </a:r>
            <a:endParaRPr lang="en-US" sz="1400" b="1" noProof="1">
              <a:solidFill>
                <a:schemeClr val="bg1">
                  <a:lumMod val="50000"/>
                </a:schemeClr>
              </a:solidFill>
            </a:endParaRPr>
          </a:p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1400" b="1" noProof="1">
                <a:solidFill>
                  <a:schemeClr val="bg1">
                    <a:lumMod val="50000"/>
                  </a:schemeClr>
                </a:solidFill>
                <a:sym typeface="Futura"/>
              </a:rPr>
              <a:t>PréXControle</a:t>
            </a:r>
            <a:endParaRPr lang="en-US" sz="1400" b="1" noProof="1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Pfeil: Fünfeck 4">
            <a:hlinkClick r:id="rId15" action="ppaction://hlinksldjump"/>
            <a:extLst>
              <a:ext uri="{FF2B5EF4-FFF2-40B4-BE49-F238E27FC236}">
                <a16:creationId xmlns:a16="http://schemas.microsoft.com/office/drawing/2014/main" id="{FCAF192B-BEA2-5113-ACBB-60430A464FA5}"/>
              </a:ext>
            </a:extLst>
          </p:cNvPr>
          <p:cNvSpPr>
            <a:spLocks/>
          </p:cNvSpPr>
          <p:nvPr>
            <p:custDataLst>
              <p:tags r:id="rId4"/>
            </p:custDataLst>
          </p:nvPr>
        </p:nvSpPr>
        <p:spPr>
          <a:xfrm>
            <a:off x="7885544" y="6313714"/>
            <a:ext cx="2101351" cy="531924"/>
          </a:xfrm>
          <a:prstGeom prst="homePlate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108000" rtlCol="0" anchor="ctr">
            <a:noAutofit/>
          </a:bodyPr>
          <a:lstStyle/>
          <a:p>
            <a:pPr lvl="0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b="1">
                <a:solidFill>
                  <a:srgbClr val="C00000"/>
                </a:solidFill>
              </a:rPr>
              <a:t>Recusa</a:t>
            </a:r>
          </a:p>
        </p:txBody>
      </p:sp>
    </p:spTree>
    <p:extLst>
      <p:ext uri="{BB962C8B-B14F-4D97-AF65-F5344CB8AC3E}">
        <p14:creationId xmlns:p14="http://schemas.microsoft.com/office/powerpoint/2010/main" val="41089479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9ABD9-3AB7-D22D-5236-41A9783DB2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D36C12A8-32B3-E78E-E5B6-D2B20CA57309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6" imgW="395" imgH="396" progId="TCLayout.ActiveDocument.1">
                  <p:embed/>
                </p:oleObj>
              </mc:Choice>
              <mc:Fallback>
                <p:oleObj name="Slide do think-cell" r:id="rId6" imgW="395" imgH="39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D36C12A8-32B3-E78E-E5B6-D2B20CA5730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Pfeil: Fünfeck 4">
            <a:extLst>
              <a:ext uri="{FF2B5EF4-FFF2-40B4-BE49-F238E27FC236}">
                <a16:creationId xmlns:a16="http://schemas.microsoft.com/office/drawing/2014/main" id="{95808045-AD42-3279-90D5-0D953555744E}"/>
              </a:ext>
            </a:extLst>
          </p:cNvPr>
          <p:cNvSpPr>
            <a:spLocks/>
          </p:cNvSpPr>
          <p:nvPr>
            <p:custDataLst>
              <p:tags r:id="rId2"/>
            </p:custDataLst>
          </p:nvPr>
        </p:nvSpPr>
        <p:spPr>
          <a:xfrm>
            <a:off x="14278" y="12362"/>
            <a:ext cx="11600779" cy="769318"/>
          </a:xfrm>
          <a:prstGeom prst="homePlate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  <a:effectLst>
            <a:glow rad="101600">
              <a:schemeClr val="bg1">
                <a:lumMod val="85000"/>
                <a:alpha val="6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108000" rtlCol="0" anchor="ctr">
            <a:noAutofit/>
          </a:bodyPr>
          <a:lstStyle/>
          <a:p>
            <a:pPr algn="ctr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Regulatório - RGC</a:t>
            </a:r>
            <a:endParaRPr lang="en-US" sz="32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5" name="Grafik 147">
            <a:extLst>
              <a:ext uri="{FF2B5EF4-FFF2-40B4-BE49-F238E27FC236}">
                <a16:creationId xmlns:a16="http://schemas.microsoft.com/office/drawing/2014/main" id="{0DE03025-9CD3-D1AB-4150-4C9191CC9E1B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0793" y="996024"/>
            <a:ext cx="674302" cy="674302"/>
          </a:xfrm>
          <a:prstGeom prst="rect">
            <a:avLst/>
          </a:prstGeom>
        </p:spPr>
      </p:pic>
      <p:sp>
        <p:nvSpPr>
          <p:cNvPr id="26" name="Textfeld 17">
            <a:extLst>
              <a:ext uri="{FF2B5EF4-FFF2-40B4-BE49-F238E27FC236}">
                <a16:creationId xmlns:a16="http://schemas.microsoft.com/office/drawing/2014/main" id="{64DE86B5-F570-B6D2-E01D-970F69444FEA}"/>
              </a:ext>
            </a:extLst>
          </p:cNvPr>
          <p:cNvSpPr txBox="1">
            <a:spLocks/>
          </p:cNvSpPr>
          <p:nvPr/>
        </p:nvSpPr>
        <p:spPr>
          <a:xfrm>
            <a:off x="134995" y="1820727"/>
            <a:ext cx="2916131" cy="269304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marL="0" lvl="1">
              <a:spcAft>
                <a:spcPts val="600"/>
              </a:spcAft>
              <a:buClr>
                <a:srgbClr val="000000"/>
              </a:buClr>
            </a:pPr>
            <a:r>
              <a:rPr lang="en-US" sz="1400" b="1">
                <a:solidFill>
                  <a:srgbClr val="000000"/>
                </a:solidFill>
              </a:rPr>
              <a:t>Informação do RGC</a:t>
            </a:r>
            <a:endParaRPr lang="en-US" sz="1400" b="1">
              <a:solidFill>
                <a:srgbClr val="000000"/>
              </a:solidFill>
              <a:sym typeface="Futura"/>
            </a:endParaRPr>
          </a:p>
          <a:p>
            <a:pPr marL="0" lvl="1">
              <a:spcAft>
                <a:spcPts val="600"/>
              </a:spcAft>
              <a:buClr>
                <a:srgbClr val="000000"/>
              </a:buClr>
            </a:pPr>
            <a:r>
              <a:rPr lang="en-US" sz="1400"/>
              <a:t>Solicitar o aceite de mensagem publicitaria por SMS, Informar sobre o site não pertube e Termo unificado (contrato)</a:t>
            </a: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n-US" sz="1400">
              <a:solidFill>
                <a:srgbClr val="000000"/>
              </a:solidFill>
            </a:endParaRPr>
          </a:p>
          <a:p>
            <a:pPr marL="0" lvl="1">
              <a:spcAft>
                <a:spcPts val="600"/>
              </a:spcAft>
              <a:buClr>
                <a:srgbClr val="000000"/>
              </a:buClr>
            </a:pPr>
            <a:endParaRPr lang="en-US" sz="1400" b="1">
              <a:solidFill>
                <a:srgbClr val="000000"/>
              </a:solidFill>
            </a:endParaRPr>
          </a:p>
          <a:p>
            <a:pPr marL="0" lvl="1" indent="-285750">
              <a:spcAft>
                <a:spcPts val="600"/>
              </a:spcAft>
              <a:buClr>
                <a:srgbClr val="000000"/>
              </a:buClr>
              <a:buFont typeface="Calibri"/>
              <a:buChar char="-"/>
            </a:pPr>
            <a:endParaRPr lang="en-US" sz="1400">
              <a:solidFill>
                <a:srgbClr val="0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Calibri" panose="020B0604020202020204" pitchFamily="34" charset="0"/>
              <a:buChar char="-"/>
            </a:pPr>
            <a:endParaRPr lang="en-US" sz="1400">
              <a:solidFill>
                <a:srgbClr val="0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Calibri" panose="020B0604020202020204" pitchFamily="34" charset="0"/>
              <a:buChar char="-"/>
            </a:pPr>
            <a:endParaRPr lang="en-US" sz="1400" b="1">
              <a:solidFill>
                <a:srgbClr val="156082"/>
              </a:solidFill>
            </a:endParaRPr>
          </a:p>
        </p:txBody>
      </p:sp>
      <p:sp>
        <p:nvSpPr>
          <p:cNvPr id="27" name="Textfeld 17">
            <a:extLst>
              <a:ext uri="{FF2B5EF4-FFF2-40B4-BE49-F238E27FC236}">
                <a16:creationId xmlns:a16="http://schemas.microsoft.com/office/drawing/2014/main" id="{3363B21C-F457-41C0-76C6-791CC4D49F80}"/>
              </a:ext>
            </a:extLst>
          </p:cNvPr>
          <p:cNvSpPr txBox="1">
            <a:spLocks/>
          </p:cNvSpPr>
          <p:nvPr/>
        </p:nvSpPr>
        <p:spPr>
          <a:xfrm>
            <a:off x="745095" y="1296825"/>
            <a:ext cx="2916131" cy="63094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b="1">
                <a:solidFill>
                  <a:srgbClr val="C00000"/>
                </a:solidFill>
                <a:sym typeface="Futura"/>
              </a:rPr>
              <a:t>Checklist</a:t>
            </a: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n-US" b="1">
              <a:solidFill>
                <a:schemeClr val="accent1"/>
              </a:solidFill>
              <a:sym typeface="Futura"/>
            </a:endParaRPr>
          </a:p>
        </p:txBody>
      </p:sp>
      <p:grpSp>
        <p:nvGrpSpPr>
          <p:cNvPr id="32" name="Gruppieren 4">
            <a:extLst>
              <a:ext uri="{FF2B5EF4-FFF2-40B4-BE49-F238E27FC236}">
                <a16:creationId xmlns:a16="http://schemas.microsoft.com/office/drawing/2014/main" id="{C03101B9-C328-C9B8-F978-7F98F1F76828}"/>
              </a:ext>
            </a:extLst>
          </p:cNvPr>
          <p:cNvGrpSpPr>
            <a:grpSpLocks/>
          </p:cNvGrpSpPr>
          <p:nvPr/>
        </p:nvGrpSpPr>
        <p:grpSpPr>
          <a:xfrm>
            <a:off x="3068722" y="1158091"/>
            <a:ext cx="243413" cy="5347466"/>
            <a:chOff x="3945748" y="1965960"/>
            <a:chExt cx="148219" cy="3434627"/>
          </a:xfrm>
        </p:grpSpPr>
        <p:sp>
          <p:nvSpPr>
            <p:cNvPr id="33" name="Gleichschenkliges Dreieck 15">
              <a:extLst>
                <a:ext uri="{FF2B5EF4-FFF2-40B4-BE49-F238E27FC236}">
                  <a16:creationId xmlns:a16="http://schemas.microsoft.com/office/drawing/2014/main" id="{48EA2D64-F170-8BCF-C3EA-38B0E6E3A9FB}"/>
                </a:ext>
              </a:extLst>
            </p:cNvPr>
            <p:cNvSpPr>
              <a:spLocks/>
            </p:cNvSpPr>
            <p:nvPr/>
          </p:nvSpPr>
          <p:spPr>
            <a:xfrm rot="5400000">
              <a:off x="3886144" y="3609163"/>
              <a:ext cx="267428" cy="148219"/>
            </a:xfrm>
            <a:custGeom>
              <a:avLst/>
              <a:gdLst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  <a:gd name="connsiteX3" fmla="*/ 0 w 198882"/>
                <a:gd name="connsiteY3" fmla="*/ 113994 h 113994"/>
                <a:gd name="connsiteX0" fmla="*/ 0 w 198882"/>
                <a:gd name="connsiteY0" fmla="*/ 113994 h 205434"/>
                <a:gd name="connsiteX1" fmla="*/ 99441 w 198882"/>
                <a:gd name="connsiteY1" fmla="*/ 0 h 205434"/>
                <a:gd name="connsiteX2" fmla="*/ 198882 w 198882"/>
                <a:gd name="connsiteY2" fmla="*/ 113994 h 205434"/>
                <a:gd name="connsiteX3" fmla="*/ 91440 w 198882"/>
                <a:gd name="connsiteY3" fmla="*/ 205434 h 205434"/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8882" h="113994">
                  <a:moveTo>
                    <a:pt x="0" y="113994"/>
                  </a:moveTo>
                  <a:lnTo>
                    <a:pt x="99441" y="0"/>
                  </a:lnTo>
                  <a:lnTo>
                    <a:pt x="198882" y="113994"/>
                  </a:lnTo>
                </a:path>
              </a:pathLst>
            </a:cu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4" name="Gerader Verbinder 6">
              <a:extLst>
                <a:ext uri="{FF2B5EF4-FFF2-40B4-BE49-F238E27FC236}">
                  <a16:creationId xmlns:a16="http://schemas.microsoft.com/office/drawing/2014/main" id="{C41358A6-FDD6-C80A-49C8-5B36F8BDEF0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1965960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Gerader Verbinder 7">
              <a:extLst>
                <a:ext uri="{FF2B5EF4-FFF2-40B4-BE49-F238E27FC236}">
                  <a16:creationId xmlns:a16="http://schemas.microsoft.com/office/drawing/2014/main" id="{F6555067-138C-F2B5-CCD3-61725082EDB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3971152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3" name="Grafik 53">
            <a:extLst>
              <a:ext uri="{FF2B5EF4-FFF2-40B4-BE49-F238E27FC236}">
                <a16:creationId xmlns:a16="http://schemas.microsoft.com/office/drawing/2014/main" id="{0017C148-0D79-F889-5119-5BE26BD5D528}"/>
              </a:ext>
            </a:extLst>
          </p:cNvPr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327874" y="3165517"/>
            <a:ext cx="1041821" cy="1041821"/>
          </a:xfrm>
          <a:prstGeom prst="rect">
            <a:avLst/>
          </a:prstGeom>
        </p:spPr>
      </p:pic>
      <p:sp>
        <p:nvSpPr>
          <p:cNvPr id="44" name="Textfeld 17">
            <a:extLst>
              <a:ext uri="{FF2B5EF4-FFF2-40B4-BE49-F238E27FC236}">
                <a16:creationId xmlns:a16="http://schemas.microsoft.com/office/drawing/2014/main" id="{C76E449F-8BA1-CC0A-0B74-526249DFF48F}"/>
              </a:ext>
            </a:extLst>
          </p:cNvPr>
          <p:cNvSpPr txBox="1">
            <a:spLocks/>
          </p:cNvSpPr>
          <p:nvPr/>
        </p:nvSpPr>
        <p:spPr>
          <a:xfrm>
            <a:off x="3310160" y="4230784"/>
            <a:ext cx="1369452" cy="43088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28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Futura"/>
              </a:rPr>
              <a:t>Roteiro</a:t>
            </a:r>
          </a:p>
        </p:txBody>
      </p:sp>
      <p:sp>
        <p:nvSpPr>
          <p:cNvPr id="45" name="Textfeld 17">
            <a:extLst>
              <a:ext uri="{FF2B5EF4-FFF2-40B4-BE49-F238E27FC236}">
                <a16:creationId xmlns:a16="http://schemas.microsoft.com/office/drawing/2014/main" id="{280066C7-15B9-4B53-AFB8-2B5E25CD0692}"/>
              </a:ext>
            </a:extLst>
          </p:cNvPr>
          <p:cNvSpPr txBox="1">
            <a:spLocks/>
          </p:cNvSpPr>
          <p:nvPr/>
        </p:nvSpPr>
        <p:spPr>
          <a:xfrm>
            <a:off x="662705" y="3427843"/>
            <a:ext cx="2916131" cy="63094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b="1">
                <a:solidFill>
                  <a:srgbClr val="C00000"/>
                </a:solidFill>
                <a:sym typeface="Futura"/>
              </a:rPr>
              <a:t>Observação</a:t>
            </a:r>
            <a:endParaRPr lang="en-US" b="1">
              <a:solidFill>
                <a:srgbClr val="C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n-US" b="1">
              <a:solidFill>
                <a:schemeClr val="accent1"/>
              </a:solidFill>
            </a:endParaRPr>
          </a:p>
        </p:txBody>
      </p:sp>
      <p:pic>
        <p:nvPicPr>
          <p:cNvPr id="46" name="Grafik 63">
            <a:extLst>
              <a:ext uri="{FF2B5EF4-FFF2-40B4-BE49-F238E27FC236}">
                <a16:creationId xmlns:a16="http://schemas.microsoft.com/office/drawing/2014/main" id="{6B058D66-7312-0A46-6810-410243F8356A}"/>
              </a:ext>
            </a:extLst>
          </p:cNvPr>
          <p:cNvPicPr>
            <a:picLocks noChangeAspect="1"/>
          </p:cNvPicPr>
          <p:nvPr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-50526" y="3162632"/>
            <a:ext cx="671012" cy="671012"/>
          </a:xfrm>
          <a:prstGeom prst="rect">
            <a:avLst/>
          </a:prstGeom>
        </p:spPr>
      </p:pic>
      <p:sp>
        <p:nvSpPr>
          <p:cNvPr id="4" name="Pfeil: Chevron 5">
            <a:hlinkClick r:id="rId14" action="ppaction://hlinksldjump"/>
            <a:extLst>
              <a:ext uri="{FF2B5EF4-FFF2-40B4-BE49-F238E27FC236}">
                <a16:creationId xmlns:a16="http://schemas.microsoft.com/office/drawing/2014/main" id="{6BA76C96-4FA9-E32C-8BCB-D76340400771}"/>
              </a:ext>
            </a:extLst>
          </p:cNvPr>
          <p:cNvSpPr>
            <a:spLocks/>
          </p:cNvSpPr>
          <p:nvPr>
            <p:custDataLst>
              <p:tags r:id="rId3"/>
            </p:custDataLst>
          </p:nvPr>
        </p:nvSpPr>
        <p:spPr>
          <a:xfrm>
            <a:off x="9986895" y="6313714"/>
            <a:ext cx="2205105" cy="531924"/>
          </a:xfrm>
          <a:prstGeom prst="chevron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108000" rIns="144000" bIns="10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b="1">
                <a:solidFill>
                  <a:schemeClr val="tx1"/>
                </a:solidFill>
              </a:rPr>
              <a:t>Continua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C1C8BF3-A593-E346-DCCF-8C39D2BBF7CF}"/>
              </a:ext>
            </a:extLst>
          </p:cNvPr>
          <p:cNvSpPr txBox="1"/>
          <p:nvPr/>
        </p:nvSpPr>
        <p:spPr>
          <a:xfrm>
            <a:off x="4646443" y="1217269"/>
            <a:ext cx="7407433" cy="442114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000" noProof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Vou te deixar cadastrado para receber por SMS nossas ofertas e promoções, assim você não perderá nenhuma novidade. 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000" noProof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Você pode alterar esta opção agora ou quando desejar e pode optar por não receber chamadas publicitárias mediante registro no site </a:t>
            </a:r>
            <a:r>
              <a:rPr lang="en-US" sz="2000" noProof="1">
                <a:solidFill>
                  <a:srgbClr val="000000"/>
                </a:solidFill>
                <a:latin typeface="Arial"/>
                <a:ea typeface="Calibri"/>
                <a:cs typeface="Calibri"/>
                <a:hlinkClick r:id="rId15"/>
              </a:rPr>
              <a:t>www.naomeperturbe.com.br</a:t>
            </a:r>
            <a:r>
              <a:rPr lang="en-US" sz="2000" noProof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. 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endParaRPr lang="en-US" sz="2000" noProof="1">
              <a:solidFill>
                <a:srgbClr val="000000"/>
              </a:solidFill>
              <a:latin typeface="Arial"/>
              <a:ea typeface="Calibri"/>
              <a:cs typeface="Calibri"/>
            </a:endParaRP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000" noProof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Você receberá no e-mail cadastrado toda a documentação referente à oferta e à venda, incluindo a etiqueta, o código único e as demais condições acordadas.</a:t>
            </a:r>
            <a:endParaRPr lang="en-US" sz="1600" noProof="1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33A2F32B-E25F-3F83-BB09-1BFDAB7A4D02}"/>
              </a:ext>
            </a:extLst>
          </p:cNvPr>
          <p:cNvSpPr txBox="1"/>
          <p:nvPr/>
        </p:nvSpPr>
        <p:spPr>
          <a:xfrm>
            <a:off x="107577" y="4052047"/>
            <a:ext cx="2900081" cy="26235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400">
                <a:solidFill>
                  <a:srgbClr val="000000"/>
                </a:solidFill>
              </a:rPr>
              <a:t>O RGC é um regulamento geral do direito do consumidor. </a:t>
            </a:r>
            <a:endParaRPr lang="pt-BR"/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400">
                <a:solidFill>
                  <a:srgbClr val="000000"/>
                </a:solidFill>
              </a:rPr>
              <a:t> </a:t>
            </a:r>
            <a:r>
              <a:rPr lang="pt-BR" sz="1400">
                <a:solidFill>
                  <a:srgbClr val="000000"/>
                </a:solidFill>
              </a:rPr>
              <a:t>Opt-in já vem flegado com SIM nas opções  E-mail, Ligação e SMS, porém só podemos modificar a opção SMS. </a:t>
            </a:r>
            <a:endParaRPr lang="pt-BR"/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pt-BR" sz="1400">
                <a:solidFill>
                  <a:srgbClr val="000000"/>
                </a:solidFill>
              </a:rPr>
              <a:t>Caso o cliente não queira receber ligação piblicitarias  informa-lo sobre o site "não perturbe".</a:t>
            </a:r>
          </a:p>
          <a:p>
            <a:pPr marL="180975" lvl="1" indent="-180975">
              <a:lnSpc>
                <a:spcPts val="975"/>
              </a:lnSpc>
              <a:buFont typeface="Arial,Sans-Serif"/>
              <a:buChar char="•"/>
            </a:pPr>
            <a:endParaRPr lang="pt-BR" sz="1400"/>
          </a:p>
        </p:txBody>
      </p:sp>
      <p:sp>
        <p:nvSpPr>
          <p:cNvPr id="7" name="Textfeld 17">
            <a:extLst>
              <a:ext uri="{FF2B5EF4-FFF2-40B4-BE49-F238E27FC236}">
                <a16:creationId xmlns:a16="http://schemas.microsoft.com/office/drawing/2014/main" id="{6B7E2D86-0BBE-4A1E-306E-27E699C9FA34}"/>
              </a:ext>
            </a:extLst>
          </p:cNvPr>
          <p:cNvSpPr txBox="1">
            <a:spLocks/>
          </p:cNvSpPr>
          <p:nvPr/>
        </p:nvSpPr>
        <p:spPr>
          <a:xfrm>
            <a:off x="104412" y="7109"/>
            <a:ext cx="1234532" cy="50783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1400" b="1">
                <a:solidFill>
                  <a:schemeClr val="bg1">
                    <a:lumMod val="50000"/>
                  </a:schemeClr>
                </a:solidFill>
                <a:sym typeface="Futura"/>
              </a:rPr>
              <a:t>Migração </a:t>
            </a:r>
            <a:endParaRPr lang="en-US" sz="1400" b="1">
              <a:solidFill>
                <a:schemeClr val="bg1">
                  <a:lumMod val="50000"/>
                </a:schemeClr>
              </a:solidFill>
            </a:endParaRPr>
          </a:p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1400" b="1" noProof="1">
                <a:solidFill>
                  <a:schemeClr val="bg1">
                    <a:lumMod val="50000"/>
                  </a:schemeClr>
                </a:solidFill>
                <a:sym typeface="Futura"/>
              </a:rPr>
              <a:t>PréXControle</a:t>
            </a:r>
            <a:endParaRPr lang="en-US" sz="1400" b="1" noProof="1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Pfeil: Fünfeck 4">
            <a:hlinkClick r:id="rId16" action="ppaction://hlinksldjump"/>
            <a:extLst>
              <a:ext uri="{FF2B5EF4-FFF2-40B4-BE49-F238E27FC236}">
                <a16:creationId xmlns:a16="http://schemas.microsoft.com/office/drawing/2014/main" id="{3EFE45C0-F8AE-ED59-D5C7-AF1360FC646A}"/>
              </a:ext>
            </a:extLst>
          </p:cNvPr>
          <p:cNvSpPr>
            <a:spLocks/>
          </p:cNvSpPr>
          <p:nvPr>
            <p:custDataLst>
              <p:tags r:id="rId4"/>
            </p:custDataLst>
          </p:nvPr>
        </p:nvSpPr>
        <p:spPr>
          <a:xfrm>
            <a:off x="7885544" y="6313714"/>
            <a:ext cx="2101351" cy="531924"/>
          </a:xfrm>
          <a:prstGeom prst="homePlate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108000" rtlCol="0" anchor="ctr">
            <a:noAutofit/>
          </a:bodyPr>
          <a:lstStyle/>
          <a:p>
            <a:pPr lvl="0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b="1">
                <a:solidFill>
                  <a:srgbClr val="C00000"/>
                </a:solidFill>
              </a:rPr>
              <a:t>Recusa</a:t>
            </a:r>
          </a:p>
        </p:txBody>
      </p:sp>
    </p:spTree>
    <p:extLst>
      <p:ext uri="{BB962C8B-B14F-4D97-AF65-F5344CB8AC3E}">
        <p14:creationId xmlns:p14="http://schemas.microsoft.com/office/powerpoint/2010/main" val="24780831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D6160F-3E83-C9E7-45B7-E859FC21DB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90346F7A-6550-708F-549D-1FD3D1C07C16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6" imgW="395" imgH="396" progId="TCLayout.ActiveDocument.1">
                  <p:embed/>
                </p:oleObj>
              </mc:Choice>
              <mc:Fallback>
                <p:oleObj name="Slide do think-cell" r:id="rId6" imgW="395" imgH="39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0346F7A-6550-708F-549D-1FD3D1C07C1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Pfeil: Fünfeck 4">
            <a:extLst>
              <a:ext uri="{FF2B5EF4-FFF2-40B4-BE49-F238E27FC236}">
                <a16:creationId xmlns:a16="http://schemas.microsoft.com/office/drawing/2014/main" id="{CBCC230C-C446-D826-CA21-6E9508EB76A7}"/>
              </a:ext>
            </a:extLst>
          </p:cNvPr>
          <p:cNvSpPr>
            <a:spLocks/>
          </p:cNvSpPr>
          <p:nvPr>
            <p:custDataLst>
              <p:tags r:id="rId2"/>
            </p:custDataLst>
          </p:nvPr>
        </p:nvSpPr>
        <p:spPr>
          <a:xfrm>
            <a:off x="14278" y="12362"/>
            <a:ext cx="11600779" cy="769318"/>
          </a:xfrm>
          <a:prstGeom prst="homePlate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  <a:effectLst>
            <a:glow rad="101600">
              <a:schemeClr val="bg1">
                <a:lumMod val="85000"/>
                <a:alpha val="6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108000" rtlCol="0" anchor="ctr">
            <a:noAutofit/>
          </a:bodyPr>
          <a:lstStyle/>
          <a:p>
            <a:pPr algn="ctr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sz="3600" b="1" noProof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Fechamento</a:t>
            </a:r>
            <a:endParaRPr lang="en-US" sz="3200" b="1" noProof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5" name="Grafik 147">
            <a:extLst>
              <a:ext uri="{FF2B5EF4-FFF2-40B4-BE49-F238E27FC236}">
                <a16:creationId xmlns:a16="http://schemas.microsoft.com/office/drawing/2014/main" id="{84B5F8AA-A312-A55D-2BA5-78DF76DB678E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0793" y="996024"/>
            <a:ext cx="674302" cy="674302"/>
          </a:xfrm>
          <a:prstGeom prst="rect">
            <a:avLst/>
          </a:prstGeom>
        </p:spPr>
      </p:pic>
      <p:sp>
        <p:nvSpPr>
          <p:cNvPr id="26" name="Textfeld 17">
            <a:extLst>
              <a:ext uri="{FF2B5EF4-FFF2-40B4-BE49-F238E27FC236}">
                <a16:creationId xmlns:a16="http://schemas.microsoft.com/office/drawing/2014/main" id="{6AEEDBD2-4FB7-7130-84A2-8DB1F4BFF639}"/>
              </a:ext>
            </a:extLst>
          </p:cNvPr>
          <p:cNvSpPr txBox="1">
            <a:spLocks/>
          </p:cNvSpPr>
          <p:nvPr/>
        </p:nvSpPr>
        <p:spPr>
          <a:xfrm>
            <a:off x="134995" y="1820727"/>
            <a:ext cx="2916131" cy="152349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marL="0" lvl="1">
              <a:spcAft>
                <a:spcPts val="600"/>
              </a:spcAft>
              <a:buClr>
                <a:srgbClr val="000000"/>
              </a:buClr>
            </a:pPr>
            <a:r>
              <a:rPr lang="en-US" sz="1400" b="1" noProof="1">
                <a:solidFill>
                  <a:srgbClr val="000000"/>
                </a:solidFill>
              </a:rPr>
              <a:t>Informação do Fechamento</a:t>
            </a: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400" noProof="1">
                <a:solidFill>
                  <a:srgbClr val="000000"/>
                </a:solidFill>
              </a:rPr>
              <a:t>Informe sobre a liberação da primeira franquia e saldo pré pago</a:t>
            </a: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400" noProof="1">
                <a:solidFill>
                  <a:srgbClr val="000000"/>
                </a:solidFill>
              </a:rPr>
              <a:t>Solicite o Aceite do cliente. informe o protocolo</a:t>
            </a: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Calibri" panose="020B0604020202020204" pitchFamily="34" charset="0"/>
              <a:buChar char="-"/>
            </a:pPr>
            <a:endParaRPr lang="en-US" sz="1400" b="1">
              <a:solidFill>
                <a:srgbClr val="156082"/>
              </a:solidFill>
            </a:endParaRPr>
          </a:p>
        </p:txBody>
      </p:sp>
      <p:sp>
        <p:nvSpPr>
          <p:cNvPr id="27" name="Textfeld 17">
            <a:extLst>
              <a:ext uri="{FF2B5EF4-FFF2-40B4-BE49-F238E27FC236}">
                <a16:creationId xmlns:a16="http://schemas.microsoft.com/office/drawing/2014/main" id="{37359520-1E88-0378-E86E-1CDFC9643B16}"/>
              </a:ext>
            </a:extLst>
          </p:cNvPr>
          <p:cNvSpPr txBox="1">
            <a:spLocks/>
          </p:cNvSpPr>
          <p:nvPr/>
        </p:nvSpPr>
        <p:spPr>
          <a:xfrm>
            <a:off x="745095" y="1296825"/>
            <a:ext cx="2916131" cy="63094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b="1">
                <a:solidFill>
                  <a:srgbClr val="C00000"/>
                </a:solidFill>
                <a:sym typeface="Futura"/>
              </a:rPr>
              <a:t>Checklist</a:t>
            </a:r>
            <a:endParaRPr lang="en-US" b="1">
              <a:solidFill>
                <a:srgbClr val="C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n-US" b="1">
              <a:solidFill>
                <a:schemeClr val="accent1"/>
              </a:solidFill>
              <a:sym typeface="Futura"/>
            </a:endParaRPr>
          </a:p>
        </p:txBody>
      </p:sp>
      <p:grpSp>
        <p:nvGrpSpPr>
          <p:cNvPr id="32" name="Gruppieren 4">
            <a:extLst>
              <a:ext uri="{FF2B5EF4-FFF2-40B4-BE49-F238E27FC236}">
                <a16:creationId xmlns:a16="http://schemas.microsoft.com/office/drawing/2014/main" id="{1BF07487-5945-F2C5-8330-C26101113DBC}"/>
              </a:ext>
            </a:extLst>
          </p:cNvPr>
          <p:cNvGrpSpPr>
            <a:grpSpLocks/>
          </p:cNvGrpSpPr>
          <p:nvPr/>
        </p:nvGrpSpPr>
        <p:grpSpPr>
          <a:xfrm>
            <a:off x="3068722" y="1158088"/>
            <a:ext cx="243413" cy="5347460"/>
            <a:chOff x="3945748" y="1965960"/>
            <a:chExt cx="148219" cy="3434627"/>
          </a:xfrm>
        </p:grpSpPr>
        <p:sp>
          <p:nvSpPr>
            <p:cNvPr id="33" name="Gleichschenkliges Dreieck 15">
              <a:extLst>
                <a:ext uri="{FF2B5EF4-FFF2-40B4-BE49-F238E27FC236}">
                  <a16:creationId xmlns:a16="http://schemas.microsoft.com/office/drawing/2014/main" id="{83EE38B7-635F-5EF5-3816-4EBF651E1116}"/>
                </a:ext>
              </a:extLst>
            </p:cNvPr>
            <p:cNvSpPr>
              <a:spLocks/>
            </p:cNvSpPr>
            <p:nvPr/>
          </p:nvSpPr>
          <p:spPr>
            <a:xfrm rot="5400000">
              <a:off x="3886144" y="3609163"/>
              <a:ext cx="267428" cy="148219"/>
            </a:xfrm>
            <a:custGeom>
              <a:avLst/>
              <a:gdLst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  <a:gd name="connsiteX3" fmla="*/ 0 w 198882"/>
                <a:gd name="connsiteY3" fmla="*/ 113994 h 113994"/>
                <a:gd name="connsiteX0" fmla="*/ 0 w 198882"/>
                <a:gd name="connsiteY0" fmla="*/ 113994 h 205434"/>
                <a:gd name="connsiteX1" fmla="*/ 99441 w 198882"/>
                <a:gd name="connsiteY1" fmla="*/ 0 h 205434"/>
                <a:gd name="connsiteX2" fmla="*/ 198882 w 198882"/>
                <a:gd name="connsiteY2" fmla="*/ 113994 h 205434"/>
                <a:gd name="connsiteX3" fmla="*/ 91440 w 198882"/>
                <a:gd name="connsiteY3" fmla="*/ 205434 h 205434"/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8882" h="113994">
                  <a:moveTo>
                    <a:pt x="0" y="113994"/>
                  </a:moveTo>
                  <a:lnTo>
                    <a:pt x="99441" y="0"/>
                  </a:lnTo>
                  <a:lnTo>
                    <a:pt x="198882" y="113994"/>
                  </a:lnTo>
                </a:path>
              </a:pathLst>
            </a:cu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4" name="Gerader Verbinder 6">
              <a:extLst>
                <a:ext uri="{FF2B5EF4-FFF2-40B4-BE49-F238E27FC236}">
                  <a16:creationId xmlns:a16="http://schemas.microsoft.com/office/drawing/2014/main" id="{B579844C-35D8-F742-56DF-6F071E40E9F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1965960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Gerader Verbinder 7">
              <a:extLst>
                <a:ext uri="{FF2B5EF4-FFF2-40B4-BE49-F238E27FC236}">
                  <a16:creationId xmlns:a16="http://schemas.microsoft.com/office/drawing/2014/main" id="{5F26F364-B4E1-FB99-28BF-6BC93696E0B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3971152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3" name="Grafik 53">
            <a:extLst>
              <a:ext uri="{FF2B5EF4-FFF2-40B4-BE49-F238E27FC236}">
                <a16:creationId xmlns:a16="http://schemas.microsoft.com/office/drawing/2014/main" id="{65F241D1-0338-436F-314F-2566734BC188}"/>
              </a:ext>
            </a:extLst>
          </p:cNvPr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327874" y="3165517"/>
            <a:ext cx="1041821" cy="1041821"/>
          </a:xfrm>
          <a:prstGeom prst="rect">
            <a:avLst/>
          </a:prstGeom>
        </p:spPr>
      </p:pic>
      <p:sp>
        <p:nvSpPr>
          <p:cNvPr id="44" name="Textfeld 17">
            <a:extLst>
              <a:ext uri="{FF2B5EF4-FFF2-40B4-BE49-F238E27FC236}">
                <a16:creationId xmlns:a16="http://schemas.microsoft.com/office/drawing/2014/main" id="{4F9769B2-EC46-8E52-89A1-15833C4C8F85}"/>
              </a:ext>
            </a:extLst>
          </p:cNvPr>
          <p:cNvSpPr txBox="1">
            <a:spLocks/>
          </p:cNvSpPr>
          <p:nvPr/>
        </p:nvSpPr>
        <p:spPr>
          <a:xfrm>
            <a:off x="3310160" y="4230784"/>
            <a:ext cx="1369452" cy="43088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28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Futura"/>
              </a:rPr>
              <a:t>Roteiro</a:t>
            </a:r>
          </a:p>
        </p:txBody>
      </p:sp>
      <p:sp>
        <p:nvSpPr>
          <p:cNvPr id="45" name="Textfeld 17">
            <a:extLst>
              <a:ext uri="{FF2B5EF4-FFF2-40B4-BE49-F238E27FC236}">
                <a16:creationId xmlns:a16="http://schemas.microsoft.com/office/drawing/2014/main" id="{E9165F2C-3F91-F3F7-45F8-66BAD58E99BD}"/>
              </a:ext>
            </a:extLst>
          </p:cNvPr>
          <p:cNvSpPr txBox="1">
            <a:spLocks/>
          </p:cNvSpPr>
          <p:nvPr/>
        </p:nvSpPr>
        <p:spPr>
          <a:xfrm>
            <a:off x="645690" y="4311604"/>
            <a:ext cx="2916131" cy="56938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b="1">
                <a:solidFill>
                  <a:srgbClr val="C00000"/>
                </a:solidFill>
                <a:sym typeface="Futura"/>
              </a:rPr>
              <a:t>Observação</a:t>
            </a:r>
          </a:p>
          <a:p>
            <a:pPr marL="0" lvl="1">
              <a:spcAft>
                <a:spcPts val="600"/>
              </a:spcAft>
              <a:buClr>
                <a:srgbClr val="000000"/>
              </a:buClr>
            </a:pPr>
            <a:endParaRPr lang="en-US" sz="1400">
              <a:solidFill>
                <a:srgbClr val="000000"/>
              </a:solidFill>
            </a:endParaRPr>
          </a:p>
        </p:txBody>
      </p:sp>
      <p:pic>
        <p:nvPicPr>
          <p:cNvPr id="46" name="Grafik 63">
            <a:extLst>
              <a:ext uri="{FF2B5EF4-FFF2-40B4-BE49-F238E27FC236}">
                <a16:creationId xmlns:a16="http://schemas.microsoft.com/office/drawing/2014/main" id="{C758397D-A491-C4DC-DC3D-0E6B0E5D3D1D}"/>
              </a:ext>
            </a:extLst>
          </p:cNvPr>
          <p:cNvPicPr>
            <a:picLocks noChangeAspect="1"/>
          </p:cNvPicPr>
          <p:nvPr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-67541" y="4046394"/>
            <a:ext cx="671012" cy="671012"/>
          </a:xfrm>
          <a:prstGeom prst="rect">
            <a:avLst/>
          </a:prstGeom>
        </p:spPr>
      </p:pic>
      <p:sp>
        <p:nvSpPr>
          <p:cNvPr id="4" name="Pfeil: Chevron 5">
            <a:hlinkClick r:id="rId14" action="ppaction://hlinksldjump"/>
            <a:extLst>
              <a:ext uri="{FF2B5EF4-FFF2-40B4-BE49-F238E27FC236}">
                <a16:creationId xmlns:a16="http://schemas.microsoft.com/office/drawing/2014/main" id="{DE45F8D0-BC6B-6738-CA3C-E4E12527A52B}"/>
              </a:ext>
            </a:extLst>
          </p:cNvPr>
          <p:cNvSpPr>
            <a:spLocks/>
          </p:cNvSpPr>
          <p:nvPr>
            <p:custDataLst>
              <p:tags r:id="rId3"/>
            </p:custDataLst>
          </p:nvPr>
        </p:nvSpPr>
        <p:spPr>
          <a:xfrm>
            <a:off x="9986895" y="6313714"/>
            <a:ext cx="2205105" cy="531924"/>
          </a:xfrm>
          <a:prstGeom prst="chevron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108000" rIns="144000" bIns="10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b="1">
                <a:solidFill>
                  <a:schemeClr val="tx1"/>
                </a:solidFill>
              </a:rPr>
              <a:t>Continua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07FA89A4-ECA3-BA95-A083-56FC4C612002}"/>
              </a:ext>
            </a:extLst>
          </p:cNvPr>
          <p:cNvSpPr txBox="1"/>
          <p:nvPr/>
        </p:nvSpPr>
        <p:spPr>
          <a:xfrm>
            <a:off x="4646443" y="1296825"/>
            <a:ext cx="7339507" cy="442114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000" noProof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O primeiro crédito da sua franquia será disponibilizado em até 24hs após a migração do plano, e caso tenha créditos no seu pré-pago, estes ficarão disponíveis para aquisição de serviços e produtos, ou seja, você não perderá o valor de recarga existente em linha.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endParaRPr lang="en-US" sz="2000" noProof="1">
              <a:solidFill>
                <a:srgbClr val="000000"/>
              </a:solidFill>
              <a:latin typeface="Arial"/>
              <a:ea typeface="Calibri"/>
              <a:cs typeface="Calibri"/>
            </a:endParaRP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000" noProof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 </a:t>
            </a:r>
            <a:r>
              <a:rPr lang="en-US" i="1" noProof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(Nome do cliente) </a:t>
            </a:r>
            <a:r>
              <a:rPr lang="en-US" sz="2000" noProof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ficou alguma dúvida, confirma a Migração para o plano controle do número XXXX-XXXX?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000" noProof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 O protocolo é o XXXXX (informar o número do protocolo)</a:t>
            </a:r>
            <a:endParaRPr lang="en-US" sz="2000" noProof="1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2" name="Textfeld 17">
            <a:extLst>
              <a:ext uri="{FF2B5EF4-FFF2-40B4-BE49-F238E27FC236}">
                <a16:creationId xmlns:a16="http://schemas.microsoft.com/office/drawing/2014/main" id="{FC8C828D-8F29-2E08-E0DD-5E997DC0D5F4}"/>
              </a:ext>
            </a:extLst>
          </p:cNvPr>
          <p:cNvSpPr txBox="1">
            <a:spLocks/>
          </p:cNvSpPr>
          <p:nvPr/>
        </p:nvSpPr>
        <p:spPr>
          <a:xfrm>
            <a:off x="104412" y="7109"/>
            <a:ext cx="1234532" cy="50783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1400" b="1">
                <a:solidFill>
                  <a:schemeClr val="bg1">
                    <a:lumMod val="50000"/>
                  </a:schemeClr>
                </a:solidFill>
                <a:sym typeface="Futura"/>
              </a:rPr>
              <a:t>Migração </a:t>
            </a:r>
          </a:p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1400" b="1" noProof="1">
                <a:solidFill>
                  <a:schemeClr val="bg1">
                    <a:lumMod val="50000"/>
                  </a:schemeClr>
                </a:solidFill>
                <a:sym typeface="Futura"/>
              </a:rPr>
              <a:t>PréXControle</a:t>
            </a:r>
            <a:endParaRPr lang="en-US" sz="1400" b="1" noProof="1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Textfeld 17">
            <a:extLst>
              <a:ext uri="{FF2B5EF4-FFF2-40B4-BE49-F238E27FC236}">
                <a16:creationId xmlns:a16="http://schemas.microsoft.com/office/drawing/2014/main" id="{9E9AD739-1A34-2301-EFFD-E898BE7047A8}"/>
              </a:ext>
            </a:extLst>
          </p:cNvPr>
          <p:cNvSpPr txBox="1">
            <a:spLocks/>
          </p:cNvSpPr>
          <p:nvPr/>
        </p:nvSpPr>
        <p:spPr>
          <a:xfrm>
            <a:off x="206050" y="5135942"/>
            <a:ext cx="2916131" cy="136960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400" noProof="1">
                <a:solidFill>
                  <a:srgbClr val="000000"/>
                </a:solidFill>
              </a:rPr>
              <a:t>Verbalize para o cliente o protocolo do atendimento, caso tenha alguma problema sistemico (geração do protocolo) informe que ele receberá por SMS o número. </a:t>
            </a: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Calibri" panose="020B0604020202020204" pitchFamily="34" charset="0"/>
              <a:buChar char="-"/>
            </a:pPr>
            <a:endParaRPr lang="en-US" sz="1400" b="1">
              <a:solidFill>
                <a:srgbClr val="156082"/>
              </a:solidFill>
            </a:endParaRPr>
          </a:p>
        </p:txBody>
      </p:sp>
      <p:sp>
        <p:nvSpPr>
          <p:cNvPr id="8" name="Pfeil: Fünfeck 4">
            <a:hlinkClick r:id="rId15" action="ppaction://hlinksldjump"/>
            <a:extLst>
              <a:ext uri="{FF2B5EF4-FFF2-40B4-BE49-F238E27FC236}">
                <a16:creationId xmlns:a16="http://schemas.microsoft.com/office/drawing/2014/main" id="{250C0767-8660-1D6A-02C0-FF955B6C127F}"/>
              </a:ext>
            </a:extLst>
          </p:cNvPr>
          <p:cNvSpPr>
            <a:spLocks/>
          </p:cNvSpPr>
          <p:nvPr>
            <p:custDataLst>
              <p:tags r:id="rId4"/>
            </p:custDataLst>
          </p:nvPr>
        </p:nvSpPr>
        <p:spPr>
          <a:xfrm>
            <a:off x="7885544" y="6313714"/>
            <a:ext cx="2101351" cy="531924"/>
          </a:xfrm>
          <a:prstGeom prst="homePlate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108000" rtlCol="0" anchor="ctr">
            <a:noAutofit/>
          </a:bodyPr>
          <a:lstStyle/>
          <a:p>
            <a:pPr lvl="0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b="1">
                <a:solidFill>
                  <a:srgbClr val="C00000"/>
                </a:solidFill>
              </a:rPr>
              <a:t>Recusa</a:t>
            </a:r>
          </a:p>
        </p:txBody>
      </p:sp>
    </p:spTree>
    <p:extLst>
      <p:ext uri="{BB962C8B-B14F-4D97-AF65-F5344CB8AC3E}">
        <p14:creationId xmlns:p14="http://schemas.microsoft.com/office/powerpoint/2010/main" val="41538300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C87F99-14E4-EA8B-2C3B-20E7C8D3B2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A0FFDD2A-54D5-F478-5E02-73308F82A701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5" imgW="395" imgH="396" progId="TCLayout.ActiveDocument.1">
                  <p:embed/>
                </p:oleObj>
              </mc:Choice>
              <mc:Fallback>
                <p:oleObj name="Slide do think-cell" r:id="rId5" imgW="395" imgH="39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0FFDD2A-54D5-F478-5E02-73308F82A70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Pfeil: Fünfeck 4">
            <a:extLst>
              <a:ext uri="{FF2B5EF4-FFF2-40B4-BE49-F238E27FC236}">
                <a16:creationId xmlns:a16="http://schemas.microsoft.com/office/drawing/2014/main" id="{693E099D-529C-D2D6-AC84-EA275CF2CD08}"/>
              </a:ext>
            </a:extLst>
          </p:cNvPr>
          <p:cNvSpPr>
            <a:spLocks/>
          </p:cNvSpPr>
          <p:nvPr>
            <p:custDataLst>
              <p:tags r:id="rId2"/>
            </p:custDataLst>
          </p:nvPr>
        </p:nvSpPr>
        <p:spPr>
          <a:xfrm>
            <a:off x="14278" y="12362"/>
            <a:ext cx="11600779" cy="769318"/>
          </a:xfrm>
          <a:prstGeom prst="homePlate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  <a:effectLst>
            <a:glow rad="101600">
              <a:schemeClr val="bg1">
                <a:lumMod val="85000"/>
                <a:alpha val="6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108000" rtlCol="0" anchor="ctr">
            <a:noAutofit/>
          </a:bodyPr>
          <a:lstStyle/>
          <a:p>
            <a:pPr algn="ctr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sz="3600" b="1" noProof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Fechamento – App Minha Claro</a:t>
            </a:r>
            <a:endParaRPr lang="en-US" sz="3200" b="1" noProof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5" name="Grafik 147">
            <a:extLst>
              <a:ext uri="{FF2B5EF4-FFF2-40B4-BE49-F238E27FC236}">
                <a16:creationId xmlns:a16="http://schemas.microsoft.com/office/drawing/2014/main" id="{B6AA0158-1C4B-7692-F86D-32D1D68BEB5B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0793" y="996024"/>
            <a:ext cx="674302" cy="674302"/>
          </a:xfrm>
          <a:prstGeom prst="rect">
            <a:avLst/>
          </a:prstGeom>
        </p:spPr>
      </p:pic>
      <p:sp>
        <p:nvSpPr>
          <p:cNvPr id="26" name="Textfeld 17">
            <a:extLst>
              <a:ext uri="{FF2B5EF4-FFF2-40B4-BE49-F238E27FC236}">
                <a16:creationId xmlns:a16="http://schemas.microsoft.com/office/drawing/2014/main" id="{5AEC98A0-EACB-0C64-8F04-78C117EC55FC}"/>
              </a:ext>
            </a:extLst>
          </p:cNvPr>
          <p:cNvSpPr txBox="1">
            <a:spLocks/>
          </p:cNvSpPr>
          <p:nvPr/>
        </p:nvSpPr>
        <p:spPr>
          <a:xfrm>
            <a:off x="134995" y="1820727"/>
            <a:ext cx="2916131" cy="144655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marL="0" lvl="1">
              <a:spcAft>
                <a:spcPts val="600"/>
              </a:spcAft>
              <a:buClr>
                <a:srgbClr val="000000"/>
              </a:buClr>
            </a:pPr>
            <a:r>
              <a:rPr lang="en-US" sz="1400" b="1" noProof="1">
                <a:solidFill>
                  <a:srgbClr val="000000"/>
                </a:solidFill>
              </a:rPr>
              <a:t>Informação do Fechamento</a:t>
            </a: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400" noProof="1">
                <a:solidFill>
                  <a:srgbClr val="000000"/>
                </a:solidFill>
              </a:rPr>
              <a:t>Informe sobre APP Minha Claro, área de cobertura, aceite de privacidade, pacote de dados e canal de atendimento.</a:t>
            </a: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Calibri" panose="020B0604020202020204" pitchFamily="34" charset="0"/>
              <a:buChar char="-"/>
            </a:pPr>
            <a:endParaRPr lang="en-US" sz="1400" b="1">
              <a:solidFill>
                <a:srgbClr val="156082"/>
              </a:solidFill>
            </a:endParaRPr>
          </a:p>
        </p:txBody>
      </p:sp>
      <p:sp>
        <p:nvSpPr>
          <p:cNvPr id="27" name="Textfeld 17">
            <a:extLst>
              <a:ext uri="{FF2B5EF4-FFF2-40B4-BE49-F238E27FC236}">
                <a16:creationId xmlns:a16="http://schemas.microsoft.com/office/drawing/2014/main" id="{D94B9ABA-F391-CC84-CC27-8CB94B322FB6}"/>
              </a:ext>
            </a:extLst>
          </p:cNvPr>
          <p:cNvSpPr txBox="1">
            <a:spLocks/>
          </p:cNvSpPr>
          <p:nvPr/>
        </p:nvSpPr>
        <p:spPr>
          <a:xfrm>
            <a:off x="745095" y="1296825"/>
            <a:ext cx="2916131" cy="63094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b="1">
                <a:solidFill>
                  <a:srgbClr val="C00000"/>
                </a:solidFill>
                <a:sym typeface="Futura"/>
              </a:rPr>
              <a:t>Checklist</a:t>
            </a: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n-US" b="1">
              <a:solidFill>
                <a:schemeClr val="accent1"/>
              </a:solidFill>
              <a:sym typeface="Futura"/>
            </a:endParaRPr>
          </a:p>
        </p:txBody>
      </p:sp>
      <p:grpSp>
        <p:nvGrpSpPr>
          <p:cNvPr id="32" name="Gruppieren 4">
            <a:extLst>
              <a:ext uri="{FF2B5EF4-FFF2-40B4-BE49-F238E27FC236}">
                <a16:creationId xmlns:a16="http://schemas.microsoft.com/office/drawing/2014/main" id="{8DEE44C3-DA44-FFC2-0171-EBF807244DB9}"/>
              </a:ext>
            </a:extLst>
          </p:cNvPr>
          <p:cNvGrpSpPr>
            <a:grpSpLocks/>
          </p:cNvGrpSpPr>
          <p:nvPr/>
        </p:nvGrpSpPr>
        <p:grpSpPr>
          <a:xfrm>
            <a:off x="3068722" y="1158091"/>
            <a:ext cx="243413" cy="5347466"/>
            <a:chOff x="3945748" y="1965960"/>
            <a:chExt cx="148219" cy="3434627"/>
          </a:xfrm>
        </p:grpSpPr>
        <p:sp>
          <p:nvSpPr>
            <p:cNvPr id="33" name="Gleichschenkliges Dreieck 15">
              <a:extLst>
                <a:ext uri="{FF2B5EF4-FFF2-40B4-BE49-F238E27FC236}">
                  <a16:creationId xmlns:a16="http://schemas.microsoft.com/office/drawing/2014/main" id="{5D9213EF-C4F7-E552-35A2-D7D17F08713B}"/>
                </a:ext>
              </a:extLst>
            </p:cNvPr>
            <p:cNvSpPr>
              <a:spLocks/>
            </p:cNvSpPr>
            <p:nvPr/>
          </p:nvSpPr>
          <p:spPr>
            <a:xfrm rot="5400000">
              <a:off x="3886144" y="3609163"/>
              <a:ext cx="267428" cy="148219"/>
            </a:xfrm>
            <a:custGeom>
              <a:avLst/>
              <a:gdLst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  <a:gd name="connsiteX3" fmla="*/ 0 w 198882"/>
                <a:gd name="connsiteY3" fmla="*/ 113994 h 113994"/>
                <a:gd name="connsiteX0" fmla="*/ 0 w 198882"/>
                <a:gd name="connsiteY0" fmla="*/ 113994 h 205434"/>
                <a:gd name="connsiteX1" fmla="*/ 99441 w 198882"/>
                <a:gd name="connsiteY1" fmla="*/ 0 h 205434"/>
                <a:gd name="connsiteX2" fmla="*/ 198882 w 198882"/>
                <a:gd name="connsiteY2" fmla="*/ 113994 h 205434"/>
                <a:gd name="connsiteX3" fmla="*/ 91440 w 198882"/>
                <a:gd name="connsiteY3" fmla="*/ 205434 h 205434"/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8882" h="113994">
                  <a:moveTo>
                    <a:pt x="0" y="113994"/>
                  </a:moveTo>
                  <a:lnTo>
                    <a:pt x="99441" y="0"/>
                  </a:lnTo>
                  <a:lnTo>
                    <a:pt x="198882" y="113994"/>
                  </a:lnTo>
                </a:path>
              </a:pathLst>
            </a:cu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4" name="Gerader Verbinder 6">
              <a:extLst>
                <a:ext uri="{FF2B5EF4-FFF2-40B4-BE49-F238E27FC236}">
                  <a16:creationId xmlns:a16="http://schemas.microsoft.com/office/drawing/2014/main" id="{D506414D-A4C4-B310-F992-C256A53038D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1965960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Gerader Verbinder 7">
              <a:extLst>
                <a:ext uri="{FF2B5EF4-FFF2-40B4-BE49-F238E27FC236}">
                  <a16:creationId xmlns:a16="http://schemas.microsoft.com/office/drawing/2014/main" id="{BF144506-CD38-35BA-659F-CFFD73A26D7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3971152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3" name="Grafik 53">
            <a:extLst>
              <a:ext uri="{FF2B5EF4-FFF2-40B4-BE49-F238E27FC236}">
                <a16:creationId xmlns:a16="http://schemas.microsoft.com/office/drawing/2014/main" id="{1012EDA9-08ED-3F27-4C13-4C852884A465}"/>
              </a:ext>
            </a:extLst>
          </p:cNvPr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327874" y="3165517"/>
            <a:ext cx="1041821" cy="1041821"/>
          </a:xfrm>
          <a:prstGeom prst="rect">
            <a:avLst/>
          </a:prstGeom>
        </p:spPr>
      </p:pic>
      <p:sp>
        <p:nvSpPr>
          <p:cNvPr id="44" name="Textfeld 17">
            <a:extLst>
              <a:ext uri="{FF2B5EF4-FFF2-40B4-BE49-F238E27FC236}">
                <a16:creationId xmlns:a16="http://schemas.microsoft.com/office/drawing/2014/main" id="{9CA7C0B3-B333-C4E4-4500-04F408D282DF}"/>
              </a:ext>
            </a:extLst>
          </p:cNvPr>
          <p:cNvSpPr txBox="1">
            <a:spLocks/>
          </p:cNvSpPr>
          <p:nvPr/>
        </p:nvSpPr>
        <p:spPr>
          <a:xfrm>
            <a:off x="3310160" y="4230784"/>
            <a:ext cx="1369452" cy="43088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28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Futura"/>
              </a:rPr>
              <a:t>Roteiro</a:t>
            </a:r>
            <a:endParaRPr lang="en-US" sz="2800" b="1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5" name="Textfeld 17">
            <a:extLst>
              <a:ext uri="{FF2B5EF4-FFF2-40B4-BE49-F238E27FC236}">
                <a16:creationId xmlns:a16="http://schemas.microsoft.com/office/drawing/2014/main" id="{541D5DD4-25C1-253E-0C1C-7437082F1676}"/>
              </a:ext>
            </a:extLst>
          </p:cNvPr>
          <p:cNvSpPr txBox="1">
            <a:spLocks/>
          </p:cNvSpPr>
          <p:nvPr/>
        </p:nvSpPr>
        <p:spPr>
          <a:xfrm>
            <a:off x="714253" y="3692818"/>
            <a:ext cx="2916131" cy="56938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b="1">
                <a:solidFill>
                  <a:srgbClr val="C00000"/>
                </a:solidFill>
                <a:sym typeface="Futura"/>
              </a:rPr>
              <a:t>Observação</a:t>
            </a:r>
            <a:endParaRPr lang="en-US" b="1">
              <a:solidFill>
                <a:srgbClr val="C00000"/>
              </a:solidFill>
            </a:endParaRPr>
          </a:p>
          <a:p>
            <a:pPr marL="0" lvl="1">
              <a:spcAft>
                <a:spcPts val="600"/>
              </a:spcAft>
              <a:buClr>
                <a:srgbClr val="000000"/>
              </a:buClr>
            </a:pPr>
            <a:endParaRPr lang="en-US" sz="1400">
              <a:solidFill>
                <a:srgbClr val="000000"/>
              </a:solidFill>
            </a:endParaRPr>
          </a:p>
        </p:txBody>
      </p:sp>
      <p:pic>
        <p:nvPicPr>
          <p:cNvPr id="46" name="Grafik 63">
            <a:extLst>
              <a:ext uri="{FF2B5EF4-FFF2-40B4-BE49-F238E27FC236}">
                <a16:creationId xmlns:a16="http://schemas.microsoft.com/office/drawing/2014/main" id="{FFA55FA1-D78C-8BA0-E9FF-27CA7CC31124}"/>
              </a:ext>
            </a:extLst>
          </p:cNvPr>
          <p:cNvPicPr>
            <a:picLocks noChangeAspect="1"/>
          </p:cNvPicPr>
          <p:nvPr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6530" y="3345547"/>
            <a:ext cx="671012" cy="671012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AE493288-405A-3C0B-51AD-C74B7B0D8F9B}"/>
              </a:ext>
            </a:extLst>
          </p:cNvPr>
          <p:cNvSpPr txBox="1"/>
          <p:nvPr/>
        </p:nvSpPr>
        <p:spPr>
          <a:xfrm>
            <a:off x="4717498" y="1230059"/>
            <a:ext cx="7339507" cy="53909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000" noProof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Não esqueça baixar o app Minha Claro para que você tenha todas as informações do seu plano, área de cobertura, aceites de privacidade e também poderá contratar pacote de dados caso sua franquia acabe.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000" noProof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E no e-mail cadastrado, você receberá toda a documentação referente à oferta e à venda, incluindo a etiqueta, o código único e as demais condições acordadas.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1900" noProof="1">
                <a:solidFill>
                  <a:srgbClr val="000000"/>
                </a:solidFill>
                <a:latin typeface="Arial"/>
                <a:ea typeface="Calibri"/>
                <a:cs typeface="Arial"/>
              </a:rPr>
              <a:t>Caso precise de suporte após a contratação entre em contato pelos seguintes canais: Telefones: 10621 ou 1052 ou Aplicativo: Minha Claro.</a:t>
            </a:r>
            <a:r>
              <a:rPr lang="en-US" sz="2000" noProof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    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400" b="1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Calibri"/>
                <a:cs typeface="Calibri"/>
              </a:rPr>
              <a:t>Seja bem vindo a Claro!</a:t>
            </a:r>
            <a:endParaRPr lang="en-US"/>
          </a:p>
        </p:txBody>
      </p:sp>
      <p:sp>
        <p:nvSpPr>
          <p:cNvPr id="2" name="Textfeld 17">
            <a:extLst>
              <a:ext uri="{FF2B5EF4-FFF2-40B4-BE49-F238E27FC236}">
                <a16:creationId xmlns:a16="http://schemas.microsoft.com/office/drawing/2014/main" id="{6E8CDCB7-5498-37CE-39BE-B8E320A41C07}"/>
              </a:ext>
            </a:extLst>
          </p:cNvPr>
          <p:cNvSpPr txBox="1">
            <a:spLocks/>
          </p:cNvSpPr>
          <p:nvPr/>
        </p:nvSpPr>
        <p:spPr>
          <a:xfrm>
            <a:off x="104412" y="7109"/>
            <a:ext cx="1234532" cy="50783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1400" b="1" noProof="1">
                <a:solidFill>
                  <a:schemeClr val="bg1">
                    <a:lumMod val="50000"/>
                  </a:schemeClr>
                </a:solidFill>
                <a:sym typeface="Futura"/>
              </a:rPr>
              <a:t>Migração </a:t>
            </a:r>
            <a:endParaRPr lang="en-US" sz="1400" b="1" noProof="1">
              <a:solidFill>
                <a:schemeClr val="bg1">
                  <a:lumMod val="50000"/>
                </a:schemeClr>
              </a:solidFill>
            </a:endParaRPr>
          </a:p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1400" b="1" noProof="1">
                <a:solidFill>
                  <a:schemeClr val="bg1">
                    <a:lumMod val="50000"/>
                  </a:schemeClr>
                </a:solidFill>
                <a:sym typeface="Futura"/>
              </a:rPr>
              <a:t>PréXControle</a:t>
            </a:r>
            <a:endParaRPr lang="en-US" sz="1400" b="1" noProof="1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Pfeil: Chevron 5">
            <a:hlinkClick r:id="rId13" action="ppaction://hlinksldjump"/>
            <a:extLst>
              <a:ext uri="{FF2B5EF4-FFF2-40B4-BE49-F238E27FC236}">
                <a16:creationId xmlns:a16="http://schemas.microsoft.com/office/drawing/2014/main" id="{7DB7C4E5-4CCA-8A23-EF56-BFB32F0A944F}"/>
              </a:ext>
            </a:extLst>
          </p:cNvPr>
          <p:cNvSpPr>
            <a:spLocks/>
          </p:cNvSpPr>
          <p:nvPr>
            <p:custDataLst>
              <p:tags r:id="rId3"/>
            </p:custDataLst>
          </p:nvPr>
        </p:nvSpPr>
        <p:spPr>
          <a:xfrm>
            <a:off x="9874687" y="6313714"/>
            <a:ext cx="2205105" cy="531924"/>
          </a:xfrm>
          <a:prstGeom prst="chevron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108000" rIns="144000" bIns="10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b="1" err="1">
                <a:solidFill>
                  <a:schemeClr val="tx1"/>
                </a:solidFill>
              </a:rPr>
              <a:t>Finaliza</a:t>
            </a:r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3" name="Textfeld 17">
            <a:extLst>
              <a:ext uri="{FF2B5EF4-FFF2-40B4-BE49-F238E27FC236}">
                <a16:creationId xmlns:a16="http://schemas.microsoft.com/office/drawing/2014/main" id="{D80F2588-5361-2E46-48D8-E76411D3E24E}"/>
              </a:ext>
            </a:extLst>
          </p:cNvPr>
          <p:cNvSpPr txBox="1">
            <a:spLocks/>
          </p:cNvSpPr>
          <p:nvPr/>
        </p:nvSpPr>
        <p:spPr>
          <a:xfrm>
            <a:off x="139599" y="4192288"/>
            <a:ext cx="2916131" cy="123110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400" noProof="1">
                <a:solidFill>
                  <a:srgbClr val="000000"/>
                </a:solidFill>
              </a:rPr>
              <a:t>O fechamento é a etapa final da sua jornada de venda, por isso não deixe de informar todos os itens.</a:t>
            </a:r>
          </a:p>
          <a:p>
            <a:pPr marL="0" lvl="1">
              <a:spcAft>
                <a:spcPts val="600"/>
              </a:spcAft>
              <a:buClr>
                <a:srgbClr val="000000"/>
              </a:buClr>
            </a:pPr>
            <a:endParaRPr lang="en-US" sz="1400" noProof="1">
              <a:solidFill>
                <a:srgbClr val="0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Calibri" panose="020B0604020202020204" pitchFamily="34" charset="0"/>
              <a:buChar char="-"/>
            </a:pPr>
            <a:endParaRPr lang="en-US" sz="1400" b="1">
              <a:solidFill>
                <a:srgbClr val="15608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53723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D6FCCF-BDB9-1A07-0FEF-5C617DBE1A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10B66A7E-5368-AA52-8B1E-C56A14A75EAB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7" imgW="395" imgH="396" progId="TCLayout.ActiveDocument.1">
                  <p:embed/>
                </p:oleObj>
              </mc:Choice>
              <mc:Fallback>
                <p:oleObj name="Slide do think-cell" r:id="rId7" imgW="395" imgH="39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0B66A7E-5368-AA52-8B1E-C56A14A75EA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Pfeil: Fünfeck 4">
            <a:extLst>
              <a:ext uri="{FF2B5EF4-FFF2-40B4-BE49-F238E27FC236}">
                <a16:creationId xmlns:a16="http://schemas.microsoft.com/office/drawing/2014/main" id="{019959BA-BF30-EC55-CC37-CCA60C36ACD9}"/>
              </a:ext>
            </a:extLst>
          </p:cNvPr>
          <p:cNvSpPr>
            <a:spLocks/>
          </p:cNvSpPr>
          <p:nvPr>
            <p:custDataLst>
              <p:tags r:id="rId2"/>
            </p:custDataLst>
          </p:nvPr>
        </p:nvSpPr>
        <p:spPr>
          <a:xfrm>
            <a:off x="14278" y="12362"/>
            <a:ext cx="11600779" cy="769318"/>
          </a:xfrm>
          <a:prstGeom prst="homePlate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  <a:effectLst>
            <a:glow rad="101600">
              <a:schemeClr val="bg1">
                <a:lumMod val="85000"/>
                <a:alpha val="6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108000" rtlCol="0" anchor="ctr">
            <a:noAutofit/>
          </a:bodyPr>
          <a:lstStyle/>
          <a:p>
            <a:pPr algn="ctr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Multi/ Oferta Fixa + Migra</a:t>
            </a:r>
            <a:endParaRPr lang="en-US" sz="32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5" name="Grafik 147">
            <a:extLst>
              <a:ext uri="{FF2B5EF4-FFF2-40B4-BE49-F238E27FC236}">
                <a16:creationId xmlns:a16="http://schemas.microsoft.com/office/drawing/2014/main" id="{7DBE4F2F-F18A-1101-6F38-B524348617B6}"/>
              </a:ext>
            </a:extLst>
          </p:cNvPr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0793" y="996024"/>
            <a:ext cx="674302" cy="674302"/>
          </a:xfrm>
          <a:prstGeom prst="rect">
            <a:avLst/>
          </a:prstGeom>
        </p:spPr>
      </p:pic>
      <p:sp>
        <p:nvSpPr>
          <p:cNvPr id="26" name="Textfeld 17">
            <a:extLst>
              <a:ext uri="{FF2B5EF4-FFF2-40B4-BE49-F238E27FC236}">
                <a16:creationId xmlns:a16="http://schemas.microsoft.com/office/drawing/2014/main" id="{E86FED7C-B3F4-48CA-1AF8-8E1E8E10353C}"/>
              </a:ext>
            </a:extLst>
          </p:cNvPr>
          <p:cNvSpPr txBox="1">
            <a:spLocks/>
          </p:cNvSpPr>
          <p:nvPr/>
        </p:nvSpPr>
        <p:spPr>
          <a:xfrm>
            <a:off x="134995" y="1820727"/>
            <a:ext cx="2916131" cy="123110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marL="0" lvl="1">
              <a:spcAft>
                <a:spcPts val="600"/>
              </a:spcAft>
              <a:buClr>
                <a:srgbClr val="000000"/>
              </a:buClr>
            </a:pPr>
            <a:r>
              <a:rPr lang="en-US" sz="1400" b="1" noProof="1">
                <a:solidFill>
                  <a:srgbClr val="000000"/>
                </a:solidFill>
              </a:rPr>
              <a:t>Informação da Oferta </a:t>
            </a:r>
          </a:p>
          <a:p>
            <a:pPr marL="0" lvl="1">
              <a:spcAft>
                <a:spcPts val="600"/>
              </a:spcAft>
            </a:pPr>
            <a:r>
              <a:rPr lang="en-US" sz="1400" noProof="1">
                <a:solidFill>
                  <a:srgbClr val="000000"/>
                </a:solidFill>
              </a:rPr>
              <a:t>Informe ao cliente sobre a disponibilidade do Multi na residência e apresente à oferta</a:t>
            </a:r>
          </a:p>
          <a:p>
            <a:pPr marL="0" lvl="1">
              <a:spcAft>
                <a:spcPts val="600"/>
              </a:spcAft>
            </a:pPr>
            <a:r>
              <a:rPr lang="en-US" sz="1400" noProof="1">
                <a:solidFill>
                  <a:srgbClr val="000000"/>
                </a:solidFill>
              </a:rPr>
              <a:t>Valor, franquia e benefícios</a:t>
            </a:r>
            <a:endParaRPr lang="en-US" sz="1400" b="1">
              <a:solidFill>
                <a:srgbClr val="156082"/>
              </a:solidFill>
            </a:endParaRPr>
          </a:p>
        </p:txBody>
      </p:sp>
      <p:sp>
        <p:nvSpPr>
          <p:cNvPr id="27" name="Textfeld 17">
            <a:extLst>
              <a:ext uri="{FF2B5EF4-FFF2-40B4-BE49-F238E27FC236}">
                <a16:creationId xmlns:a16="http://schemas.microsoft.com/office/drawing/2014/main" id="{68AD0EBF-0462-F43C-7660-F7223B5C8489}"/>
              </a:ext>
            </a:extLst>
          </p:cNvPr>
          <p:cNvSpPr txBox="1">
            <a:spLocks/>
          </p:cNvSpPr>
          <p:nvPr/>
        </p:nvSpPr>
        <p:spPr>
          <a:xfrm>
            <a:off x="745095" y="1296825"/>
            <a:ext cx="2916131" cy="63094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b="1">
                <a:solidFill>
                  <a:srgbClr val="C00000"/>
                </a:solidFill>
                <a:sym typeface="Futura"/>
              </a:rPr>
              <a:t>Checklist</a:t>
            </a:r>
            <a:endParaRPr lang="en-US" b="1">
              <a:solidFill>
                <a:srgbClr val="C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n-US" b="1">
              <a:solidFill>
                <a:schemeClr val="accent1"/>
              </a:solidFill>
              <a:sym typeface="Futura"/>
            </a:endParaRPr>
          </a:p>
        </p:txBody>
      </p:sp>
      <p:grpSp>
        <p:nvGrpSpPr>
          <p:cNvPr id="32" name="Gruppieren 4">
            <a:extLst>
              <a:ext uri="{FF2B5EF4-FFF2-40B4-BE49-F238E27FC236}">
                <a16:creationId xmlns:a16="http://schemas.microsoft.com/office/drawing/2014/main" id="{8E17BBA6-B442-9F5F-1ADD-2658D4F62A76}"/>
              </a:ext>
            </a:extLst>
          </p:cNvPr>
          <p:cNvGrpSpPr>
            <a:grpSpLocks/>
          </p:cNvGrpSpPr>
          <p:nvPr/>
        </p:nvGrpSpPr>
        <p:grpSpPr>
          <a:xfrm>
            <a:off x="3068722" y="1158088"/>
            <a:ext cx="243413" cy="5347460"/>
            <a:chOff x="3945748" y="1965960"/>
            <a:chExt cx="148219" cy="3434627"/>
          </a:xfrm>
        </p:grpSpPr>
        <p:sp>
          <p:nvSpPr>
            <p:cNvPr id="33" name="Gleichschenkliges Dreieck 15">
              <a:extLst>
                <a:ext uri="{FF2B5EF4-FFF2-40B4-BE49-F238E27FC236}">
                  <a16:creationId xmlns:a16="http://schemas.microsoft.com/office/drawing/2014/main" id="{57337601-74F3-D8C3-25AB-32FFD358DA00}"/>
                </a:ext>
              </a:extLst>
            </p:cNvPr>
            <p:cNvSpPr>
              <a:spLocks/>
            </p:cNvSpPr>
            <p:nvPr/>
          </p:nvSpPr>
          <p:spPr>
            <a:xfrm rot="5400000">
              <a:off x="3886144" y="3609163"/>
              <a:ext cx="267428" cy="148219"/>
            </a:xfrm>
            <a:custGeom>
              <a:avLst/>
              <a:gdLst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  <a:gd name="connsiteX3" fmla="*/ 0 w 198882"/>
                <a:gd name="connsiteY3" fmla="*/ 113994 h 113994"/>
                <a:gd name="connsiteX0" fmla="*/ 0 w 198882"/>
                <a:gd name="connsiteY0" fmla="*/ 113994 h 205434"/>
                <a:gd name="connsiteX1" fmla="*/ 99441 w 198882"/>
                <a:gd name="connsiteY1" fmla="*/ 0 h 205434"/>
                <a:gd name="connsiteX2" fmla="*/ 198882 w 198882"/>
                <a:gd name="connsiteY2" fmla="*/ 113994 h 205434"/>
                <a:gd name="connsiteX3" fmla="*/ 91440 w 198882"/>
                <a:gd name="connsiteY3" fmla="*/ 205434 h 205434"/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8882" h="113994">
                  <a:moveTo>
                    <a:pt x="0" y="113994"/>
                  </a:moveTo>
                  <a:lnTo>
                    <a:pt x="99441" y="0"/>
                  </a:lnTo>
                  <a:lnTo>
                    <a:pt x="198882" y="113994"/>
                  </a:lnTo>
                </a:path>
              </a:pathLst>
            </a:cu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4" name="Gerader Verbinder 6">
              <a:extLst>
                <a:ext uri="{FF2B5EF4-FFF2-40B4-BE49-F238E27FC236}">
                  <a16:creationId xmlns:a16="http://schemas.microsoft.com/office/drawing/2014/main" id="{1FBAB1B9-FCC9-0236-42B2-FBB3C3A974B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1965960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Gerader Verbinder 7">
              <a:extLst>
                <a:ext uri="{FF2B5EF4-FFF2-40B4-BE49-F238E27FC236}">
                  <a16:creationId xmlns:a16="http://schemas.microsoft.com/office/drawing/2014/main" id="{E95B6E72-A176-6A7A-BB06-EAE9AC55DBC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3971152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3" name="Grafik 53">
            <a:extLst>
              <a:ext uri="{FF2B5EF4-FFF2-40B4-BE49-F238E27FC236}">
                <a16:creationId xmlns:a16="http://schemas.microsoft.com/office/drawing/2014/main" id="{1AD70F22-E245-2D15-4B71-A9FBCDD7C99E}"/>
              </a:ext>
            </a:extLst>
          </p:cNvPr>
          <p:cNvPicPr>
            <a:picLocks noChangeAspect="1"/>
          </p:cNvPicPr>
          <p:nvPr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3484756" y="2952605"/>
            <a:ext cx="1041821" cy="1041821"/>
          </a:xfrm>
          <a:prstGeom prst="rect">
            <a:avLst/>
          </a:prstGeom>
        </p:spPr>
      </p:pic>
      <p:sp>
        <p:nvSpPr>
          <p:cNvPr id="44" name="Textfeld 17">
            <a:extLst>
              <a:ext uri="{FF2B5EF4-FFF2-40B4-BE49-F238E27FC236}">
                <a16:creationId xmlns:a16="http://schemas.microsoft.com/office/drawing/2014/main" id="{6ACC49B8-5108-2A01-5DA7-3988DE6E7E64}"/>
              </a:ext>
            </a:extLst>
          </p:cNvPr>
          <p:cNvSpPr txBox="1">
            <a:spLocks/>
          </p:cNvSpPr>
          <p:nvPr/>
        </p:nvSpPr>
        <p:spPr>
          <a:xfrm>
            <a:off x="3467042" y="4017872"/>
            <a:ext cx="1369452" cy="43088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28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Futura"/>
              </a:rPr>
              <a:t>Roteiro</a:t>
            </a:r>
            <a:endParaRPr lang="en-US" sz="2800" b="1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5" name="Textfeld 17">
            <a:extLst>
              <a:ext uri="{FF2B5EF4-FFF2-40B4-BE49-F238E27FC236}">
                <a16:creationId xmlns:a16="http://schemas.microsoft.com/office/drawing/2014/main" id="{E9E04C58-9713-FDE7-EEA2-2F3CD8E87AB3}"/>
              </a:ext>
            </a:extLst>
          </p:cNvPr>
          <p:cNvSpPr txBox="1">
            <a:spLocks/>
          </p:cNvSpPr>
          <p:nvPr/>
        </p:nvSpPr>
        <p:spPr>
          <a:xfrm>
            <a:off x="710069" y="3388699"/>
            <a:ext cx="2916131" cy="63094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b="1">
                <a:solidFill>
                  <a:srgbClr val="C00000"/>
                </a:solidFill>
                <a:sym typeface="Futura"/>
              </a:rPr>
              <a:t>Observação</a:t>
            </a:r>
            <a:endParaRPr lang="en-US" b="1">
              <a:solidFill>
                <a:srgbClr val="C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n-US" b="1">
              <a:solidFill>
                <a:schemeClr val="accent1"/>
              </a:solidFill>
            </a:endParaRPr>
          </a:p>
        </p:txBody>
      </p:sp>
      <p:pic>
        <p:nvPicPr>
          <p:cNvPr id="46" name="Grafik 63">
            <a:extLst>
              <a:ext uri="{FF2B5EF4-FFF2-40B4-BE49-F238E27FC236}">
                <a16:creationId xmlns:a16="http://schemas.microsoft.com/office/drawing/2014/main" id="{A0C4E7F6-4152-1E8C-CE2D-6A09E43CFCBA}"/>
              </a:ext>
            </a:extLst>
          </p:cNvPr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-3162" y="3123489"/>
            <a:ext cx="671012" cy="671012"/>
          </a:xfrm>
          <a:prstGeom prst="rect">
            <a:avLst/>
          </a:prstGeom>
        </p:spPr>
      </p:pic>
      <p:sp>
        <p:nvSpPr>
          <p:cNvPr id="3" name="Pfeil: Fünfeck 4">
            <a:hlinkClick r:id="rId15" action="ppaction://hlinksldjump"/>
            <a:extLst>
              <a:ext uri="{FF2B5EF4-FFF2-40B4-BE49-F238E27FC236}">
                <a16:creationId xmlns:a16="http://schemas.microsoft.com/office/drawing/2014/main" id="{629DCADB-4CC1-6A67-EF91-A70FB7BE4337}"/>
              </a:ext>
            </a:extLst>
          </p:cNvPr>
          <p:cNvSpPr>
            <a:spLocks/>
          </p:cNvSpPr>
          <p:nvPr>
            <p:custDataLst>
              <p:tags r:id="rId3"/>
            </p:custDataLst>
          </p:nvPr>
        </p:nvSpPr>
        <p:spPr>
          <a:xfrm>
            <a:off x="5823662" y="6324920"/>
            <a:ext cx="2101351" cy="531924"/>
          </a:xfrm>
          <a:prstGeom prst="homePlate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108000" rtlCol="0" anchor="ctr">
            <a:noAutofit/>
          </a:bodyPr>
          <a:lstStyle/>
          <a:p>
            <a:pPr lvl="0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b="1">
                <a:solidFill>
                  <a:srgbClr val="C00000"/>
                </a:solidFill>
              </a:rPr>
              <a:t>Recusa</a:t>
            </a:r>
          </a:p>
        </p:txBody>
      </p:sp>
      <p:sp>
        <p:nvSpPr>
          <p:cNvPr id="4" name="Pfeil: Chevron 5">
            <a:hlinkClick r:id="rId16" action="ppaction://hlinksldjump"/>
            <a:extLst>
              <a:ext uri="{FF2B5EF4-FFF2-40B4-BE49-F238E27FC236}">
                <a16:creationId xmlns:a16="http://schemas.microsoft.com/office/drawing/2014/main" id="{7DD03B40-DEA4-50A6-2B9C-4E62E9B154AF}"/>
              </a:ext>
            </a:extLst>
          </p:cNvPr>
          <p:cNvSpPr>
            <a:spLocks/>
          </p:cNvSpPr>
          <p:nvPr>
            <p:custDataLst>
              <p:tags r:id="rId4"/>
            </p:custDataLst>
          </p:nvPr>
        </p:nvSpPr>
        <p:spPr>
          <a:xfrm>
            <a:off x="7913807" y="6324920"/>
            <a:ext cx="2205105" cy="531924"/>
          </a:xfrm>
          <a:prstGeom prst="chevron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108000" rIns="144000" bIns="10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b="1">
                <a:solidFill>
                  <a:schemeClr val="tx1"/>
                </a:solidFill>
              </a:rPr>
              <a:t>Continua Multi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4EA5414E-7208-8356-E45F-ADCCF7129F81}"/>
              </a:ext>
            </a:extLst>
          </p:cNvPr>
          <p:cNvSpPr txBox="1"/>
          <p:nvPr/>
        </p:nvSpPr>
        <p:spPr>
          <a:xfrm>
            <a:off x="4775201" y="886485"/>
            <a:ext cx="7300303" cy="534447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i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(</a:t>
            </a:r>
            <a:r>
              <a:rPr lang="en-US" i="1" noProof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Nome do cliente) </a:t>
            </a:r>
            <a:r>
              <a:rPr lang="en-US" sz="2000" noProof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verifiquei que além do </a:t>
            </a:r>
            <a:r>
              <a:rPr lang="en-US" sz="2000" b="1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Calibri"/>
                <a:cs typeface="Calibri"/>
              </a:rPr>
              <a:t>Plano Controle </a:t>
            </a:r>
            <a:r>
              <a:rPr lang="en-US" sz="2000" noProof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você pode ter a </a:t>
            </a:r>
            <a:r>
              <a:rPr lang="en-US" sz="2000" b="1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Calibri"/>
                <a:cs typeface="Calibri"/>
              </a:rPr>
              <a:t>internet Wi-fi na sua residencia</a:t>
            </a:r>
            <a:r>
              <a:rPr lang="en-US" sz="2000" noProof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.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endParaRPr lang="en-US" sz="2000" noProof="1">
              <a:solidFill>
                <a:srgbClr val="000000"/>
              </a:solidFill>
              <a:latin typeface="Arial"/>
              <a:ea typeface="Calibri"/>
              <a:cs typeface="Calibri"/>
            </a:endParaRP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000" noProof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É o plano</a:t>
            </a:r>
            <a:r>
              <a:rPr lang="en-US" sz="2000" b="1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Calibri"/>
                <a:cs typeface="Calibri"/>
              </a:rPr>
              <a:t> Multi da Claro!  </a:t>
            </a:r>
            <a:r>
              <a:rPr lang="en-US" sz="2000" noProof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XX mega de internet para sua casa, XX GB no seu plano controle, acesso ao Aplicativo Globo Play simultaneo em 02 aparelhos e 03 licenças do Antivírus Macfee para a proteção dos seus equipamentos e 02 meses de </a:t>
            </a:r>
            <a:r>
              <a:rPr lang="en-US" sz="2000" b="1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Calibri"/>
                <a:cs typeface="Calibri"/>
              </a:rPr>
              <a:t>ChatGPT Plus</a:t>
            </a:r>
            <a:r>
              <a:rPr lang="en-US" sz="2000" noProof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.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000" noProof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Tudo por apenas XX reais por mês. E você continua com whatsapp e ligações para dentro do Brasil ilimitado, livros, revistas e jornais no app Skello e Claro Banca. </a:t>
            </a:r>
            <a:endParaRPr lang="en-US" sz="2400" noProof="1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Pfeil: Chevron 5">
            <a:hlinkClick r:id="rId17" action="ppaction://hlinksldjump"/>
            <a:extLst>
              <a:ext uri="{FF2B5EF4-FFF2-40B4-BE49-F238E27FC236}">
                <a16:creationId xmlns:a16="http://schemas.microsoft.com/office/drawing/2014/main" id="{429CA836-B80D-C49B-A5FB-17A35197A0CE}"/>
              </a:ext>
            </a:extLst>
          </p:cNvPr>
          <p:cNvSpPr>
            <a:spLocks/>
          </p:cNvSpPr>
          <p:nvPr>
            <p:custDataLst>
              <p:tags r:id="rId5"/>
            </p:custDataLst>
          </p:nvPr>
        </p:nvSpPr>
        <p:spPr>
          <a:xfrm>
            <a:off x="10121365" y="6324919"/>
            <a:ext cx="2070635" cy="531924"/>
          </a:xfrm>
          <a:prstGeom prst="chevron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108000" rIns="144000" bIns="10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b="1" noProof="1">
                <a:solidFill>
                  <a:schemeClr val="tx1"/>
                </a:solidFill>
              </a:rPr>
              <a:t>Somente Migração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5D4BCD2F-B909-3366-483B-D1BB88BA1779}"/>
              </a:ext>
            </a:extLst>
          </p:cNvPr>
          <p:cNvSpPr txBox="1"/>
          <p:nvPr/>
        </p:nvSpPr>
        <p:spPr>
          <a:xfrm>
            <a:off x="206440" y="3866157"/>
            <a:ext cx="2806211" cy="246221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noProof="1">
                <a:cs typeface="Segoe UI"/>
              </a:rPr>
              <a:t>Após verificar que endereço possui disponibilidade COM CABO faça a Oferta do Multi Sugerido no CARD do NICE.</a:t>
            </a:r>
          </a:p>
          <a:p>
            <a:r>
              <a:rPr lang="en-US" sz="1400" noProof="1">
                <a:cs typeface="Segoe UI"/>
              </a:rPr>
              <a:t>Os serviços digitais estarão discriminados na fatura mas não tem cobrança adicional.</a:t>
            </a:r>
          </a:p>
          <a:p>
            <a:r>
              <a:rPr lang="en-US" sz="1400" b="1" noProof="1">
                <a:cs typeface="Segoe UI"/>
              </a:rPr>
              <a:t>Argumente</a:t>
            </a:r>
            <a:r>
              <a:rPr lang="en-US" sz="1400" noProof="1">
                <a:cs typeface="Segoe UI"/>
              </a:rPr>
              <a:t> com o compativo do valor plano single migração e todos os produtos e benefícios do MULTI.</a:t>
            </a:r>
          </a:p>
        </p:txBody>
      </p:sp>
      <p:sp>
        <p:nvSpPr>
          <p:cNvPr id="6" name="Textfeld 17">
            <a:extLst>
              <a:ext uri="{FF2B5EF4-FFF2-40B4-BE49-F238E27FC236}">
                <a16:creationId xmlns:a16="http://schemas.microsoft.com/office/drawing/2014/main" id="{189698A7-CF19-A13D-2C61-E564388882A5}"/>
              </a:ext>
            </a:extLst>
          </p:cNvPr>
          <p:cNvSpPr txBox="1">
            <a:spLocks/>
          </p:cNvSpPr>
          <p:nvPr/>
        </p:nvSpPr>
        <p:spPr>
          <a:xfrm>
            <a:off x="127829" y="236094"/>
            <a:ext cx="1234532" cy="21544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1400" b="1">
                <a:solidFill>
                  <a:schemeClr val="bg1">
                    <a:lumMod val="50000"/>
                  </a:schemeClr>
                </a:solidFill>
                <a:sym typeface="Futura"/>
              </a:rPr>
              <a:t>Multi</a:t>
            </a:r>
          </a:p>
        </p:txBody>
      </p:sp>
    </p:spTree>
    <p:extLst>
      <p:ext uri="{BB962C8B-B14F-4D97-AF65-F5344CB8AC3E}">
        <p14:creationId xmlns:p14="http://schemas.microsoft.com/office/powerpoint/2010/main" val="3996787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hink-cell data - do not delete" hidden="1">
            <a:extLst>
              <a:ext uri="{FF2B5EF4-FFF2-40B4-BE49-F238E27FC236}">
                <a16:creationId xmlns:a16="http://schemas.microsoft.com/office/drawing/2014/main" id="{816494A8-BFF6-04E5-A4A2-020B8041E3D9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911843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4" imgW="349" imgH="350" progId="TCLayout.ActiveDocument.1">
                  <p:embed/>
                </p:oleObj>
              </mc:Choice>
              <mc:Fallback>
                <p:oleObj name="Slide do think-cell" r:id="rId4" imgW="349" imgH="350" progId="TCLayout.ActiveDocument.1">
                  <p:embed/>
                  <p:pic>
                    <p:nvPicPr>
                      <p:cNvPr id="10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816494A8-BFF6-04E5-A4A2-020B8041E3D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4">
            <a:extLst>
              <a:ext uri="{FF2B5EF4-FFF2-40B4-BE49-F238E27FC236}">
                <a16:creationId xmlns:a16="http://schemas.microsoft.com/office/drawing/2014/main" id="{83442F60-F4AE-C57A-6E7C-EE6D6E2726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3411" y="930495"/>
            <a:ext cx="5131408" cy="613309"/>
          </a:xfrm>
        </p:spPr>
        <p:txBody>
          <a:bodyPr vert="horz"/>
          <a:lstStyle/>
          <a:p>
            <a:r>
              <a:rPr lang="en-US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Verdana"/>
                <a:cs typeface="+mn-cs"/>
              </a:rPr>
              <a:t>Jornada de </a:t>
            </a:r>
            <a:r>
              <a:rPr lang="en-US" b="1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Verdana"/>
                <a:cs typeface="+mn-cs"/>
              </a:rPr>
              <a:t>venda</a:t>
            </a:r>
            <a:endParaRPr lang="en-US" b="1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Verdana"/>
              <a:cs typeface="+mn-cs"/>
            </a:endParaRPr>
          </a:p>
        </p:txBody>
      </p:sp>
      <p:sp>
        <p:nvSpPr>
          <p:cNvPr id="7" name="TextBox 10">
            <a:extLst>
              <a:ext uri="{FF2B5EF4-FFF2-40B4-BE49-F238E27FC236}">
                <a16:creationId xmlns:a16="http://schemas.microsoft.com/office/drawing/2014/main" id="{5428DBEC-E243-27BF-7C81-729E764DD564}"/>
              </a:ext>
            </a:extLst>
          </p:cNvPr>
          <p:cNvSpPr txBox="1">
            <a:spLocks/>
          </p:cNvSpPr>
          <p:nvPr/>
        </p:nvSpPr>
        <p:spPr>
          <a:xfrm>
            <a:off x="407988" y="1174515"/>
            <a:ext cx="1903265" cy="832464"/>
          </a:xfrm>
          <a:prstGeom prst="roundRect">
            <a:avLst>
              <a:gd name="adj" fmla="val 50000"/>
            </a:avLst>
          </a:prstGeom>
          <a:solidFill>
            <a:srgbClr val="C00000"/>
          </a:solidFill>
        </p:spPr>
        <p:txBody>
          <a:bodyPr wrap="square" lIns="91440" tIns="45720" rIns="91440" bIns="45720" rtlCol="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Open Sans Light"/>
                <a:cs typeface="Open Sans Light"/>
              </a:rPr>
              <a:t>Oferta Migração</a:t>
            </a:r>
            <a:endParaRPr lang="en-US" sz="2000" b="0" i="0" u="none" strike="noStrike" kern="1200" cap="none" spc="0" normalizeH="0" baseline="0" noProof="1">
              <a:ln>
                <a:noFill/>
              </a:ln>
              <a:solidFill>
                <a:schemeClr val="bg1"/>
              </a:solidFill>
              <a:effectLst/>
              <a:uLnTx/>
              <a:uFillTx/>
              <a:ea typeface="Open Sans Light"/>
              <a:cs typeface="Open Sans Light"/>
            </a:endParaRPr>
          </a:p>
        </p:txBody>
      </p:sp>
      <p:sp>
        <p:nvSpPr>
          <p:cNvPr id="9" name="TextBox 12">
            <a:extLst>
              <a:ext uri="{FF2B5EF4-FFF2-40B4-BE49-F238E27FC236}">
                <a16:creationId xmlns:a16="http://schemas.microsoft.com/office/drawing/2014/main" id="{CB163432-CBD5-C87B-84BC-42946EFE4457}"/>
              </a:ext>
            </a:extLst>
          </p:cNvPr>
          <p:cNvSpPr txBox="1">
            <a:spLocks/>
          </p:cNvSpPr>
          <p:nvPr/>
        </p:nvSpPr>
        <p:spPr>
          <a:xfrm>
            <a:off x="11038114" y="4748549"/>
            <a:ext cx="1153886" cy="449639"/>
          </a:xfrm>
          <a:prstGeom prst="roundRect">
            <a:avLst>
              <a:gd name="adj" fmla="val 50000"/>
            </a:avLst>
          </a:prstGeom>
          <a:solidFill>
            <a:srgbClr val="C00000"/>
          </a:solidFill>
        </p:spPr>
        <p:txBody>
          <a:bodyPr wrap="square" rtlCol="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Open Sans Light" panose="020B0306030504020204" pitchFamily="34" charset="0"/>
                <a:cs typeface="Open Sans Light" panose="020B0306030504020204" pitchFamily="34" charset="0"/>
              </a:rPr>
              <a:t>Fim</a:t>
            </a:r>
          </a:p>
        </p:txBody>
      </p:sp>
      <p:sp>
        <p:nvSpPr>
          <p:cNvPr id="11" name="TextBox 14">
            <a:extLst>
              <a:ext uri="{FF2B5EF4-FFF2-40B4-BE49-F238E27FC236}">
                <a16:creationId xmlns:a16="http://schemas.microsoft.com/office/drawing/2014/main" id="{5E623F2D-85D6-D285-FFDC-8A39D817E734}"/>
              </a:ext>
            </a:extLst>
          </p:cNvPr>
          <p:cNvSpPr txBox="1">
            <a:spLocks/>
          </p:cNvSpPr>
          <p:nvPr/>
        </p:nvSpPr>
        <p:spPr>
          <a:xfrm>
            <a:off x="407988" y="2907646"/>
            <a:ext cx="1903265" cy="449639"/>
          </a:xfrm>
          <a:prstGeom prst="rect">
            <a:avLst/>
          </a:prstGeom>
          <a:solidFill>
            <a:schemeClr val="bg1"/>
          </a:solidFill>
          <a:ln w="6350">
            <a:solidFill>
              <a:schemeClr val="accent5"/>
            </a:solidFill>
          </a:ln>
        </p:spPr>
        <p:txBody>
          <a:bodyPr wrap="square" lIns="91440" tIns="45720" rIns="91440" bIns="45720" rtlCol="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1">
                <a:ln>
                  <a:noFill/>
                </a:ln>
                <a:effectLst/>
                <a:uLnTx/>
                <a:uFillTx/>
                <a:ea typeface="Open Sans Light"/>
                <a:cs typeface="Open Sans Light"/>
              </a:rPr>
              <a:t>Solicita CEP</a:t>
            </a:r>
            <a:endParaRPr lang="en-US" sz="1200" b="0" i="0" u="none" strike="noStrike" kern="1200" cap="none" spc="0" normalizeH="0" baseline="0" noProof="1">
              <a:ln>
                <a:noFill/>
              </a:ln>
              <a:effectLst/>
              <a:uLnTx/>
              <a:uFillTx/>
              <a:ea typeface="Open Sans Light"/>
              <a:cs typeface="Open Sans Light"/>
            </a:endParaRPr>
          </a:p>
        </p:txBody>
      </p:sp>
      <p:sp>
        <p:nvSpPr>
          <p:cNvPr id="12" name="TextBox 16">
            <a:extLst>
              <a:ext uri="{FF2B5EF4-FFF2-40B4-BE49-F238E27FC236}">
                <a16:creationId xmlns:a16="http://schemas.microsoft.com/office/drawing/2014/main" id="{63151AC8-7B63-2AC5-8BC1-6D11D30F0B35}"/>
              </a:ext>
            </a:extLst>
          </p:cNvPr>
          <p:cNvSpPr txBox="1">
            <a:spLocks/>
          </p:cNvSpPr>
          <p:nvPr/>
        </p:nvSpPr>
        <p:spPr>
          <a:xfrm>
            <a:off x="1448614" y="5315932"/>
            <a:ext cx="1903265" cy="449639"/>
          </a:xfrm>
          <a:prstGeom prst="diamond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none" lIns="0" tIns="0" rIns="0" bIns="0" rtlCol="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Open Sans Light"/>
                <a:cs typeface="Open Sans Light"/>
              </a:rPr>
              <a:t>Não</a:t>
            </a:r>
            <a:endParaRPr lang="en-US" sz="1200" b="0" i="0" u="none" strike="noStrike" kern="1200" cap="none" spc="0" normalizeH="0" baseline="0" noProof="1">
              <a:ln>
                <a:noFill/>
              </a:ln>
              <a:solidFill>
                <a:schemeClr val="bg1"/>
              </a:solidFill>
              <a:effectLst/>
              <a:uLnTx/>
              <a:uFillTx/>
              <a:ea typeface="Open Sans Light"/>
              <a:cs typeface="Open Sans Light"/>
            </a:endParaRPr>
          </a:p>
        </p:txBody>
      </p:sp>
      <p:sp>
        <p:nvSpPr>
          <p:cNvPr id="13" name="TextBox 18">
            <a:extLst>
              <a:ext uri="{FF2B5EF4-FFF2-40B4-BE49-F238E27FC236}">
                <a16:creationId xmlns:a16="http://schemas.microsoft.com/office/drawing/2014/main" id="{96C6C2F7-7F17-71C0-5F31-C2B28268FF08}"/>
              </a:ext>
            </a:extLst>
          </p:cNvPr>
          <p:cNvSpPr txBox="1">
            <a:spLocks/>
          </p:cNvSpPr>
          <p:nvPr/>
        </p:nvSpPr>
        <p:spPr>
          <a:xfrm>
            <a:off x="1448614" y="4393508"/>
            <a:ext cx="1903265" cy="449639"/>
          </a:xfrm>
          <a:prstGeom prst="diamond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none" lIns="0" tIns="0" rIns="0" bIns="0" rtlCol="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Open Sans Light" panose="020B0306030504020204" pitchFamily="34" charset="0"/>
                <a:cs typeface="Open Sans Light" panose="020B0306030504020204" pitchFamily="34" charset="0"/>
              </a:rPr>
              <a:t>Sim</a:t>
            </a:r>
          </a:p>
        </p:txBody>
      </p:sp>
      <p:sp>
        <p:nvSpPr>
          <p:cNvPr id="15" name="TextBox 23">
            <a:extLst>
              <a:ext uri="{FF2B5EF4-FFF2-40B4-BE49-F238E27FC236}">
                <a16:creationId xmlns:a16="http://schemas.microsoft.com/office/drawing/2014/main" id="{4E3E2887-273B-C9F3-FF1B-276652777225}"/>
              </a:ext>
            </a:extLst>
          </p:cNvPr>
          <p:cNvSpPr txBox="1">
            <a:spLocks/>
          </p:cNvSpPr>
          <p:nvPr/>
        </p:nvSpPr>
        <p:spPr>
          <a:xfrm>
            <a:off x="407988" y="3582800"/>
            <a:ext cx="1903265" cy="449639"/>
          </a:xfrm>
          <a:prstGeom prst="rect">
            <a:avLst/>
          </a:prstGeom>
          <a:solidFill>
            <a:schemeClr val="bg1"/>
          </a:solidFill>
          <a:ln w="6350">
            <a:solidFill>
              <a:schemeClr val="accent5"/>
            </a:solidFill>
          </a:ln>
        </p:spPr>
        <p:txBody>
          <a:bodyPr wrap="square" lIns="91440" tIns="45720" rIns="91440" bIns="45720" rtlCol="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1">
                <a:ln>
                  <a:noFill/>
                </a:ln>
                <a:effectLst/>
                <a:uLnTx/>
                <a:uFillTx/>
                <a:ea typeface="Open Sans Light"/>
                <a:cs typeface="Open Sans Light"/>
              </a:rPr>
              <a:t>Verifica</a:t>
            </a:r>
            <a:r>
              <a:rPr lang="en-US" sz="1200" noProof="1">
                <a:ea typeface="Open Sans Light"/>
                <a:cs typeface="Open Sans Light"/>
              </a:rPr>
              <a:t> viabilidade técnica</a:t>
            </a:r>
            <a:endParaRPr lang="en-US" sz="1200" b="0" i="0" u="none" strike="noStrike" kern="1200" cap="none" spc="0" normalizeH="0" baseline="0" noProof="1">
              <a:ln>
                <a:noFill/>
              </a:ln>
              <a:effectLst/>
              <a:uLnTx/>
              <a:uFillTx/>
              <a:ea typeface="Open Sans Light"/>
              <a:cs typeface="Open Sans Light"/>
            </a:endParaRPr>
          </a:p>
        </p:txBody>
      </p:sp>
      <p:sp>
        <p:nvSpPr>
          <p:cNvPr id="17" name="TextBox 27">
            <a:extLst>
              <a:ext uri="{FF2B5EF4-FFF2-40B4-BE49-F238E27FC236}">
                <a16:creationId xmlns:a16="http://schemas.microsoft.com/office/drawing/2014/main" id="{B716766D-24AA-1DD3-741D-68EF7B19DAD6}"/>
              </a:ext>
            </a:extLst>
          </p:cNvPr>
          <p:cNvSpPr txBox="1">
            <a:spLocks/>
          </p:cNvSpPr>
          <p:nvPr/>
        </p:nvSpPr>
        <p:spPr>
          <a:xfrm>
            <a:off x="5986691" y="5862519"/>
            <a:ext cx="1903265" cy="449639"/>
          </a:xfrm>
          <a:prstGeom prst="parallelogram">
            <a:avLst/>
          </a:prstGeom>
          <a:solidFill>
            <a:schemeClr val="bg1">
              <a:lumMod val="85000"/>
            </a:schemeClr>
          </a:solidFill>
        </p:spPr>
        <p:txBody>
          <a:bodyPr wrap="square" lIns="91440" tIns="45720" rIns="91440" bIns="45720" rtlCol="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Open Sans Light"/>
                <a:cs typeface="Open Sans Light"/>
              </a:rPr>
              <a:t>Somente migração</a:t>
            </a:r>
            <a:endParaRPr lang="en-US" sz="1200" b="0" i="0" u="none" strike="noStrike" kern="1200" cap="none" spc="0" normalizeH="0" baseline="0" noProof="1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Open Sans Light"/>
              <a:cs typeface="Open Sans Light"/>
            </a:endParaRPr>
          </a:p>
        </p:txBody>
      </p:sp>
      <p:sp>
        <p:nvSpPr>
          <p:cNvPr id="19" name="TextBox 31">
            <a:extLst>
              <a:ext uri="{FF2B5EF4-FFF2-40B4-BE49-F238E27FC236}">
                <a16:creationId xmlns:a16="http://schemas.microsoft.com/office/drawing/2014/main" id="{D54AD976-8B6D-5038-B1F4-5A9A29E4E629}"/>
              </a:ext>
            </a:extLst>
          </p:cNvPr>
          <p:cNvSpPr txBox="1">
            <a:spLocks/>
          </p:cNvSpPr>
          <p:nvPr/>
        </p:nvSpPr>
        <p:spPr>
          <a:xfrm>
            <a:off x="8377921" y="5879611"/>
            <a:ext cx="1903265" cy="449639"/>
          </a:xfrm>
          <a:prstGeom prst="hexagon">
            <a:avLst/>
          </a:prstGeom>
          <a:solidFill>
            <a:schemeClr val="bg2"/>
          </a:solidFill>
        </p:spPr>
        <p:txBody>
          <a:bodyPr wrap="square" lIns="91440" tIns="45720" rIns="91440" bIns="45720" rtlCol="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1">
                <a:ln>
                  <a:noFill/>
                </a:ln>
                <a:effectLst/>
                <a:uLnTx/>
                <a:uFillTx/>
                <a:ea typeface="Open Sans Light"/>
                <a:cs typeface="Open Sans Light"/>
              </a:rPr>
              <a:t>Ativação Simplificada</a:t>
            </a:r>
            <a:endParaRPr lang="en-US" sz="1200" b="0" i="0" u="none" strike="noStrike" kern="1200" cap="none" spc="0" normalizeH="0" baseline="0" noProof="1">
              <a:ln>
                <a:noFill/>
              </a:ln>
              <a:effectLst/>
              <a:uLnTx/>
              <a:uFillTx/>
              <a:ea typeface="Open Sans Light"/>
              <a:cs typeface="Open Sans Light"/>
            </a:endParaRPr>
          </a:p>
        </p:txBody>
      </p:sp>
      <p:sp>
        <p:nvSpPr>
          <p:cNvPr id="20" name="TextBox 33">
            <a:extLst>
              <a:ext uri="{FF2B5EF4-FFF2-40B4-BE49-F238E27FC236}">
                <a16:creationId xmlns:a16="http://schemas.microsoft.com/office/drawing/2014/main" id="{1A90290C-6185-F1D3-7609-90F7BA776A33}"/>
              </a:ext>
            </a:extLst>
          </p:cNvPr>
          <p:cNvSpPr txBox="1">
            <a:spLocks/>
          </p:cNvSpPr>
          <p:nvPr/>
        </p:nvSpPr>
        <p:spPr>
          <a:xfrm>
            <a:off x="3946018" y="5352293"/>
            <a:ext cx="1903265" cy="449639"/>
          </a:xfrm>
          <a:prstGeom prst="rect">
            <a:avLst/>
          </a:prstGeom>
          <a:solidFill>
            <a:schemeClr val="bg1"/>
          </a:solidFill>
          <a:ln w="6350">
            <a:solidFill>
              <a:schemeClr val="accent5"/>
            </a:solidFill>
          </a:ln>
        </p:spPr>
        <p:txBody>
          <a:bodyPr wrap="square" lIns="91440" tIns="45720" rIns="91440" bIns="45720" rtlCol="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noProof="1">
                <a:ea typeface="Open Sans Light"/>
                <a:cs typeface="Open Sans Light"/>
              </a:rPr>
              <a:t>Realiza Cadastro migração</a:t>
            </a:r>
            <a:endParaRPr lang="en-US" sz="1200" b="0" i="0" u="none" strike="noStrike" kern="1200" cap="none" spc="0" normalizeH="0" baseline="0" noProof="1">
              <a:ln>
                <a:noFill/>
              </a:ln>
              <a:effectLst/>
              <a:uLnTx/>
              <a:uFillTx/>
              <a:ea typeface="Open Sans Light"/>
              <a:cs typeface="Open Sans Light"/>
            </a:endParaRPr>
          </a:p>
        </p:txBody>
      </p:sp>
      <p:sp>
        <p:nvSpPr>
          <p:cNvPr id="23" name="TextBox 39">
            <a:extLst>
              <a:ext uri="{FF2B5EF4-FFF2-40B4-BE49-F238E27FC236}">
                <a16:creationId xmlns:a16="http://schemas.microsoft.com/office/drawing/2014/main" id="{15FFD0EE-47E0-8AAE-0748-12A4D07BF85E}"/>
              </a:ext>
            </a:extLst>
          </p:cNvPr>
          <p:cNvSpPr txBox="1">
            <a:spLocks/>
          </p:cNvSpPr>
          <p:nvPr/>
        </p:nvSpPr>
        <p:spPr>
          <a:xfrm>
            <a:off x="6096000" y="3718490"/>
            <a:ext cx="1903265" cy="449639"/>
          </a:xfrm>
          <a:prstGeom prst="parallelogram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Open Sans Light" panose="020B0306030504020204" pitchFamily="34" charset="0"/>
                <a:cs typeface="Open Sans Light" panose="020B0306030504020204" pitchFamily="34" charset="0"/>
              </a:rPr>
              <a:t>Internet + Migração</a:t>
            </a:r>
          </a:p>
        </p:txBody>
      </p:sp>
      <p:sp>
        <p:nvSpPr>
          <p:cNvPr id="25" name="TextBox 43">
            <a:extLst>
              <a:ext uri="{FF2B5EF4-FFF2-40B4-BE49-F238E27FC236}">
                <a16:creationId xmlns:a16="http://schemas.microsoft.com/office/drawing/2014/main" id="{C5DB3520-B859-8C6F-A56B-CC13A7C34BFA}"/>
              </a:ext>
            </a:extLst>
          </p:cNvPr>
          <p:cNvSpPr txBox="1">
            <a:spLocks/>
          </p:cNvSpPr>
          <p:nvPr/>
        </p:nvSpPr>
        <p:spPr>
          <a:xfrm>
            <a:off x="407988" y="2232492"/>
            <a:ext cx="1903265" cy="449639"/>
          </a:xfrm>
          <a:prstGeom prst="parallelogram">
            <a:avLst/>
          </a:prstGeom>
          <a:solidFill>
            <a:schemeClr val="bg1">
              <a:lumMod val="85000"/>
            </a:schemeClr>
          </a:solidFill>
        </p:spPr>
        <p:txBody>
          <a:bodyPr wrap="square" lIns="91440" tIns="45720" rIns="91440" bIns="45720" rtlCol="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Open Sans Light"/>
                <a:cs typeface="Open Sans Light"/>
              </a:rPr>
              <a:t>Cliente aceitou migração</a:t>
            </a:r>
            <a:endParaRPr lang="en-US" sz="1200" b="0" i="0" u="none" strike="noStrike" kern="1200" cap="none" spc="0" normalizeH="0" baseline="0" noProof="1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Open Sans Light"/>
              <a:cs typeface="Open Sans Light"/>
            </a:endParaRPr>
          </a:p>
        </p:txBody>
      </p:sp>
      <p:sp>
        <p:nvSpPr>
          <p:cNvPr id="26" name="TextBox 45">
            <a:extLst>
              <a:ext uri="{FF2B5EF4-FFF2-40B4-BE49-F238E27FC236}">
                <a16:creationId xmlns:a16="http://schemas.microsoft.com/office/drawing/2014/main" id="{470A1E1A-0993-BECF-293D-9AF5C45B34FD}"/>
              </a:ext>
            </a:extLst>
          </p:cNvPr>
          <p:cNvSpPr txBox="1">
            <a:spLocks/>
          </p:cNvSpPr>
          <p:nvPr/>
        </p:nvSpPr>
        <p:spPr>
          <a:xfrm>
            <a:off x="3946018" y="4393506"/>
            <a:ext cx="1903265" cy="449639"/>
          </a:xfrm>
          <a:prstGeom prst="rect">
            <a:avLst/>
          </a:prstGeom>
          <a:solidFill>
            <a:schemeClr val="bg1"/>
          </a:solidFill>
          <a:ln w="6350">
            <a:solidFill>
              <a:schemeClr val="accent5"/>
            </a:solidFill>
          </a:ln>
        </p:spPr>
        <p:txBody>
          <a:bodyPr wrap="square" lIns="91440" tIns="45720" rIns="91440" bIns="45720" rtlCol="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1">
                <a:ln>
                  <a:noFill/>
                </a:ln>
                <a:effectLst/>
                <a:uLnTx/>
                <a:uFillTx/>
                <a:ea typeface="Open Sans Light"/>
                <a:cs typeface="Open Sans Light"/>
              </a:rPr>
              <a:t>Inicia oferta do Multi</a:t>
            </a:r>
            <a:endParaRPr lang="en-US" sz="1200" b="0" i="0" u="none" strike="noStrike" kern="1200" cap="none" spc="0" normalizeH="0" baseline="0" noProof="1">
              <a:ln>
                <a:noFill/>
              </a:ln>
              <a:effectLst/>
              <a:uLnTx/>
              <a:uFillTx/>
              <a:ea typeface="Open Sans Light"/>
              <a:cs typeface="Open Sans Light"/>
            </a:endParaRPr>
          </a:p>
        </p:txBody>
      </p:sp>
      <p:cxnSp>
        <p:nvCxnSpPr>
          <p:cNvPr id="27" name="Straight Arrow Connector 47">
            <a:extLst>
              <a:ext uri="{FF2B5EF4-FFF2-40B4-BE49-F238E27FC236}">
                <a16:creationId xmlns:a16="http://schemas.microsoft.com/office/drawing/2014/main" id="{26B077AC-6309-23FE-F437-1D3911287852}"/>
              </a:ext>
            </a:extLst>
          </p:cNvPr>
          <p:cNvCxnSpPr>
            <a:cxnSpLocks/>
            <a:stCxn id="7" idx="2"/>
            <a:endCxn id="25" idx="0"/>
          </p:cNvCxnSpPr>
          <p:nvPr/>
        </p:nvCxnSpPr>
        <p:spPr>
          <a:xfrm>
            <a:off x="1359621" y="2006979"/>
            <a:ext cx="0" cy="225513"/>
          </a:xfrm>
          <a:prstGeom prst="straightConnector1">
            <a:avLst/>
          </a:prstGeom>
          <a:noFill/>
          <a:ln w="6350" cap="rnd" cmpd="sng" algn="ctr">
            <a:solidFill>
              <a:schemeClr val="accent5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8" name="Straight Arrow Connector 48">
            <a:extLst>
              <a:ext uri="{FF2B5EF4-FFF2-40B4-BE49-F238E27FC236}">
                <a16:creationId xmlns:a16="http://schemas.microsoft.com/office/drawing/2014/main" id="{22C48FA2-0E53-0C28-301F-AA462F569B81}"/>
              </a:ext>
            </a:extLst>
          </p:cNvPr>
          <p:cNvCxnSpPr>
            <a:cxnSpLocks/>
            <a:stCxn id="25" idx="4"/>
            <a:endCxn id="11" idx="0"/>
          </p:cNvCxnSpPr>
          <p:nvPr/>
        </p:nvCxnSpPr>
        <p:spPr>
          <a:xfrm>
            <a:off x="1359621" y="2682131"/>
            <a:ext cx="0" cy="225515"/>
          </a:xfrm>
          <a:prstGeom prst="straightConnector1">
            <a:avLst/>
          </a:prstGeom>
          <a:noFill/>
          <a:ln w="6350" cap="rnd" cmpd="sng" algn="ctr">
            <a:solidFill>
              <a:schemeClr val="accent5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9" name="Straight Arrow Connector 49">
            <a:extLst>
              <a:ext uri="{FF2B5EF4-FFF2-40B4-BE49-F238E27FC236}">
                <a16:creationId xmlns:a16="http://schemas.microsoft.com/office/drawing/2014/main" id="{7A651D69-D559-57D6-FF10-17E30F9E07B1}"/>
              </a:ext>
            </a:extLst>
          </p:cNvPr>
          <p:cNvCxnSpPr>
            <a:cxnSpLocks/>
            <a:stCxn id="11" idx="2"/>
            <a:endCxn id="15" idx="0"/>
          </p:cNvCxnSpPr>
          <p:nvPr/>
        </p:nvCxnSpPr>
        <p:spPr>
          <a:xfrm>
            <a:off x="1359621" y="3357284"/>
            <a:ext cx="0" cy="225515"/>
          </a:xfrm>
          <a:prstGeom prst="straightConnector1">
            <a:avLst/>
          </a:prstGeom>
          <a:noFill/>
          <a:ln w="6350" cap="rnd" cmpd="sng" algn="ctr">
            <a:solidFill>
              <a:schemeClr val="accent5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74" name="Straight Arrow Connector 61">
            <a:extLst>
              <a:ext uri="{FF2B5EF4-FFF2-40B4-BE49-F238E27FC236}">
                <a16:creationId xmlns:a16="http://schemas.microsoft.com/office/drawing/2014/main" id="{A5533D2F-0A31-CAC9-D70F-948EEEEF1C31}"/>
              </a:ext>
            </a:extLst>
          </p:cNvPr>
          <p:cNvCxnSpPr>
            <a:cxnSpLocks/>
            <a:stCxn id="13" idx="3"/>
            <a:endCxn id="26" idx="1"/>
          </p:cNvCxnSpPr>
          <p:nvPr/>
        </p:nvCxnSpPr>
        <p:spPr>
          <a:xfrm flipV="1">
            <a:off x="3351879" y="4618326"/>
            <a:ext cx="594139" cy="2"/>
          </a:xfrm>
          <a:prstGeom prst="straightConnector1">
            <a:avLst/>
          </a:prstGeom>
          <a:noFill/>
          <a:ln w="6350" cap="rnd" cmpd="sng" algn="ctr">
            <a:solidFill>
              <a:schemeClr val="accent5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82" name="TextBox 31">
            <a:extLst>
              <a:ext uri="{FF2B5EF4-FFF2-40B4-BE49-F238E27FC236}">
                <a16:creationId xmlns:a16="http://schemas.microsoft.com/office/drawing/2014/main" id="{FD83F2FD-442B-8884-A42B-3B4B1BB97443}"/>
              </a:ext>
            </a:extLst>
          </p:cNvPr>
          <p:cNvSpPr txBox="1">
            <a:spLocks/>
          </p:cNvSpPr>
          <p:nvPr/>
        </p:nvSpPr>
        <p:spPr>
          <a:xfrm>
            <a:off x="8520430" y="3685001"/>
            <a:ext cx="1903265" cy="449639"/>
          </a:xfrm>
          <a:prstGeom prst="hexagon">
            <a:avLst/>
          </a:prstGeom>
          <a:solidFill>
            <a:schemeClr val="bg2"/>
          </a:solidFill>
        </p:spPr>
        <p:txBody>
          <a:bodyPr wrap="square" lIns="91440" tIns="45720" rIns="91440" bIns="45720" rtlCol="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1">
                <a:ln>
                  <a:noFill/>
                </a:ln>
                <a:effectLst/>
                <a:uLnTx/>
                <a:uFillTx/>
                <a:ea typeface="Open Sans Light"/>
                <a:cs typeface="Open Sans Light"/>
              </a:rPr>
              <a:t>NetSales</a:t>
            </a:r>
            <a:endParaRPr lang="en-US" sz="1200" b="0" i="0" u="none" strike="noStrike" kern="1200" cap="none" spc="0" normalizeH="0" baseline="0" noProof="1">
              <a:ln>
                <a:noFill/>
              </a:ln>
              <a:effectLst/>
              <a:uLnTx/>
              <a:uFillTx/>
              <a:ea typeface="Open Sans Light"/>
              <a:cs typeface="Open Sans Light"/>
            </a:endParaRPr>
          </a:p>
        </p:txBody>
      </p:sp>
      <p:cxnSp>
        <p:nvCxnSpPr>
          <p:cNvPr id="87" name="Elbow Connector 167">
            <a:extLst>
              <a:ext uri="{FF2B5EF4-FFF2-40B4-BE49-F238E27FC236}">
                <a16:creationId xmlns:a16="http://schemas.microsoft.com/office/drawing/2014/main" id="{45FEB943-E6CB-421C-DE21-664730AAD1DF}"/>
              </a:ext>
            </a:extLst>
          </p:cNvPr>
          <p:cNvCxnSpPr>
            <a:cxnSpLocks/>
          </p:cNvCxnSpPr>
          <p:nvPr/>
        </p:nvCxnSpPr>
        <p:spPr>
          <a:xfrm rot="16200000" flipH="1">
            <a:off x="1132039" y="4254460"/>
            <a:ext cx="483687" cy="244045"/>
          </a:xfrm>
          <a:prstGeom prst="bentConnector3">
            <a:avLst>
              <a:gd name="adj1" fmla="val 97262"/>
            </a:avLst>
          </a:prstGeom>
          <a:noFill/>
          <a:ln w="6350" cap="rnd" cmpd="sng" algn="ctr">
            <a:solidFill>
              <a:schemeClr val="accent5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90" name="Elbow Connector 167">
            <a:extLst>
              <a:ext uri="{FF2B5EF4-FFF2-40B4-BE49-F238E27FC236}">
                <a16:creationId xmlns:a16="http://schemas.microsoft.com/office/drawing/2014/main" id="{6E86B81B-23D0-9ED2-828C-A2E28BF240E0}"/>
              </a:ext>
            </a:extLst>
          </p:cNvPr>
          <p:cNvCxnSpPr>
            <a:cxnSpLocks/>
            <a:endCxn id="12" idx="1"/>
          </p:cNvCxnSpPr>
          <p:nvPr/>
        </p:nvCxnSpPr>
        <p:spPr>
          <a:xfrm rot="16200000" flipH="1">
            <a:off x="832473" y="4924611"/>
            <a:ext cx="1035528" cy="196754"/>
          </a:xfrm>
          <a:prstGeom prst="bentConnector2">
            <a:avLst/>
          </a:prstGeom>
          <a:noFill/>
          <a:ln w="6350" cap="rnd" cmpd="sng" algn="ctr">
            <a:solidFill>
              <a:schemeClr val="accent5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94" name="Straight Arrow Connector 61">
            <a:extLst>
              <a:ext uri="{FF2B5EF4-FFF2-40B4-BE49-F238E27FC236}">
                <a16:creationId xmlns:a16="http://schemas.microsoft.com/office/drawing/2014/main" id="{6F3EF579-7B07-31F2-D9D5-1208FA4F3978}"/>
              </a:ext>
            </a:extLst>
          </p:cNvPr>
          <p:cNvCxnSpPr>
            <a:cxnSpLocks/>
          </p:cNvCxnSpPr>
          <p:nvPr/>
        </p:nvCxnSpPr>
        <p:spPr>
          <a:xfrm>
            <a:off x="3351879" y="5539678"/>
            <a:ext cx="594139" cy="0"/>
          </a:xfrm>
          <a:prstGeom prst="straightConnector1">
            <a:avLst/>
          </a:prstGeom>
          <a:noFill/>
          <a:ln w="6350" cap="rnd" cmpd="sng" algn="ctr">
            <a:solidFill>
              <a:schemeClr val="accent5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00" name="Elbow Connector 167">
            <a:extLst>
              <a:ext uri="{FF2B5EF4-FFF2-40B4-BE49-F238E27FC236}">
                <a16:creationId xmlns:a16="http://schemas.microsoft.com/office/drawing/2014/main" id="{1F218638-7692-0653-B1F7-3DC8422E6909}"/>
              </a:ext>
            </a:extLst>
          </p:cNvPr>
          <p:cNvCxnSpPr>
            <a:cxnSpLocks/>
            <a:endCxn id="23" idx="5"/>
          </p:cNvCxnSpPr>
          <p:nvPr/>
        </p:nvCxnSpPr>
        <p:spPr>
          <a:xfrm rot="5400000" flipH="1" flipV="1">
            <a:off x="5687120" y="4105471"/>
            <a:ext cx="627246" cy="302924"/>
          </a:xfrm>
          <a:prstGeom prst="bentConnector2">
            <a:avLst/>
          </a:prstGeom>
          <a:noFill/>
          <a:ln w="6350" cap="rnd" cmpd="sng" algn="ctr">
            <a:solidFill>
              <a:schemeClr val="accent5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04" name="Elbow Connector 167">
            <a:extLst>
              <a:ext uri="{FF2B5EF4-FFF2-40B4-BE49-F238E27FC236}">
                <a16:creationId xmlns:a16="http://schemas.microsoft.com/office/drawing/2014/main" id="{78AD8C5D-757B-9E9E-E726-65653FA8D097}"/>
              </a:ext>
            </a:extLst>
          </p:cNvPr>
          <p:cNvCxnSpPr>
            <a:cxnSpLocks/>
          </p:cNvCxnSpPr>
          <p:nvPr/>
        </p:nvCxnSpPr>
        <p:spPr>
          <a:xfrm rot="16200000" flipH="1">
            <a:off x="5656294" y="5780949"/>
            <a:ext cx="547662" cy="163140"/>
          </a:xfrm>
          <a:prstGeom prst="bentConnector2">
            <a:avLst/>
          </a:prstGeom>
          <a:noFill/>
          <a:ln w="6350" cap="rnd" cmpd="sng" algn="ctr">
            <a:solidFill>
              <a:schemeClr val="accent5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06" name="Straight Arrow Connector 48">
            <a:extLst>
              <a:ext uri="{FF2B5EF4-FFF2-40B4-BE49-F238E27FC236}">
                <a16:creationId xmlns:a16="http://schemas.microsoft.com/office/drawing/2014/main" id="{3120C9E3-FBA9-CF37-DC75-6880CD63BC70}"/>
              </a:ext>
            </a:extLst>
          </p:cNvPr>
          <p:cNvCxnSpPr>
            <a:cxnSpLocks/>
            <a:stCxn id="23" idx="2"/>
          </p:cNvCxnSpPr>
          <p:nvPr/>
        </p:nvCxnSpPr>
        <p:spPr>
          <a:xfrm>
            <a:off x="7943060" y="3943310"/>
            <a:ext cx="434861" cy="0"/>
          </a:xfrm>
          <a:prstGeom prst="straightConnector1">
            <a:avLst/>
          </a:prstGeom>
          <a:noFill/>
          <a:ln w="6350" cap="rnd" cmpd="sng" algn="ctr">
            <a:solidFill>
              <a:schemeClr val="accent5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09" name="Straight Arrow Connector 48">
            <a:extLst>
              <a:ext uri="{FF2B5EF4-FFF2-40B4-BE49-F238E27FC236}">
                <a16:creationId xmlns:a16="http://schemas.microsoft.com/office/drawing/2014/main" id="{7B17CEFD-7621-E037-8FA0-ABAA1D6E536C}"/>
              </a:ext>
            </a:extLst>
          </p:cNvPr>
          <p:cNvCxnSpPr>
            <a:cxnSpLocks/>
          </p:cNvCxnSpPr>
          <p:nvPr/>
        </p:nvCxnSpPr>
        <p:spPr>
          <a:xfrm>
            <a:off x="7781834" y="6117997"/>
            <a:ext cx="434861" cy="0"/>
          </a:xfrm>
          <a:prstGeom prst="straightConnector1">
            <a:avLst/>
          </a:prstGeom>
          <a:noFill/>
          <a:ln w="6350" cap="rnd" cmpd="sng" algn="ctr">
            <a:solidFill>
              <a:schemeClr val="accent5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11" name="Elbow Connector 167">
            <a:extLst>
              <a:ext uri="{FF2B5EF4-FFF2-40B4-BE49-F238E27FC236}">
                <a16:creationId xmlns:a16="http://schemas.microsoft.com/office/drawing/2014/main" id="{E1701EF3-DF7E-6132-9882-031E75BCC925}"/>
              </a:ext>
            </a:extLst>
          </p:cNvPr>
          <p:cNvCxnSpPr>
            <a:cxnSpLocks/>
            <a:endCxn id="9" idx="0"/>
          </p:cNvCxnSpPr>
          <p:nvPr/>
        </p:nvCxnSpPr>
        <p:spPr>
          <a:xfrm>
            <a:off x="10423695" y="3858718"/>
            <a:ext cx="1191362" cy="889831"/>
          </a:xfrm>
          <a:prstGeom prst="bentConnector2">
            <a:avLst/>
          </a:prstGeom>
          <a:noFill/>
          <a:ln w="6350" cap="rnd" cmpd="sng" algn="ctr">
            <a:solidFill>
              <a:schemeClr val="accent5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13" name="Elbow Connector 167">
            <a:extLst>
              <a:ext uri="{FF2B5EF4-FFF2-40B4-BE49-F238E27FC236}">
                <a16:creationId xmlns:a16="http://schemas.microsoft.com/office/drawing/2014/main" id="{12F73443-4C4C-A76A-0071-303AA4CA4813}"/>
              </a:ext>
            </a:extLst>
          </p:cNvPr>
          <p:cNvCxnSpPr>
            <a:cxnSpLocks/>
            <a:endCxn id="9" idx="2"/>
          </p:cNvCxnSpPr>
          <p:nvPr/>
        </p:nvCxnSpPr>
        <p:spPr>
          <a:xfrm flipV="1">
            <a:off x="10213596" y="5198188"/>
            <a:ext cx="1401461" cy="947852"/>
          </a:xfrm>
          <a:prstGeom prst="bentConnector2">
            <a:avLst/>
          </a:prstGeom>
          <a:noFill/>
          <a:ln w="6350" cap="rnd" cmpd="sng" algn="ctr">
            <a:solidFill>
              <a:schemeClr val="accent5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0863830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6D1A0B-DF32-C823-89F8-6288AC56AE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634D5F8B-E0E4-2296-6F59-AD691CF10521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6" imgW="395" imgH="396" progId="TCLayout.ActiveDocument.1">
                  <p:embed/>
                </p:oleObj>
              </mc:Choice>
              <mc:Fallback>
                <p:oleObj name="Slide do think-cell" r:id="rId6" imgW="395" imgH="39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634D5F8B-E0E4-2296-6F59-AD691CF1052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Pfeil: Fünfeck 4">
            <a:extLst>
              <a:ext uri="{FF2B5EF4-FFF2-40B4-BE49-F238E27FC236}">
                <a16:creationId xmlns:a16="http://schemas.microsoft.com/office/drawing/2014/main" id="{1026AD59-2FF2-A3FE-C97E-1DE2B5CB328B}"/>
              </a:ext>
            </a:extLst>
          </p:cNvPr>
          <p:cNvSpPr>
            <a:spLocks/>
          </p:cNvSpPr>
          <p:nvPr>
            <p:custDataLst>
              <p:tags r:id="rId2"/>
            </p:custDataLst>
          </p:nvPr>
        </p:nvSpPr>
        <p:spPr>
          <a:xfrm>
            <a:off x="2555" y="70977"/>
            <a:ext cx="11600779" cy="769318"/>
          </a:xfrm>
          <a:prstGeom prst="homePlate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  <a:effectLst>
            <a:glow rad="101600">
              <a:schemeClr val="bg1">
                <a:lumMod val="85000"/>
                <a:alpha val="6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108000" rtlCol="0" anchor="ctr">
            <a:noAutofit/>
          </a:bodyPr>
          <a:lstStyle/>
          <a:p>
            <a:pPr algn="ctr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Multi / Dados Pessoais</a:t>
            </a:r>
            <a:endParaRPr lang="en-US" sz="32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5" name="Grafik 147">
            <a:extLst>
              <a:ext uri="{FF2B5EF4-FFF2-40B4-BE49-F238E27FC236}">
                <a16:creationId xmlns:a16="http://schemas.microsoft.com/office/drawing/2014/main" id="{61F045A7-8D1C-9EA8-E647-36E1BBFFB9E8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0793" y="996024"/>
            <a:ext cx="674302" cy="674302"/>
          </a:xfrm>
          <a:prstGeom prst="rect">
            <a:avLst/>
          </a:prstGeom>
        </p:spPr>
      </p:pic>
      <p:sp>
        <p:nvSpPr>
          <p:cNvPr id="26" name="Textfeld 17">
            <a:extLst>
              <a:ext uri="{FF2B5EF4-FFF2-40B4-BE49-F238E27FC236}">
                <a16:creationId xmlns:a16="http://schemas.microsoft.com/office/drawing/2014/main" id="{B00354B4-25B7-D62A-AAE4-3D1B441AB46E}"/>
              </a:ext>
            </a:extLst>
          </p:cNvPr>
          <p:cNvSpPr txBox="1">
            <a:spLocks/>
          </p:cNvSpPr>
          <p:nvPr/>
        </p:nvSpPr>
        <p:spPr>
          <a:xfrm>
            <a:off x="158441" y="1716772"/>
            <a:ext cx="2916131" cy="181588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marL="0" lvl="1">
              <a:spcAft>
                <a:spcPts val="600"/>
              </a:spcAft>
              <a:buClr>
                <a:srgbClr val="000000"/>
              </a:buClr>
            </a:pPr>
            <a:r>
              <a:rPr lang="en-US" sz="1400" b="1" noProof="1">
                <a:solidFill>
                  <a:srgbClr val="000000"/>
                </a:solidFill>
              </a:rPr>
              <a:t>Informações</a:t>
            </a:r>
          </a:p>
          <a:p>
            <a:pPr marL="0" lvl="1">
              <a:spcAft>
                <a:spcPts val="600"/>
              </a:spcAft>
              <a:buClr>
                <a:srgbClr val="000000"/>
              </a:buClr>
            </a:pPr>
            <a:r>
              <a:rPr lang="en-US" sz="1400" noProof="1">
                <a:solidFill>
                  <a:srgbClr val="000000"/>
                </a:solidFill>
              </a:rPr>
              <a:t>Para iniciar a coleta de dados, informe que você vai verificar a agenda de instalação</a:t>
            </a:r>
          </a:p>
          <a:p>
            <a:pPr marL="0" lvl="1">
              <a:spcAft>
                <a:spcPts val="600"/>
              </a:spcAft>
              <a:buClr>
                <a:srgbClr val="000000"/>
              </a:buClr>
            </a:pPr>
            <a:r>
              <a:rPr lang="en-US" sz="1400" b="1" noProof="1">
                <a:solidFill>
                  <a:srgbClr val="000000"/>
                </a:solidFill>
              </a:rPr>
              <a:t>Dados:</a:t>
            </a:r>
            <a:endParaRPr lang="en-US" sz="1400" noProof="1">
              <a:solidFill>
                <a:srgbClr val="000000"/>
              </a:solidFill>
            </a:endParaRPr>
          </a:p>
          <a:p>
            <a:pPr marL="0" lvl="1">
              <a:spcAft>
                <a:spcPts val="600"/>
              </a:spcAft>
              <a:buClr>
                <a:srgbClr val="000000"/>
              </a:buClr>
            </a:pPr>
            <a:r>
              <a:rPr lang="en-US" sz="1400" noProof="1">
                <a:solidFill>
                  <a:srgbClr val="000000"/>
                </a:solidFill>
              </a:rPr>
              <a:t>Nome completo, e-mail e telefone</a:t>
            </a: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Calibri" panose="020B0604020202020204" pitchFamily="34" charset="0"/>
              <a:buChar char="-"/>
            </a:pPr>
            <a:endParaRPr lang="en-US" sz="1400" b="1" noProof="1">
              <a:solidFill>
                <a:srgbClr val="156082"/>
              </a:solidFill>
            </a:endParaRPr>
          </a:p>
        </p:txBody>
      </p:sp>
      <p:sp>
        <p:nvSpPr>
          <p:cNvPr id="27" name="Textfeld 17">
            <a:extLst>
              <a:ext uri="{FF2B5EF4-FFF2-40B4-BE49-F238E27FC236}">
                <a16:creationId xmlns:a16="http://schemas.microsoft.com/office/drawing/2014/main" id="{666026A1-2680-95CB-90C4-619A345FA0B3}"/>
              </a:ext>
            </a:extLst>
          </p:cNvPr>
          <p:cNvSpPr txBox="1">
            <a:spLocks/>
          </p:cNvSpPr>
          <p:nvPr/>
        </p:nvSpPr>
        <p:spPr>
          <a:xfrm>
            <a:off x="745095" y="1296825"/>
            <a:ext cx="2916131" cy="63094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b="1">
                <a:solidFill>
                  <a:srgbClr val="C00000"/>
                </a:solidFill>
                <a:sym typeface="Futura"/>
              </a:rPr>
              <a:t>Checklist</a:t>
            </a:r>
            <a:endParaRPr lang="en-US" b="1">
              <a:solidFill>
                <a:srgbClr val="C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n-US" b="1">
              <a:solidFill>
                <a:schemeClr val="accent1"/>
              </a:solidFill>
              <a:sym typeface="Futura"/>
            </a:endParaRPr>
          </a:p>
        </p:txBody>
      </p:sp>
      <p:grpSp>
        <p:nvGrpSpPr>
          <p:cNvPr id="32" name="Gruppieren 4">
            <a:extLst>
              <a:ext uri="{FF2B5EF4-FFF2-40B4-BE49-F238E27FC236}">
                <a16:creationId xmlns:a16="http://schemas.microsoft.com/office/drawing/2014/main" id="{3F7773DC-6278-E5BE-E7B3-CD4C4C0D0578}"/>
              </a:ext>
            </a:extLst>
          </p:cNvPr>
          <p:cNvGrpSpPr>
            <a:grpSpLocks/>
          </p:cNvGrpSpPr>
          <p:nvPr/>
        </p:nvGrpSpPr>
        <p:grpSpPr>
          <a:xfrm>
            <a:off x="3068722" y="1158088"/>
            <a:ext cx="243413" cy="5347460"/>
            <a:chOff x="3945748" y="1965960"/>
            <a:chExt cx="148219" cy="3434627"/>
          </a:xfrm>
        </p:grpSpPr>
        <p:sp>
          <p:nvSpPr>
            <p:cNvPr id="33" name="Gleichschenkliges Dreieck 15">
              <a:extLst>
                <a:ext uri="{FF2B5EF4-FFF2-40B4-BE49-F238E27FC236}">
                  <a16:creationId xmlns:a16="http://schemas.microsoft.com/office/drawing/2014/main" id="{F4FD6525-D2C6-0251-F298-7C7635896450}"/>
                </a:ext>
              </a:extLst>
            </p:cNvPr>
            <p:cNvSpPr>
              <a:spLocks/>
            </p:cNvSpPr>
            <p:nvPr/>
          </p:nvSpPr>
          <p:spPr>
            <a:xfrm rot="5400000">
              <a:off x="3886144" y="3609163"/>
              <a:ext cx="267428" cy="148219"/>
            </a:xfrm>
            <a:custGeom>
              <a:avLst/>
              <a:gdLst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  <a:gd name="connsiteX3" fmla="*/ 0 w 198882"/>
                <a:gd name="connsiteY3" fmla="*/ 113994 h 113994"/>
                <a:gd name="connsiteX0" fmla="*/ 0 w 198882"/>
                <a:gd name="connsiteY0" fmla="*/ 113994 h 205434"/>
                <a:gd name="connsiteX1" fmla="*/ 99441 w 198882"/>
                <a:gd name="connsiteY1" fmla="*/ 0 h 205434"/>
                <a:gd name="connsiteX2" fmla="*/ 198882 w 198882"/>
                <a:gd name="connsiteY2" fmla="*/ 113994 h 205434"/>
                <a:gd name="connsiteX3" fmla="*/ 91440 w 198882"/>
                <a:gd name="connsiteY3" fmla="*/ 205434 h 205434"/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8882" h="113994">
                  <a:moveTo>
                    <a:pt x="0" y="113994"/>
                  </a:moveTo>
                  <a:lnTo>
                    <a:pt x="99441" y="0"/>
                  </a:lnTo>
                  <a:lnTo>
                    <a:pt x="198882" y="113994"/>
                  </a:lnTo>
                </a:path>
              </a:pathLst>
            </a:cu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4" name="Gerader Verbinder 6">
              <a:extLst>
                <a:ext uri="{FF2B5EF4-FFF2-40B4-BE49-F238E27FC236}">
                  <a16:creationId xmlns:a16="http://schemas.microsoft.com/office/drawing/2014/main" id="{33F1078E-B0E8-7345-5E2A-37C236058A1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1965960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Gerader Verbinder 7">
              <a:extLst>
                <a:ext uri="{FF2B5EF4-FFF2-40B4-BE49-F238E27FC236}">
                  <a16:creationId xmlns:a16="http://schemas.microsoft.com/office/drawing/2014/main" id="{384C6EA5-5A8E-4C0C-F6A6-2B8ED3713C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3971152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3" name="Grafik 53">
            <a:extLst>
              <a:ext uri="{FF2B5EF4-FFF2-40B4-BE49-F238E27FC236}">
                <a16:creationId xmlns:a16="http://schemas.microsoft.com/office/drawing/2014/main" id="{69356878-2D17-53BF-4FEC-CEABAF69C2FD}"/>
              </a:ext>
            </a:extLst>
          </p:cNvPr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484756" y="2952605"/>
            <a:ext cx="1041821" cy="1041821"/>
          </a:xfrm>
          <a:prstGeom prst="rect">
            <a:avLst/>
          </a:prstGeom>
        </p:spPr>
      </p:pic>
      <p:sp>
        <p:nvSpPr>
          <p:cNvPr id="44" name="Textfeld 17">
            <a:extLst>
              <a:ext uri="{FF2B5EF4-FFF2-40B4-BE49-F238E27FC236}">
                <a16:creationId xmlns:a16="http://schemas.microsoft.com/office/drawing/2014/main" id="{810D9203-0A64-8BDD-8AD4-8000BAD93CCE}"/>
              </a:ext>
            </a:extLst>
          </p:cNvPr>
          <p:cNvSpPr txBox="1">
            <a:spLocks/>
          </p:cNvSpPr>
          <p:nvPr/>
        </p:nvSpPr>
        <p:spPr>
          <a:xfrm>
            <a:off x="3467042" y="4017872"/>
            <a:ext cx="1369452" cy="43088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28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Futura"/>
              </a:rPr>
              <a:t>Roteiro</a:t>
            </a:r>
            <a:endParaRPr lang="en-US" sz="2800" b="1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5" name="Textfeld 17">
            <a:extLst>
              <a:ext uri="{FF2B5EF4-FFF2-40B4-BE49-F238E27FC236}">
                <a16:creationId xmlns:a16="http://schemas.microsoft.com/office/drawing/2014/main" id="{4F0C5DFA-4F79-1B6E-605F-0049D7BF7F41}"/>
              </a:ext>
            </a:extLst>
          </p:cNvPr>
          <p:cNvSpPr txBox="1">
            <a:spLocks/>
          </p:cNvSpPr>
          <p:nvPr/>
        </p:nvSpPr>
        <p:spPr>
          <a:xfrm>
            <a:off x="657749" y="4448759"/>
            <a:ext cx="2916131" cy="63094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b="1">
                <a:solidFill>
                  <a:srgbClr val="C00000"/>
                </a:solidFill>
                <a:sym typeface="Futura"/>
              </a:rPr>
              <a:t>Observação</a:t>
            </a:r>
            <a:endParaRPr lang="en-US" b="1">
              <a:solidFill>
                <a:srgbClr val="C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n-US" b="1">
              <a:solidFill>
                <a:schemeClr val="accent1"/>
              </a:solidFill>
            </a:endParaRPr>
          </a:p>
        </p:txBody>
      </p:sp>
      <p:pic>
        <p:nvPicPr>
          <p:cNvPr id="46" name="Grafik 63">
            <a:extLst>
              <a:ext uri="{FF2B5EF4-FFF2-40B4-BE49-F238E27FC236}">
                <a16:creationId xmlns:a16="http://schemas.microsoft.com/office/drawing/2014/main" id="{3BEB92D8-B410-496E-B721-27060E4CF144}"/>
              </a:ext>
            </a:extLst>
          </p:cNvPr>
          <p:cNvPicPr>
            <a:picLocks noChangeAspect="1"/>
          </p:cNvPicPr>
          <p:nvPr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-55482" y="4183549"/>
            <a:ext cx="671012" cy="671012"/>
          </a:xfrm>
          <a:prstGeom prst="rect">
            <a:avLst/>
          </a:prstGeom>
        </p:spPr>
      </p:pic>
      <p:sp>
        <p:nvSpPr>
          <p:cNvPr id="4" name="Pfeil: Chevron 5">
            <a:hlinkClick r:id="rId14" action="ppaction://hlinksldjump"/>
            <a:extLst>
              <a:ext uri="{FF2B5EF4-FFF2-40B4-BE49-F238E27FC236}">
                <a16:creationId xmlns:a16="http://schemas.microsoft.com/office/drawing/2014/main" id="{42413C7F-4A5C-9351-A7CA-137176F2B341}"/>
              </a:ext>
            </a:extLst>
          </p:cNvPr>
          <p:cNvSpPr>
            <a:spLocks/>
          </p:cNvSpPr>
          <p:nvPr>
            <p:custDataLst>
              <p:tags r:id="rId3"/>
            </p:custDataLst>
          </p:nvPr>
        </p:nvSpPr>
        <p:spPr>
          <a:xfrm>
            <a:off x="9412465" y="6325437"/>
            <a:ext cx="2205105" cy="531924"/>
          </a:xfrm>
          <a:prstGeom prst="chevron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108000" rIns="144000" bIns="10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b="1">
                <a:solidFill>
                  <a:schemeClr val="tx1"/>
                </a:solidFill>
              </a:rPr>
              <a:t>Continua Multi 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21CE1E07-2ADC-3174-ACC6-9C7FA43DDB13}"/>
              </a:ext>
            </a:extLst>
          </p:cNvPr>
          <p:cNvSpPr txBox="1"/>
          <p:nvPr/>
        </p:nvSpPr>
        <p:spPr>
          <a:xfrm>
            <a:off x="4847314" y="1235713"/>
            <a:ext cx="7186245" cy="460972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pt-BR" sz="2400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Nesse momento preciso de alguns dados para verificar agenda de instalação da internet na sua residência. </a:t>
            </a:r>
            <a:endParaRPr lang="en-US" sz="2400">
              <a:solidFill>
                <a:srgbClr val="000000"/>
              </a:solidFill>
              <a:latin typeface="Arial"/>
              <a:ea typeface="Calibri"/>
              <a:cs typeface="Calibri"/>
            </a:endParaRP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pt-BR" sz="2400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Por favor, me informe seu nome completo. Esse número que estamos falando vou deixar como o contato </a:t>
            </a:r>
            <a:r>
              <a:rPr lang="pt-BR" sz="2000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(</a:t>
            </a:r>
            <a:r>
              <a:rPr lang="pt-BR" sz="2000" i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operador verbaliza</a:t>
            </a:r>
            <a:r>
              <a:rPr lang="pt-BR" sz="2000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), </a:t>
            </a:r>
            <a:r>
              <a:rPr lang="pt-BR" sz="2400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qual é o seu e-mail. 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pt-BR" sz="2400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O e-mail é importante para você receber as informações da compra e sua fatura.</a:t>
            </a:r>
            <a:endParaRPr lang="en-US" sz="2400">
              <a:solidFill>
                <a:srgbClr val="000000"/>
              </a:solidFill>
              <a:latin typeface="Arial"/>
              <a:ea typeface="Calibri"/>
              <a:cs typeface="Calibri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3EF83B88-EAD3-A2CA-6091-5CC4497D2E75}"/>
              </a:ext>
            </a:extLst>
          </p:cNvPr>
          <p:cNvSpPr txBox="1"/>
          <p:nvPr/>
        </p:nvSpPr>
        <p:spPr>
          <a:xfrm>
            <a:off x="171614" y="5123312"/>
            <a:ext cx="2743200" cy="7386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noProof="1">
                <a:cs typeface="Segoe UI"/>
              </a:rPr>
              <a:t>Com a aceitação da oferta Multi, o Cadastro será realizado totalmente no NetSales</a:t>
            </a:r>
            <a:endParaRPr lang="pt-BR" noProof="1"/>
          </a:p>
        </p:txBody>
      </p:sp>
      <p:sp>
        <p:nvSpPr>
          <p:cNvPr id="2" name="Textfeld 17">
            <a:extLst>
              <a:ext uri="{FF2B5EF4-FFF2-40B4-BE49-F238E27FC236}">
                <a16:creationId xmlns:a16="http://schemas.microsoft.com/office/drawing/2014/main" id="{B94BC902-A52C-FB32-99E3-A8576F7A38AB}"/>
              </a:ext>
            </a:extLst>
          </p:cNvPr>
          <p:cNvSpPr txBox="1">
            <a:spLocks/>
          </p:cNvSpPr>
          <p:nvPr/>
        </p:nvSpPr>
        <p:spPr>
          <a:xfrm>
            <a:off x="127829" y="236094"/>
            <a:ext cx="1234532" cy="21544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1400" b="1">
                <a:solidFill>
                  <a:schemeClr val="bg1">
                    <a:lumMod val="50000"/>
                  </a:schemeClr>
                </a:solidFill>
                <a:sym typeface="Futura"/>
              </a:rPr>
              <a:t>Multi</a:t>
            </a:r>
          </a:p>
        </p:txBody>
      </p:sp>
      <p:sp>
        <p:nvSpPr>
          <p:cNvPr id="8" name="Pfeil: Fünfeck 4">
            <a:hlinkClick r:id="rId15" action="ppaction://hlinksldjump"/>
            <a:extLst>
              <a:ext uri="{FF2B5EF4-FFF2-40B4-BE49-F238E27FC236}">
                <a16:creationId xmlns:a16="http://schemas.microsoft.com/office/drawing/2014/main" id="{F6F17E1C-D3FE-5627-B2C6-1AAC13180417}"/>
              </a:ext>
            </a:extLst>
          </p:cNvPr>
          <p:cNvSpPr>
            <a:spLocks/>
          </p:cNvSpPr>
          <p:nvPr>
            <p:custDataLst>
              <p:tags r:id="rId4"/>
            </p:custDataLst>
          </p:nvPr>
        </p:nvSpPr>
        <p:spPr>
          <a:xfrm>
            <a:off x="7129947" y="6326076"/>
            <a:ext cx="2101351" cy="531924"/>
          </a:xfrm>
          <a:prstGeom prst="homePlate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108000" rtlCol="0" anchor="ctr">
            <a:noAutofit/>
          </a:bodyPr>
          <a:lstStyle/>
          <a:p>
            <a:pPr lvl="0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b="1">
                <a:solidFill>
                  <a:srgbClr val="C00000"/>
                </a:solidFill>
              </a:rPr>
              <a:t>Recusa</a:t>
            </a:r>
          </a:p>
        </p:txBody>
      </p:sp>
    </p:spTree>
    <p:extLst>
      <p:ext uri="{BB962C8B-B14F-4D97-AF65-F5344CB8AC3E}">
        <p14:creationId xmlns:p14="http://schemas.microsoft.com/office/powerpoint/2010/main" val="30921973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9EB00E-369E-E910-155C-88A04C7C84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04D271F3-1F4D-9DA3-2B4B-5429A5C74EBC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6" imgW="395" imgH="396" progId="TCLayout.ActiveDocument.1">
                  <p:embed/>
                </p:oleObj>
              </mc:Choice>
              <mc:Fallback>
                <p:oleObj name="Slide do think-cell" r:id="rId6" imgW="395" imgH="39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4D271F3-1F4D-9DA3-2B4B-5429A5C74EB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Pfeil: Fünfeck 4">
            <a:extLst>
              <a:ext uri="{FF2B5EF4-FFF2-40B4-BE49-F238E27FC236}">
                <a16:creationId xmlns:a16="http://schemas.microsoft.com/office/drawing/2014/main" id="{B27C8F82-55D5-9A60-F04C-6AE8191B0DDC}"/>
              </a:ext>
            </a:extLst>
          </p:cNvPr>
          <p:cNvSpPr>
            <a:spLocks/>
          </p:cNvSpPr>
          <p:nvPr>
            <p:custDataLst>
              <p:tags r:id="rId2"/>
            </p:custDataLst>
          </p:nvPr>
        </p:nvSpPr>
        <p:spPr>
          <a:xfrm>
            <a:off x="14278" y="12362"/>
            <a:ext cx="11600779" cy="769318"/>
          </a:xfrm>
          <a:prstGeom prst="homePlate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  <a:effectLst>
            <a:glow rad="101600">
              <a:schemeClr val="bg1">
                <a:lumMod val="85000"/>
                <a:alpha val="6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108000" rtlCol="0" anchor="ctr">
            <a:noAutofit/>
          </a:bodyPr>
          <a:lstStyle/>
          <a:p>
            <a:pPr algn="ctr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Multi/ RGC</a:t>
            </a:r>
            <a:endParaRPr lang="en-US" sz="32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5" name="Grafik 147">
            <a:extLst>
              <a:ext uri="{FF2B5EF4-FFF2-40B4-BE49-F238E27FC236}">
                <a16:creationId xmlns:a16="http://schemas.microsoft.com/office/drawing/2014/main" id="{6C191794-B0C0-3DAB-C22C-69DD5AF40DBA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0793" y="996024"/>
            <a:ext cx="674302" cy="674302"/>
          </a:xfrm>
          <a:prstGeom prst="rect">
            <a:avLst/>
          </a:prstGeom>
        </p:spPr>
      </p:pic>
      <p:sp>
        <p:nvSpPr>
          <p:cNvPr id="26" name="Textfeld 17">
            <a:extLst>
              <a:ext uri="{FF2B5EF4-FFF2-40B4-BE49-F238E27FC236}">
                <a16:creationId xmlns:a16="http://schemas.microsoft.com/office/drawing/2014/main" id="{AB35FDA7-031F-E789-076C-6AD8830DA5D5}"/>
              </a:ext>
            </a:extLst>
          </p:cNvPr>
          <p:cNvSpPr txBox="1">
            <a:spLocks/>
          </p:cNvSpPr>
          <p:nvPr/>
        </p:nvSpPr>
        <p:spPr>
          <a:xfrm>
            <a:off x="134995" y="1820727"/>
            <a:ext cx="2916131" cy="261610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marL="0" lvl="1">
              <a:spcAft>
                <a:spcPts val="600"/>
              </a:spcAft>
              <a:buClr>
                <a:srgbClr val="000000"/>
              </a:buClr>
            </a:pPr>
            <a:r>
              <a:rPr lang="en-US" sz="1400" b="1" noProof="1">
                <a:solidFill>
                  <a:srgbClr val="000000"/>
                </a:solidFill>
              </a:rPr>
              <a:t>Informação do RGC</a:t>
            </a:r>
          </a:p>
          <a:p>
            <a:pPr marL="0" lvl="1">
              <a:spcAft>
                <a:spcPts val="600"/>
              </a:spcAft>
              <a:buClr>
                <a:srgbClr val="000000"/>
              </a:buClr>
            </a:pPr>
            <a:r>
              <a:rPr lang="en-US" sz="1400" noProof="1">
                <a:solidFill>
                  <a:srgbClr val="000000"/>
                </a:solidFill>
              </a:rPr>
              <a:t>Informe o protocolo, solicitar o aceite de mensagem publicitaria por SMS, Informar sobre o site não pertube e Termo unificado (contrato)</a:t>
            </a: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n-US" sz="1400">
              <a:solidFill>
                <a:srgbClr val="000000"/>
              </a:solidFill>
            </a:endParaRPr>
          </a:p>
          <a:p>
            <a:pPr marL="0" lvl="1">
              <a:spcAft>
                <a:spcPts val="600"/>
              </a:spcAft>
              <a:buClr>
                <a:srgbClr val="000000"/>
              </a:buClr>
            </a:pPr>
            <a:endParaRPr lang="en-US" sz="1400" b="1">
              <a:solidFill>
                <a:srgbClr val="000000"/>
              </a:solidFill>
            </a:endParaRPr>
          </a:p>
          <a:p>
            <a:pPr marL="0" lvl="1" indent="-285750">
              <a:spcAft>
                <a:spcPts val="600"/>
              </a:spcAft>
              <a:buClr>
                <a:srgbClr val="000000"/>
              </a:buClr>
              <a:buFont typeface="Calibri"/>
              <a:buChar char="-"/>
            </a:pPr>
            <a:endParaRPr lang="en-US" sz="1400">
              <a:solidFill>
                <a:srgbClr val="0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Calibri" panose="020B0604020202020204" pitchFamily="34" charset="0"/>
              <a:buChar char="-"/>
            </a:pPr>
            <a:endParaRPr lang="en-US" sz="1400">
              <a:solidFill>
                <a:srgbClr val="0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Calibri" panose="020B0604020202020204" pitchFamily="34" charset="0"/>
              <a:buChar char="-"/>
            </a:pPr>
            <a:endParaRPr lang="en-US" sz="1400" b="1">
              <a:solidFill>
                <a:srgbClr val="156082"/>
              </a:solidFill>
            </a:endParaRPr>
          </a:p>
        </p:txBody>
      </p:sp>
      <p:sp>
        <p:nvSpPr>
          <p:cNvPr id="27" name="Textfeld 17">
            <a:extLst>
              <a:ext uri="{FF2B5EF4-FFF2-40B4-BE49-F238E27FC236}">
                <a16:creationId xmlns:a16="http://schemas.microsoft.com/office/drawing/2014/main" id="{475F66EE-448E-5DB2-9351-3B0D729ED5C3}"/>
              </a:ext>
            </a:extLst>
          </p:cNvPr>
          <p:cNvSpPr txBox="1">
            <a:spLocks/>
          </p:cNvSpPr>
          <p:nvPr/>
        </p:nvSpPr>
        <p:spPr>
          <a:xfrm>
            <a:off x="745095" y="1296825"/>
            <a:ext cx="2916131" cy="63094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b="1">
                <a:solidFill>
                  <a:srgbClr val="C00000"/>
                </a:solidFill>
                <a:sym typeface="Futura"/>
              </a:rPr>
              <a:t>Checklist</a:t>
            </a:r>
            <a:endParaRPr lang="en-US" b="1">
              <a:solidFill>
                <a:srgbClr val="C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n-US" b="1">
              <a:solidFill>
                <a:schemeClr val="accent1"/>
              </a:solidFill>
              <a:sym typeface="Futura"/>
            </a:endParaRPr>
          </a:p>
        </p:txBody>
      </p:sp>
      <p:grpSp>
        <p:nvGrpSpPr>
          <p:cNvPr id="32" name="Gruppieren 4">
            <a:extLst>
              <a:ext uri="{FF2B5EF4-FFF2-40B4-BE49-F238E27FC236}">
                <a16:creationId xmlns:a16="http://schemas.microsoft.com/office/drawing/2014/main" id="{A01D6AF3-5B02-19FD-50C7-8D6708D1B302}"/>
              </a:ext>
            </a:extLst>
          </p:cNvPr>
          <p:cNvGrpSpPr>
            <a:grpSpLocks/>
          </p:cNvGrpSpPr>
          <p:nvPr/>
        </p:nvGrpSpPr>
        <p:grpSpPr>
          <a:xfrm>
            <a:off x="3068722" y="1158088"/>
            <a:ext cx="243413" cy="5347460"/>
            <a:chOff x="3945748" y="1965960"/>
            <a:chExt cx="148219" cy="3434627"/>
          </a:xfrm>
        </p:grpSpPr>
        <p:sp>
          <p:nvSpPr>
            <p:cNvPr id="33" name="Gleichschenkliges Dreieck 15">
              <a:extLst>
                <a:ext uri="{FF2B5EF4-FFF2-40B4-BE49-F238E27FC236}">
                  <a16:creationId xmlns:a16="http://schemas.microsoft.com/office/drawing/2014/main" id="{678B9ABF-C947-EC06-B67E-3DC192CB3D4D}"/>
                </a:ext>
              </a:extLst>
            </p:cNvPr>
            <p:cNvSpPr>
              <a:spLocks/>
            </p:cNvSpPr>
            <p:nvPr/>
          </p:nvSpPr>
          <p:spPr>
            <a:xfrm rot="5400000">
              <a:off x="3886144" y="3609163"/>
              <a:ext cx="267428" cy="148219"/>
            </a:xfrm>
            <a:custGeom>
              <a:avLst/>
              <a:gdLst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  <a:gd name="connsiteX3" fmla="*/ 0 w 198882"/>
                <a:gd name="connsiteY3" fmla="*/ 113994 h 113994"/>
                <a:gd name="connsiteX0" fmla="*/ 0 w 198882"/>
                <a:gd name="connsiteY0" fmla="*/ 113994 h 205434"/>
                <a:gd name="connsiteX1" fmla="*/ 99441 w 198882"/>
                <a:gd name="connsiteY1" fmla="*/ 0 h 205434"/>
                <a:gd name="connsiteX2" fmla="*/ 198882 w 198882"/>
                <a:gd name="connsiteY2" fmla="*/ 113994 h 205434"/>
                <a:gd name="connsiteX3" fmla="*/ 91440 w 198882"/>
                <a:gd name="connsiteY3" fmla="*/ 205434 h 205434"/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8882" h="113994">
                  <a:moveTo>
                    <a:pt x="0" y="113994"/>
                  </a:moveTo>
                  <a:lnTo>
                    <a:pt x="99441" y="0"/>
                  </a:lnTo>
                  <a:lnTo>
                    <a:pt x="198882" y="113994"/>
                  </a:lnTo>
                </a:path>
              </a:pathLst>
            </a:cu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4" name="Gerader Verbinder 6">
              <a:extLst>
                <a:ext uri="{FF2B5EF4-FFF2-40B4-BE49-F238E27FC236}">
                  <a16:creationId xmlns:a16="http://schemas.microsoft.com/office/drawing/2014/main" id="{8017CB3A-E26C-A8C4-2740-2933F59018D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1965960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Gerader Verbinder 7">
              <a:extLst>
                <a:ext uri="{FF2B5EF4-FFF2-40B4-BE49-F238E27FC236}">
                  <a16:creationId xmlns:a16="http://schemas.microsoft.com/office/drawing/2014/main" id="{2AFCE592-FC1A-333C-8135-BE7D9495556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3971152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3" name="Grafik 53">
            <a:extLst>
              <a:ext uri="{FF2B5EF4-FFF2-40B4-BE49-F238E27FC236}">
                <a16:creationId xmlns:a16="http://schemas.microsoft.com/office/drawing/2014/main" id="{F4F9F274-DB07-9824-40E4-74D4BC9A1BD0}"/>
              </a:ext>
            </a:extLst>
          </p:cNvPr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327874" y="3165517"/>
            <a:ext cx="1041821" cy="1041821"/>
          </a:xfrm>
          <a:prstGeom prst="rect">
            <a:avLst/>
          </a:prstGeom>
        </p:spPr>
      </p:pic>
      <p:sp>
        <p:nvSpPr>
          <p:cNvPr id="44" name="Textfeld 17">
            <a:extLst>
              <a:ext uri="{FF2B5EF4-FFF2-40B4-BE49-F238E27FC236}">
                <a16:creationId xmlns:a16="http://schemas.microsoft.com/office/drawing/2014/main" id="{1220C4A2-F81A-36E4-7059-9FDE2EE7073F}"/>
              </a:ext>
            </a:extLst>
          </p:cNvPr>
          <p:cNvSpPr txBox="1">
            <a:spLocks/>
          </p:cNvSpPr>
          <p:nvPr/>
        </p:nvSpPr>
        <p:spPr>
          <a:xfrm>
            <a:off x="3310160" y="4230784"/>
            <a:ext cx="1369452" cy="43088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28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Futura"/>
              </a:rPr>
              <a:t>Roteiro</a:t>
            </a:r>
            <a:endParaRPr lang="en-US" sz="2800" b="1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5" name="Textfeld 17">
            <a:extLst>
              <a:ext uri="{FF2B5EF4-FFF2-40B4-BE49-F238E27FC236}">
                <a16:creationId xmlns:a16="http://schemas.microsoft.com/office/drawing/2014/main" id="{A440D1B6-D810-B91F-4D2B-D000A3FCFBFB}"/>
              </a:ext>
            </a:extLst>
          </p:cNvPr>
          <p:cNvSpPr txBox="1">
            <a:spLocks/>
          </p:cNvSpPr>
          <p:nvPr/>
        </p:nvSpPr>
        <p:spPr>
          <a:xfrm>
            <a:off x="662705" y="3427843"/>
            <a:ext cx="2916131" cy="63094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b="1">
                <a:solidFill>
                  <a:srgbClr val="C00000"/>
                </a:solidFill>
                <a:sym typeface="Futura"/>
              </a:rPr>
              <a:t>Observação</a:t>
            </a:r>
            <a:endParaRPr lang="en-US" b="1">
              <a:solidFill>
                <a:srgbClr val="C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n-US" b="1">
              <a:solidFill>
                <a:schemeClr val="accent1"/>
              </a:solidFill>
            </a:endParaRPr>
          </a:p>
        </p:txBody>
      </p:sp>
      <p:pic>
        <p:nvPicPr>
          <p:cNvPr id="46" name="Grafik 63">
            <a:extLst>
              <a:ext uri="{FF2B5EF4-FFF2-40B4-BE49-F238E27FC236}">
                <a16:creationId xmlns:a16="http://schemas.microsoft.com/office/drawing/2014/main" id="{87E9D4BC-236D-7EC8-F3F5-915895E79CA1}"/>
              </a:ext>
            </a:extLst>
          </p:cNvPr>
          <p:cNvPicPr>
            <a:picLocks noChangeAspect="1"/>
          </p:cNvPicPr>
          <p:nvPr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-50526" y="3162632"/>
            <a:ext cx="671012" cy="671012"/>
          </a:xfrm>
          <a:prstGeom prst="rect">
            <a:avLst/>
          </a:prstGeom>
        </p:spPr>
      </p:pic>
      <p:sp>
        <p:nvSpPr>
          <p:cNvPr id="4" name="Pfeil: Chevron 5">
            <a:hlinkClick r:id="rId14" action="ppaction://hlinksldjump"/>
            <a:extLst>
              <a:ext uri="{FF2B5EF4-FFF2-40B4-BE49-F238E27FC236}">
                <a16:creationId xmlns:a16="http://schemas.microsoft.com/office/drawing/2014/main" id="{650B6B84-A911-28BF-17AD-923D4713D20D}"/>
              </a:ext>
            </a:extLst>
          </p:cNvPr>
          <p:cNvSpPr>
            <a:spLocks/>
          </p:cNvSpPr>
          <p:nvPr>
            <p:custDataLst>
              <p:tags r:id="rId3"/>
            </p:custDataLst>
          </p:nvPr>
        </p:nvSpPr>
        <p:spPr>
          <a:xfrm>
            <a:off x="9986895" y="6313714"/>
            <a:ext cx="2205105" cy="531924"/>
          </a:xfrm>
          <a:prstGeom prst="chevron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108000" rIns="144000" bIns="10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b="1">
                <a:solidFill>
                  <a:schemeClr val="tx1"/>
                </a:solidFill>
              </a:rPr>
              <a:t>Continua Multi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9C8E2734-D9AB-6A4E-24A9-E868C6664113}"/>
              </a:ext>
            </a:extLst>
          </p:cNvPr>
          <p:cNvSpPr txBox="1"/>
          <p:nvPr/>
        </p:nvSpPr>
        <p:spPr>
          <a:xfrm>
            <a:off x="4676989" y="1146793"/>
            <a:ext cx="7286407" cy="495975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000" noProof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Anote o número do </a:t>
            </a:r>
            <a:r>
              <a:rPr lang="en-US" sz="2000" b="1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Calibri"/>
                <a:cs typeface="Calibri"/>
              </a:rPr>
              <a:t>protocolo</a:t>
            </a:r>
            <a:r>
              <a:rPr lang="en-US" sz="2000" noProof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 desta ligação </a:t>
            </a:r>
            <a:r>
              <a:rPr lang="en-US" i="1" noProof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(verbalize). 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000" noProof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Vou te deixar cadastrado para receber por SMS nossas ofertas e promoções, assim você não perderá nenhuma novidade. Você pode alterar esta opção agora ou quando desejar e pode optar por não receber chamadas publicitárias mediante registro no site </a:t>
            </a:r>
            <a:r>
              <a:rPr lang="en-US" sz="2000" noProof="1">
                <a:solidFill>
                  <a:srgbClr val="000000"/>
                </a:solidFill>
                <a:latin typeface="Arial"/>
                <a:ea typeface="Calibri"/>
                <a:cs typeface="Calibri"/>
                <a:hlinkClick r:id="rId15"/>
              </a:rPr>
              <a:t>www.naomeperturbe.com.br</a:t>
            </a:r>
            <a:r>
              <a:rPr lang="en-US" sz="2000" noProof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. 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endParaRPr lang="en-US" sz="2000" noProof="1">
              <a:solidFill>
                <a:srgbClr val="000000"/>
              </a:solidFill>
              <a:latin typeface="Arial"/>
              <a:ea typeface="Calibri"/>
              <a:cs typeface="Calibri"/>
            </a:endParaRP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000" noProof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E no e-mail cadastrado, você receberá toda a documentação referente à oferta e à venda, incluindo a etiqueta, o código único e as demais condições acordadas.</a:t>
            </a:r>
            <a:endParaRPr lang="en-US" sz="1600" noProof="1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29A2623E-9748-E01C-D758-DC08B6C34B8E}"/>
              </a:ext>
            </a:extLst>
          </p:cNvPr>
          <p:cNvSpPr txBox="1"/>
          <p:nvPr/>
        </p:nvSpPr>
        <p:spPr>
          <a:xfrm>
            <a:off x="388969" y="3660313"/>
            <a:ext cx="2900081" cy="334681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400" noProof="1">
                <a:solidFill>
                  <a:srgbClr val="000000"/>
                </a:solidFill>
              </a:rPr>
              <a:t>O RGC é um regulamento geral do direito do consumidor. </a:t>
            </a:r>
            <a:endParaRPr lang="en-US" noProof="1"/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400" noProof="1">
                <a:solidFill>
                  <a:srgbClr val="000000"/>
                </a:solidFill>
              </a:rPr>
              <a:t> Opt-in já vem flegado com SIM nas opções  E-mail, Ligação e SMS, porém só podemos modificar a opção SMS. </a:t>
            </a:r>
            <a:endParaRPr lang="en-US" noProof="1"/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400" noProof="1">
                <a:solidFill>
                  <a:srgbClr val="000000"/>
                </a:solidFill>
              </a:rPr>
              <a:t>Caso o cliente não queira receber ligação piblicitarias  informa-lo sobre o site "não perturbe".</a:t>
            </a: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400" noProof="1">
                <a:solidFill>
                  <a:srgbClr val="000000"/>
                </a:solidFill>
              </a:rPr>
              <a:t>Caso o cliente não possa anotar o protocolo o cliente receberá por sms.</a:t>
            </a:r>
          </a:p>
          <a:p>
            <a:pPr marL="180975" lvl="1" indent="-180975">
              <a:lnSpc>
                <a:spcPts val="975"/>
              </a:lnSpc>
              <a:buFont typeface="Arial,Sans-Serif"/>
              <a:buChar char="•"/>
            </a:pPr>
            <a:endParaRPr lang="en-US" sz="1400" noProof="1"/>
          </a:p>
        </p:txBody>
      </p:sp>
      <p:sp>
        <p:nvSpPr>
          <p:cNvPr id="7" name="Textfeld 17">
            <a:extLst>
              <a:ext uri="{FF2B5EF4-FFF2-40B4-BE49-F238E27FC236}">
                <a16:creationId xmlns:a16="http://schemas.microsoft.com/office/drawing/2014/main" id="{BFC1EA3C-E9D5-4EE4-47C3-1850BC314C8A}"/>
              </a:ext>
            </a:extLst>
          </p:cNvPr>
          <p:cNvSpPr txBox="1">
            <a:spLocks/>
          </p:cNvSpPr>
          <p:nvPr/>
        </p:nvSpPr>
        <p:spPr>
          <a:xfrm>
            <a:off x="127829" y="236094"/>
            <a:ext cx="1234532" cy="21544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1400" b="1">
                <a:solidFill>
                  <a:schemeClr val="bg1">
                    <a:lumMod val="50000"/>
                  </a:schemeClr>
                </a:solidFill>
                <a:sym typeface="Futura"/>
              </a:rPr>
              <a:t>Multi</a:t>
            </a:r>
          </a:p>
        </p:txBody>
      </p:sp>
      <p:sp>
        <p:nvSpPr>
          <p:cNvPr id="8" name="Pfeil: Fünfeck 4">
            <a:hlinkClick r:id="rId16" action="ppaction://hlinksldjump"/>
            <a:extLst>
              <a:ext uri="{FF2B5EF4-FFF2-40B4-BE49-F238E27FC236}">
                <a16:creationId xmlns:a16="http://schemas.microsoft.com/office/drawing/2014/main" id="{8513A5F1-CAB1-F528-3C46-5D48639FC719}"/>
              </a:ext>
            </a:extLst>
          </p:cNvPr>
          <p:cNvSpPr>
            <a:spLocks/>
          </p:cNvSpPr>
          <p:nvPr>
            <p:custDataLst>
              <p:tags r:id="rId4"/>
            </p:custDataLst>
          </p:nvPr>
        </p:nvSpPr>
        <p:spPr>
          <a:xfrm>
            <a:off x="7129947" y="6326076"/>
            <a:ext cx="2101351" cy="531924"/>
          </a:xfrm>
          <a:prstGeom prst="homePlate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108000" rtlCol="0" anchor="ctr">
            <a:noAutofit/>
          </a:bodyPr>
          <a:lstStyle/>
          <a:p>
            <a:pPr lvl="0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b="1">
                <a:solidFill>
                  <a:srgbClr val="C00000"/>
                </a:solidFill>
              </a:rPr>
              <a:t>Recusa</a:t>
            </a:r>
          </a:p>
        </p:txBody>
      </p:sp>
    </p:spTree>
    <p:extLst>
      <p:ext uri="{BB962C8B-B14F-4D97-AF65-F5344CB8AC3E}">
        <p14:creationId xmlns:p14="http://schemas.microsoft.com/office/powerpoint/2010/main" val="29269163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B050E7-FBCE-3F27-D599-C7E14397F0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C21D31D7-59C3-5E39-2A0F-2CAB5E976856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6" imgW="395" imgH="396" progId="TCLayout.ActiveDocument.1">
                  <p:embed/>
                </p:oleObj>
              </mc:Choice>
              <mc:Fallback>
                <p:oleObj name="Slide do think-cell" r:id="rId6" imgW="395" imgH="39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21D31D7-59C3-5E39-2A0F-2CAB5E97685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Pfeil: Fünfeck 4">
            <a:extLst>
              <a:ext uri="{FF2B5EF4-FFF2-40B4-BE49-F238E27FC236}">
                <a16:creationId xmlns:a16="http://schemas.microsoft.com/office/drawing/2014/main" id="{D0C9FD4B-9357-F076-7B14-9A1EE730F72F}"/>
              </a:ext>
            </a:extLst>
          </p:cNvPr>
          <p:cNvSpPr>
            <a:spLocks/>
          </p:cNvSpPr>
          <p:nvPr>
            <p:custDataLst>
              <p:tags r:id="rId2"/>
            </p:custDataLst>
          </p:nvPr>
        </p:nvSpPr>
        <p:spPr>
          <a:xfrm>
            <a:off x="14278" y="12362"/>
            <a:ext cx="11600779" cy="769318"/>
          </a:xfrm>
          <a:prstGeom prst="homePlate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  <a:effectLst>
            <a:glow rad="101600">
              <a:schemeClr val="bg1">
                <a:lumMod val="85000"/>
                <a:alpha val="6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108000" rtlCol="0" anchor="ctr">
            <a:noAutofit/>
          </a:bodyPr>
          <a:lstStyle/>
          <a:p>
            <a:pPr algn="ctr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Multi / </a:t>
            </a:r>
            <a:r>
              <a:rPr lang="en-US" sz="3600" b="1" noProof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Endereço </a:t>
            </a:r>
            <a:endParaRPr lang="en-US" sz="3200" b="1" noProof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5" name="Grafik 147">
            <a:extLst>
              <a:ext uri="{FF2B5EF4-FFF2-40B4-BE49-F238E27FC236}">
                <a16:creationId xmlns:a16="http://schemas.microsoft.com/office/drawing/2014/main" id="{49EB935A-6273-E11C-5D8B-C21827DF77EB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0793" y="996024"/>
            <a:ext cx="674302" cy="674302"/>
          </a:xfrm>
          <a:prstGeom prst="rect">
            <a:avLst/>
          </a:prstGeom>
        </p:spPr>
      </p:pic>
      <p:sp>
        <p:nvSpPr>
          <p:cNvPr id="26" name="Textfeld 17">
            <a:extLst>
              <a:ext uri="{FF2B5EF4-FFF2-40B4-BE49-F238E27FC236}">
                <a16:creationId xmlns:a16="http://schemas.microsoft.com/office/drawing/2014/main" id="{2C23E217-375A-E613-5DA4-A83A64DC7952}"/>
              </a:ext>
            </a:extLst>
          </p:cNvPr>
          <p:cNvSpPr txBox="1">
            <a:spLocks/>
          </p:cNvSpPr>
          <p:nvPr/>
        </p:nvSpPr>
        <p:spPr>
          <a:xfrm>
            <a:off x="146718" y="1716772"/>
            <a:ext cx="2916131" cy="166199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marL="0" lvl="1">
              <a:spcAft>
                <a:spcPts val="600"/>
              </a:spcAft>
            </a:pPr>
            <a:r>
              <a:rPr lang="en-US" sz="1400" b="1" noProof="1">
                <a:solidFill>
                  <a:srgbClr val="000000"/>
                </a:solidFill>
              </a:rPr>
              <a:t>Confirmação do Endereço</a:t>
            </a:r>
          </a:p>
          <a:p>
            <a:pPr marL="0" lvl="1">
              <a:spcAft>
                <a:spcPts val="600"/>
              </a:spcAft>
            </a:pPr>
            <a:r>
              <a:rPr lang="en-US" sz="1400" noProof="1">
                <a:solidFill>
                  <a:srgbClr val="000000"/>
                </a:solidFill>
              </a:rPr>
              <a:t>Preencha o endereço solicitado no inicio do cadastro e confirme com cliente os seguintes dados; </a:t>
            </a:r>
            <a:endParaRPr lang="en-US" noProof="1">
              <a:solidFill>
                <a:srgbClr val="000000"/>
              </a:solidFill>
            </a:endParaRPr>
          </a:p>
          <a:p>
            <a:pPr marL="0" lvl="1">
              <a:spcAft>
                <a:spcPts val="600"/>
              </a:spcAft>
            </a:pPr>
            <a:r>
              <a:rPr lang="en-US" sz="1400" noProof="1">
                <a:solidFill>
                  <a:srgbClr val="000000"/>
                </a:solidFill>
              </a:rPr>
              <a:t>CEP, Logradouro, Número, Complemento, Bairro, Cidadee Estado.</a:t>
            </a:r>
            <a:endParaRPr lang="en-US" sz="1400" b="1" noProof="1">
              <a:solidFill>
                <a:srgbClr val="156082"/>
              </a:solidFill>
            </a:endParaRPr>
          </a:p>
        </p:txBody>
      </p:sp>
      <p:sp>
        <p:nvSpPr>
          <p:cNvPr id="27" name="Textfeld 17">
            <a:extLst>
              <a:ext uri="{FF2B5EF4-FFF2-40B4-BE49-F238E27FC236}">
                <a16:creationId xmlns:a16="http://schemas.microsoft.com/office/drawing/2014/main" id="{D2778ECA-03F7-AF8C-9E8F-E53B705581D5}"/>
              </a:ext>
            </a:extLst>
          </p:cNvPr>
          <p:cNvSpPr txBox="1">
            <a:spLocks/>
          </p:cNvSpPr>
          <p:nvPr/>
        </p:nvSpPr>
        <p:spPr>
          <a:xfrm>
            <a:off x="745095" y="1296825"/>
            <a:ext cx="2916131" cy="276999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b="1">
                <a:solidFill>
                  <a:srgbClr val="C00000"/>
                </a:solidFill>
                <a:sym typeface="Futura"/>
              </a:rPr>
              <a:t>Checklist</a:t>
            </a:r>
            <a:endParaRPr lang="en-US" b="1">
              <a:solidFill>
                <a:srgbClr val="C00000"/>
              </a:solidFill>
            </a:endParaRPr>
          </a:p>
        </p:txBody>
      </p:sp>
      <p:grpSp>
        <p:nvGrpSpPr>
          <p:cNvPr id="32" name="Gruppieren 4">
            <a:extLst>
              <a:ext uri="{FF2B5EF4-FFF2-40B4-BE49-F238E27FC236}">
                <a16:creationId xmlns:a16="http://schemas.microsoft.com/office/drawing/2014/main" id="{D9BBCEF9-95CA-8B9C-0146-0E8243A934F0}"/>
              </a:ext>
            </a:extLst>
          </p:cNvPr>
          <p:cNvGrpSpPr>
            <a:grpSpLocks/>
          </p:cNvGrpSpPr>
          <p:nvPr/>
        </p:nvGrpSpPr>
        <p:grpSpPr>
          <a:xfrm>
            <a:off x="3068722" y="1158088"/>
            <a:ext cx="243413" cy="5347460"/>
            <a:chOff x="3945748" y="1965960"/>
            <a:chExt cx="148219" cy="3434627"/>
          </a:xfrm>
        </p:grpSpPr>
        <p:sp>
          <p:nvSpPr>
            <p:cNvPr id="33" name="Gleichschenkliges Dreieck 15">
              <a:extLst>
                <a:ext uri="{FF2B5EF4-FFF2-40B4-BE49-F238E27FC236}">
                  <a16:creationId xmlns:a16="http://schemas.microsoft.com/office/drawing/2014/main" id="{50AAF9F3-F284-9E35-47ED-EFC97058D5F6}"/>
                </a:ext>
              </a:extLst>
            </p:cNvPr>
            <p:cNvSpPr>
              <a:spLocks/>
            </p:cNvSpPr>
            <p:nvPr/>
          </p:nvSpPr>
          <p:spPr>
            <a:xfrm rot="5400000">
              <a:off x="3886144" y="3609163"/>
              <a:ext cx="267428" cy="148219"/>
            </a:xfrm>
            <a:custGeom>
              <a:avLst/>
              <a:gdLst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  <a:gd name="connsiteX3" fmla="*/ 0 w 198882"/>
                <a:gd name="connsiteY3" fmla="*/ 113994 h 113994"/>
                <a:gd name="connsiteX0" fmla="*/ 0 w 198882"/>
                <a:gd name="connsiteY0" fmla="*/ 113994 h 205434"/>
                <a:gd name="connsiteX1" fmla="*/ 99441 w 198882"/>
                <a:gd name="connsiteY1" fmla="*/ 0 h 205434"/>
                <a:gd name="connsiteX2" fmla="*/ 198882 w 198882"/>
                <a:gd name="connsiteY2" fmla="*/ 113994 h 205434"/>
                <a:gd name="connsiteX3" fmla="*/ 91440 w 198882"/>
                <a:gd name="connsiteY3" fmla="*/ 205434 h 205434"/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8882" h="113994">
                  <a:moveTo>
                    <a:pt x="0" y="113994"/>
                  </a:moveTo>
                  <a:lnTo>
                    <a:pt x="99441" y="0"/>
                  </a:lnTo>
                  <a:lnTo>
                    <a:pt x="198882" y="113994"/>
                  </a:lnTo>
                </a:path>
              </a:pathLst>
            </a:cu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4" name="Gerader Verbinder 6">
              <a:extLst>
                <a:ext uri="{FF2B5EF4-FFF2-40B4-BE49-F238E27FC236}">
                  <a16:creationId xmlns:a16="http://schemas.microsoft.com/office/drawing/2014/main" id="{BD5FA762-DC41-C599-70BC-C77F7172C9F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1965960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Gerader Verbinder 7">
              <a:extLst>
                <a:ext uri="{FF2B5EF4-FFF2-40B4-BE49-F238E27FC236}">
                  <a16:creationId xmlns:a16="http://schemas.microsoft.com/office/drawing/2014/main" id="{930E9BB0-954B-2EC1-A94F-F46ED022457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3971152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3" name="Grafik 53">
            <a:extLst>
              <a:ext uri="{FF2B5EF4-FFF2-40B4-BE49-F238E27FC236}">
                <a16:creationId xmlns:a16="http://schemas.microsoft.com/office/drawing/2014/main" id="{0FA96645-FC29-666D-1E52-32F7C3FDBBDC}"/>
              </a:ext>
            </a:extLst>
          </p:cNvPr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484756" y="2952605"/>
            <a:ext cx="1041821" cy="1041821"/>
          </a:xfrm>
          <a:prstGeom prst="rect">
            <a:avLst/>
          </a:prstGeom>
        </p:spPr>
      </p:pic>
      <p:sp>
        <p:nvSpPr>
          <p:cNvPr id="44" name="Textfeld 17">
            <a:extLst>
              <a:ext uri="{FF2B5EF4-FFF2-40B4-BE49-F238E27FC236}">
                <a16:creationId xmlns:a16="http://schemas.microsoft.com/office/drawing/2014/main" id="{6142D081-39FA-96E7-DF04-2471EDB0BF30}"/>
              </a:ext>
            </a:extLst>
          </p:cNvPr>
          <p:cNvSpPr txBox="1">
            <a:spLocks/>
          </p:cNvSpPr>
          <p:nvPr/>
        </p:nvSpPr>
        <p:spPr>
          <a:xfrm>
            <a:off x="3467042" y="4017872"/>
            <a:ext cx="1369452" cy="43088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28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Futura"/>
              </a:rPr>
              <a:t>Roteiro</a:t>
            </a:r>
            <a:endParaRPr lang="en-US" sz="2800" b="1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5" name="Textfeld 17">
            <a:extLst>
              <a:ext uri="{FF2B5EF4-FFF2-40B4-BE49-F238E27FC236}">
                <a16:creationId xmlns:a16="http://schemas.microsoft.com/office/drawing/2014/main" id="{CA0B8ECA-AC37-24B2-6394-495BDDA66119}"/>
              </a:ext>
            </a:extLst>
          </p:cNvPr>
          <p:cNvSpPr txBox="1">
            <a:spLocks/>
          </p:cNvSpPr>
          <p:nvPr/>
        </p:nvSpPr>
        <p:spPr>
          <a:xfrm>
            <a:off x="673911" y="3920384"/>
            <a:ext cx="2916131" cy="63094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b="1">
                <a:solidFill>
                  <a:srgbClr val="C00000"/>
                </a:solidFill>
                <a:sym typeface="Futura"/>
              </a:rPr>
              <a:t>Observação</a:t>
            </a:r>
            <a:endParaRPr lang="en-US" b="1">
              <a:solidFill>
                <a:srgbClr val="C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n-US" b="1">
              <a:solidFill>
                <a:schemeClr val="accent1"/>
              </a:solidFill>
            </a:endParaRPr>
          </a:p>
        </p:txBody>
      </p:sp>
      <p:pic>
        <p:nvPicPr>
          <p:cNvPr id="46" name="Grafik 63">
            <a:extLst>
              <a:ext uri="{FF2B5EF4-FFF2-40B4-BE49-F238E27FC236}">
                <a16:creationId xmlns:a16="http://schemas.microsoft.com/office/drawing/2014/main" id="{1139D051-07DC-CE09-57AB-17ED4C4CAC0B}"/>
              </a:ext>
            </a:extLst>
          </p:cNvPr>
          <p:cNvPicPr>
            <a:picLocks noChangeAspect="1"/>
          </p:cNvPicPr>
          <p:nvPr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-39320" y="3655174"/>
            <a:ext cx="671012" cy="671012"/>
          </a:xfrm>
          <a:prstGeom prst="rect">
            <a:avLst/>
          </a:prstGeom>
        </p:spPr>
      </p:pic>
      <p:sp>
        <p:nvSpPr>
          <p:cNvPr id="4" name="Pfeil: Chevron 5">
            <a:hlinkClick r:id="rId14" action="ppaction://hlinksldjump"/>
            <a:extLst>
              <a:ext uri="{FF2B5EF4-FFF2-40B4-BE49-F238E27FC236}">
                <a16:creationId xmlns:a16="http://schemas.microsoft.com/office/drawing/2014/main" id="{201FD984-966D-4645-27C6-7DD0E3E365CC}"/>
              </a:ext>
            </a:extLst>
          </p:cNvPr>
          <p:cNvSpPr>
            <a:spLocks/>
          </p:cNvSpPr>
          <p:nvPr>
            <p:custDataLst>
              <p:tags r:id="rId3"/>
            </p:custDataLst>
          </p:nvPr>
        </p:nvSpPr>
        <p:spPr>
          <a:xfrm>
            <a:off x="9787211" y="6326076"/>
            <a:ext cx="2205105" cy="531924"/>
          </a:xfrm>
          <a:prstGeom prst="chevron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108000" rIns="144000" bIns="10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b="1">
                <a:solidFill>
                  <a:schemeClr val="tx1"/>
                </a:solidFill>
              </a:rPr>
              <a:t>Continua Multi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1EFD2AA9-67B2-4BC6-0672-F0E63158B41E}"/>
              </a:ext>
            </a:extLst>
          </p:cNvPr>
          <p:cNvSpPr txBox="1"/>
          <p:nvPr/>
        </p:nvSpPr>
        <p:spPr>
          <a:xfrm>
            <a:off x="4841631" y="2074986"/>
            <a:ext cx="7069015" cy="357867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pt-BR" sz="2400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(</a:t>
            </a:r>
            <a:r>
              <a:rPr lang="pt-BR" i="1" noProof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Nome do cliente), </a:t>
            </a:r>
            <a:r>
              <a:rPr lang="pt-BR" sz="2400" noProof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 a internet residencial será instalada no endereço (Logradouro), Número xx, complemento, bairro, cidade, estado.  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pt-BR" sz="2400" noProof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Está correto?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endParaRPr lang="pt-BR" sz="2400" noProof="1">
              <a:solidFill>
                <a:srgbClr val="000000"/>
              </a:solidFill>
              <a:latin typeface="Arial"/>
              <a:ea typeface="Calibri"/>
              <a:cs typeface="Calibri"/>
            </a:endParaRPr>
          </a:p>
          <a:p>
            <a:pPr lvl="1">
              <a:lnSpc>
                <a:spcPct val="150000"/>
              </a:lnSpc>
              <a:spcAft>
                <a:spcPts val="600"/>
              </a:spcAft>
            </a:pPr>
            <a:endParaRPr lang="en-US" sz="2400">
              <a:latin typeface="Arial"/>
              <a:cs typeface="Arial"/>
            </a:endParaRPr>
          </a:p>
        </p:txBody>
      </p:sp>
      <p:sp>
        <p:nvSpPr>
          <p:cNvPr id="6" name="Textfeld 17">
            <a:extLst>
              <a:ext uri="{FF2B5EF4-FFF2-40B4-BE49-F238E27FC236}">
                <a16:creationId xmlns:a16="http://schemas.microsoft.com/office/drawing/2014/main" id="{007AB262-0773-9EBF-9AA3-6E623B7830C2}"/>
              </a:ext>
            </a:extLst>
          </p:cNvPr>
          <p:cNvSpPr txBox="1">
            <a:spLocks/>
          </p:cNvSpPr>
          <p:nvPr/>
        </p:nvSpPr>
        <p:spPr>
          <a:xfrm>
            <a:off x="196845" y="4462968"/>
            <a:ext cx="2916131" cy="43088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marL="0" lvl="1">
              <a:spcAft>
                <a:spcPts val="600"/>
              </a:spcAft>
            </a:pPr>
            <a:r>
              <a:rPr lang="pt-BR" sz="1400" b="1">
                <a:solidFill>
                  <a:srgbClr val="000000"/>
                </a:solidFill>
              </a:rPr>
              <a:t>Importante cadastrar o endereço corretamente para a instalação.</a:t>
            </a:r>
            <a:endParaRPr lang="en-US" sz="1400" b="1">
              <a:solidFill>
                <a:srgbClr val="156082"/>
              </a:solidFill>
            </a:endParaRPr>
          </a:p>
        </p:txBody>
      </p:sp>
      <p:sp>
        <p:nvSpPr>
          <p:cNvPr id="7" name="Textfeld 17">
            <a:extLst>
              <a:ext uri="{FF2B5EF4-FFF2-40B4-BE49-F238E27FC236}">
                <a16:creationId xmlns:a16="http://schemas.microsoft.com/office/drawing/2014/main" id="{F1AA3EBF-787E-A77D-7486-8AD5C5F1EE30}"/>
              </a:ext>
            </a:extLst>
          </p:cNvPr>
          <p:cNvSpPr txBox="1">
            <a:spLocks/>
          </p:cNvSpPr>
          <p:nvPr/>
        </p:nvSpPr>
        <p:spPr>
          <a:xfrm>
            <a:off x="127829" y="236094"/>
            <a:ext cx="1234532" cy="21544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1400" b="1">
                <a:solidFill>
                  <a:schemeClr val="bg1">
                    <a:lumMod val="50000"/>
                  </a:schemeClr>
                </a:solidFill>
                <a:sym typeface="Futura"/>
              </a:rPr>
              <a:t>Multi</a:t>
            </a:r>
          </a:p>
        </p:txBody>
      </p:sp>
      <p:sp>
        <p:nvSpPr>
          <p:cNvPr id="8" name="Pfeil: Fünfeck 4">
            <a:hlinkClick r:id="rId15" action="ppaction://hlinksldjump"/>
            <a:extLst>
              <a:ext uri="{FF2B5EF4-FFF2-40B4-BE49-F238E27FC236}">
                <a16:creationId xmlns:a16="http://schemas.microsoft.com/office/drawing/2014/main" id="{EDBF252E-E749-B749-BF0A-2D57FAAFA7A6}"/>
              </a:ext>
            </a:extLst>
          </p:cNvPr>
          <p:cNvSpPr>
            <a:spLocks/>
          </p:cNvSpPr>
          <p:nvPr>
            <p:custDataLst>
              <p:tags r:id="rId4"/>
            </p:custDataLst>
          </p:nvPr>
        </p:nvSpPr>
        <p:spPr>
          <a:xfrm>
            <a:off x="7129947" y="6326076"/>
            <a:ext cx="2101351" cy="531924"/>
          </a:xfrm>
          <a:prstGeom prst="homePlate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108000" rtlCol="0" anchor="ctr">
            <a:noAutofit/>
          </a:bodyPr>
          <a:lstStyle/>
          <a:p>
            <a:pPr lvl="0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b="1">
                <a:solidFill>
                  <a:srgbClr val="C00000"/>
                </a:solidFill>
              </a:rPr>
              <a:t>Recusa</a:t>
            </a:r>
          </a:p>
        </p:txBody>
      </p:sp>
    </p:spTree>
    <p:extLst>
      <p:ext uri="{BB962C8B-B14F-4D97-AF65-F5344CB8AC3E}">
        <p14:creationId xmlns:p14="http://schemas.microsoft.com/office/powerpoint/2010/main" val="29434712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46F620-6CE3-C44D-2A14-BC238D4F24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B10D547B-64F3-F47B-8FEA-212BD8339A15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6" imgW="395" imgH="396" progId="TCLayout.ActiveDocument.1">
                  <p:embed/>
                </p:oleObj>
              </mc:Choice>
              <mc:Fallback>
                <p:oleObj name="Slide do think-cell" r:id="rId6" imgW="395" imgH="39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B10D547B-64F3-F47B-8FEA-212BD8339A1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Pfeil: Fünfeck 4">
            <a:extLst>
              <a:ext uri="{FF2B5EF4-FFF2-40B4-BE49-F238E27FC236}">
                <a16:creationId xmlns:a16="http://schemas.microsoft.com/office/drawing/2014/main" id="{C1D254FF-C8C5-1E60-17AC-FCE4DE900C98}"/>
              </a:ext>
            </a:extLst>
          </p:cNvPr>
          <p:cNvSpPr>
            <a:spLocks/>
          </p:cNvSpPr>
          <p:nvPr>
            <p:custDataLst>
              <p:tags r:id="rId2"/>
            </p:custDataLst>
          </p:nvPr>
        </p:nvSpPr>
        <p:spPr>
          <a:xfrm>
            <a:off x="14278" y="57186"/>
            <a:ext cx="11600779" cy="769318"/>
          </a:xfrm>
          <a:prstGeom prst="homePlate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  <a:effectLst>
            <a:glow rad="101600">
              <a:schemeClr val="bg1">
                <a:lumMod val="85000"/>
                <a:alpha val="6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108000" rtlCol="0" anchor="ctr">
            <a:noAutofit/>
          </a:bodyPr>
          <a:lstStyle/>
          <a:p>
            <a:pPr algn="ctr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Multi / Dados Pessoais</a:t>
            </a:r>
            <a:endParaRPr lang="en-US" sz="32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5" name="Grafik 147">
            <a:extLst>
              <a:ext uri="{FF2B5EF4-FFF2-40B4-BE49-F238E27FC236}">
                <a16:creationId xmlns:a16="http://schemas.microsoft.com/office/drawing/2014/main" id="{54194C7E-3F78-AC33-D987-45E48B1DD312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0793" y="996024"/>
            <a:ext cx="674302" cy="674302"/>
          </a:xfrm>
          <a:prstGeom prst="rect">
            <a:avLst/>
          </a:prstGeom>
        </p:spPr>
      </p:pic>
      <p:sp>
        <p:nvSpPr>
          <p:cNvPr id="26" name="Textfeld 17">
            <a:extLst>
              <a:ext uri="{FF2B5EF4-FFF2-40B4-BE49-F238E27FC236}">
                <a16:creationId xmlns:a16="http://schemas.microsoft.com/office/drawing/2014/main" id="{35408A3D-9D2F-BA8D-2BB0-0C2B9D2B8F09}"/>
              </a:ext>
            </a:extLst>
          </p:cNvPr>
          <p:cNvSpPr txBox="1">
            <a:spLocks/>
          </p:cNvSpPr>
          <p:nvPr/>
        </p:nvSpPr>
        <p:spPr>
          <a:xfrm>
            <a:off x="158441" y="1716772"/>
            <a:ext cx="2916131" cy="226215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marL="0" lvl="1">
              <a:spcAft>
                <a:spcPts val="600"/>
              </a:spcAft>
              <a:buClr>
                <a:srgbClr val="000000"/>
              </a:buClr>
            </a:pPr>
            <a:endParaRPr lang="en-US" sz="1400">
              <a:solidFill>
                <a:srgbClr val="000000"/>
              </a:solidFill>
            </a:endParaRPr>
          </a:p>
          <a:p>
            <a:pPr marL="0" lvl="1">
              <a:spcAft>
                <a:spcPts val="600"/>
              </a:spcAft>
            </a:pPr>
            <a:r>
              <a:rPr lang="en-US" sz="1400" b="1" noProof="1">
                <a:solidFill>
                  <a:srgbClr val="000000"/>
                </a:solidFill>
              </a:rPr>
              <a:t>Dados Pessoais</a:t>
            </a:r>
          </a:p>
          <a:p>
            <a:pPr marL="0" lvl="1">
              <a:spcAft>
                <a:spcPts val="600"/>
              </a:spcAft>
              <a:buClr>
                <a:srgbClr val="000000"/>
              </a:buClr>
            </a:pPr>
            <a:r>
              <a:rPr lang="en-US" sz="1400" noProof="1">
                <a:solidFill>
                  <a:srgbClr val="000000"/>
                </a:solidFill>
              </a:rPr>
              <a:t>Preencha CPF, data de nascimento</a:t>
            </a:r>
          </a:p>
          <a:p>
            <a:pPr marL="0" lvl="1">
              <a:spcAft>
                <a:spcPts val="600"/>
              </a:spcAft>
              <a:buClr>
                <a:srgbClr val="000000"/>
              </a:buClr>
            </a:pPr>
            <a:r>
              <a:rPr lang="en-US" sz="1400" noProof="1">
                <a:solidFill>
                  <a:srgbClr val="000000"/>
                </a:solidFill>
              </a:rPr>
              <a:t>Consultar base Claro</a:t>
            </a:r>
            <a:endParaRPr lang="en-US" sz="1400" noProof="1"/>
          </a:p>
          <a:p>
            <a:pPr marL="0" lvl="1">
              <a:spcAft>
                <a:spcPts val="600"/>
              </a:spcAft>
              <a:buClr>
                <a:srgbClr val="000000"/>
              </a:buClr>
            </a:pPr>
            <a:endParaRPr lang="en-US" sz="1400" b="1">
              <a:solidFill>
                <a:srgbClr val="000000"/>
              </a:solidFill>
            </a:endParaRPr>
          </a:p>
          <a:p>
            <a:pPr marL="0" lvl="1" indent="-285750">
              <a:spcAft>
                <a:spcPts val="600"/>
              </a:spcAft>
              <a:buClr>
                <a:srgbClr val="000000"/>
              </a:buClr>
              <a:buFont typeface="Calibri"/>
              <a:buChar char="-"/>
            </a:pPr>
            <a:endParaRPr lang="en-US" sz="1400">
              <a:solidFill>
                <a:srgbClr val="000000"/>
              </a:solidFill>
            </a:endParaRPr>
          </a:p>
          <a:p>
            <a:pPr marL="0" lvl="1">
              <a:spcAft>
                <a:spcPts val="600"/>
              </a:spcAft>
              <a:buClr>
                <a:srgbClr val="000000"/>
              </a:buClr>
            </a:pPr>
            <a:endParaRPr lang="en-US" sz="1400">
              <a:solidFill>
                <a:srgbClr val="0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Calibri" panose="020B0604020202020204" pitchFamily="34" charset="0"/>
              <a:buChar char="-"/>
            </a:pPr>
            <a:endParaRPr lang="en-US" sz="1400" b="1">
              <a:solidFill>
                <a:srgbClr val="156082"/>
              </a:solidFill>
            </a:endParaRPr>
          </a:p>
        </p:txBody>
      </p:sp>
      <p:sp>
        <p:nvSpPr>
          <p:cNvPr id="27" name="Textfeld 17">
            <a:extLst>
              <a:ext uri="{FF2B5EF4-FFF2-40B4-BE49-F238E27FC236}">
                <a16:creationId xmlns:a16="http://schemas.microsoft.com/office/drawing/2014/main" id="{CDF65B1C-E228-9449-7803-209191CB348B}"/>
              </a:ext>
            </a:extLst>
          </p:cNvPr>
          <p:cNvSpPr txBox="1">
            <a:spLocks/>
          </p:cNvSpPr>
          <p:nvPr/>
        </p:nvSpPr>
        <p:spPr>
          <a:xfrm>
            <a:off x="745095" y="1296825"/>
            <a:ext cx="2916131" cy="63094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b="1">
                <a:solidFill>
                  <a:srgbClr val="C00000"/>
                </a:solidFill>
                <a:sym typeface="Futura"/>
              </a:rPr>
              <a:t>Checklist</a:t>
            </a:r>
            <a:endParaRPr lang="en-US" b="1">
              <a:solidFill>
                <a:srgbClr val="C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n-US" b="1">
              <a:solidFill>
                <a:schemeClr val="accent1"/>
              </a:solidFill>
              <a:sym typeface="Futura"/>
            </a:endParaRPr>
          </a:p>
        </p:txBody>
      </p:sp>
      <p:grpSp>
        <p:nvGrpSpPr>
          <p:cNvPr id="32" name="Gruppieren 4">
            <a:extLst>
              <a:ext uri="{FF2B5EF4-FFF2-40B4-BE49-F238E27FC236}">
                <a16:creationId xmlns:a16="http://schemas.microsoft.com/office/drawing/2014/main" id="{B1A3139A-76B4-C6AF-7078-934DE0A6BDAE}"/>
              </a:ext>
            </a:extLst>
          </p:cNvPr>
          <p:cNvGrpSpPr>
            <a:grpSpLocks/>
          </p:cNvGrpSpPr>
          <p:nvPr/>
        </p:nvGrpSpPr>
        <p:grpSpPr>
          <a:xfrm>
            <a:off x="3068722" y="1158088"/>
            <a:ext cx="243413" cy="5347460"/>
            <a:chOff x="3945748" y="1965960"/>
            <a:chExt cx="148219" cy="3434627"/>
          </a:xfrm>
        </p:grpSpPr>
        <p:sp>
          <p:nvSpPr>
            <p:cNvPr id="33" name="Gleichschenkliges Dreieck 15">
              <a:extLst>
                <a:ext uri="{FF2B5EF4-FFF2-40B4-BE49-F238E27FC236}">
                  <a16:creationId xmlns:a16="http://schemas.microsoft.com/office/drawing/2014/main" id="{AE07FDF6-C918-0C7F-4CEF-C415D9A30CB4}"/>
                </a:ext>
              </a:extLst>
            </p:cNvPr>
            <p:cNvSpPr>
              <a:spLocks/>
            </p:cNvSpPr>
            <p:nvPr/>
          </p:nvSpPr>
          <p:spPr>
            <a:xfrm rot="5400000">
              <a:off x="3886144" y="3609163"/>
              <a:ext cx="267428" cy="148219"/>
            </a:xfrm>
            <a:custGeom>
              <a:avLst/>
              <a:gdLst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  <a:gd name="connsiteX3" fmla="*/ 0 w 198882"/>
                <a:gd name="connsiteY3" fmla="*/ 113994 h 113994"/>
                <a:gd name="connsiteX0" fmla="*/ 0 w 198882"/>
                <a:gd name="connsiteY0" fmla="*/ 113994 h 205434"/>
                <a:gd name="connsiteX1" fmla="*/ 99441 w 198882"/>
                <a:gd name="connsiteY1" fmla="*/ 0 h 205434"/>
                <a:gd name="connsiteX2" fmla="*/ 198882 w 198882"/>
                <a:gd name="connsiteY2" fmla="*/ 113994 h 205434"/>
                <a:gd name="connsiteX3" fmla="*/ 91440 w 198882"/>
                <a:gd name="connsiteY3" fmla="*/ 205434 h 205434"/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8882" h="113994">
                  <a:moveTo>
                    <a:pt x="0" y="113994"/>
                  </a:moveTo>
                  <a:lnTo>
                    <a:pt x="99441" y="0"/>
                  </a:lnTo>
                  <a:lnTo>
                    <a:pt x="198882" y="113994"/>
                  </a:lnTo>
                </a:path>
              </a:pathLst>
            </a:cu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4" name="Gerader Verbinder 6">
              <a:extLst>
                <a:ext uri="{FF2B5EF4-FFF2-40B4-BE49-F238E27FC236}">
                  <a16:creationId xmlns:a16="http://schemas.microsoft.com/office/drawing/2014/main" id="{0C50ACF1-152B-3287-C25D-EE257892371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1965960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Gerader Verbinder 7">
              <a:extLst>
                <a:ext uri="{FF2B5EF4-FFF2-40B4-BE49-F238E27FC236}">
                  <a16:creationId xmlns:a16="http://schemas.microsoft.com/office/drawing/2014/main" id="{C4A66987-616E-3BA7-1D47-2A3B922D0FC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3971152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3" name="Grafik 53">
            <a:extLst>
              <a:ext uri="{FF2B5EF4-FFF2-40B4-BE49-F238E27FC236}">
                <a16:creationId xmlns:a16="http://schemas.microsoft.com/office/drawing/2014/main" id="{23922AA4-0078-7400-0B5E-227EB9C6AC08}"/>
              </a:ext>
            </a:extLst>
          </p:cNvPr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484756" y="2952605"/>
            <a:ext cx="1041821" cy="1041821"/>
          </a:xfrm>
          <a:prstGeom prst="rect">
            <a:avLst/>
          </a:prstGeom>
        </p:spPr>
      </p:pic>
      <p:sp>
        <p:nvSpPr>
          <p:cNvPr id="44" name="Textfeld 17">
            <a:extLst>
              <a:ext uri="{FF2B5EF4-FFF2-40B4-BE49-F238E27FC236}">
                <a16:creationId xmlns:a16="http://schemas.microsoft.com/office/drawing/2014/main" id="{53BE07E1-0986-A530-AF0D-3A69C99BB375}"/>
              </a:ext>
            </a:extLst>
          </p:cNvPr>
          <p:cNvSpPr txBox="1">
            <a:spLocks/>
          </p:cNvSpPr>
          <p:nvPr/>
        </p:nvSpPr>
        <p:spPr>
          <a:xfrm>
            <a:off x="3467042" y="4017872"/>
            <a:ext cx="1369452" cy="43088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28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Futura"/>
              </a:rPr>
              <a:t>Roteiro</a:t>
            </a:r>
          </a:p>
        </p:txBody>
      </p:sp>
      <p:sp>
        <p:nvSpPr>
          <p:cNvPr id="45" name="Textfeld 17">
            <a:extLst>
              <a:ext uri="{FF2B5EF4-FFF2-40B4-BE49-F238E27FC236}">
                <a16:creationId xmlns:a16="http://schemas.microsoft.com/office/drawing/2014/main" id="{10E360C7-8A3A-73B6-E3EE-C553DF1EF301}"/>
              </a:ext>
            </a:extLst>
          </p:cNvPr>
          <p:cNvSpPr txBox="1">
            <a:spLocks/>
          </p:cNvSpPr>
          <p:nvPr/>
        </p:nvSpPr>
        <p:spPr>
          <a:xfrm>
            <a:off x="673911" y="3603861"/>
            <a:ext cx="2916131" cy="63094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b="1">
                <a:solidFill>
                  <a:srgbClr val="C00000"/>
                </a:solidFill>
                <a:sym typeface="Futura"/>
              </a:rPr>
              <a:t>Observação</a:t>
            </a:r>
            <a:endParaRPr lang="en-US" b="1">
              <a:solidFill>
                <a:srgbClr val="C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n-US" b="1">
              <a:solidFill>
                <a:schemeClr val="accent1"/>
              </a:solidFill>
            </a:endParaRPr>
          </a:p>
        </p:txBody>
      </p:sp>
      <p:pic>
        <p:nvPicPr>
          <p:cNvPr id="46" name="Grafik 63">
            <a:extLst>
              <a:ext uri="{FF2B5EF4-FFF2-40B4-BE49-F238E27FC236}">
                <a16:creationId xmlns:a16="http://schemas.microsoft.com/office/drawing/2014/main" id="{A748342F-7101-F1F5-AE7D-7690F9F53437}"/>
              </a:ext>
            </a:extLst>
          </p:cNvPr>
          <p:cNvPicPr>
            <a:picLocks noChangeAspect="1"/>
          </p:cNvPicPr>
          <p:nvPr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-39320" y="3338651"/>
            <a:ext cx="671012" cy="671012"/>
          </a:xfrm>
          <a:prstGeom prst="rect">
            <a:avLst/>
          </a:prstGeom>
        </p:spPr>
      </p:pic>
      <p:sp>
        <p:nvSpPr>
          <p:cNvPr id="4" name="Pfeil: Chevron 5">
            <a:hlinkClick r:id="rId14" action="ppaction://hlinksldjump"/>
            <a:extLst>
              <a:ext uri="{FF2B5EF4-FFF2-40B4-BE49-F238E27FC236}">
                <a16:creationId xmlns:a16="http://schemas.microsoft.com/office/drawing/2014/main" id="{C8C3F6FE-91EB-4EA6-D585-F92336EA26F2}"/>
              </a:ext>
            </a:extLst>
          </p:cNvPr>
          <p:cNvSpPr>
            <a:spLocks/>
          </p:cNvSpPr>
          <p:nvPr>
            <p:custDataLst>
              <p:tags r:id="rId3"/>
            </p:custDataLst>
          </p:nvPr>
        </p:nvSpPr>
        <p:spPr>
          <a:xfrm>
            <a:off x="9412465" y="6325437"/>
            <a:ext cx="2205105" cy="531924"/>
          </a:xfrm>
          <a:prstGeom prst="chevron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108000" rIns="144000" bIns="10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b="1">
                <a:solidFill>
                  <a:schemeClr val="tx1"/>
                </a:solidFill>
              </a:rPr>
              <a:t>Continua Multi 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8EFC16A-35DD-C6E2-7C6F-D4994E71F3BD}"/>
              </a:ext>
            </a:extLst>
          </p:cNvPr>
          <p:cNvSpPr txBox="1"/>
          <p:nvPr/>
        </p:nvSpPr>
        <p:spPr>
          <a:xfrm>
            <a:off x="4991399" y="2187813"/>
            <a:ext cx="7186245" cy="35017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pt-BR" sz="2400" noProof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Seu CPF é o </a:t>
            </a:r>
            <a:r>
              <a:rPr lang="pt-BR" i="1" noProof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(verbalize para o cliente), </a:t>
            </a:r>
            <a:r>
              <a:rPr lang="pt-BR" sz="2400" noProof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pode me informar sua data de nascimento? 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endParaRPr lang="pt-BR" sz="2400" noProof="1">
              <a:solidFill>
                <a:srgbClr val="000000"/>
              </a:solidFill>
              <a:latin typeface="Arial"/>
              <a:ea typeface="Calibri"/>
              <a:cs typeface="Calibri"/>
            </a:endParaRP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pt-BR" sz="2400" noProof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O seu número que faremos a migração do pré pago para o controle é o número </a:t>
            </a:r>
            <a:r>
              <a:rPr lang="pt-BR" i="1" noProof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(verbalize para o cliente)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438E3824-CE62-695A-9588-869E7AB5A909}"/>
              </a:ext>
            </a:extLst>
          </p:cNvPr>
          <p:cNvSpPr txBox="1"/>
          <p:nvPr/>
        </p:nvSpPr>
        <p:spPr>
          <a:xfrm>
            <a:off x="70339" y="4443046"/>
            <a:ext cx="2743200" cy="138499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noProof="1">
                <a:cs typeface="Segoe UI"/>
              </a:rPr>
              <a:t>Neste momento é necessário fazer a validaçao se o cliente está na base para realizar a migração do plano de pré pago para o controle. “Consultar base Claro”</a:t>
            </a:r>
            <a:endParaRPr lang="pt-BR" noProof="1"/>
          </a:p>
        </p:txBody>
      </p:sp>
      <p:sp>
        <p:nvSpPr>
          <p:cNvPr id="2" name="Textfeld 17">
            <a:extLst>
              <a:ext uri="{FF2B5EF4-FFF2-40B4-BE49-F238E27FC236}">
                <a16:creationId xmlns:a16="http://schemas.microsoft.com/office/drawing/2014/main" id="{AB81CEDC-1706-FFBA-3112-F20653572659}"/>
              </a:ext>
            </a:extLst>
          </p:cNvPr>
          <p:cNvSpPr txBox="1">
            <a:spLocks/>
          </p:cNvSpPr>
          <p:nvPr/>
        </p:nvSpPr>
        <p:spPr>
          <a:xfrm>
            <a:off x="127829" y="236094"/>
            <a:ext cx="1234532" cy="21544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1400" b="1">
                <a:solidFill>
                  <a:schemeClr val="bg1">
                    <a:lumMod val="50000"/>
                  </a:schemeClr>
                </a:solidFill>
                <a:sym typeface="Futura"/>
              </a:rPr>
              <a:t>Multi</a:t>
            </a:r>
          </a:p>
        </p:txBody>
      </p:sp>
      <p:sp>
        <p:nvSpPr>
          <p:cNvPr id="7" name="Pfeil: Fünfeck 4">
            <a:hlinkClick r:id="rId15" action="ppaction://hlinksldjump"/>
            <a:extLst>
              <a:ext uri="{FF2B5EF4-FFF2-40B4-BE49-F238E27FC236}">
                <a16:creationId xmlns:a16="http://schemas.microsoft.com/office/drawing/2014/main" id="{1266F9A0-3646-572D-7A44-F2B387062BB3}"/>
              </a:ext>
            </a:extLst>
          </p:cNvPr>
          <p:cNvSpPr>
            <a:spLocks/>
          </p:cNvSpPr>
          <p:nvPr>
            <p:custDataLst>
              <p:tags r:id="rId4"/>
            </p:custDataLst>
          </p:nvPr>
        </p:nvSpPr>
        <p:spPr>
          <a:xfrm>
            <a:off x="7129947" y="6326076"/>
            <a:ext cx="2101351" cy="531924"/>
          </a:xfrm>
          <a:prstGeom prst="homePlate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108000" rtlCol="0" anchor="ctr">
            <a:noAutofit/>
          </a:bodyPr>
          <a:lstStyle/>
          <a:p>
            <a:pPr lvl="0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b="1">
                <a:solidFill>
                  <a:srgbClr val="C00000"/>
                </a:solidFill>
              </a:rPr>
              <a:t>Recusa</a:t>
            </a:r>
          </a:p>
        </p:txBody>
      </p:sp>
    </p:spTree>
    <p:extLst>
      <p:ext uri="{BB962C8B-B14F-4D97-AF65-F5344CB8AC3E}">
        <p14:creationId xmlns:p14="http://schemas.microsoft.com/office/powerpoint/2010/main" val="17089762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87FF21-4875-1D92-A202-0F291EBAB0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485A5A64-A65C-069E-1CA6-769E2B2CE91C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6" imgW="395" imgH="396" progId="TCLayout.ActiveDocument.1">
                  <p:embed/>
                </p:oleObj>
              </mc:Choice>
              <mc:Fallback>
                <p:oleObj name="Slide do think-cell" r:id="rId6" imgW="395" imgH="39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85A5A64-A65C-069E-1CA6-769E2B2CE91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Pfeil: Fünfeck 4">
            <a:extLst>
              <a:ext uri="{FF2B5EF4-FFF2-40B4-BE49-F238E27FC236}">
                <a16:creationId xmlns:a16="http://schemas.microsoft.com/office/drawing/2014/main" id="{F57D48D5-DDB0-9D3B-3160-02083D1C2F3E}"/>
              </a:ext>
            </a:extLst>
          </p:cNvPr>
          <p:cNvSpPr>
            <a:spLocks/>
          </p:cNvSpPr>
          <p:nvPr>
            <p:custDataLst>
              <p:tags r:id="rId2"/>
            </p:custDataLst>
          </p:nvPr>
        </p:nvSpPr>
        <p:spPr>
          <a:xfrm>
            <a:off x="14278" y="57186"/>
            <a:ext cx="11600779" cy="769318"/>
          </a:xfrm>
          <a:prstGeom prst="homePlate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  <a:effectLst>
            <a:glow rad="101600">
              <a:schemeClr val="bg1">
                <a:lumMod val="85000"/>
                <a:alpha val="6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108000" rtlCol="0" anchor="ctr">
            <a:noAutofit/>
          </a:bodyPr>
          <a:lstStyle/>
          <a:p>
            <a:pPr algn="ctr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Multi / </a:t>
            </a:r>
            <a:r>
              <a:rPr lang="en-US" sz="32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 de Vencimento</a:t>
            </a:r>
          </a:p>
        </p:txBody>
      </p:sp>
      <p:pic>
        <p:nvPicPr>
          <p:cNvPr id="25" name="Grafik 147">
            <a:extLst>
              <a:ext uri="{FF2B5EF4-FFF2-40B4-BE49-F238E27FC236}">
                <a16:creationId xmlns:a16="http://schemas.microsoft.com/office/drawing/2014/main" id="{2C17185E-A6C6-C964-8F20-C400D163FD94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0793" y="996024"/>
            <a:ext cx="674302" cy="674302"/>
          </a:xfrm>
          <a:prstGeom prst="rect">
            <a:avLst/>
          </a:prstGeom>
        </p:spPr>
      </p:pic>
      <p:sp>
        <p:nvSpPr>
          <p:cNvPr id="26" name="Textfeld 17">
            <a:extLst>
              <a:ext uri="{FF2B5EF4-FFF2-40B4-BE49-F238E27FC236}">
                <a16:creationId xmlns:a16="http://schemas.microsoft.com/office/drawing/2014/main" id="{ED6E6BBF-EECB-7235-ACBE-9C7E86AE9DCA}"/>
              </a:ext>
            </a:extLst>
          </p:cNvPr>
          <p:cNvSpPr txBox="1">
            <a:spLocks/>
          </p:cNvSpPr>
          <p:nvPr/>
        </p:nvSpPr>
        <p:spPr>
          <a:xfrm>
            <a:off x="146718" y="1716772"/>
            <a:ext cx="2916131" cy="195438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marL="0" lvl="1">
              <a:spcAft>
                <a:spcPts val="600"/>
              </a:spcAft>
            </a:pPr>
            <a:r>
              <a:rPr lang="en-US" sz="1400" b="1" noProof="1">
                <a:solidFill>
                  <a:srgbClr val="000000"/>
                </a:solidFill>
                <a:ea typeface="+mn-lt"/>
                <a:cs typeface="+mn-lt"/>
              </a:rPr>
              <a:t>Informações do vencimento</a:t>
            </a:r>
          </a:p>
          <a:p>
            <a:pPr marL="0" lvl="1" indent="-180975">
              <a:spcAft>
                <a:spcPts val="600"/>
              </a:spcAft>
              <a:buClr>
                <a:srgbClr val="000000"/>
              </a:buClr>
              <a:buFont typeface="Arial,Sans-Serif"/>
              <a:buChar char="•"/>
            </a:pPr>
            <a:r>
              <a:rPr lang="en-US" sz="1400" noProof="1">
                <a:solidFill>
                  <a:srgbClr val="000000"/>
                </a:solidFill>
              </a:rPr>
              <a:t>Cadastre a data de vencimento da fatura e forma de envio, escolhida pelo cliente.</a:t>
            </a:r>
          </a:p>
          <a:p>
            <a:pPr marL="0" lvl="1" indent="-180975">
              <a:spcAft>
                <a:spcPts val="600"/>
              </a:spcAft>
              <a:buClr>
                <a:srgbClr val="000000"/>
              </a:buClr>
              <a:buFont typeface="Arial,Sans-Serif"/>
              <a:buChar char="•"/>
            </a:pPr>
            <a:r>
              <a:rPr lang="en-US" sz="1400" noProof="1">
                <a:solidFill>
                  <a:srgbClr val="000000"/>
                </a:solidFill>
              </a:rPr>
              <a:t>Aproveite e fale sobre o valor proporcional no primeiro vencimento</a:t>
            </a:r>
          </a:p>
          <a:p>
            <a:pPr marL="0" lvl="1" indent="-180975">
              <a:spcAft>
                <a:spcPts val="600"/>
              </a:spcAft>
              <a:buClr>
                <a:srgbClr val="000000"/>
              </a:buClr>
              <a:buFont typeface="Arial,Sans-Serif"/>
              <a:buChar char="•"/>
            </a:pPr>
            <a:r>
              <a:rPr lang="en-US" sz="1400" noProof="1">
                <a:solidFill>
                  <a:srgbClr val="000000"/>
                </a:solidFill>
              </a:rPr>
              <a:t>E renovação dos benefícios do plano controle</a:t>
            </a:r>
          </a:p>
        </p:txBody>
      </p:sp>
      <p:sp>
        <p:nvSpPr>
          <p:cNvPr id="27" name="Textfeld 17">
            <a:extLst>
              <a:ext uri="{FF2B5EF4-FFF2-40B4-BE49-F238E27FC236}">
                <a16:creationId xmlns:a16="http://schemas.microsoft.com/office/drawing/2014/main" id="{9F9FED11-F812-738E-2DE7-2006703FDC4B}"/>
              </a:ext>
            </a:extLst>
          </p:cNvPr>
          <p:cNvSpPr txBox="1">
            <a:spLocks/>
          </p:cNvSpPr>
          <p:nvPr/>
        </p:nvSpPr>
        <p:spPr>
          <a:xfrm>
            <a:off x="745095" y="1296825"/>
            <a:ext cx="2916131" cy="276999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b="1">
                <a:solidFill>
                  <a:srgbClr val="C00000"/>
                </a:solidFill>
                <a:sym typeface="Futura"/>
              </a:rPr>
              <a:t>Checklist</a:t>
            </a:r>
            <a:endParaRPr lang="en-US" b="1">
              <a:solidFill>
                <a:srgbClr val="C00000"/>
              </a:solidFill>
            </a:endParaRPr>
          </a:p>
        </p:txBody>
      </p:sp>
      <p:grpSp>
        <p:nvGrpSpPr>
          <p:cNvPr id="32" name="Gruppieren 4">
            <a:extLst>
              <a:ext uri="{FF2B5EF4-FFF2-40B4-BE49-F238E27FC236}">
                <a16:creationId xmlns:a16="http://schemas.microsoft.com/office/drawing/2014/main" id="{CD05A494-39FF-57AD-173A-C007CCE9284A}"/>
              </a:ext>
            </a:extLst>
          </p:cNvPr>
          <p:cNvGrpSpPr>
            <a:grpSpLocks/>
          </p:cNvGrpSpPr>
          <p:nvPr/>
        </p:nvGrpSpPr>
        <p:grpSpPr>
          <a:xfrm>
            <a:off x="3068722" y="1158088"/>
            <a:ext cx="243413" cy="5347460"/>
            <a:chOff x="3945748" y="1965960"/>
            <a:chExt cx="148219" cy="3434627"/>
          </a:xfrm>
        </p:grpSpPr>
        <p:sp>
          <p:nvSpPr>
            <p:cNvPr id="33" name="Gleichschenkliges Dreieck 15">
              <a:extLst>
                <a:ext uri="{FF2B5EF4-FFF2-40B4-BE49-F238E27FC236}">
                  <a16:creationId xmlns:a16="http://schemas.microsoft.com/office/drawing/2014/main" id="{C574487E-51CA-1387-2DAB-B1D5E016EC36}"/>
                </a:ext>
              </a:extLst>
            </p:cNvPr>
            <p:cNvSpPr>
              <a:spLocks/>
            </p:cNvSpPr>
            <p:nvPr/>
          </p:nvSpPr>
          <p:spPr>
            <a:xfrm rot="5400000">
              <a:off x="3886144" y="3609163"/>
              <a:ext cx="267428" cy="148219"/>
            </a:xfrm>
            <a:custGeom>
              <a:avLst/>
              <a:gdLst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  <a:gd name="connsiteX3" fmla="*/ 0 w 198882"/>
                <a:gd name="connsiteY3" fmla="*/ 113994 h 113994"/>
                <a:gd name="connsiteX0" fmla="*/ 0 w 198882"/>
                <a:gd name="connsiteY0" fmla="*/ 113994 h 205434"/>
                <a:gd name="connsiteX1" fmla="*/ 99441 w 198882"/>
                <a:gd name="connsiteY1" fmla="*/ 0 h 205434"/>
                <a:gd name="connsiteX2" fmla="*/ 198882 w 198882"/>
                <a:gd name="connsiteY2" fmla="*/ 113994 h 205434"/>
                <a:gd name="connsiteX3" fmla="*/ 91440 w 198882"/>
                <a:gd name="connsiteY3" fmla="*/ 205434 h 205434"/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8882" h="113994">
                  <a:moveTo>
                    <a:pt x="0" y="113994"/>
                  </a:moveTo>
                  <a:lnTo>
                    <a:pt x="99441" y="0"/>
                  </a:lnTo>
                  <a:lnTo>
                    <a:pt x="198882" y="113994"/>
                  </a:lnTo>
                </a:path>
              </a:pathLst>
            </a:cu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4" name="Gerader Verbinder 6">
              <a:extLst>
                <a:ext uri="{FF2B5EF4-FFF2-40B4-BE49-F238E27FC236}">
                  <a16:creationId xmlns:a16="http://schemas.microsoft.com/office/drawing/2014/main" id="{E523C561-AFB7-4EBC-DEA8-828CE2157F4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1965960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Gerader Verbinder 7">
              <a:extLst>
                <a:ext uri="{FF2B5EF4-FFF2-40B4-BE49-F238E27FC236}">
                  <a16:creationId xmlns:a16="http://schemas.microsoft.com/office/drawing/2014/main" id="{10A45CB0-8AFE-7B9C-8310-97E09B17C7B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3971152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3" name="Grafik 53">
            <a:extLst>
              <a:ext uri="{FF2B5EF4-FFF2-40B4-BE49-F238E27FC236}">
                <a16:creationId xmlns:a16="http://schemas.microsoft.com/office/drawing/2014/main" id="{D3DA1081-8E0D-B0E5-7DEF-291A689B42D9}"/>
              </a:ext>
            </a:extLst>
          </p:cNvPr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484756" y="2952605"/>
            <a:ext cx="1041821" cy="1041821"/>
          </a:xfrm>
          <a:prstGeom prst="rect">
            <a:avLst/>
          </a:prstGeom>
        </p:spPr>
      </p:pic>
      <p:sp>
        <p:nvSpPr>
          <p:cNvPr id="44" name="Textfeld 17">
            <a:extLst>
              <a:ext uri="{FF2B5EF4-FFF2-40B4-BE49-F238E27FC236}">
                <a16:creationId xmlns:a16="http://schemas.microsoft.com/office/drawing/2014/main" id="{B33FA117-76CF-3021-6FE5-CA2C194910EA}"/>
              </a:ext>
            </a:extLst>
          </p:cNvPr>
          <p:cNvSpPr txBox="1">
            <a:spLocks/>
          </p:cNvSpPr>
          <p:nvPr/>
        </p:nvSpPr>
        <p:spPr>
          <a:xfrm>
            <a:off x="3467042" y="4017872"/>
            <a:ext cx="1369452" cy="43088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28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Futura"/>
              </a:rPr>
              <a:t>Roteiro</a:t>
            </a:r>
          </a:p>
        </p:txBody>
      </p:sp>
      <p:sp>
        <p:nvSpPr>
          <p:cNvPr id="45" name="Textfeld 17">
            <a:extLst>
              <a:ext uri="{FF2B5EF4-FFF2-40B4-BE49-F238E27FC236}">
                <a16:creationId xmlns:a16="http://schemas.microsoft.com/office/drawing/2014/main" id="{80674A89-EC9D-5A33-EEA9-67CB81ADA42A}"/>
              </a:ext>
            </a:extLst>
          </p:cNvPr>
          <p:cNvSpPr txBox="1">
            <a:spLocks/>
          </p:cNvSpPr>
          <p:nvPr/>
        </p:nvSpPr>
        <p:spPr>
          <a:xfrm>
            <a:off x="673911" y="4225184"/>
            <a:ext cx="2916131" cy="63094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b="1">
                <a:solidFill>
                  <a:srgbClr val="C00000"/>
                </a:solidFill>
                <a:sym typeface="Futura"/>
              </a:rPr>
              <a:t>Observação</a:t>
            </a:r>
            <a:endParaRPr lang="en-US" b="1">
              <a:solidFill>
                <a:srgbClr val="C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n-US" b="1">
              <a:solidFill>
                <a:schemeClr val="accent1"/>
              </a:solidFill>
            </a:endParaRPr>
          </a:p>
        </p:txBody>
      </p:sp>
      <p:pic>
        <p:nvPicPr>
          <p:cNvPr id="46" name="Grafik 63">
            <a:extLst>
              <a:ext uri="{FF2B5EF4-FFF2-40B4-BE49-F238E27FC236}">
                <a16:creationId xmlns:a16="http://schemas.microsoft.com/office/drawing/2014/main" id="{DD086534-63D0-E860-E7E3-FD7ED60EDA45}"/>
              </a:ext>
            </a:extLst>
          </p:cNvPr>
          <p:cNvPicPr>
            <a:picLocks noChangeAspect="1"/>
          </p:cNvPicPr>
          <p:nvPr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-39320" y="3959974"/>
            <a:ext cx="671012" cy="671012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C0B8FD56-6F37-C474-CD2C-43938E93B0AD}"/>
              </a:ext>
            </a:extLst>
          </p:cNvPr>
          <p:cNvSpPr txBox="1"/>
          <p:nvPr/>
        </p:nvSpPr>
        <p:spPr>
          <a:xfrm>
            <a:off x="4836494" y="1217244"/>
            <a:ext cx="7655168" cy="49078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noProof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Qual a melhor </a:t>
            </a:r>
            <a:r>
              <a:rPr lang="en-US" sz="2200" b="1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Calibri"/>
                <a:cs typeface="Calibri"/>
              </a:rPr>
              <a:t>data para o pagamento </a:t>
            </a:r>
            <a:r>
              <a:rPr lang="en-US" sz="2200" noProof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da sua fatura? 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noProof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Vou deixar cadastrado o recebimento da </a:t>
            </a:r>
            <a:r>
              <a:rPr lang="en-US" sz="2200" b="1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Calibri"/>
                <a:cs typeface="Calibri"/>
              </a:rPr>
              <a:t>fatura no seu e-mail</a:t>
            </a:r>
            <a:r>
              <a:rPr lang="en-US" sz="2200" noProof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, tudo bem?  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noProof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Na primeira fatura o valor pode vir </a:t>
            </a:r>
            <a:r>
              <a:rPr lang="en-US" sz="2200" b="1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Calibri"/>
                <a:cs typeface="Calibri"/>
              </a:rPr>
              <a:t>proporcional,</a:t>
            </a:r>
            <a:r>
              <a:rPr lang="en-US" sz="2200" noProof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 considerando o dia da instalação. 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noProof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Seus benefícios do controle serão </a:t>
            </a:r>
            <a:r>
              <a:rPr lang="en-US" sz="2200" b="1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Calibri"/>
                <a:cs typeface="Calibri"/>
              </a:rPr>
              <a:t>renovados em até 24h </a:t>
            </a:r>
            <a:r>
              <a:rPr lang="en-US" sz="2200" noProof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após a data de fechamento da fatura, que ocorrerá no dia XX, desde que a </a:t>
            </a:r>
            <a:r>
              <a:rPr lang="en-US" sz="2200" b="1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Calibri"/>
                <a:cs typeface="Calibri"/>
              </a:rPr>
              <a:t>fatura anterior esteja paga</a:t>
            </a:r>
            <a:r>
              <a:rPr lang="en-US" sz="2200" noProof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.</a:t>
            </a:r>
            <a:endParaRPr lang="en-US" sz="2200" noProof="1">
              <a:latin typeface="Arial"/>
              <a:cs typeface="Arial"/>
            </a:endParaRPr>
          </a:p>
          <a:p>
            <a:pPr lvl="1">
              <a:lnSpc>
                <a:spcPct val="150000"/>
              </a:lnSpc>
              <a:spcAft>
                <a:spcPts val="600"/>
              </a:spcAft>
            </a:pPr>
            <a:endParaRPr lang="en-US" sz="2200" noProof="1">
              <a:latin typeface="Arial"/>
              <a:cs typeface="Arial"/>
            </a:endParaRPr>
          </a:p>
        </p:txBody>
      </p:sp>
      <p:sp>
        <p:nvSpPr>
          <p:cNvPr id="6" name="Pfeil: Chevron 5">
            <a:hlinkClick r:id="rId14" action="ppaction://hlinksldjump"/>
            <a:extLst>
              <a:ext uri="{FF2B5EF4-FFF2-40B4-BE49-F238E27FC236}">
                <a16:creationId xmlns:a16="http://schemas.microsoft.com/office/drawing/2014/main" id="{6FE33666-C2AC-0FF2-690E-3956EB6766F1}"/>
              </a:ext>
            </a:extLst>
          </p:cNvPr>
          <p:cNvSpPr>
            <a:spLocks/>
          </p:cNvSpPr>
          <p:nvPr>
            <p:custDataLst>
              <p:tags r:id="rId3"/>
            </p:custDataLst>
          </p:nvPr>
        </p:nvSpPr>
        <p:spPr>
          <a:xfrm>
            <a:off x="9482801" y="6325436"/>
            <a:ext cx="2205105" cy="531924"/>
          </a:xfrm>
          <a:prstGeom prst="chevron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108000" rIns="144000" bIns="10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b="1">
                <a:solidFill>
                  <a:schemeClr val="tx1"/>
                </a:solidFill>
              </a:rPr>
              <a:t>Continua Multi </a:t>
            </a:r>
          </a:p>
        </p:txBody>
      </p:sp>
      <p:sp>
        <p:nvSpPr>
          <p:cNvPr id="3" name="Textfeld 17">
            <a:extLst>
              <a:ext uri="{FF2B5EF4-FFF2-40B4-BE49-F238E27FC236}">
                <a16:creationId xmlns:a16="http://schemas.microsoft.com/office/drawing/2014/main" id="{5D1026E9-421B-A2C8-659B-C201281794F9}"/>
              </a:ext>
            </a:extLst>
          </p:cNvPr>
          <p:cNvSpPr txBox="1">
            <a:spLocks/>
          </p:cNvSpPr>
          <p:nvPr/>
        </p:nvSpPr>
        <p:spPr>
          <a:xfrm>
            <a:off x="187988" y="4732422"/>
            <a:ext cx="2916131" cy="21544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marL="0" lvl="1" indent="-180975">
              <a:spcAft>
                <a:spcPts val="600"/>
              </a:spcAft>
              <a:buClr>
                <a:srgbClr val="000000"/>
              </a:buClr>
              <a:buFont typeface="Arial,Sans-Serif"/>
              <a:buChar char="•"/>
            </a:pPr>
            <a:r>
              <a:rPr lang="en-US" sz="1400" noProof="1">
                <a:solidFill>
                  <a:srgbClr val="000000"/>
                </a:solidFill>
              </a:rPr>
              <a:t>Incentivo ao envio da fatura digital.</a:t>
            </a:r>
            <a:endParaRPr lang="en-US" sz="1400" b="1" noProof="1">
              <a:solidFill>
                <a:srgbClr val="156082"/>
              </a:solidFill>
            </a:endParaRPr>
          </a:p>
        </p:txBody>
      </p:sp>
      <p:sp>
        <p:nvSpPr>
          <p:cNvPr id="7" name="Textfeld 17">
            <a:extLst>
              <a:ext uri="{FF2B5EF4-FFF2-40B4-BE49-F238E27FC236}">
                <a16:creationId xmlns:a16="http://schemas.microsoft.com/office/drawing/2014/main" id="{3D861E9D-1AC2-4243-D608-D7EB1E62318E}"/>
              </a:ext>
            </a:extLst>
          </p:cNvPr>
          <p:cNvSpPr txBox="1">
            <a:spLocks/>
          </p:cNvSpPr>
          <p:nvPr/>
        </p:nvSpPr>
        <p:spPr>
          <a:xfrm>
            <a:off x="127829" y="236094"/>
            <a:ext cx="1234532" cy="21544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1400" b="1">
                <a:solidFill>
                  <a:schemeClr val="bg1">
                    <a:lumMod val="50000"/>
                  </a:schemeClr>
                </a:solidFill>
                <a:sym typeface="Futura"/>
              </a:rPr>
              <a:t>Multi</a:t>
            </a:r>
          </a:p>
        </p:txBody>
      </p:sp>
      <p:sp>
        <p:nvSpPr>
          <p:cNvPr id="8" name="Pfeil: Fünfeck 4">
            <a:hlinkClick r:id="rId15" action="ppaction://hlinksldjump"/>
            <a:extLst>
              <a:ext uri="{FF2B5EF4-FFF2-40B4-BE49-F238E27FC236}">
                <a16:creationId xmlns:a16="http://schemas.microsoft.com/office/drawing/2014/main" id="{0B6B2A90-2A3C-28FE-73FF-043C4ADA63F8}"/>
              </a:ext>
            </a:extLst>
          </p:cNvPr>
          <p:cNvSpPr>
            <a:spLocks/>
          </p:cNvSpPr>
          <p:nvPr>
            <p:custDataLst>
              <p:tags r:id="rId4"/>
            </p:custDataLst>
          </p:nvPr>
        </p:nvSpPr>
        <p:spPr>
          <a:xfrm>
            <a:off x="7129947" y="6326076"/>
            <a:ext cx="2101351" cy="531924"/>
          </a:xfrm>
          <a:prstGeom prst="homePlate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108000" rtlCol="0" anchor="ctr">
            <a:noAutofit/>
          </a:bodyPr>
          <a:lstStyle/>
          <a:p>
            <a:pPr lvl="0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b="1">
                <a:solidFill>
                  <a:srgbClr val="C00000"/>
                </a:solidFill>
              </a:rPr>
              <a:t>Recusa</a:t>
            </a:r>
          </a:p>
        </p:txBody>
      </p:sp>
    </p:spTree>
    <p:extLst>
      <p:ext uri="{BB962C8B-B14F-4D97-AF65-F5344CB8AC3E}">
        <p14:creationId xmlns:p14="http://schemas.microsoft.com/office/powerpoint/2010/main" val="24786130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9F8B3B-8C65-D871-E74D-3C9ABAF204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BA025770-DDE3-DE09-C048-AC24A520E091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6" imgW="395" imgH="396" progId="TCLayout.ActiveDocument.1">
                  <p:embed/>
                </p:oleObj>
              </mc:Choice>
              <mc:Fallback>
                <p:oleObj name="Slide do think-cell" r:id="rId6" imgW="395" imgH="39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BA025770-DDE3-DE09-C048-AC24A520E09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Pfeil: Fünfeck 4">
            <a:extLst>
              <a:ext uri="{FF2B5EF4-FFF2-40B4-BE49-F238E27FC236}">
                <a16:creationId xmlns:a16="http://schemas.microsoft.com/office/drawing/2014/main" id="{FCF621A3-3D25-4888-E592-3F91AED5F8C4}"/>
              </a:ext>
            </a:extLst>
          </p:cNvPr>
          <p:cNvSpPr>
            <a:spLocks/>
          </p:cNvSpPr>
          <p:nvPr>
            <p:custDataLst>
              <p:tags r:id="rId2"/>
            </p:custDataLst>
          </p:nvPr>
        </p:nvSpPr>
        <p:spPr>
          <a:xfrm>
            <a:off x="14278" y="12362"/>
            <a:ext cx="11600779" cy="769318"/>
          </a:xfrm>
          <a:prstGeom prst="homePlate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  <a:effectLst>
            <a:glow rad="101600">
              <a:schemeClr val="bg1">
                <a:lumMod val="85000"/>
                <a:alpha val="6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108000" rtlCol="0" anchor="ctr">
            <a:noAutofit/>
          </a:bodyPr>
          <a:lstStyle/>
          <a:p>
            <a:pPr algn="ctr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Multi / Forma de Pagamento</a:t>
            </a:r>
            <a:endParaRPr lang="en-US" sz="32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5" name="Grafik 147">
            <a:extLst>
              <a:ext uri="{FF2B5EF4-FFF2-40B4-BE49-F238E27FC236}">
                <a16:creationId xmlns:a16="http://schemas.microsoft.com/office/drawing/2014/main" id="{B2F6913D-D8A2-2AB7-3600-7AB94D2197B7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0793" y="996024"/>
            <a:ext cx="674302" cy="674302"/>
          </a:xfrm>
          <a:prstGeom prst="rect">
            <a:avLst/>
          </a:prstGeom>
        </p:spPr>
      </p:pic>
      <p:sp>
        <p:nvSpPr>
          <p:cNvPr id="26" name="Textfeld 17">
            <a:extLst>
              <a:ext uri="{FF2B5EF4-FFF2-40B4-BE49-F238E27FC236}">
                <a16:creationId xmlns:a16="http://schemas.microsoft.com/office/drawing/2014/main" id="{00EE33C8-1238-6924-D384-530CCCBA5FD5}"/>
              </a:ext>
            </a:extLst>
          </p:cNvPr>
          <p:cNvSpPr txBox="1">
            <a:spLocks/>
          </p:cNvSpPr>
          <p:nvPr/>
        </p:nvSpPr>
        <p:spPr>
          <a:xfrm>
            <a:off x="146718" y="1716772"/>
            <a:ext cx="2916131" cy="535531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marL="0" lvl="1">
              <a:spcAft>
                <a:spcPts val="600"/>
              </a:spcAft>
            </a:pPr>
            <a:r>
              <a:rPr lang="en-US" sz="1400" b="1" noProof="1">
                <a:solidFill>
                  <a:srgbClr val="000000"/>
                </a:solidFill>
                <a:ea typeface="+mn-lt"/>
                <a:cs typeface="+mn-lt"/>
              </a:rPr>
              <a:t>Informações do vencimento</a:t>
            </a:r>
          </a:p>
          <a:p>
            <a:pPr marL="180975" lvl="1" indent="-180975">
              <a:spcAft>
                <a:spcPts val="600"/>
              </a:spcAft>
              <a:buFont typeface="Arial,Sans-Serif"/>
              <a:buChar char="•"/>
            </a:pPr>
            <a:r>
              <a:rPr lang="en-US" sz="1400" noProof="1"/>
              <a:t>Cadastre a forma de pagamento (agência/ Conta) e envio da fatura (e-mail / Correios) </a:t>
            </a:r>
          </a:p>
          <a:p>
            <a:pPr marL="0" lvl="1">
              <a:spcAft>
                <a:spcPts val="600"/>
              </a:spcAft>
              <a:buClr>
                <a:srgbClr val="000000"/>
              </a:buClr>
            </a:pPr>
            <a:endParaRPr lang="en-US" sz="1400" noProof="1">
              <a:solidFill>
                <a:srgbClr val="000000"/>
              </a:solidFill>
            </a:endParaRPr>
          </a:p>
          <a:p>
            <a:pPr marL="0" lvl="1">
              <a:spcAft>
                <a:spcPts val="600"/>
              </a:spcAft>
              <a:buClr>
                <a:srgbClr val="000000"/>
              </a:buClr>
            </a:pPr>
            <a:endParaRPr lang="en-US" sz="1400" noProof="1">
              <a:solidFill>
                <a:srgbClr val="000000"/>
              </a:solidFill>
            </a:endParaRPr>
          </a:p>
          <a:p>
            <a:pPr marL="0" lvl="1" indent="-285750">
              <a:spcAft>
                <a:spcPts val="600"/>
              </a:spcAft>
              <a:buClr>
                <a:srgbClr val="000000"/>
              </a:buClr>
              <a:buFont typeface="Calibri"/>
              <a:buChar char="-"/>
            </a:pPr>
            <a:endParaRPr lang="en-US" sz="1400" noProof="1">
              <a:solidFill>
                <a:srgbClr val="000000"/>
              </a:solidFill>
            </a:endParaRPr>
          </a:p>
          <a:p>
            <a:pPr marL="0" lvl="1">
              <a:spcAft>
                <a:spcPts val="600"/>
              </a:spcAft>
              <a:buClr>
                <a:srgbClr val="000000"/>
              </a:buClr>
            </a:pPr>
            <a:endParaRPr lang="en-US" sz="1400" noProof="1">
              <a:solidFill>
                <a:srgbClr val="0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,Sans-Serif"/>
              <a:buChar char="•"/>
            </a:pPr>
            <a:r>
              <a:rPr lang="en-US" sz="1400" noProof="1">
                <a:solidFill>
                  <a:srgbClr val="000000"/>
                </a:solidFill>
              </a:rPr>
              <a:t>Incentive o cliente a cadastrar o Débito em Conta + Fatura Digital, desda forma ele receberá R$ 10, 00 reais de desconto.</a:t>
            </a:r>
          </a:p>
          <a:p>
            <a:pPr marL="180975" lvl="1" indent="-180975">
              <a:spcAft>
                <a:spcPts val="600"/>
              </a:spcAft>
              <a:buFont typeface="Arial,Sans-Serif"/>
              <a:buChar char="•"/>
            </a:pPr>
            <a:r>
              <a:rPr lang="en-US" sz="1400" noProof="1">
                <a:solidFill>
                  <a:srgbClr val="000000"/>
                </a:solidFill>
              </a:rPr>
              <a:t>Caso o cliente recuse o DCC, apresente as outras formas de pagamento (Boleto)</a:t>
            </a:r>
          </a:p>
          <a:p>
            <a:pPr marL="180975" lvl="1" indent="-180975">
              <a:spcAft>
                <a:spcPts val="600"/>
              </a:spcAft>
              <a:buFont typeface="Arial,Sans-Serif"/>
              <a:buChar char="•"/>
            </a:pPr>
            <a:r>
              <a:rPr lang="en-US" sz="1400" noProof="1"/>
              <a:t>Caso cliente não queira colocar no débito agora, incentive à entrar no APP e colocar depois para receber o beneficio do desconto</a:t>
            </a:r>
          </a:p>
          <a:p>
            <a:pPr marL="180975" lvl="1" indent="-180975">
              <a:spcAft>
                <a:spcPts val="600"/>
              </a:spcAft>
              <a:buFont typeface="Arial,Sans-Serif"/>
              <a:buChar char="•"/>
            </a:pPr>
            <a:endParaRPr lang="en-US" sz="1400" noProof="1"/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Calibri" panose="020B0604020202020204" pitchFamily="34" charset="0"/>
              <a:buChar char="-"/>
            </a:pPr>
            <a:endParaRPr lang="en-US" noProof="1"/>
          </a:p>
        </p:txBody>
      </p:sp>
      <p:sp>
        <p:nvSpPr>
          <p:cNvPr id="27" name="Textfeld 17">
            <a:extLst>
              <a:ext uri="{FF2B5EF4-FFF2-40B4-BE49-F238E27FC236}">
                <a16:creationId xmlns:a16="http://schemas.microsoft.com/office/drawing/2014/main" id="{EE083E7C-87F7-D954-3986-7E2BA32F9EF9}"/>
              </a:ext>
            </a:extLst>
          </p:cNvPr>
          <p:cNvSpPr txBox="1">
            <a:spLocks/>
          </p:cNvSpPr>
          <p:nvPr/>
        </p:nvSpPr>
        <p:spPr>
          <a:xfrm>
            <a:off x="745095" y="1296825"/>
            <a:ext cx="2916131" cy="276999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b="1">
                <a:solidFill>
                  <a:srgbClr val="C00000"/>
                </a:solidFill>
                <a:sym typeface="Futura"/>
              </a:rPr>
              <a:t>Checklist</a:t>
            </a:r>
            <a:endParaRPr lang="en-US" b="1">
              <a:solidFill>
                <a:srgbClr val="C00000"/>
              </a:solidFill>
            </a:endParaRPr>
          </a:p>
        </p:txBody>
      </p:sp>
      <p:grpSp>
        <p:nvGrpSpPr>
          <p:cNvPr id="32" name="Gruppieren 4">
            <a:extLst>
              <a:ext uri="{FF2B5EF4-FFF2-40B4-BE49-F238E27FC236}">
                <a16:creationId xmlns:a16="http://schemas.microsoft.com/office/drawing/2014/main" id="{E342C9F1-BD0D-9D18-42EF-B0A9AF29C734}"/>
              </a:ext>
            </a:extLst>
          </p:cNvPr>
          <p:cNvGrpSpPr>
            <a:grpSpLocks/>
          </p:cNvGrpSpPr>
          <p:nvPr/>
        </p:nvGrpSpPr>
        <p:grpSpPr>
          <a:xfrm>
            <a:off x="3068722" y="1158088"/>
            <a:ext cx="243413" cy="5347460"/>
            <a:chOff x="3945748" y="1965960"/>
            <a:chExt cx="148219" cy="3434627"/>
          </a:xfrm>
        </p:grpSpPr>
        <p:sp>
          <p:nvSpPr>
            <p:cNvPr id="33" name="Gleichschenkliges Dreieck 15">
              <a:extLst>
                <a:ext uri="{FF2B5EF4-FFF2-40B4-BE49-F238E27FC236}">
                  <a16:creationId xmlns:a16="http://schemas.microsoft.com/office/drawing/2014/main" id="{21DFD93F-8260-E3D8-DC9D-20648E60D317}"/>
                </a:ext>
              </a:extLst>
            </p:cNvPr>
            <p:cNvSpPr>
              <a:spLocks/>
            </p:cNvSpPr>
            <p:nvPr/>
          </p:nvSpPr>
          <p:spPr>
            <a:xfrm rot="5400000">
              <a:off x="3886144" y="3609163"/>
              <a:ext cx="267428" cy="148219"/>
            </a:xfrm>
            <a:custGeom>
              <a:avLst/>
              <a:gdLst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  <a:gd name="connsiteX3" fmla="*/ 0 w 198882"/>
                <a:gd name="connsiteY3" fmla="*/ 113994 h 113994"/>
                <a:gd name="connsiteX0" fmla="*/ 0 w 198882"/>
                <a:gd name="connsiteY0" fmla="*/ 113994 h 205434"/>
                <a:gd name="connsiteX1" fmla="*/ 99441 w 198882"/>
                <a:gd name="connsiteY1" fmla="*/ 0 h 205434"/>
                <a:gd name="connsiteX2" fmla="*/ 198882 w 198882"/>
                <a:gd name="connsiteY2" fmla="*/ 113994 h 205434"/>
                <a:gd name="connsiteX3" fmla="*/ 91440 w 198882"/>
                <a:gd name="connsiteY3" fmla="*/ 205434 h 205434"/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8882" h="113994">
                  <a:moveTo>
                    <a:pt x="0" y="113994"/>
                  </a:moveTo>
                  <a:lnTo>
                    <a:pt x="99441" y="0"/>
                  </a:lnTo>
                  <a:lnTo>
                    <a:pt x="198882" y="113994"/>
                  </a:lnTo>
                </a:path>
              </a:pathLst>
            </a:cu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4" name="Gerader Verbinder 6">
              <a:extLst>
                <a:ext uri="{FF2B5EF4-FFF2-40B4-BE49-F238E27FC236}">
                  <a16:creationId xmlns:a16="http://schemas.microsoft.com/office/drawing/2014/main" id="{9BBA1F74-404F-E912-875E-B075A8E7C8D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1965960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Gerader Verbinder 7">
              <a:extLst>
                <a:ext uri="{FF2B5EF4-FFF2-40B4-BE49-F238E27FC236}">
                  <a16:creationId xmlns:a16="http://schemas.microsoft.com/office/drawing/2014/main" id="{2F31A3E8-889F-58DD-60CB-C86FD07659D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3971152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3" name="Grafik 53">
            <a:extLst>
              <a:ext uri="{FF2B5EF4-FFF2-40B4-BE49-F238E27FC236}">
                <a16:creationId xmlns:a16="http://schemas.microsoft.com/office/drawing/2014/main" id="{434A21C9-F875-BCC0-20FB-B3020381E8BF}"/>
              </a:ext>
            </a:extLst>
          </p:cNvPr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484756" y="2952605"/>
            <a:ext cx="1041821" cy="1041821"/>
          </a:xfrm>
          <a:prstGeom prst="rect">
            <a:avLst/>
          </a:prstGeom>
        </p:spPr>
      </p:pic>
      <p:sp>
        <p:nvSpPr>
          <p:cNvPr id="44" name="Textfeld 17">
            <a:extLst>
              <a:ext uri="{FF2B5EF4-FFF2-40B4-BE49-F238E27FC236}">
                <a16:creationId xmlns:a16="http://schemas.microsoft.com/office/drawing/2014/main" id="{C03C25D6-EBF9-5886-A5BD-794AC680E2AD}"/>
              </a:ext>
            </a:extLst>
          </p:cNvPr>
          <p:cNvSpPr txBox="1">
            <a:spLocks/>
          </p:cNvSpPr>
          <p:nvPr/>
        </p:nvSpPr>
        <p:spPr>
          <a:xfrm>
            <a:off x="3467042" y="4017872"/>
            <a:ext cx="1369452" cy="43088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28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Futura"/>
              </a:rPr>
              <a:t>Roteiro</a:t>
            </a:r>
            <a:endParaRPr lang="en-US" sz="2800" b="1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5" name="Textfeld 17">
            <a:extLst>
              <a:ext uri="{FF2B5EF4-FFF2-40B4-BE49-F238E27FC236}">
                <a16:creationId xmlns:a16="http://schemas.microsoft.com/office/drawing/2014/main" id="{CF6D1B2C-BAEA-7150-3544-B35A9E0BD35E}"/>
              </a:ext>
            </a:extLst>
          </p:cNvPr>
          <p:cNvSpPr txBox="1">
            <a:spLocks/>
          </p:cNvSpPr>
          <p:nvPr/>
        </p:nvSpPr>
        <p:spPr>
          <a:xfrm>
            <a:off x="629087" y="3115802"/>
            <a:ext cx="2916131" cy="63094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b="1">
                <a:solidFill>
                  <a:srgbClr val="C00000"/>
                </a:solidFill>
                <a:sym typeface="Futura"/>
              </a:rPr>
              <a:t>Observação</a:t>
            </a:r>
            <a:endParaRPr lang="en-US" b="1">
              <a:solidFill>
                <a:srgbClr val="C00000"/>
              </a:solidFill>
            </a:endParaRPr>
          </a:p>
          <a:p>
            <a:pPr marL="0" lvl="1">
              <a:spcAft>
                <a:spcPts val="600"/>
              </a:spcAft>
              <a:buClr>
                <a:srgbClr val="000000"/>
              </a:buClr>
            </a:pPr>
            <a:endParaRPr lang="en-US" b="1">
              <a:solidFill>
                <a:schemeClr val="accent1"/>
              </a:solidFill>
            </a:endParaRPr>
          </a:p>
        </p:txBody>
      </p:sp>
      <p:pic>
        <p:nvPicPr>
          <p:cNvPr id="46" name="Grafik 63">
            <a:extLst>
              <a:ext uri="{FF2B5EF4-FFF2-40B4-BE49-F238E27FC236}">
                <a16:creationId xmlns:a16="http://schemas.microsoft.com/office/drawing/2014/main" id="{40C84602-BA19-3FB7-9EDB-CEE099AA16E0}"/>
              </a:ext>
            </a:extLst>
          </p:cNvPr>
          <p:cNvPicPr>
            <a:picLocks noChangeAspect="1"/>
          </p:cNvPicPr>
          <p:nvPr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-84144" y="2850592"/>
            <a:ext cx="671012" cy="671012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E615B33B-6283-ADD7-200B-02080D647EC8}"/>
              </a:ext>
            </a:extLst>
          </p:cNvPr>
          <p:cNvSpPr txBox="1"/>
          <p:nvPr/>
        </p:nvSpPr>
        <p:spPr>
          <a:xfrm>
            <a:off x="4526577" y="1670326"/>
            <a:ext cx="7363815" cy="35017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lvl="1">
              <a:lnSpc>
                <a:spcPct val="150000"/>
              </a:lnSpc>
              <a:spcAft>
                <a:spcPts val="600"/>
              </a:spcAft>
            </a:pPr>
            <a:endParaRPr lang="en-US" sz="2400" b="1">
              <a:latin typeface="Arial"/>
              <a:cs typeface="Arial"/>
            </a:endParaRPr>
          </a:p>
          <a:p>
            <a:pPr lvl="1">
              <a:lnSpc>
                <a:spcPct val="150000"/>
              </a:lnSpc>
              <a:spcAft>
                <a:spcPts val="600"/>
              </a:spcAft>
            </a:pPr>
            <a:r>
              <a:rPr lang="en-US" sz="2400" noProof="1">
                <a:latin typeface="Arial"/>
                <a:cs typeface="Arial"/>
              </a:rPr>
              <a:t>Temos um desconto de R$ 10,00 reais mensais cadastrando o pagamento no Débito automatico e envio da fatura por e-mail. Pode ser?</a:t>
            </a:r>
          </a:p>
          <a:p>
            <a:pPr lvl="1">
              <a:lnSpc>
                <a:spcPct val="150000"/>
              </a:lnSpc>
              <a:spcAft>
                <a:spcPts val="600"/>
              </a:spcAft>
            </a:pPr>
            <a:r>
              <a:rPr lang="en-US" sz="2400" noProof="1">
                <a:latin typeface="Arial"/>
                <a:cs typeface="Arial"/>
              </a:rPr>
              <a:t>Qual banco você tem conta? (</a:t>
            </a:r>
            <a:r>
              <a:rPr lang="en-US" sz="2000" i="1" noProof="1">
                <a:latin typeface="Arial"/>
                <a:cs typeface="Arial"/>
              </a:rPr>
              <a:t>aguarde o cliente responder e preencha com os dados da conta</a:t>
            </a:r>
            <a:r>
              <a:rPr lang="en-US" sz="2400" noProof="1">
                <a:latin typeface="Arial"/>
                <a:cs typeface="Arial"/>
              </a:rPr>
              <a:t>).</a:t>
            </a:r>
            <a:endParaRPr lang="en-US" sz="1600" noProof="1">
              <a:latin typeface="Arial"/>
              <a:cs typeface="Arial"/>
            </a:endParaRPr>
          </a:p>
        </p:txBody>
      </p:sp>
      <p:sp>
        <p:nvSpPr>
          <p:cNvPr id="6" name="Pfeil: Chevron 5">
            <a:hlinkClick r:id="rId14" action="ppaction://hlinksldjump"/>
            <a:extLst>
              <a:ext uri="{FF2B5EF4-FFF2-40B4-BE49-F238E27FC236}">
                <a16:creationId xmlns:a16="http://schemas.microsoft.com/office/drawing/2014/main" id="{D5BB4F03-D7BC-9D1B-28D5-291A25195A6E}"/>
              </a:ext>
            </a:extLst>
          </p:cNvPr>
          <p:cNvSpPr>
            <a:spLocks/>
          </p:cNvSpPr>
          <p:nvPr>
            <p:custDataLst>
              <p:tags r:id="rId3"/>
            </p:custDataLst>
          </p:nvPr>
        </p:nvSpPr>
        <p:spPr>
          <a:xfrm>
            <a:off x="9482801" y="6325436"/>
            <a:ext cx="2205105" cy="531924"/>
          </a:xfrm>
          <a:prstGeom prst="chevron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108000" rIns="144000" bIns="10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b="1">
                <a:solidFill>
                  <a:schemeClr val="tx1"/>
                </a:solidFill>
              </a:rPr>
              <a:t>Continua Multi </a:t>
            </a:r>
          </a:p>
        </p:txBody>
      </p:sp>
      <p:sp>
        <p:nvSpPr>
          <p:cNvPr id="3" name="Textfeld 17">
            <a:extLst>
              <a:ext uri="{FF2B5EF4-FFF2-40B4-BE49-F238E27FC236}">
                <a16:creationId xmlns:a16="http://schemas.microsoft.com/office/drawing/2014/main" id="{656E879A-F012-5358-CA15-85B659C57E1D}"/>
              </a:ext>
            </a:extLst>
          </p:cNvPr>
          <p:cNvSpPr txBox="1">
            <a:spLocks/>
          </p:cNvSpPr>
          <p:nvPr/>
        </p:nvSpPr>
        <p:spPr>
          <a:xfrm>
            <a:off x="127829" y="236094"/>
            <a:ext cx="1234532" cy="21544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1400" b="1">
                <a:solidFill>
                  <a:schemeClr val="bg1">
                    <a:lumMod val="50000"/>
                  </a:schemeClr>
                </a:solidFill>
                <a:sym typeface="Futura"/>
              </a:rPr>
              <a:t>Multi</a:t>
            </a:r>
          </a:p>
        </p:txBody>
      </p:sp>
      <p:sp>
        <p:nvSpPr>
          <p:cNvPr id="7" name="Pfeil: Fünfeck 4">
            <a:hlinkClick r:id="rId15" action="ppaction://hlinksldjump"/>
            <a:extLst>
              <a:ext uri="{FF2B5EF4-FFF2-40B4-BE49-F238E27FC236}">
                <a16:creationId xmlns:a16="http://schemas.microsoft.com/office/drawing/2014/main" id="{5483FE00-48D2-7DAA-EFE8-A9B49B275664}"/>
              </a:ext>
            </a:extLst>
          </p:cNvPr>
          <p:cNvSpPr>
            <a:spLocks/>
          </p:cNvSpPr>
          <p:nvPr>
            <p:custDataLst>
              <p:tags r:id="rId4"/>
            </p:custDataLst>
          </p:nvPr>
        </p:nvSpPr>
        <p:spPr>
          <a:xfrm>
            <a:off x="7129947" y="6326076"/>
            <a:ext cx="2101351" cy="531924"/>
          </a:xfrm>
          <a:prstGeom prst="homePlate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108000" rtlCol="0" anchor="ctr">
            <a:noAutofit/>
          </a:bodyPr>
          <a:lstStyle/>
          <a:p>
            <a:pPr lvl="0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b="1">
                <a:solidFill>
                  <a:srgbClr val="C00000"/>
                </a:solidFill>
              </a:rPr>
              <a:t>Recusa</a:t>
            </a:r>
          </a:p>
        </p:txBody>
      </p:sp>
    </p:spTree>
    <p:extLst>
      <p:ext uri="{BB962C8B-B14F-4D97-AF65-F5344CB8AC3E}">
        <p14:creationId xmlns:p14="http://schemas.microsoft.com/office/powerpoint/2010/main" val="28145695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3DD848-7A90-C853-E3CC-C981B73122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3DC658C4-8AF5-F878-0E73-2E680BFAFBF6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6" imgW="395" imgH="396" progId="TCLayout.ActiveDocument.1">
                  <p:embed/>
                </p:oleObj>
              </mc:Choice>
              <mc:Fallback>
                <p:oleObj name="Slide do think-cell" r:id="rId6" imgW="395" imgH="39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DC658C4-8AF5-F878-0E73-2E680BFAFBF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Pfeil: Fünfeck 4">
            <a:extLst>
              <a:ext uri="{FF2B5EF4-FFF2-40B4-BE49-F238E27FC236}">
                <a16:creationId xmlns:a16="http://schemas.microsoft.com/office/drawing/2014/main" id="{E23B3491-0082-AD6C-CDD3-0C7855C8990A}"/>
              </a:ext>
            </a:extLst>
          </p:cNvPr>
          <p:cNvSpPr>
            <a:spLocks/>
          </p:cNvSpPr>
          <p:nvPr>
            <p:custDataLst>
              <p:tags r:id="rId2"/>
            </p:custDataLst>
          </p:nvPr>
        </p:nvSpPr>
        <p:spPr>
          <a:xfrm>
            <a:off x="14278" y="12362"/>
            <a:ext cx="11600779" cy="769318"/>
          </a:xfrm>
          <a:prstGeom prst="homePlate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  <a:effectLst>
            <a:glow rad="101600">
              <a:schemeClr val="bg1">
                <a:lumMod val="85000"/>
                <a:alpha val="6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108000" rtlCol="0" anchor="ctr">
            <a:noAutofit/>
          </a:bodyPr>
          <a:lstStyle/>
          <a:p>
            <a:pPr algn="ctr">
              <a:spcAft>
                <a:spcPts val="600"/>
              </a:spcAft>
              <a:tabLst>
                <a:tab pos="1798638" algn="r"/>
              </a:tabLst>
            </a:pPr>
            <a:r>
              <a:rPr lang="en-US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Multi / Informação Regulatorios</a:t>
            </a:r>
            <a:endParaRPr lang="en-US" sz="32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5" name="Grafik 147">
            <a:extLst>
              <a:ext uri="{FF2B5EF4-FFF2-40B4-BE49-F238E27FC236}">
                <a16:creationId xmlns:a16="http://schemas.microsoft.com/office/drawing/2014/main" id="{9D66E8C9-BFDA-6854-963A-BBFAF914474B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0793" y="996024"/>
            <a:ext cx="674302" cy="674302"/>
          </a:xfrm>
          <a:prstGeom prst="rect">
            <a:avLst/>
          </a:prstGeom>
        </p:spPr>
      </p:pic>
      <p:sp>
        <p:nvSpPr>
          <p:cNvPr id="26" name="Textfeld 17">
            <a:extLst>
              <a:ext uri="{FF2B5EF4-FFF2-40B4-BE49-F238E27FC236}">
                <a16:creationId xmlns:a16="http://schemas.microsoft.com/office/drawing/2014/main" id="{9D3D0805-FA7D-D58C-80ED-19FD5EDB0875}"/>
              </a:ext>
            </a:extLst>
          </p:cNvPr>
          <p:cNvSpPr txBox="1">
            <a:spLocks/>
          </p:cNvSpPr>
          <p:nvPr/>
        </p:nvSpPr>
        <p:spPr>
          <a:xfrm>
            <a:off x="146718" y="1716772"/>
            <a:ext cx="2916131" cy="269304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marL="0" lvl="1">
              <a:spcAft>
                <a:spcPts val="600"/>
              </a:spcAft>
            </a:pPr>
            <a:r>
              <a:rPr lang="en-US" sz="1400" b="1" noProof="1"/>
              <a:t>Informação do Plano</a:t>
            </a:r>
            <a:endParaRPr lang="en-US" noProof="1"/>
          </a:p>
          <a:p>
            <a:pPr marL="180975" lvl="1" indent="-180975">
              <a:spcAft>
                <a:spcPts val="600"/>
              </a:spcAft>
              <a:buFont typeface="Arial,Sans-Serif"/>
              <a:buChar char="•"/>
            </a:pPr>
            <a:r>
              <a:rPr lang="en-US" sz="1400" noProof="1"/>
              <a:t> Informe ao cliente sobre a suspensão em caso de inadimplencia.</a:t>
            </a:r>
          </a:p>
          <a:p>
            <a:pPr marL="0" lvl="1">
              <a:spcAft>
                <a:spcPts val="600"/>
              </a:spcAft>
            </a:pPr>
            <a:endParaRPr lang="en-US" sz="1400" noProof="1"/>
          </a:p>
          <a:p>
            <a:pPr marL="0" lvl="1">
              <a:spcAft>
                <a:spcPts val="600"/>
              </a:spcAft>
              <a:buClr>
                <a:srgbClr val="000000"/>
              </a:buClr>
            </a:pPr>
            <a:endParaRPr lang="en-US" sz="1400" noProof="1">
              <a:solidFill>
                <a:srgbClr val="000000"/>
              </a:solidFill>
            </a:endParaRPr>
          </a:p>
          <a:p>
            <a:pPr marL="0" lvl="1">
              <a:spcAft>
                <a:spcPts val="600"/>
              </a:spcAft>
              <a:buClr>
                <a:srgbClr val="000000"/>
              </a:buClr>
            </a:pPr>
            <a:endParaRPr lang="en-US" sz="1400" noProof="1">
              <a:solidFill>
                <a:srgbClr val="000000"/>
              </a:solidFill>
            </a:endParaRPr>
          </a:p>
          <a:p>
            <a:pPr marL="0" lvl="1" indent="-285750">
              <a:spcAft>
                <a:spcPts val="600"/>
              </a:spcAft>
              <a:buClr>
                <a:srgbClr val="000000"/>
              </a:buClr>
              <a:buFont typeface="Calibri"/>
              <a:buChar char="-"/>
            </a:pPr>
            <a:endParaRPr lang="en-US" sz="1400" noProof="1">
              <a:solidFill>
                <a:srgbClr val="000000"/>
              </a:solidFill>
            </a:endParaRPr>
          </a:p>
          <a:p>
            <a:pPr marL="0" lvl="1">
              <a:spcAft>
                <a:spcPts val="600"/>
              </a:spcAft>
              <a:buClr>
                <a:srgbClr val="000000"/>
              </a:buClr>
            </a:pPr>
            <a:endParaRPr lang="en-US" sz="1400" noProof="1">
              <a:solidFill>
                <a:srgbClr val="0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Calibri" panose="020B0604020202020204" pitchFamily="34" charset="0"/>
              <a:buChar char="-"/>
            </a:pPr>
            <a:endParaRPr lang="en-US" sz="1400" noProof="1">
              <a:solidFill>
                <a:srgbClr val="000000"/>
              </a:solidFill>
            </a:endParaRPr>
          </a:p>
        </p:txBody>
      </p:sp>
      <p:sp>
        <p:nvSpPr>
          <p:cNvPr id="27" name="Textfeld 17">
            <a:extLst>
              <a:ext uri="{FF2B5EF4-FFF2-40B4-BE49-F238E27FC236}">
                <a16:creationId xmlns:a16="http://schemas.microsoft.com/office/drawing/2014/main" id="{B3FB56A0-6013-EE75-07E2-7CBB88B23F01}"/>
              </a:ext>
            </a:extLst>
          </p:cNvPr>
          <p:cNvSpPr txBox="1">
            <a:spLocks/>
          </p:cNvSpPr>
          <p:nvPr/>
        </p:nvSpPr>
        <p:spPr>
          <a:xfrm>
            <a:off x="745095" y="1296825"/>
            <a:ext cx="2916131" cy="276999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b="1">
                <a:solidFill>
                  <a:srgbClr val="C00000"/>
                </a:solidFill>
                <a:sym typeface="Futura"/>
              </a:rPr>
              <a:t>Checklist</a:t>
            </a:r>
            <a:endParaRPr lang="en-US" b="1">
              <a:solidFill>
                <a:srgbClr val="C00000"/>
              </a:solidFill>
            </a:endParaRPr>
          </a:p>
        </p:txBody>
      </p:sp>
      <p:grpSp>
        <p:nvGrpSpPr>
          <p:cNvPr id="32" name="Gruppieren 4">
            <a:extLst>
              <a:ext uri="{FF2B5EF4-FFF2-40B4-BE49-F238E27FC236}">
                <a16:creationId xmlns:a16="http://schemas.microsoft.com/office/drawing/2014/main" id="{B146C082-C5D0-02D5-5E60-E2B49ABB5943}"/>
              </a:ext>
            </a:extLst>
          </p:cNvPr>
          <p:cNvGrpSpPr>
            <a:grpSpLocks/>
          </p:cNvGrpSpPr>
          <p:nvPr/>
        </p:nvGrpSpPr>
        <p:grpSpPr>
          <a:xfrm>
            <a:off x="3068722" y="1158088"/>
            <a:ext cx="243413" cy="5347460"/>
            <a:chOff x="3945748" y="1965960"/>
            <a:chExt cx="148219" cy="3434627"/>
          </a:xfrm>
        </p:grpSpPr>
        <p:sp>
          <p:nvSpPr>
            <p:cNvPr id="33" name="Gleichschenkliges Dreieck 15">
              <a:extLst>
                <a:ext uri="{FF2B5EF4-FFF2-40B4-BE49-F238E27FC236}">
                  <a16:creationId xmlns:a16="http://schemas.microsoft.com/office/drawing/2014/main" id="{5ABBB170-E6A3-6418-E8D2-9E118FD7D944}"/>
                </a:ext>
              </a:extLst>
            </p:cNvPr>
            <p:cNvSpPr>
              <a:spLocks/>
            </p:cNvSpPr>
            <p:nvPr/>
          </p:nvSpPr>
          <p:spPr>
            <a:xfrm rot="5400000">
              <a:off x="3886144" y="3609163"/>
              <a:ext cx="267428" cy="148219"/>
            </a:xfrm>
            <a:custGeom>
              <a:avLst/>
              <a:gdLst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  <a:gd name="connsiteX3" fmla="*/ 0 w 198882"/>
                <a:gd name="connsiteY3" fmla="*/ 113994 h 113994"/>
                <a:gd name="connsiteX0" fmla="*/ 0 w 198882"/>
                <a:gd name="connsiteY0" fmla="*/ 113994 h 205434"/>
                <a:gd name="connsiteX1" fmla="*/ 99441 w 198882"/>
                <a:gd name="connsiteY1" fmla="*/ 0 h 205434"/>
                <a:gd name="connsiteX2" fmla="*/ 198882 w 198882"/>
                <a:gd name="connsiteY2" fmla="*/ 113994 h 205434"/>
                <a:gd name="connsiteX3" fmla="*/ 91440 w 198882"/>
                <a:gd name="connsiteY3" fmla="*/ 205434 h 205434"/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8882" h="113994">
                  <a:moveTo>
                    <a:pt x="0" y="113994"/>
                  </a:moveTo>
                  <a:lnTo>
                    <a:pt x="99441" y="0"/>
                  </a:lnTo>
                  <a:lnTo>
                    <a:pt x="198882" y="113994"/>
                  </a:lnTo>
                </a:path>
              </a:pathLst>
            </a:cu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4" name="Gerader Verbinder 6">
              <a:extLst>
                <a:ext uri="{FF2B5EF4-FFF2-40B4-BE49-F238E27FC236}">
                  <a16:creationId xmlns:a16="http://schemas.microsoft.com/office/drawing/2014/main" id="{563EE54C-1E69-3023-68C7-3CA92E7A92B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1965960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Gerader Verbinder 7">
              <a:extLst>
                <a:ext uri="{FF2B5EF4-FFF2-40B4-BE49-F238E27FC236}">
                  <a16:creationId xmlns:a16="http://schemas.microsoft.com/office/drawing/2014/main" id="{EBA89725-73B7-4C18-AAED-70D2F768CE2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3971152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3" name="Grafik 53">
            <a:extLst>
              <a:ext uri="{FF2B5EF4-FFF2-40B4-BE49-F238E27FC236}">
                <a16:creationId xmlns:a16="http://schemas.microsoft.com/office/drawing/2014/main" id="{60E07397-987C-5926-879B-B60335EB6D1E}"/>
              </a:ext>
            </a:extLst>
          </p:cNvPr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484756" y="2952605"/>
            <a:ext cx="1041821" cy="1041821"/>
          </a:xfrm>
          <a:prstGeom prst="rect">
            <a:avLst/>
          </a:prstGeom>
        </p:spPr>
      </p:pic>
      <p:sp>
        <p:nvSpPr>
          <p:cNvPr id="44" name="Textfeld 17">
            <a:extLst>
              <a:ext uri="{FF2B5EF4-FFF2-40B4-BE49-F238E27FC236}">
                <a16:creationId xmlns:a16="http://schemas.microsoft.com/office/drawing/2014/main" id="{3858D223-4D64-33BE-E86C-490E6C346BBD}"/>
              </a:ext>
            </a:extLst>
          </p:cNvPr>
          <p:cNvSpPr txBox="1">
            <a:spLocks/>
          </p:cNvSpPr>
          <p:nvPr/>
        </p:nvSpPr>
        <p:spPr>
          <a:xfrm>
            <a:off x="3467042" y="4017872"/>
            <a:ext cx="1369452" cy="43088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28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Futura"/>
              </a:rPr>
              <a:t>Roteiro</a:t>
            </a:r>
            <a:endParaRPr lang="en-US" sz="2800" b="1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5" name="Textfeld 17">
            <a:extLst>
              <a:ext uri="{FF2B5EF4-FFF2-40B4-BE49-F238E27FC236}">
                <a16:creationId xmlns:a16="http://schemas.microsoft.com/office/drawing/2014/main" id="{1326AA13-2CF4-6892-115D-F29FB7886C9A}"/>
              </a:ext>
            </a:extLst>
          </p:cNvPr>
          <p:cNvSpPr txBox="1">
            <a:spLocks/>
          </p:cNvSpPr>
          <p:nvPr/>
        </p:nvSpPr>
        <p:spPr>
          <a:xfrm>
            <a:off x="673911" y="4225184"/>
            <a:ext cx="2916131" cy="63094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b="1">
                <a:solidFill>
                  <a:srgbClr val="C00000"/>
                </a:solidFill>
                <a:sym typeface="Futura"/>
              </a:rPr>
              <a:t>Observação</a:t>
            </a:r>
            <a:endParaRPr lang="en-US" b="1">
              <a:solidFill>
                <a:srgbClr val="C00000"/>
              </a:solidFill>
            </a:endParaRPr>
          </a:p>
          <a:p>
            <a:pPr marL="0" lvl="1">
              <a:spcAft>
                <a:spcPts val="600"/>
              </a:spcAft>
              <a:buClr>
                <a:srgbClr val="000000"/>
              </a:buClr>
            </a:pPr>
            <a:endParaRPr lang="en-US" b="1">
              <a:solidFill>
                <a:schemeClr val="accent1"/>
              </a:solidFill>
            </a:endParaRPr>
          </a:p>
        </p:txBody>
      </p:sp>
      <p:pic>
        <p:nvPicPr>
          <p:cNvPr id="46" name="Grafik 63">
            <a:extLst>
              <a:ext uri="{FF2B5EF4-FFF2-40B4-BE49-F238E27FC236}">
                <a16:creationId xmlns:a16="http://schemas.microsoft.com/office/drawing/2014/main" id="{A2652DD7-4715-24AA-306A-BA4F9BE6EBD1}"/>
              </a:ext>
            </a:extLst>
          </p:cNvPr>
          <p:cNvPicPr>
            <a:picLocks noChangeAspect="1"/>
          </p:cNvPicPr>
          <p:nvPr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-39320" y="3959974"/>
            <a:ext cx="671012" cy="671012"/>
          </a:xfrm>
          <a:prstGeom prst="rect">
            <a:avLst/>
          </a:prstGeom>
        </p:spPr>
      </p:pic>
      <p:sp>
        <p:nvSpPr>
          <p:cNvPr id="6" name="Pfeil: Chevron 5">
            <a:hlinkClick r:id="rId14" action="ppaction://hlinksldjump"/>
            <a:extLst>
              <a:ext uri="{FF2B5EF4-FFF2-40B4-BE49-F238E27FC236}">
                <a16:creationId xmlns:a16="http://schemas.microsoft.com/office/drawing/2014/main" id="{CC3E241C-3D37-676A-1F9E-55C522BEF5F4}"/>
              </a:ext>
            </a:extLst>
          </p:cNvPr>
          <p:cNvSpPr>
            <a:spLocks/>
          </p:cNvSpPr>
          <p:nvPr>
            <p:custDataLst>
              <p:tags r:id="rId3"/>
            </p:custDataLst>
          </p:nvPr>
        </p:nvSpPr>
        <p:spPr>
          <a:xfrm>
            <a:off x="9482801" y="6325436"/>
            <a:ext cx="2205105" cy="531924"/>
          </a:xfrm>
          <a:prstGeom prst="chevron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108000" rIns="144000" bIns="10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b="1">
                <a:solidFill>
                  <a:schemeClr val="tx1"/>
                </a:solidFill>
              </a:rPr>
              <a:t>Continua Multi </a:t>
            </a:r>
          </a:p>
        </p:txBody>
      </p:sp>
      <p:sp>
        <p:nvSpPr>
          <p:cNvPr id="3" name="Textfeld 17">
            <a:extLst>
              <a:ext uri="{FF2B5EF4-FFF2-40B4-BE49-F238E27FC236}">
                <a16:creationId xmlns:a16="http://schemas.microsoft.com/office/drawing/2014/main" id="{B1E63CF8-3EDF-037E-B3CA-C87D8B395CD2}"/>
              </a:ext>
            </a:extLst>
          </p:cNvPr>
          <p:cNvSpPr txBox="1">
            <a:spLocks/>
          </p:cNvSpPr>
          <p:nvPr/>
        </p:nvSpPr>
        <p:spPr>
          <a:xfrm>
            <a:off x="65619" y="4839802"/>
            <a:ext cx="2916131" cy="21544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pt-BR" sz="1400">
                <a:solidFill>
                  <a:srgbClr val="000000"/>
                </a:solidFill>
                <a:sym typeface="Futura"/>
              </a:rPr>
              <a:t> Esse é um dado do RGC</a:t>
            </a:r>
            <a:endParaRPr lang="pt-BR" sz="1400">
              <a:solidFill>
                <a:srgbClr val="000000"/>
              </a:solidFill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107A244A-1A66-5DBF-8B2E-C02EB0BD77AE}"/>
              </a:ext>
            </a:extLst>
          </p:cNvPr>
          <p:cNvSpPr txBox="1"/>
          <p:nvPr/>
        </p:nvSpPr>
        <p:spPr>
          <a:xfrm>
            <a:off x="4151768" y="883062"/>
            <a:ext cx="7774640" cy="518090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lvl="1">
              <a:lnSpc>
                <a:spcPct val="150000"/>
              </a:lnSpc>
              <a:spcAft>
                <a:spcPts val="600"/>
              </a:spcAft>
            </a:pPr>
            <a:r>
              <a:rPr lang="pt-BR">
                <a:latin typeface="Arial"/>
                <a:cs typeface="Arial"/>
              </a:rPr>
              <a:t>Em caso de inadimplência os serviços contratados serão suspensos, sendo que a CLARO poderá manter a continuidade parcial ou integral dos serviços durante o período de suspensão por inadimplência. No caso de manutenção parcial ou integral dos serviços, será realizada a cobrança proporcional dos serviços mantidos. A adesão a esta oferta considera que o cliente está ciente e concorda com estas regras.</a:t>
            </a:r>
          </a:p>
          <a:p>
            <a:pPr lvl="1">
              <a:lnSpc>
                <a:spcPct val="150000"/>
              </a:lnSpc>
              <a:spcAft>
                <a:spcPts val="600"/>
              </a:spcAft>
            </a:pPr>
            <a:endParaRPr lang="pt-BR">
              <a:latin typeface="Arial"/>
              <a:cs typeface="Arial"/>
            </a:endParaRPr>
          </a:p>
          <a:p>
            <a:pPr lvl="1">
              <a:lnSpc>
                <a:spcPct val="150000"/>
              </a:lnSpc>
              <a:spcAft>
                <a:spcPts val="600"/>
              </a:spcAft>
            </a:pPr>
            <a:r>
              <a:rPr lang="pt-BR">
                <a:latin typeface="Arial"/>
                <a:cs typeface="Arial"/>
              </a:rPr>
              <a:t>Qualquer hipótese de continuidade da prestação dos serviços de forma parcial ou integral durante o período de suspensão por inadimplência não exime o usuário da obrigação de quitar o débito original que a motivou, podendo, ainda, o contrato ser rescindido nos termos da regulamentação.</a:t>
            </a:r>
          </a:p>
        </p:txBody>
      </p:sp>
      <p:sp>
        <p:nvSpPr>
          <p:cNvPr id="7" name="Textfeld 17">
            <a:extLst>
              <a:ext uri="{FF2B5EF4-FFF2-40B4-BE49-F238E27FC236}">
                <a16:creationId xmlns:a16="http://schemas.microsoft.com/office/drawing/2014/main" id="{F5E9D9F2-AD3A-4B4D-D116-5821EAB718B0}"/>
              </a:ext>
            </a:extLst>
          </p:cNvPr>
          <p:cNvSpPr txBox="1">
            <a:spLocks/>
          </p:cNvSpPr>
          <p:nvPr/>
        </p:nvSpPr>
        <p:spPr>
          <a:xfrm>
            <a:off x="127829" y="236094"/>
            <a:ext cx="1234532" cy="21544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1400" b="1">
                <a:solidFill>
                  <a:schemeClr val="bg1">
                    <a:lumMod val="50000"/>
                  </a:schemeClr>
                </a:solidFill>
                <a:sym typeface="Futura"/>
              </a:rPr>
              <a:t>Multi</a:t>
            </a:r>
          </a:p>
        </p:txBody>
      </p:sp>
      <p:sp>
        <p:nvSpPr>
          <p:cNvPr id="8" name="Pfeil: Fünfeck 4">
            <a:hlinkClick r:id="rId15" action="ppaction://hlinksldjump"/>
            <a:extLst>
              <a:ext uri="{FF2B5EF4-FFF2-40B4-BE49-F238E27FC236}">
                <a16:creationId xmlns:a16="http://schemas.microsoft.com/office/drawing/2014/main" id="{C4FB6057-234A-08EA-A008-76FB85C72D31}"/>
              </a:ext>
            </a:extLst>
          </p:cNvPr>
          <p:cNvSpPr>
            <a:spLocks/>
          </p:cNvSpPr>
          <p:nvPr>
            <p:custDataLst>
              <p:tags r:id="rId4"/>
            </p:custDataLst>
          </p:nvPr>
        </p:nvSpPr>
        <p:spPr>
          <a:xfrm>
            <a:off x="7129947" y="6326076"/>
            <a:ext cx="2101351" cy="531924"/>
          </a:xfrm>
          <a:prstGeom prst="homePlate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108000" rtlCol="0" anchor="ctr">
            <a:noAutofit/>
          </a:bodyPr>
          <a:lstStyle/>
          <a:p>
            <a:pPr lvl="0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b="1">
                <a:solidFill>
                  <a:srgbClr val="C00000"/>
                </a:solidFill>
              </a:rPr>
              <a:t>Recusa</a:t>
            </a:r>
          </a:p>
        </p:txBody>
      </p:sp>
    </p:spTree>
    <p:extLst>
      <p:ext uri="{BB962C8B-B14F-4D97-AF65-F5344CB8AC3E}">
        <p14:creationId xmlns:p14="http://schemas.microsoft.com/office/powerpoint/2010/main" val="220416774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336BB0-E808-CA67-D1E6-623A8453C2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38547329-F064-8119-DF3D-5494A9778D99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6" imgW="395" imgH="396" progId="TCLayout.ActiveDocument.1">
                  <p:embed/>
                </p:oleObj>
              </mc:Choice>
              <mc:Fallback>
                <p:oleObj name="Slide do think-cell" r:id="rId6" imgW="395" imgH="39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8547329-F064-8119-DF3D-5494A9778D9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Pfeil: Fünfeck 4">
            <a:extLst>
              <a:ext uri="{FF2B5EF4-FFF2-40B4-BE49-F238E27FC236}">
                <a16:creationId xmlns:a16="http://schemas.microsoft.com/office/drawing/2014/main" id="{CA9F85D7-4540-6099-99EA-2FFD2C0177AC}"/>
              </a:ext>
            </a:extLst>
          </p:cNvPr>
          <p:cNvSpPr>
            <a:spLocks/>
          </p:cNvSpPr>
          <p:nvPr>
            <p:custDataLst>
              <p:tags r:id="rId2"/>
            </p:custDataLst>
          </p:nvPr>
        </p:nvSpPr>
        <p:spPr>
          <a:xfrm>
            <a:off x="14278" y="12362"/>
            <a:ext cx="11600779" cy="769318"/>
          </a:xfrm>
          <a:prstGeom prst="homePlate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  <a:effectLst>
            <a:glow rad="101600">
              <a:schemeClr val="bg1">
                <a:lumMod val="85000"/>
                <a:alpha val="6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108000" rtlCol="0" anchor="ctr">
            <a:noAutofit/>
          </a:bodyPr>
          <a:lstStyle/>
          <a:p>
            <a:pPr algn="ctr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Multi / Dados Pessoais</a:t>
            </a:r>
            <a:endParaRPr lang="en-US" sz="32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5" name="Grafik 147">
            <a:extLst>
              <a:ext uri="{FF2B5EF4-FFF2-40B4-BE49-F238E27FC236}">
                <a16:creationId xmlns:a16="http://schemas.microsoft.com/office/drawing/2014/main" id="{6A90051E-43B9-A6EB-D9D5-DACB5A8AC3C2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0793" y="996024"/>
            <a:ext cx="674302" cy="674302"/>
          </a:xfrm>
          <a:prstGeom prst="rect">
            <a:avLst/>
          </a:prstGeom>
        </p:spPr>
      </p:pic>
      <p:sp>
        <p:nvSpPr>
          <p:cNvPr id="26" name="Textfeld 17">
            <a:extLst>
              <a:ext uri="{FF2B5EF4-FFF2-40B4-BE49-F238E27FC236}">
                <a16:creationId xmlns:a16="http://schemas.microsoft.com/office/drawing/2014/main" id="{B9A1A767-E13F-1D0E-1C77-91558992CE96}"/>
              </a:ext>
            </a:extLst>
          </p:cNvPr>
          <p:cNvSpPr txBox="1">
            <a:spLocks/>
          </p:cNvSpPr>
          <p:nvPr/>
        </p:nvSpPr>
        <p:spPr>
          <a:xfrm>
            <a:off x="158441" y="1716772"/>
            <a:ext cx="2916131" cy="218521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marL="0" lvl="1">
              <a:spcAft>
                <a:spcPts val="600"/>
              </a:spcAft>
              <a:buClr>
                <a:srgbClr val="000000"/>
              </a:buClr>
            </a:pPr>
            <a:endParaRPr lang="en-US" sz="1400">
              <a:solidFill>
                <a:srgbClr val="000000"/>
              </a:solidFill>
            </a:endParaRPr>
          </a:p>
          <a:p>
            <a:pPr marL="0" lvl="1">
              <a:spcAft>
                <a:spcPts val="600"/>
              </a:spcAft>
            </a:pPr>
            <a:r>
              <a:rPr lang="en-US" sz="1400" b="1">
                <a:solidFill>
                  <a:srgbClr val="000000"/>
                </a:solidFill>
              </a:rPr>
              <a:t>Dados </a:t>
            </a:r>
            <a:r>
              <a:rPr lang="en-US" sz="1400" b="1" err="1">
                <a:solidFill>
                  <a:srgbClr val="000000"/>
                </a:solidFill>
              </a:rPr>
              <a:t>Pessoais</a:t>
            </a:r>
            <a:endParaRPr lang="en-US" sz="1400" b="1">
              <a:solidFill>
                <a:srgbClr val="0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,Sans-Serif"/>
              <a:buChar char="•"/>
            </a:pPr>
            <a:r>
              <a:rPr lang="en-US" sz="1400" noProof="1"/>
              <a:t>Preencha o RG e Nome da sua mãe,</a:t>
            </a:r>
          </a:p>
          <a:p>
            <a:pPr marL="0" lvl="1">
              <a:spcAft>
                <a:spcPts val="600"/>
              </a:spcAft>
              <a:buClr>
                <a:srgbClr val="000000"/>
              </a:buClr>
            </a:pPr>
            <a:endParaRPr lang="en-US" sz="1400" b="1">
              <a:solidFill>
                <a:srgbClr val="000000"/>
              </a:solidFill>
            </a:endParaRPr>
          </a:p>
          <a:p>
            <a:pPr marL="0" lvl="1" indent="-285750">
              <a:spcAft>
                <a:spcPts val="600"/>
              </a:spcAft>
              <a:buClr>
                <a:srgbClr val="000000"/>
              </a:buClr>
              <a:buFont typeface="Calibri"/>
              <a:buChar char="-"/>
            </a:pPr>
            <a:endParaRPr lang="en-US" sz="1400">
              <a:solidFill>
                <a:srgbClr val="000000"/>
              </a:solidFill>
            </a:endParaRPr>
          </a:p>
          <a:p>
            <a:pPr marL="0" lvl="1">
              <a:spcAft>
                <a:spcPts val="600"/>
              </a:spcAft>
              <a:buClr>
                <a:srgbClr val="000000"/>
              </a:buClr>
            </a:pPr>
            <a:endParaRPr lang="en-US" sz="1400">
              <a:solidFill>
                <a:srgbClr val="0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Calibri" panose="020B0604020202020204" pitchFamily="34" charset="0"/>
              <a:buChar char="-"/>
            </a:pPr>
            <a:endParaRPr lang="en-US" sz="1400" b="1">
              <a:solidFill>
                <a:srgbClr val="156082"/>
              </a:solidFill>
            </a:endParaRPr>
          </a:p>
        </p:txBody>
      </p:sp>
      <p:sp>
        <p:nvSpPr>
          <p:cNvPr id="27" name="Textfeld 17">
            <a:extLst>
              <a:ext uri="{FF2B5EF4-FFF2-40B4-BE49-F238E27FC236}">
                <a16:creationId xmlns:a16="http://schemas.microsoft.com/office/drawing/2014/main" id="{AABC8173-CAF7-5165-606F-41A439F83D87}"/>
              </a:ext>
            </a:extLst>
          </p:cNvPr>
          <p:cNvSpPr txBox="1">
            <a:spLocks/>
          </p:cNvSpPr>
          <p:nvPr/>
        </p:nvSpPr>
        <p:spPr>
          <a:xfrm>
            <a:off x="745095" y="1296825"/>
            <a:ext cx="2916131" cy="63094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b="1">
                <a:solidFill>
                  <a:srgbClr val="C00000"/>
                </a:solidFill>
                <a:sym typeface="Futura"/>
              </a:rPr>
              <a:t>Checklist</a:t>
            </a:r>
            <a:endParaRPr lang="en-US" b="1">
              <a:solidFill>
                <a:srgbClr val="C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n-US" b="1">
              <a:solidFill>
                <a:schemeClr val="accent1"/>
              </a:solidFill>
              <a:sym typeface="Futura"/>
            </a:endParaRPr>
          </a:p>
        </p:txBody>
      </p:sp>
      <p:grpSp>
        <p:nvGrpSpPr>
          <p:cNvPr id="32" name="Gruppieren 4">
            <a:extLst>
              <a:ext uri="{FF2B5EF4-FFF2-40B4-BE49-F238E27FC236}">
                <a16:creationId xmlns:a16="http://schemas.microsoft.com/office/drawing/2014/main" id="{01A7D87E-FC6F-4D1E-E439-AE0DE84F8B84}"/>
              </a:ext>
            </a:extLst>
          </p:cNvPr>
          <p:cNvGrpSpPr>
            <a:grpSpLocks/>
          </p:cNvGrpSpPr>
          <p:nvPr/>
        </p:nvGrpSpPr>
        <p:grpSpPr>
          <a:xfrm>
            <a:off x="3068722" y="1158088"/>
            <a:ext cx="243413" cy="5347460"/>
            <a:chOff x="3945748" y="1965960"/>
            <a:chExt cx="148219" cy="3434627"/>
          </a:xfrm>
        </p:grpSpPr>
        <p:sp>
          <p:nvSpPr>
            <p:cNvPr id="33" name="Gleichschenkliges Dreieck 15">
              <a:extLst>
                <a:ext uri="{FF2B5EF4-FFF2-40B4-BE49-F238E27FC236}">
                  <a16:creationId xmlns:a16="http://schemas.microsoft.com/office/drawing/2014/main" id="{A0FB8FBC-DB06-E4D9-4AAF-9C987441F048}"/>
                </a:ext>
              </a:extLst>
            </p:cNvPr>
            <p:cNvSpPr>
              <a:spLocks/>
            </p:cNvSpPr>
            <p:nvPr/>
          </p:nvSpPr>
          <p:spPr>
            <a:xfrm rot="5400000">
              <a:off x="3886144" y="3609163"/>
              <a:ext cx="267428" cy="148219"/>
            </a:xfrm>
            <a:custGeom>
              <a:avLst/>
              <a:gdLst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  <a:gd name="connsiteX3" fmla="*/ 0 w 198882"/>
                <a:gd name="connsiteY3" fmla="*/ 113994 h 113994"/>
                <a:gd name="connsiteX0" fmla="*/ 0 w 198882"/>
                <a:gd name="connsiteY0" fmla="*/ 113994 h 205434"/>
                <a:gd name="connsiteX1" fmla="*/ 99441 w 198882"/>
                <a:gd name="connsiteY1" fmla="*/ 0 h 205434"/>
                <a:gd name="connsiteX2" fmla="*/ 198882 w 198882"/>
                <a:gd name="connsiteY2" fmla="*/ 113994 h 205434"/>
                <a:gd name="connsiteX3" fmla="*/ 91440 w 198882"/>
                <a:gd name="connsiteY3" fmla="*/ 205434 h 205434"/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8882" h="113994">
                  <a:moveTo>
                    <a:pt x="0" y="113994"/>
                  </a:moveTo>
                  <a:lnTo>
                    <a:pt x="99441" y="0"/>
                  </a:lnTo>
                  <a:lnTo>
                    <a:pt x="198882" y="113994"/>
                  </a:lnTo>
                </a:path>
              </a:pathLst>
            </a:cu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4" name="Gerader Verbinder 6">
              <a:extLst>
                <a:ext uri="{FF2B5EF4-FFF2-40B4-BE49-F238E27FC236}">
                  <a16:creationId xmlns:a16="http://schemas.microsoft.com/office/drawing/2014/main" id="{2E2B39D8-F642-A6D5-2B7B-6F5810E091A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1965960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Gerader Verbinder 7">
              <a:extLst>
                <a:ext uri="{FF2B5EF4-FFF2-40B4-BE49-F238E27FC236}">
                  <a16:creationId xmlns:a16="http://schemas.microsoft.com/office/drawing/2014/main" id="{137608E0-10FB-2A6F-3BD1-1A273DDACA8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3971152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3" name="Grafik 53">
            <a:extLst>
              <a:ext uri="{FF2B5EF4-FFF2-40B4-BE49-F238E27FC236}">
                <a16:creationId xmlns:a16="http://schemas.microsoft.com/office/drawing/2014/main" id="{A8ABB049-B758-32BF-4F77-A6E3C0C0EA91}"/>
              </a:ext>
            </a:extLst>
          </p:cNvPr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484756" y="2952605"/>
            <a:ext cx="1041821" cy="1041821"/>
          </a:xfrm>
          <a:prstGeom prst="rect">
            <a:avLst/>
          </a:prstGeom>
        </p:spPr>
      </p:pic>
      <p:sp>
        <p:nvSpPr>
          <p:cNvPr id="44" name="Textfeld 17">
            <a:extLst>
              <a:ext uri="{FF2B5EF4-FFF2-40B4-BE49-F238E27FC236}">
                <a16:creationId xmlns:a16="http://schemas.microsoft.com/office/drawing/2014/main" id="{FC6DBA0A-B22F-27E6-2DED-21F5F84C2E3A}"/>
              </a:ext>
            </a:extLst>
          </p:cNvPr>
          <p:cNvSpPr txBox="1">
            <a:spLocks/>
          </p:cNvSpPr>
          <p:nvPr/>
        </p:nvSpPr>
        <p:spPr>
          <a:xfrm>
            <a:off x="3467042" y="4017872"/>
            <a:ext cx="1369452" cy="43088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28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Futura"/>
              </a:rPr>
              <a:t>Roteiro</a:t>
            </a:r>
            <a:endParaRPr lang="en-US" sz="2800" b="1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5" name="Textfeld 17">
            <a:extLst>
              <a:ext uri="{FF2B5EF4-FFF2-40B4-BE49-F238E27FC236}">
                <a16:creationId xmlns:a16="http://schemas.microsoft.com/office/drawing/2014/main" id="{06A74DC2-A830-8376-D51B-C5BB9A46BA3D}"/>
              </a:ext>
            </a:extLst>
          </p:cNvPr>
          <p:cNvSpPr txBox="1">
            <a:spLocks/>
          </p:cNvSpPr>
          <p:nvPr/>
        </p:nvSpPr>
        <p:spPr>
          <a:xfrm>
            <a:off x="673911" y="3603861"/>
            <a:ext cx="2916131" cy="63094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b="1">
                <a:solidFill>
                  <a:srgbClr val="C00000"/>
                </a:solidFill>
                <a:sym typeface="Futura"/>
              </a:rPr>
              <a:t>Observação</a:t>
            </a:r>
            <a:endParaRPr lang="en-US" b="1">
              <a:solidFill>
                <a:srgbClr val="C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n-US" b="1">
              <a:solidFill>
                <a:schemeClr val="accent1"/>
              </a:solidFill>
            </a:endParaRPr>
          </a:p>
        </p:txBody>
      </p:sp>
      <p:pic>
        <p:nvPicPr>
          <p:cNvPr id="46" name="Grafik 63">
            <a:extLst>
              <a:ext uri="{FF2B5EF4-FFF2-40B4-BE49-F238E27FC236}">
                <a16:creationId xmlns:a16="http://schemas.microsoft.com/office/drawing/2014/main" id="{178DB86E-9DDE-0AED-F15A-1994C5DEB626}"/>
              </a:ext>
            </a:extLst>
          </p:cNvPr>
          <p:cNvPicPr>
            <a:picLocks noChangeAspect="1"/>
          </p:cNvPicPr>
          <p:nvPr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-39320" y="3338651"/>
            <a:ext cx="671012" cy="671012"/>
          </a:xfrm>
          <a:prstGeom prst="rect">
            <a:avLst/>
          </a:prstGeom>
        </p:spPr>
      </p:pic>
      <p:sp>
        <p:nvSpPr>
          <p:cNvPr id="4" name="Pfeil: Chevron 5">
            <a:hlinkClick r:id="rId14" action="ppaction://hlinksldjump"/>
            <a:extLst>
              <a:ext uri="{FF2B5EF4-FFF2-40B4-BE49-F238E27FC236}">
                <a16:creationId xmlns:a16="http://schemas.microsoft.com/office/drawing/2014/main" id="{7041B643-FDA0-0591-A3BC-96373C56561C}"/>
              </a:ext>
            </a:extLst>
          </p:cNvPr>
          <p:cNvSpPr>
            <a:spLocks/>
          </p:cNvSpPr>
          <p:nvPr>
            <p:custDataLst>
              <p:tags r:id="rId3"/>
            </p:custDataLst>
          </p:nvPr>
        </p:nvSpPr>
        <p:spPr>
          <a:xfrm>
            <a:off x="9412465" y="6325437"/>
            <a:ext cx="2205105" cy="531924"/>
          </a:xfrm>
          <a:prstGeom prst="chevron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108000" rIns="144000" bIns="10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b="1">
                <a:solidFill>
                  <a:schemeClr val="tx1"/>
                </a:solidFill>
              </a:rPr>
              <a:t>Continua Multi 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57DEDB66-3C03-E9A8-B124-B5DFD80EA120}"/>
              </a:ext>
            </a:extLst>
          </p:cNvPr>
          <p:cNvSpPr txBox="1"/>
          <p:nvPr/>
        </p:nvSpPr>
        <p:spPr>
          <a:xfrm>
            <a:off x="5130820" y="3227420"/>
            <a:ext cx="5934388" cy="12087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pt-BR" sz="2400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Por favor, me informe seu RG e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pt-BR" sz="2400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o nome da sua mãe.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53E22765-A965-3559-19D1-8328B147AFDD}"/>
              </a:ext>
            </a:extLst>
          </p:cNvPr>
          <p:cNvSpPr txBox="1"/>
          <p:nvPr/>
        </p:nvSpPr>
        <p:spPr>
          <a:xfrm>
            <a:off x="70339" y="4443046"/>
            <a:ext cx="2743200" cy="9541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,Sans-Serif"/>
              <a:buChar char="•"/>
            </a:pPr>
            <a:r>
              <a:rPr lang="en-US" sz="1400" noProof="1"/>
              <a:t>Nesta tela não é necessário perguntar ao cliente a profissão, genero e escolaridade.</a:t>
            </a:r>
          </a:p>
        </p:txBody>
      </p:sp>
      <p:sp>
        <p:nvSpPr>
          <p:cNvPr id="2" name="Textfeld 17">
            <a:extLst>
              <a:ext uri="{FF2B5EF4-FFF2-40B4-BE49-F238E27FC236}">
                <a16:creationId xmlns:a16="http://schemas.microsoft.com/office/drawing/2014/main" id="{364CD3A3-2443-60A1-5B42-3A21A62CF63F}"/>
              </a:ext>
            </a:extLst>
          </p:cNvPr>
          <p:cNvSpPr txBox="1">
            <a:spLocks/>
          </p:cNvSpPr>
          <p:nvPr/>
        </p:nvSpPr>
        <p:spPr>
          <a:xfrm>
            <a:off x="127829" y="236094"/>
            <a:ext cx="1234532" cy="21544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1400" b="1">
                <a:solidFill>
                  <a:schemeClr val="bg1">
                    <a:lumMod val="50000"/>
                  </a:schemeClr>
                </a:solidFill>
                <a:sym typeface="Futura"/>
              </a:rPr>
              <a:t>Multi</a:t>
            </a:r>
          </a:p>
        </p:txBody>
      </p:sp>
      <p:sp>
        <p:nvSpPr>
          <p:cNvPr id="7" name="Pfeil: Fünfeck 4">
            <a:hlinkClick r:id="rId15" action="ppaction://hlinksldjump"/>
            <a:extLst>
              <a:ext uri="{FF2B5EF4-FFF2-40B4-BE49-F238E27FC236}">
                <a16:creationId xmlns:a16="http://schemas.microsoft.com/office/drawing/2014/main" id="{4FF94572-0A8A-1E6E-7F00-E6BF911FF440}"/>
              </a:ext>
            </a:extLst>
          </p:cNvPr>
          <p:cNvSpPr>
            <a:spLocks/>
          </p:cNvSpPr>
          <p:nvPr>
            <p:custDataLst>
              <p:tags r:id="rId4"/>
            </p:custDataLst>
          </p:nvPr>
        </p:nvSpPr>
        <p:spPr>
          <a:xfrm>
            <a:off x="7129947" y="6326076"/>
            <a:ext cx="2101351" cy="531924"/>
          </a:xfrm>
          <a:prstGeom prst="homePlate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108000" rtlCol="0" anchor="ctr">
            <a:noAutofit/>
          </a:bodyPr>
          <a:lstStyle/>
          <a:p>
            <a:pPr lvl="0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b="1">
                <a:solidFill>
                  <a:srgbClr val="C00000"/>
                </a:solidFill>
              </a:rPr>
              <a:t>Recusa</a:t>
            </a:r>
          </a:p>
        </p:txBody>
      </p:sp>
    </p:spTree>
    <p:extLst>
      <p:ext uri="{BB962C8B-B14F-4D97-AF65-F5344CB8AC3E}">
        <p14:creationId xmlns:p14="http://schemas.microsoft.com/office/powerpoint/2010/main" val="10936373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D29146-F980-0601-85B7-5F6FE771FE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36E72ED1-29D7-EAED-3CDF-8CD265A88F9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6" imgW="395" imgH="396" progId="TCLayout.ActiveDocument.1">
                  <p:embed/>
                </p:oleObj>
              </mc:Choice>
              <mc:Fallback>
                <p:oleObj name="Slide do think-cell" r:id="rId6" imgW="395" imgH="39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6E72ED1-29D7-EAED-3CDF-8CD265A88F9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Pfeil: Fünfeck 4">
            <a:extLst>
              <a:ext uri="{FF2B5EF4-FFF2-40B4-BE49-F238E27FC236}">
                <a16:creationId xmlns:a16="http://schemas.microsoft.com/office/drawing/2014/main" id="{841C9B61-968D-E24C-7BDF-A0DBAE03195C}"/>
              </a:ext>
            </a:extLst>
          </p:cNvPr>
          <p:cNvSpPr>
            <a:spLocks/>
          </p:cNvSpPr>
          <p:nvPr>
            <p:custDataLst>
              <p:tags r:id="rId2"/>
            </p:custDataLst>
          </p:nvPr>
        </p:nvSpPr>
        <p:spPr>
          <a:xfrm>
            <a:off x="14278" y="12362"/>
            <a:ext cx="11600779" cy="769318"/>
          </a:xfrm>
          <a:prstGeom prst="homePlate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  <a:effectLst>
            <a:glow rad="101600">
              <a:schemeClr val="bg1">
                <a:lumMod val="85000"/>
                <a:alpha val="6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108000" rtlCol="0" anchor="ctr">
            <a:noAutofit/>
          </a:bodyPr>
          <a:lstStyle/>
          <a:p>
            <a:pPr algn="ctr">
              <a:spcAft>
                <a:spcPts val="600"/>
              </a:spcAft>
              <a:tabLst>
                <a:tab pos="1798638" algn="r"/>
              </a:tabLst>
            </a:pPr>
            <a:r>
              <a:rPr lang="en-US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Multi / </a:t>
            </a:r>
            <a:r>
              <a:rPr lang="en-US" sz="3600" b="1" noProof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Produtos</a:t>
            </a:r>
            <a:endParaRPr lang="en-US" sz="3200" b="1" noProof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5" name="Grafik 147">
            <a:extLst>
              <a:ext uri="{FF2B5EF4-FFF2-40B4-BE49-F238E27FC236}">
                <a16:creationId xmlns:a16="http://schemas.microsoft.com/office/drawing/2014/main" id="{C1988BB1-EAF3-D9F8-7695-FC236EB6FC36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0793" y="996024"/>
            <a:ext cx="674302" cy="674302"/>
          </a:xfrm>
          <a:prstGeom prst="rect">
            <a:avLst/>
          </a:prstGeom>
        </p:spPr>
      </p:pic>
      <p:sp>
        <p:nvSpPr>
          <p:cNvPr id="26" name="Textfeld 17">
            <a:extLst>
              <a:ext uri="{FF2B5EF4-FFF2-40B4-BE49-F238E27FC236}">
                <a16:creationId xmlns:a16="http://schemas.microsoft.com/office/drawing/2014/main" id="{B3C6E6EE-A85B-43F6-0E8E-B95FD098A9E1}"/>
              </a:ext>
            </a:extLst>
          </p:cNvPr>
          <p:cNvSpPr txBox="1">
            <a:spLocks/>
          </p:cNvSpPr>
          <p:nvPr/>
        </p:nvSpPr>
        <p:spPr>
          <a:xfrm>
            <a:off x="146718" y="1716772"/>
            <a:ext cx="2916131" cy="218521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marL="0" lvl="1">
              <a:spcAft>
                <a:spcPts val="600"/>
              </a:spcAft>
            </a:pPr>
            <a:r>
              <a:rPr lang="en-US" sz="1400" b="1"/>
              <a:t>Informação do Plano</a:t>
            </a:r>
            <a:endParaRPr lang="pt-BR"/>
          </a:p>
          <a:p>
            <a:pPr marL="180975" lvl="1" indent="-180975">
              <a:spcAft>
                <a:spcPts val="600"/>
              </a:spcAft>
              <a:buFont typeface="Arial,Sans-Serif"/>
              <a:buChar char="•"/>
            </a:pPr>
            <a:r>
              <a:rPr lang="en-US" sz="1400" noProof="1"/>
              <a:t>Plano – Velocidade – Download e Upload</a:t>
            </a:r>
          </a:p>
          <a:p>
            <a:pPr marL="180975" lvl="1" indent="-180975">
              <a:spcAft>
                <a:spcPts val="600"/>
              </a:spcAft>
              <a:buFont typeface="Arial,Sans-Serif"/>
              <a:buChar char="•"/>
            </a:pPr>
            <a:r>
              <a:rPr lang="en-US" sz="1400" noProof="1"/>
              <a:t>Valor do Plano, </a:t>
            </a:r>
          </a:p>
          <a:p>
            <a:pPr marL="180975" lvl="1" indent="-180975">
              <a:spcAft>
                <a:spcPts val="600"/>
              </a:spcAft>
              <a:buFont typeface="Arial,Sans-Serif"/>
              <a:buChar char="•"/>
            </a:pPr>
            <a:r>
              <a:rPr lang="en-US" sz="1400" noProof="1"/>
              <a:t>Franquia,</a:t>
            </a:r>
          </a:p>
          <a:p>
            <a:pPr marL="0" lvl="1">
              <a:spcAft>
                <a:spcPts val="600"/>
              </a:spcAft>
            </a:pPr>
            <a:endParaRPr lang="en-US" sz="1400" noProof="1"/>
          </a:p>
          <a:p>
            <a:pPr marL="0" lvl="1">
              <a:spcAft>
                <a:spcPts val="600"/>
              </a:spcAft>
              <a:buClr>
                <a:srgbClr val="000000"/>
              </a:buClr>
            </a:pPr>
            <a:endParaRPr lang="en-US" sz="1400" noProof="1">
              <a:solidFill>
                <a:srgbClr val="0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Calibri" panose="020B0604020202020204" pitchFamily="34" charset="0"/>
              <a:buChar char="-"/>
            </a:pPr>
            <a:endParaRPr lang="en-US" sz="1400" noProof="1">
              <a:solidFill>
                <a:srgbClr val="000000"/>
              </a:solidFill>
            </a:endParaRPr>
          </a:p>
        </p:txBody>
      </p:sp>
      <p:sp>
        <p:nvSpPr>
          <p:cNvPr id="27" name="Textfeld 17">
            <a:extLst>
              <a:ext uri="{FF2B5EF4-FFF2-40B4-BE49-F238E27FC236}">
                <a16:creationId xmlns:a16="http://schemas.microsoft.com/office/drawing/2014/main" id="{99177564-AD8F-F184-4271-3E2E2700A0F7}"/>
              </a:ext>
            </a:extLst>
          </p:cNvPr>
          <p:cNvSpPr txBox="1">
            <a:spLocks/>
          </p:cNvSpPr>
          <p:nvPr/>
        </p:nvSpPr>
        <p:spPr>
          <a:xfrm>
            <a:off x="745095" y="1296825"/>
            <a:ext cx="2916131" cy="276999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b="1">
                <a:solidFill>
                  <a:srgbClr val="C00000"/>
                </a:solidFill>
                <a:sym typeface="Futura"/>
              </a:rPr>
              <a:t>Checklist</a:t>
            </a:r>
            <a:endParaRPr lang="en-US" b="1">
              <a:solidFill>
                <a:srgbClr val="C00000"/>
              </a:solidFill>
            </a:endParaRPr>
          </a:p>
        </p:txBody>
      </p:sp>
      <p:grpSp>
        <p:nvGrpSpPr>
          <p:cNvPr id="32" name="Gruppieren 4">
            <a:extLst>
              <a:ext uri="{FF2B5EF4-FFF2-40B4-BE49-F238E27FC236}">
                <a16:creationId xmlns:a16="http://schemas.microsoft.com/office/drawing/2014/main" id="{10774993-15EB-C5BB-48CF-7D9874408702}"/>
              </a:ext>
            </a:extLst>
          </p:cNvPr>
          <p:cNvGrpSpPr>
            <a:grpSpLocks/>
          </p:cNvGrpSpPr>
          <p:nvPr/>
        </p:nvGrpSpPr>
        <p:grpSpPr>
          <a:xfrm>
            <a:off x="3068722" y="1158088"/>
            <a:ext cx="243413" cy="5347460"/>
            <a:chOff x="3945748" y="1965960"/>
            <a:chExt cx="148219" cy="3434627"/>
          </a:xfrm>
        </p:grpSpPr>
        <p:sp>
          <p:nvSpPr>
            <p:cNvPr id="33" name="Gleichschenkliges Dreieck 15">
              <a:extLst>
                <a:ext uri="{FF2B5EF4-FFF2-40B4-BE49-F238E27FC236}">
                  <a16:creationId xmlns:a16="http://schemas.microsoft.com/office/drawing/2014/main" id="{C065354A-E636-A2C4-AE34-248420DEAFD7}"/>
                </a:ext>
              </a:extLst>
            </p:cNvPr>
            <p:cNvSpPr>
              <a:spLocks/>
            </p:cNvSpPr>
            <p:nvPr/>
          </p:nvSpPr>
          <p:spPr>
            <a:xfrm rot="5400000">
              <a:off x="3886144" y="3609163"/>
              <a:ext cx="267428" cy="148219"/>
            </a:xfrm>
            <a:custGeom>
              <a:avLst/>
              <a:gdLst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  <a:gd name="connsiteX3" fmla="*/ 0 w 198882"/>
                <a:gd name="connsiteY3" fmla="*/ 113994 h 113994"/>
                <a:gd name="connsiteX0" fmla="*/ 0 w 198882"/>
                <a:gd name="connsiteY0" fmla="*/ 113994 h 205434"/>
                <a:gd name="connsiteX1" fmla="*/ 99441 w 198882"/>
                <a:gd name="connsiteY1" fmla="*/ 0 h 205434"/>
                <a:gd name="connsiteX2" fmla="*/ 198882 w 198882"/>
                <a:gd name="connsiteY2" fmla="*/ 113994 h 205434"/>
                <a:gd name="connsiteX3" fmla="*/ 91440 w 198882"/>
                <a:gd name="connsiteY3" fmla="*/ 205434 h 205434"/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8882" h="113994">
                  <a:moveTo>
                    <a:pt x="0" y="113994"/>
                  </a:moveTo>
                  <a:lnTo>
                    <a:pt x="99441" y="0"/>
                  </a:lnTo>
                  <a:lnTo>
                    <a:pt x="198882" y="113994"/>
                  </a:lnTo>
                </a:path>
              </a:pathLst>
            </a:cu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4" name="Gerader Verbinder 6">
              <a:extLst>
                <a:ext uri="{FF2B5EF4-FFF2-40B4-BE49-F238E27FC236}">
                  <a16:creationId xmlns:a16="http://schemas.microsoft.com/office/drawing/2014/main" id="{E06DEFCA-D3EE-1272-942B-535FF0EC537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1965960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Gerader Verbinder 7">
              <a:extLst>
                <a:ext uri="{FF2B5EF4-FFF2-40B4-BE49-F238E27FC236}">
                  <a16:creationId xmlns:a16="http://schemas.microsoft.com/office/drawing/2014/main" id="{B8E090E6-67DD-04FA-79BF-9CA5B54AEBE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3971152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3" name="Grafik 53">
            <a:extLst>
              <a:ext uri="{FF2B5EF4-FFF2-40B4-BE49-F238E27FC236}">
                <a16:creationId xmlns:a16="http://schemas.microsoft.com/office/drawing/2014/main" id="{8E6F9A85-1741-C4AF-92A4-F24B0074A39C}"/>
              </a:ext>
            </a:extLst>
          </p:cNvPr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484756" y="2952605"/>
            <a:ext cx="1041821" cy="1041821"/>
          </a:xfrm>
          <a:prstGeom prst="rect">
            <a:avLst/>
          </a:prstGeom>
        </p:spPr>
      </p:pic>
      <p:sp>
        <p:nvSpPr>
          <p:cNvPr id="44" name="Textfeld 17">
            <a:extLst>
              <a:ext uri="{FF2B5EF4-FFF2-40B4-BE49-F238E27FC236}">
                <a16:creationId xmlns:a16="http://schemas.microsoft.com/office/drawing/2014/main" id="{6BF2B236-B4F1-A784-06EE-8503D7B52787}"/>
              </a:ext>
            </a:extLst>
          </p:cNvPr>
          <p:cNvSpPr txBox="1">
            <a:spLocks/>
          </p:cNvSpPr>
          <p:nvPr/>
        </p:nvSpPr>
        <p:spPr>
          <a:xfrm>
            <a:off x="3467042" y="4017872"/>
            <a:ext cx="1369452" cy="43088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28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Futura"/>
              </a:rPr>
              <a:t>Roteiro</a:t>
            </a:r>
            <a:endParaRPr lang="en-US" sz="2800" b="1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5" name="Textfeld 17">
            <a:extLst>
              <a:ext uri="{FF2B5EF4-FFF2-40B4-BE49-F238E27FC236}">
                <a16:creationId xmlns:a16="http://schemas.microsoft.com/office/drawing/2014/main" id="{5DB663EB-A29D-F110-34ED-3F18AD8F60B8}"/>
              </a:ext>
            </a:extLst>
          </p:cNvPr>
          <p:cNvSpPr txBox="1">
            <a:spLocks/>
          </p:cNvSpPr>
          <p:nvPr/>
        </p:nvSpPr>
        <p:spPr>
          <a:xfrm>
            <a:off x="673911" y="4225184"/>
            <a:ext cx="2916131" cy="63094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b="1">
                <a:solidFill>
                  <a:srgbClr val="C00000"/>
                </a:solidFill>
                <a:sym typeface="Futura"/>
              </a:rPr>
              <a:t>Observação</a:t>
            </a:r>
            <a:endParaRPr lang="en-US" b="1">
              <a:solidFill>
                <a:srgbClr val="C00000"/>
              </a:solidFill>
            </a:endParaRPr>
          </a:p>
          <a:p>
            <a:pPr marL="0" lvl="1">
              <a:spcAft>
                <a:spcPts val="600"/>
              </a:spcAft>
              <a:buClr>
                <a:srgbClr val="000000"/>
              </a:buClr>
            </a:pPr>
            <a:endParaRPr lang="en-US" b="1">
              <a:solidFill>
                <a:schemeClr val="accent1"/>
              </a:solidFill>
            </a:endParaRPr>
          </a:p>
        </p:txBody>
      </p:sp>
      <p:pic>
        <p:nvPicPr>
          <p:cNvPr id="46" name="Grafik 63">
            <a:extLst>
              <a:ext uri="{FF2B5EF4-FFF2-40B4-BE49-F238E27FC236}">
                <a16:creationId xmlns:a16="http://schemas.microsoft.com/office/drawing/2014/main" id="{ECEB3691-7D8B-CA91-5978-7027AC224F6D}"/>
              </a:ext>
            </a:extLst>
          </p:cNvPr>
          <p:cNvPicPr>
            <a:picLocks noChangeAspect="1"/>
          </p:cNvPicPr>
          <p:nvPr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-39320" y="3959974"/>
            <a:ext cx="671012" cy="671012"/>
          </a:xfrm>
          <a:prstGeom prst="rect">
            <a:avLst/>
          </a:prstGeom>
        </p:spPr>
      </p:pic>
      <p:sp>
        <p:nvSpPr>
          <p:cNvPr id="6" name="Pfeil: Chevron 5">
            <a:hlinkClick r:id="rId14" action="ppaction://hlinksldjump"/>
            <a:extLst>
              <a:ext uri="{FF2B5EF4-FFF2-40B4-BE49-F238E27FC236}">
                <a16:creationId xmlns:a16="http://schemas.microsoft.com/office/drawing/2014/main" id="{C1D771F1-110C-FD3C-80E1-A2168F3BBC0C}"/>
              </a:ext>
            </a:extLst>
          </p:cNvPr>
          <p:cNvSpPr>
            <a:spLocks/>
          </p:cNvSpPr>
          <p:nvPr>
            <p:custDataLst>
              <p:tags r:id="rId3"/>
            </p:custDataLst>
          </p:nvPr>
        </p:nvSpPr>
        <p:spPr>
          <a:xfrm>
            <a:off x="9482801" y="6325436"/>
            <a:ext cx="2205105" cy="531924"/>
          </a:xfrm>
          <a:prstGeom prst="chevron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108000" rIns="144000" bIns="10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b="1">
                <a:solidFill>
                  <a:schemeClr val="tx1"/>
                </a:solidFill>
              </a:rPr>
              <a:t>Continua Multi 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AACB9090-5115-3241-B4A5-4C27F6BE36E5}"/>
              </a:ext>
            </a:extLst>
          </p:cNvPr>
          <p:cNvSpPr txBox="1"/>
          <p:nvPr/>
        </p:nvSpPr>
        <p:spPr>
          <a:xfrm>
            <a:off x="4526577" y="1798452"/>
            <a:ext cx="7540785" cy="334784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lvl="1">
              <a:lnSpc>
                <a:spcPct val="150000"/>
              </a:lnSpc>
              <a:spcAft>
                <a:spcPts val="600"/>
              </a:spcAft>
            </a:pPr>
            <a:r>
              <a:rPr lang="en-US" sz="2400" noProof="1">
                <a:latin typeface="Arial"/>
                <a:cs typeface="Arial"/>
              </a:rPr>
              <a:t>Você está adquirindo o </a:t>
            </a:r>
            <a:r>
              <a:rPr lang="en-US" sz="2400" b="1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Plano Multi </a:t>
            </a:r>
            <a:r>
              <a:rPr lang="en-US" sz="2400" noProof="1">
                <a:latin typeface="Arial"/>
                <a:cs typeface="Arial"/>
              </a:rPr>
              <a:t>com internet residencial </a:t>
            </a:r>
            <a:r>
              <a:rPr lang="en-US" sz="2400" b="1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XX Mega</a:t>
            </a:r>
            <a:r>
              <a:rPr lang="en-US" sz="2400" noProof="1">
                <a:latin typeface="Arial"/>
                <a:cs typeface="Arial"/>
              </a:rPr>
              <a:t>, sendo XX Mega de </a:t>
            </a:r>
            <a:r>
              <a:rPr lang="en-US" sz="2400" b="1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Download</a:t>
            </a:r>
            <a:r>
              <a:rPr lang="en-US" sz="2400" noProof="1">
                <a:latin typeface="Arial"/>
                <a:cs typeface="Arial"/>
              </a:rPr>
              <a:t> e XX Mega de </a:t>
            </a:r>
            <a:r>
              <a:rPr lang="en-US" sz="2400" b="1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Upload </a:t>
            </a:r>
            <a:r>
              <a:rPr lang="en-US" sz="2400" noProof="1">
                <a:latin typeface="Arial"/>
                <a:cs typeface="Arial"/>
              </a:rPr>
              <a:t>+ </a:t>
            </a:r>
            <a:r>
              <a:rPr lang="en-US" sz="2400" b="1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Plano Controle XX Giga</a:t>
            </a:r>
            <a:r>
              <a:rPr lang="en-US" sz="2400" noProof="1">
                <a:latin typeface="Arial"/>
                <a:cs typeface="Arial"/>
              </a:rPr>
              <a:t>, sendo de XX GB na franquia e XX de bonus para as redes sociais e chat GPT. Por </a:t>
            </a:r>
            <a:r>
              <a:rPr lang="en-US" sz="2400" b="1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R$ XXX por mês</a:t>
            </a:r>
            <a:r>
              <a:rPr lang="en-US" sz="2400" noProof="1">
                <a:latin typeface="Arial"/>
                <a:cs typeface="Arial"/>
              </a:rPr>
              <a:t>.</a:t>
            </a:r>
          </a:p>
        </p:txBody>
      </p:sp>
      <p:sp>
        <p:nvSpPr>
          <p:cNvPr id="3" name="Textfeld 17">
            <a:extLst>
              <a:ext uri="{FF2B5EF4-FFF2-40B4-BE49-F238E27FC236}">
                <a16:creationId xmlns:a16="http://schemas.microsoft.com/office/drawing/2014/main" id="{29ED1CA8-FFCB-2615-B8E7-A908B1E35A1B}"/>
              </a:ext>
            </a:extLst>
          </p:cNvPr>
          <p:cNvSpPr txBox="1">
            <a:spLocks/>
          </p:cNvSpPr>
          <p:nvPr/>
        </p:nvSpPr>
        <p:spPr>
          <a:xfrm>
            <a:off x="257110" y="4856126"/>
            <a:ext cx="2916131" cy="21544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marL="180975" lvl="1" indent="-180975">
              <a:spcAft>
                <a:spcPts val="600"/>
              </a:spcAft>
              <a:buFont typeface="Arial,Sans-Serif"/>
              <a:buChar char="•"/>
            </a:pPr>
            <a:r>
              <a:rPr lang="pt-BR" sz="1400"/>
              <a:t>Ressalte os benefícios do plano</a:t>
            </a:r>
            <a:endParaRPr lang="en-US" sz="1400"/>
          </a:p>
        </p:txBody>
      </p:sp>
      <p:sp>
        <p:nvSpPr>
          <p:cNvPr id="7" name="Textfeld 17">
            <a:extLst>
              <a:ext uri="{FF2B5EF4-FFF2-40B4-BE49-F238E27FC236}">
                <a16:creationId xmlns:a16="http://schemas.microsoft.com/office/drawing/2014/main" id="{A93598D3-878B-E61B-B367-4110C527C030}"/>
              </a:ext>
            </a:extLst>
          </p:cNvPr>
          <p:cNvSpPr txBox="1">
            <a:spLocks/>
          </p:cNvSpPr>
          <p:nvPr/>
        </p:nvSpPr>
        <p:spPr>
          <a:xfrm>
            <a:off x="127829" y="236094"/>
            <a:ext cx="1234532" cy="21544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1400" b="1">
                <a:solidFill>
                  <a:schemeClr val="bg1">
                    <a:lumMod val="50000"/>
                  </a:schemeClr>
                </a:solidFill>
                <a:sym typeface="Futura"/>
              </a:rPr>
              <a:t>Multi</a:t>
            </a:r>
          </a:p>
        </p:txBody>
      </p:sp>
      <p:sp>
        <p:nvSpPr>
          <p:cNvPr id="8" name="Pfeil: Fünfeck 4">
            <a:hlinkClick r:id="rId15" action="ppaction://hlinksldjump"/>
            <a:extLst>
              <a:ext uri="{FF2B5EF4-FFF2-40B4-BE49-F238E27FC236}">
                <a16:creationId xmlns:a16="http://schemas.microsoft.com/office/drawing/2014/main" id="{4C0ABDC4-629D-2D71-F118-1A7986BFAFB1}"/>
              </a:ext>
            </a:extLst>
          </p:cNvPr>
          <p:cNvSpPr>
            <a:spLocks/>
          </p:cNvSpPr>
          <p:nvPr>
            <p:custDataLst>
              <p:tags r:id="rId4"/>
            </p:custDataLst>
          </p:nvPr>
        </p:nvSpPr>
        <p:spPr>
          <a:xfrm>
            <a:off x="7129947" y="6326076"/>
            <a:ext cx="2101351" cy="531924"/>
          </a:xfrm>
          <a:prstGeom prst="homePlate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108000" rtlCol="0" anchor="ctr">
            <a:noAutofit/>
          </a:bodyPr>
          <a:lstStyle/>
          <a:p>
            <a:pPr lvl="0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b="1">
                <a:solidFill>
                  <a:srgbClr val="C00000"/>
                </a:solidFill>
              </a:rPr>
              <a:t>Recusa</a:t>
            </a:r>
          </a:p>
        </p:txBody>
      </p:sp>
    </p:spTree>
    <p:extLst>
      <p:ext uri="{BB962C8B-B14F-4D97-AF65-F5344CB8AC3E}">
        <p14:creationId xmlns:p14="http://schemas.microsoft.com/office/powerpoint/2010/main" val="101284161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095F41-FCBF-2525-9AFA-55AFCFDFAB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39A77CF5-B1E6-5F3A-17CB-75039183D42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6" imgW="395" imgH="396" progId="TCLayout.ActiveDocument.1">
                  <p:embed/>
                </p:oleObj>
              </mc:Choice>
              <mc:Fallback>
                <p:oleObj name="Slide do think-cell" r:id="rId6" imgW="395" imgH="39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9A77CF5-B1E6-5F3A-17CB-75039183D42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Pfeil: Fünfeck 4">
            <a:extLst>
              <a:ext uri="{FF2B5EF4-FFF2-40B4-BE49-F238E27FC236}">
                <a16:creationId xmlns:a16="http://schemas.microsoft.com/office/drawing/2014/main" id="{25B58E8A-BD7B-A314-0770-0C157EDCA4B6}"/>
              </a:ext>
            </a:extLst>
          </p:cNvPr>
          <p:cNvSpPr>
            <a:spLocks/>
          </p:cNvSpPr>
          <p:nvPr>
            <p:custDataLst>
              <p:tags r:id="rId2"/>
            </p:custDataLst>
          </p:nvPr>
        </p:nvSpPr>
        <p:spPr>
          <a:xfrm>
            <a:off x="14278" y="12362"/>
            <a:ext cx="11600779" cy="769318"/>
          </a:xfrm>
          <a:prstGeom prst="homePlate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  <a:effectLst>
            <a:glow rad="101600">
              <a:schemeClr val="bg1">
                <a:lumMod val="85000"/>
                <a:alpha val="6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108000" rtlCol="0" anchor="ctr">
            <a:noAutofit/>
          </a:bodyPr>
          <a:lstStyle/>
          <a:p>
            <a:pPr algn="ctr">
              <a:spcAft>
                <a:spcPts val="600"/>
              </a:spcAft>
              <a:tabLst>
                <a:tab pos="1798638" algn="r"/>
              </a:tabLst>
            </a:pPr>
            <a:r>
              <a:rPr lang="en-US" sz="3600" b="1" noProof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Multi / Produtos</a:t>
            </a:r>
            <a:endParaRPr lang="en-US" sz="3200" b="1" noProof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5" name="Grafik 147">
            <a:extLst>
              <a:ext uri="{FF2B5EF4-FFF2-40B4-BE49-F238E27FC236}">
                <a16:creationId xmlns:a16="http://schemas.microsoft.com/office/drawing/2014/main" id="{DA54415D-6608-D4D0-5E56-375766F746C4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0793" y="996024"/>
            <a:ext cx="674302" cy="674302"/>
          </a:xfrm>
          <a:prstGeom prst="rect">
            <a:avLst/>
          </a:prstGeom>
        </p:spPr>
      </p:pic>
      <p:sp>
        <p:nvSpPr>
          <p:cNvPr id="26" name="Textfeld 17">
            <a:extLst>
              <a:ext uri="{FF2B5EF4-FFF2-40B4-BE49-F238E27FC236}">
                <a16:creationId xmlns:a16="http://schemas.microsoft.com/office/drawing/2014/main" id="{DB0AF6B9-1BB3-6BFC-58D2-D4E0FC3BE705}"/>
              </a:ext>
            </a:extLst>
          </p:cNvPr>
          <p:cNvSpPr txBox="1">
            <a:spLocks/>
          </p:cNvSpPr>
          <p:nvPr/>
        </p:nvSpPr>
        <p:spPr>
          <a:xfrm>
            <a:off x="146718" y="1716772"/>
            <a:ext cx="2916131" cy="138499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marL="0" lvl="1">
              <a:spcAft>
                <a:spcPts val="600"/>
              </a:spcAft>
            </a:pPr>
            <a:r>
              <a:rPr lang="en-US" sz="1400" b="1"/>
              <a:t>I</a:t>
            </a:r>
            <a:r>
              <a:rPr lang="en-US" sz="1400" b="1" noProof="1"/>
              <a:t>nformação do Plano</a:t>
            </a:r>
            <a:endParaRPr lang="en-US" noProof="1"/>
          </a:p>
          <a:p>
            <a:pPr marL="180975" lvl="1" indent="-180975">
              <a:spcAft>
                <a:spcPts val="600"/>
              </a:spcAft>
              <a:buFont typeface="Arial,Sans-Serif"/>
              <a:buChar char="•"/>
            </a:pPr>
            <a:r>
              <a:rPr lang="en-US" sz="1400" noProof="1"/>
              <a:t>Fidelidade</a:t>
            </a:r>
          </a:p>
          <a:p>
            <a:pPr marL="180975" lvl="1" indent="-180975">
              <a:spcAft>
                <a:spcPts val="600"/>
              </a:spcAft>
              <a:buFont typeface="Arial,Sans-Serif"/>
              <a:buChar char="•"/>
            </a:pPr>
            <a:r>
              <a:rPr lang="en-US" sz="1400" noProof="1"/>
              <a:t>Reajuste</a:t>
            </a:r>
          </a:p>
          <a:p>
            <a:pPr marL="180975" lvl="1" indent="-180975">
              <a:spcAft>
                <a:spcPts val="600"/>
              </a:spcAft>
              <a:buFont typeface="Arial,Sans-Serif"/>
              <a:buChar char="•"/>
            </a:pPr>
            <a:r>
              <a:rPr lang="en-US" sz="1400" noProof="1"/>
              <a:t>Multa</a:t>
            </a:r>
            <a:endParaRPr lang="en-US" sz="1400" noProof="1">
              <a:solidFill>
                <a:srgbClr val="0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Calibri" panose="020B0604020202020204" pitchFamily="34" charset="0"/>
              <a:buChar char="-"/>
            </a:pPr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7" name="Textfeld 17">
            <a:extLst>
              <a:ext uri="{FF2B5EF4-FFF2-40B4-BE49-F238E27FC236}">
                <a16:creationId xmlns:a16="http://schemas.microsoft.com/office/drawing/2014/main" id="{BE6E76A4-3E69-D9FD-7402-31CC4AEB842A}"/>
              </a:ext>
            </a:extLst>
          </p:cNvPr>
          <p:cNvSpPr txBox="1">
            <a:spLocks/>
          </p:cNvSpPr>
          <p:nvPr/>
        </p:nvSpPr>
        <p:spPr>
          <a:xfrm>
            <a:off x="745095" y="1296825"/>
            <a:ext cx="2916131" cy="276999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b="1">
                <a:solidFill>
                  <a:srgbClr val="C00000"/>
                </a:solidFill>
                <a:sym typeface="Futura"/>
              </a:rPr>
              <a:t>Checklist</a:t>
            </a:r>
            <a:endParaRPr lang="en-US" b="1">
              <a:solidFill>
                <a:srgbClr val="C00000"/>
              </a:solidFill>
            </a:endParaRPr>
          </a:p>
        </p:txBody>
      </p:sp>
      <p:grpSp>
        <p:nvGrpSpPr>
          <p:cNvPr id="32" name="Gruppieren 4">
            <a:extLst>
              <a:ext uri="{FF2B5EF4-FFF2-40B4-BE49-F238E27FC236}">
                <a16:creationId xmlns:a16="http://schemas.microsoft.com/office/drawing/2014/main" id="{9957BD2F-041E-9A63-D615-50ECACB53949}"/>
              </a:ext>
            </a:extLst>
          </p:cNvPr>
          <p:cNvGrpSpPr>
            <a:grpSpLocks/>
          </p:cNvGrpSpPr>
          <p:nvPr/>
        </p:nvGrpSpPr>
        <p:grpSpPr>
          <a:xfrm>
            <a:off x="3068722" y="1158090"/>
            <a:ext cx="243413" cy="5347466"/>
            <a:chOff x="3945748" y="1965960"/>
            <a:chExt cx="148219" cy="3434627"/>
          </a:xfrm>
        </p:grpSpPr>
        <p:sp>
          <p:nvSpPr>
            <p:cNvPr id="33" name="Gleichschenkliges Dreieck 15">
              <a:extLst>
                <a:ext uri="{FF2B5EF4-FFF2-40B4-BE49-F238E27FC236}">
                  <a16:creationId xmlns:a16="http://schemas.microsoft.com/office/drawing/2014/main" id="{BCF8B489-5EC1-FC3C-AC07-A6718E9379E8}"/>
                </a:ext>
              </a:extLst>
            </p:cNvPr>
            <p:cNvSpPr>
              <a:spLocks/>
            </p:cNvSpPr>
            <p:nvPr/>
          </p:nvSpPr>
          <p:spPr>
            <a:xfrm rot="5400000">
              <a:off x="3886144" y="3609163"/>
              <a:ext cx="267428" cy="148219"/>
            </a:xfrm>
            <a:custGeom>
              <a:avLst/>
              <a:gdLst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  <a:gd name="connsiteX3" fmla="*/ 0 w 198882"/>
                <a:gd name="connsiteY3" fmla="*/ 113994 h 113994"/>
                <a:gd name="connsiteX0" fmla="*/ 0 w 198882"/>
                <a:gd name="connsiteY0" fmla="*/ 113994 h 205434"/>
                <a:gd name="connsiteX1" fmla="*/ 99441 w 198882"/>
                <a:gd name="connsiteY1" fmla="*/ 0 h 205434"/>
                <a:gd name="connsiteX2" fmla="*/ 198882 w 198882"/>
                <a:gd name="connsiteY2" fmla="*/ 113994 h 205434"/>
                <a:gd name="connsiteX3" fmla="*/ 91440 w 198882"/>
                <a:gd name="connsiteY3" fmla="*/ 205434 h 205434"/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8882" h="113994">
                  <a:moveTo>
                    <a:pt x="0" y="113994"/>
                  </a:moveTo>
                  <a:lnTo>
                    <a:pt x="99441" y="0"/>
                  </a:lnTo>
                  <a:lnTo>
                    <a:pt x="198882" y="113994"/>
                  </a:lnTo>
                </a:path>
              </a:pathLst>
            </a:cu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4" name="Gerader Verbinder 6">
              <a:extLst>
                <a:ext uri="{FF2B5EF4-FFF2-40B4-BE49-F238E27FC236}">
                  <a16:creationId xmlns:a16="http://schemas.microsoft.com/office/drawing/2014/main" id="{75B8FA0C-B82D-8079-FA2A-65B83E3B13B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1965960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Gerader Verbinder 7">
              <a:extLst>
                <a:ext uri="{FF2B5EF4-FFF2-40B4-BE49-F238E27FC236}">
                  <a16:creationId xmlns:a16="http://schemas.microsoft.com/office/drawing/2014/main" id="{A4608FCE-40BA-1A59-9FC0-0D5F77D2083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3971152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3" name="Grafik 53">
            <a:extLst>
              <a:ext uri="{FF2B5EF4-FFF2-40B4-BE49-F238E27FC236}">
                <a16:creationId xmlns:a16="http://schemas.microsoft.com/office/drawing/2014/main" id="{A44B0CD3-CC16-E426-8700-7D81F339E4C8}"/>
              </a:ext>
            </a:extLst>
          </p:cNvPr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484756" y="2952605"/>
            <a:ext cx="1041821" cy="1041821"/>
          </a:xfrm>
          <a:prstGeom prst="rect">
            <a:avLst/>
          </a:prstGeom>
        </p:spPr>
      </p:pic>
      <p:sp>
        <p:nvSpPr>
          <p:cNvPr id="44" name="Textfeld 17">
            <a:extLst>
              <a:ext uri="{FF2B5EF4-FFF2-40B4-BE49-F238E27FC236}">
                <a16:creationId xmlns:a16="http://schemas.microsoft.com/office/drawing/2014/main" id="{421969D3-713B-0D3B-47F3-653AA6758A74}"/>
              </a:ext>
            </a:extLst>
          </p:cNvPr>
          <p:cNvSpPr txBox="1">
            <a:spLocks/>
          </p:cNvSpPr>
          <p:nvPr/>
        </p:nvSpPr>
        <p:spPr>
          <a:xfrm>
            <a:off x="3467042" y="4017872"/>
            <a:ext cx="1369452" cy="43088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28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Futura"/>
              </a:rPr>
              <a:t>Roteiro</a:t>
            </a:r>
            <a:endParaRPr lang="en-US" sz="2800" b="1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5" name="Textfeld 17">
            <a:extLst>
              <a:ext uri="{FF2B5EF4-FFF2-40B4-BE49-F238E27FC236}">
                <a16:creationId xmlns:a16="http://schemas.microsoft.com/office/drawing/2014/main" id="{FF344EC4-ABD4-A79C-27AC-2A2E19E53EF8}"/>
              </a:ext>
            </a:extLst>
          </p:cNvPr>
          <p:cNvSpPr txBox="1">
            <a:spLocks/>
          </p:cNvSpPr>
          <p:nvPr/>
        </p:nvSpPr>
        <p:spPr>
          <a:xfrm>
            <a:off x="673911" y="4225184"/>
            <a:ext cx="2916131" cy="63094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b="1">
                <a:solidFill>
                  <a:srgbClr val="C00000"/>
                </a:solidFill>
                <a:sym typeface="Futura"/>
              </a:rPr>
              <a:t>Observação</a:t>
            </a:r>
            <a:endParaRPr lang="en-US" b="1">
              <a:solidFill>
                <a:srgbClr val="C00000"/>
              </a:solidFill>
            </a:endParaRPr>
          </a:p>
          <a:p>
            <a:pPr marL="0" lvl="1">
              <a:spcAft>
                <a:spcPts val="600"/>
              </a:spcAft>
              <a:buClr>
                <a:srgbClr val="000000"/>
              </a:buClr>
            </a:pPr>
            <a:endParaRPr lang="en-US" b="1">
              <a:solidFill>
                <a:schemeClr val="accent1"/>
              </a:solidFill>
            </a:endParaRPr>
          </a:p>
        </p:txBody>
      </p:sp>
      <p:pic>
        <p:nvPicPr>
          <p:cNvPr id="46" name="Grafik 63">
            <a:extLst>
              <a:ext uri="{FF2B5EF4-FFF2-40B4-BE49-F238E27FC236}">
                <a16:creationId xmlns:a16="http://schemas.microsoft.com/office/drawing/2014/main" id="{C9C011D0-373B-9D01-76E0-E79A955683EB}"/>
              </a:ext>
            </a:extLst>
          </p:cNvPr>
          <p:cNvPicPr>
            <a:picLocks noChangeAspect="1"/>
          </p:cNvPicPr>
          <p:nvPr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-39320" y="3959974"/>
            <a:ext cx="671012" cy="671012"/>
          </a:xfrm>
          <a:prstGeom prst="rect">
            <a:avLst/>
          </a:prstGeom>
        </p:spPr>
      </p:pic>
      <p:sp>
        <p:nvSpPr>
          <p:cNvPr id="6" name="Pfeil: Chevron 5">
            <a:hlinkClick r:id="rId14" action="ppaction://hlinksldjump"/>
            <a:extLst>
              <a:ext uri="{FF2B5EF4-FFF2-40B4-BE49-F238E27FC236}">
                <a16:creationId xmlns:a16="http://schemas.microsoft.com/office/drawing/2014/main" id="{E7DF56E7-B3E5-3DA9-8350-9B36F0041AF6}"/>
              </a:ext>
            </a:extLst>
          </p:cNvPr>
          <p:cNvSpPr>
            <a:spLocks/>
          </p:cNvSpPr>
          <p:nvPr>
            <p:custDataLst>
              <p:tags r:id="rId3"/>
            </p:custDataLst>
          </p:nvPr>
        </p:nvSpPr>
        <p:spPr>
          <a:xfrm>
            <a:off x="9482801" y="6325436"/>
            <a:ext cx="2205105" cy="531924"/>
          </a:xfrm>
          <a:prstGeom prst="chevron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108000" rIns="144000" bIns="10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b="1">
                <a:solidFill>
                  <a:schemeClr val="tx1"/>
                </a:solidFill>
              </a:rPr>
              <a:t>Continua Multi 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A98902B4-CE32-F338-16E1-EA17968A446F}"/>
              </a:ext>
            </a:extLst>
          </p:cNvPr>
          <p:cNvSpPr txBox="1"/>
          <p:nvPr/>
        </p:nvSpPr>
        <p:spPr>
          <a:xfrm>
            <a:off x="4611023" y="1377907"/>
            <a:ext cx="7540785" cy="49078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lvl="1">
              <a:lnSpc>
                <a:spcPct val="150000"/>
              </a:lnSpc>
              <a:spcAft>
                <a:spcPts val="600"/>
              </a:spcAft>
            </a:pPr>
            <a:r>
              <a:rPr lang="en-US" sz="2200" noProof="1">
                <a:latin typeface="Arial"/>
                <a:cs typeface="Arial"/>
              </a:rPr>
              <a:t>Esse plano tem </a:t>
            </a:r>
            <a:r>
              <a:rPr lang="en-US" sz="2200" b="1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fidelidade 12 meses</a:t>
            </a:r>
            <a:r>
              <a:rPr lang="en-US" sz="2200" noProof="1">
                <a:latin typeface="Arial"/>
                <a:cs typeface="Arial"/>
              </a:rPr>
              <a:t>, com </a:t>
            </a:r>
            <a:r>
              <a:rPr lang="en-US" sz="2200" b="1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reajuste anual </a:t>
            </a:r>
            <a:r>
              <a:rPr lang="en-US" sz="2200" noProof="1">
                <a:latin typeface="Arial"/>
                <a:cs typeface="Arial"/>
              </a:rPr>
              <a:t>por IGPM, e em caso de cancelamento terá uma </a:t>
            </a:r>
            <a:r>
              <a:rPr lang="en-US" sz="2200" b="1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multa</a:t>
            </a:r>
            <a:r>
              <a:rPr lang="en-US" sz="2200" noProof="1">
                <a:latin typeface="Arial"/>
                <a:cs typeface="Arial"/>
              </a:rPr>
              <a:t> de R$35,00 reais para cada mês faltante. </a:t>
            </a:r>
          </a:p>
          <a:p>
            <a:pPr lvl="1">
              <a:lnSpc>
                <a:spcPct val="150000"/>
              </a:lnSpc>
              <a:spcAft>
                <a:spcPts val="600"/>
              </a:spcAft>
            </a:pPr>
            <a:endParaRPr lang="en-US" sz="2200" noProof="1"/>
          </a:p>
          <a:p>
            <a:pPr lvl="1">
              <a:lnSpc>
                <a:spcPct val="150000"/>
              </a:lnSpc>
              <a:spcAft>
                <a:spcPts val="600"/>
              </a:spcAft>
            </a:pPr>
            <a:r>
              <a:rPr lang="en-US" sz="2200" noProof="1">
                <a:latin typeface="Arial"/>
                <a:cs typeface="Arial"/>
              </a:rPr>
              <a:t>Esses produtos estarão disponíveis até a Claro encerrar a comercialização, garantido a contratação por no mínimo 12 meses. </a:t>
            </a:r>
          </a:p>
          <a:p>
            <a:pPr lvl="1">
              <a:lnSpc>
                <a:spcPct val="150000"/>
              </a:lnSpc>
              <a:spcAft>
                <a:spcPts val="600"/>
              </a:spcAft>
            </a:pPr>
            <a:endParaRPr lang="en-US" sz="2200">
              <a:latin typeface="Arial"/>
              <a:cs typeface="Arial"/>
            </a:endParaRPr>
          </a:p>
          <a:p>
            <a:pPr lvl="1">
              <a:lnSpc>
                <a:spcPct val="150000"/>
              </a:lnSpc>
              <a:spcAft>
                <a:spcPts val="600"/>
              </a:spcAft>
            </a:pPr>
            <a:endParaRPr lang="en-US" sz="2200">
              <a:latin typeface="Arial"/>
              <a:cs typeface="Arial"/>
            </a:endParaRPr>
          </a:p>
        </p:txBody>
      </p:sp>
      <p:sp>
        <p:nvSpPr>
          <p:cNvPr id="3" name="Textfeld 17">
            <a:extLst>
              <a:ext uri="{FF2B5EF4-FFF2-40B4-BE49-F238E27FC236}">
                <a16:creationId xmlns:a16="http://schemas.microsoft.com/office/drawing/2014/main" id="{B4E5CB33-C3BA-67C5-5FBA-0D4A8E4D4781}"/>
              </a:ext>
            </a:extLst>
          </p:cNvPr>
          <p:cNvSpPr txBox="1">
            <a:spLocks/>
          </p:cNvSpPr>
          <p:nvPr/>
        </p:nvSpPr>
        <p:spPr>
          <a:xfrm>
            <a:off x="194604" y="4745159"/>
            <a:ext cx="2916131" cy="201593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,Sans-Serif"/>
              <a:buChar char="•"/>
            </a:pPr>
            <a:r>
              <a:rPr lang="en-US" sz="1400" noProof="1"/>
              <a:t>Caso o cliente questione o valor da multa explique com exemplo. A multa é de R$120,00 do plano controle e R$300,00 da internet residencial. Totaliza R$420,00. Se cancelar no 10 mes, a multa será proporcional, ou seja, R$70,00 reais (faltará dois meses).</a:t>
            </a: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Calibri" panose="020B0604020202020204" pitchFamily="34" charset="0"/>
              <a:buChar char="-"/>
            </a:pPr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7" name="Textfeld 17">
            <a:extLst>
              <a:ext uri="{FF2B5EF4-FFF2-40B4-BE49-F238E27FC236}">
                <a16:creationId xmlns:a16="http://schemas.microsoft.com/office/drawing/2014/main" id="{090F3075-37F1-EF9B-A7E1-563C5ED5BE8D}"/>
              </a:ext>
            </a:extLst>
          </p:cNvPr>
          <p:cNvSpPr txBox="1">
            <a:spLocks/>
          </p:cNvSpPr>
          <p:nvPr/>
        </p:nvSpPr>
        <p:spPr>
          <a:xfrm>
            <a:off x="127829" y="236094"/>
            <a:ext cx="1234532" cy="21544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1400" b="1">
                <a:solidFill>
                  <a:schemeClr val="bg1">
                    <a:lumMod val="50000"/>
                  </a:schemeClr>
                </a:solidFill>
                <a:sym typeface="Futura"/>
              </a:rPr>
              <a:t>Multi</a:t>
            </a:r>
          </a:p>
        </p:txBody>
      </p:sp>
      <p:sp>
        <p:nvSpPr>
          <p:cNvPr id="8" name="Pfeil: Fünfeck 4">
            <a:hlinkClick r:id="rId15" action="ppaction://hlinksldjump"/>
            <a:extLst>
              <a:ext uri="{FF2B5EF4-FFF2-40B4-BE49-F238E27FC236}">
                <a16:creationId xmlns:a16="http://schemas.microsoft.com/office/drawing/2014/main" id="{580213D2-9A3A-8D0C-D915-A57D8D076538}"/>
              </a:ext>
            </a:extLst>
          </p:cNvPr>
          <p:cNvSpPr>
            <a:spLocks/>
          </p:cNvSpPr>
          <p:nvPr>
            <p:custDataLst>
              <p:tags r:id="rId4"/>
            </p:custDataLst>
          </p:nvPr>
        </p:nvSpPr>
        <p:spPr>
          <a:xfrm>
            <a:off x="7129947" y="6326076"/>
            <a:ext cx="2101351" cy="531924"/>
          </a:xfrm>
          <a:prstGeom prst="homePlate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108000" rtlCol="0" anchor="ctr">
            <a:noAutofit/>
          </a:bodyPr>
          <a:lstStyle/>
          <a:p>
            <a:pPr lvl="0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b="1">
                <a:solidFill>
                  <a:srgbClr val="C00000"/>
                </a:solidFill>
              </a:rPr>
              <a:t>Recusa</a:t>
            </a:r>
          </a:p>
        </p:txBody>
      </p:sp>
    </p:spTree>
    <p:extLst>
      <p:ext uri="{BB962C8B-B14F-4D97-AF65-F5344CB8AC3E}">
        <p14:creationId xmlns:p14="http://schemas.microsoft.com/office/powerpoint/2010/main" val="921229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hink-cell data - do not delete" hidden="1">
            <a:extLst>
              <a:ext uri="{FF2B5EF4-FFF2-40B4-BE49-F238E27FC236}">
                <a16:creationId xmlns:a16="http://schemas.microsoft.com/office/drawing/2014/main" id="{816494A8-BFF6-04E5-A4A2-020B8041E3D9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54791183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4" imgW="349" imgH="350" progId="TCLayout.ActiveDocument.1">
                  <p:embed/>
                </p:oleObj>
              </mc:Choice>
              <mc:Fallback>
                <p:oleObj name="Slide do think-cell" r:id="rId4" imgW="349" imgH="350" progId="TCLayout.ActiveDocument.1">
                  <p:embed/>
                  <p:pic>
                    <p:nvPicPr>
                      <p:cNvPr id="10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816494A8-BFF6-04E5-A4A2-020B8041E3D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hteck 9">
            <a:extLst>
              <a:ext uri="{FF2B5EF4-FFF2-40B4-BE49-F238E27FC236}">
                <a16:creationId xmlns:a16="http://schemas.microsoft.com/office/drawing/2014/main" id="{2324CA13-09B7-5D38-56B5-41B54F12165F}"/>
              </a:ext>
            </a:extLst>
          </p:cNvPr>
          <p:cNvSpPr>
            <a:spLocks/>
          </p:cNvSpPr>
          <p:nvPr/>
        </p:nvSpPr>
        <p:spPr>
          <a:xfrm>
            <a:off x="0" y="3526968"/>
            <a:ext cx="12192000" cy="253093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3" name="Copy contact 1">
            <a:extLst>
              <a:ext uri="{FF2B5EF4-FFF2-40B4-BE49-F238E27FC236}">
                <a16:creationId xmlns:a16="http://schemas.microsoft.com/office/drawing/2014/main" id="{078F4EC4-1B21-AD08-BB63-EED07157BE2C}"/>
              </a:ext>
            </a:extLst>
          </p:cNvPr>
          <p:cNvSpPr>
            <a:spLocks/>
          </p:cNvSpPr>
          <p:nvPr/>
        </p:nvSpPr>
        <p:spPr bwMode="gray">
          <a:xfrm>
            <a:off x="2279958" y="1757270"/>
            <a:ext cx="2515202" cy="430887"/>
          </a:xfrm>
          <a:prstGeom prst="rect">
            <a:avLst/>
          </a:prstGeom>
        </p:spPr>
        <p:txBody>
          <a:bodyPr wrap="square" lIns="0" tIns="0" rIns="0" bIns="0" anchor="b" anchorCtr="0">
            <a:spAutoFit/>
          </a:bodyPr>
          <a:lstStyle/>
          <a:p>
            <a:pPr marL="0" marR="0" lvl="0" indent="0" algn="ctr" defTabSz="91394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79BAA">
                  <a:lumMod val="100000"/>
                </a:srgbClr>
              </a:buClr>
              <a:buSzPct val="100000"/>
              <a:buFontTx/>
              <a:buNone/>
              <a:tabLst/>
              <a:defRPr/>
            </a:pPr>
            <a:r>
              <a:rPr kumimoji="0" lang="en-US" sz="280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Arial Unicode MS" panose="020B0604020202020204" pitchFamily="34" charset="-128"/>
              </a:rPr>
              <a:t>Migração</a:t>
            </a:r>
            <a:endParaRPr lang="en-US" sz="2800" b="1" kern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Arial Unicode MS" panose="020B0604020202020204" pitchFamily="34" charset="-128"/>
            </a:endParaRPr>
          </a:p>
        </p:txBody>
      </p:sp>
      <p:sp>
        <p:nvSpPr>
          <p:cNvPr id="4" name="Rectangle 90">
            <a:hlinkClick r:id="rId6" action="ppaction://hlinksldjump"/>
            <a:extLst>
              <a:ext uri="{FF2B5EF4-FFF2-40B4-BE49-F238E27FC236}">
                <a16:creationId xmlns:a16="http://schemas.microsoft.com/office/drawing/2014/main" id="{C9650878-6F14-8AED-77BA-BEDDB5269F0A}"/>
              </a:ext>
            </a:extLst>
          </p:cNvPr>
          <p:cNvSpPr>
            <a:spLocks/>
          </p:cNvSpPr>
          <p:nvPr/>
        </p:nvSpPr>
        <p:spPr bwMode="auto">
          <a:xfrm>
            <a:off x="2437121" y="2431611"/>
            <a:ext cx="2200876" cy="2200876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b="1" cap="all" spc="1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Jornada </a:t>
            </a:r>
            <a:r>
              <a:rPr lang="en-US" b="1" cap="all" spc="100" noProof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móvel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9C45C573-1EAC-678C-3D21-49F7F9CD09DE}"/>
              </a:ext>
            </a:extLst>
          </p:cNvPr>
          <p:cNvSpPr txBox="1">
            <a:spLocks/>
          </p:cNvSpPr>
          <p:nvPr/>
        </p:nvSpPr>
        <p:spPr>
          <a:xfrm>
            <a:off x="2279958" y="4806600"/>
            <a:ext cx="2515202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4000"/>
              </a:lnSpc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​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93192" indent="-173038" algn="l" defTabSz="914400" rtl="0" eaLnBrk="1" latinLnBrk="0" hangingPunct="1"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 typeface="Arial" panose="020B0604020202020204" pitchFamily="34" charset="0"/>
              <a:buChar char="​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621792" indent="-164592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572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93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5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93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8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None/>
              <a:defRPr/>
            </a:pPr>
            <a:r>
              <a:rPr lang="en-US" sz="1400" b="1">
                <a:solidFill>
                  <a:schemeClr val="tx2"/>
                </a:solidFill>
                <a:sym typeface="Futura"/>
              </a:rPr>
              <a:t>Pré X Controle</a:t>
            </a:r>
            <a:endParaRPr lang="en-US" sz="1400" b="1">
              <a:solidFill>
                <a:schemeClr val="accent1"/>
              </a:solidFill>
              <a:sym typeface="Futura"/>
            </a:endParaRPr>
          </a:p>
        </p:txBody>
      </p:sp>
      <p:sp>
        <p:nvSpPr>
          <p:cNvPr id="6" name="Rectangle 90">
            <a:hlinkClick r:id="rId7" action="ppaction://hlinksldjump"/>
            <a:extLst>
              <a:ext uri="{FF2B5EF4-FFF2-40B4-BE49-F238E27FC236}">
                <a16:creationId xmlns:a16="http://schemas.microsoft.com/office/drawing/2014/main" id="{9ABFFE98-6F4C-6850-7C26-13E12B4E9CDA}"/>
              </a:ext>
            </a:extLst>
          </p:cNvPr>
          <p:cNvSpPr>
            <a:spLocks/>
          </p:cNvSpPr>
          <p:nvPr/>
        </p:nvSpPr>
        <p:spPr bwMode="auto">
          <a:xfrm>
            <a:off x="7554004" y="2431611"/>
            <a:ext cx="2200875" cy="2200876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300"/>
              </a:spcAft>
              <a:buClr>
                <a:srgbClr val="000000"/>
              </a:buClr>
              <a:defRPr/>
            </a:pPr>
            <a:r>
              <a:rPr lang="en-US" sz="1500" b="1" cap="all" spc="1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Futura"/>
              </a:rPr>
              <a:t>Jornada</a:t>
            </a:r>
          </a:p>
          <a:p>
            <a:pPr algn="ctr">
              <a:spcAft>
                <a:spcPts val="300"/>
              </a:spcAft>
              <a:buClr>
                <a:srgbClr val="000000"/>
              </a:buClr>
              <a:defRPr/>
            </a:pPr>
            <a:r>
              <a:rPr lang="en-US" sz="1500" b="1" cap="all" spc="1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Futura"/>
              </a:rPr>
              <a:t>Residencial</a:t>
            </a:r>
          </a:p>
          <a:p>
            <a:pPr algn="ctr">
              <a:spcAft>
                <a:spcPts val="300"/>
              </a:spcAft>
              <a:buClr>
                <a:srgbClr val="000000"/>
              </a:buClr>
              <a:defRPr/>
            </a:pPr>
            <a:r>
              <a:rPr lang="en-US" sz="1500" b="1" cap="all" spc="1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Futura"/>
              </a:rPr>
              <a:t>Movel</a:t>
            </a:r>
          </a:p>
        </p:txBody>
      </p:sp>
      <p:sp>
        <p:nvSpPr>
          <p:cNvPr id="11" name="Copy contact 1">
            <a:extLst>
              <a:ext uri="{FF2B5EF4-FFF2-40B4-BE49-F238E27FC236}">
                <a16:creationId xmlns:a16="http://schemas.microsoft.com/office/drawing/2014/main" id="{28448C6B-CEEF-87A3-060A-A7C82C2FF65E}"/>
              </a:ext>
            </a:extLst>
          </p:cNvPr>
          <p:cNvSpPr>
            <a:spLocks/>
          </p:cNvSpPr>
          <p:nvPr/>
        </p:nvSpPr>
        <p:spPr bwMode="gray">
          <a:xfrm>
            <a:off x="7396841" y="1757270"/>
            <a:ext cx="2515202" cy="430887"/>
          </a:xfrm>
          <a:prstGeom prst="rect">
            <a:avLst/>
          </a:prstGeom>
        </p:spPr>
        <p:txBody>
          <a:bodyPr wrap="square" lIns="0" tIns="0" rIns="0" bIns="0" anchor="b" anchorCtr="0">
            <a:spAutoFit/>
          </a:bodyPr>
          <a:lstStyle/>
          <a:p>
            <a:pPr marL="0" marR="0" lvl="0" indent="0" algn="ctr" defTabSz="91394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79BAA">
                  <a:lumMod val="100000"/>
                </a:srgbClr>
              </a:buClr>
              <a:buSzPct val="100000"/>
              <a:buFontTx/>
              <a:buNone/>
              <a:tabLst/>
              <a:defRPr/>
            </a:pPr>
            <a:r>
              <a:rPr kumimoji="0" lang="en-US" sz="280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Arial Unicode MS" panose="020B0604020202020204" pitchFamily="34" charset="-128"/>
              </a:rPr>
              <a:t>Multi</a:t>
            </a:r>
            <a:endParaRPr lang="en-US" sz="2800" b="1" kern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Arial Unicode MS" panose="020B0604020202020204" pitchFamily="34" charset="-128"/>
            </a:endParaRP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A9137750-414D-7218-FD83-9E8CD950FE06}"/>
              </a:ext>
            </a:extLst>
          </p:cNvPr>
          <p:cNvSpPr txBox="1">
            <a:spLocks/>
          </p:cNvSpPr>
          <p:nvPr/>
        </p:nvSpPr>
        <p:spPr>
          <a:xfrm>
            <a:off x="7925161" y="4783068"/>
            <a:ext cx="2515202" cy="47795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4000"/>
              </a:lnSpc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​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93192" indent="-173038" algn="l" defTabSz="914400" rtl="0" eaLnBrk="1" latinLnBrk="0" hangingPunct="1"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 typeface="Arial" panose="020B0604020202020204" pitchFamily="34" charset="0"/>
              <a:buChar char="​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621792" indent="-164592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572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93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5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93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8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0000"/>
              </a:buClr>
              <a:defRPr/>
            </a:pPr>
            <a:r>
              <a:rPr lang="en-US" sz="1400" b="1">
                <a:solidFill>
                  <a:schemeClr val="tx2"/>
                </a:solidFill>
                <a:sym typeface="Futura"/>
              </a:rPr>
              <a:t>Internet residencial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None/>
              <a:defRPr/>
            </a:pPr>
            <a:r>
              <a:rPr lang="en-US" sz="1400" b="1">
                <a:solidFill>
                  <a:schemeClr val="tx2"/>
                </a:solidFill>
                <a:sym typeface="Futura"/>
              </a:rPr>
              <a:t>Migração Pré X Controle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100000"/>
                </a:prstClr>
              </a:solidFill>
              <a:effectLst/>
              <a:uLnTx/>
              <a:uFillTx/>
              <a:ea typeface="+mn-ea"/>
            </a:endParaRPr>
          </a:p>
        </p:txBody>
      </p:sp>
      <p:sp>
        <p:nvSpPr>
          <p:cNvPr id="9" name="Title 4">
            <a:extLst>
              <a:ext uri="{FF2B5EF4-FFF2-40B4-BE49-F238E27FC236}">
                <a16:creationId xmlns:a16="http://schemas.microsoft.com/office/drawing/2014/main" id="{17FF7765-427F-8C80-3172-F38F10AFEF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32027" y="347081"/>
            <a:ext cx="5327945" cy="613309"/>
          </a:xfrm>
        </p:spPr>
        <p:txBody>
          <a:bodyPr vert="horz"/>
          <a:lstStyle/>
          <a:p>
            <a:r>
              <a:rPr lang="en-US" b="1" noProof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Verdana"/>
                <a:cs typeface="+mn-cs"/>
              </a:rPr>
              <a:t>Etapas de venda</a:t>
            </a:r>
          </a:p>
        </p:txBody>
      </p:sp>
    </p:spTree>
    <p:extLst>
      <p:ext uri="{BB962C8B-B14F-4D97-AF65-F5344CB8AC3E}">
        <p14:creationId xmlns:p14="http://schemas.microsoft.com/office/powerpoint/2010/main" val="140299993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39DC9D-55AC-E472-5A5C-BA843BD75B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641E93B4-18B1-DE5F-555E-1B3B103C5322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6" imgW="395" imgH="396" progId="TCLayout.ActiveDocument.1">
                  <p:embed/>
                </p:oleObj>
              </mc:Choice>
              <mc:Fallback>
                <p:oleObj name="Slide do think-cell" r:id="rId6" imgW="395" imgH="39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641E93B4-18B1-DE5F-555E-1B3B103C532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Pfeil: Fünfeck 4">
            <a:extLst>
              <a:ext uri="{FF2B5EF4-FFF2-40B4-BE49-F238E27FC236}">
                <a16:creationId xmlns:a16="http://schemas.microsoft.com/office/drawing/2014/main" id="{045566CB-60E9-FEA1-572B-EFA0C50A7A8C}"/>
              </a:ext>
            </a:extLst>
          </p:cNvPr>
          <p:cNvSpPr>
            <a:spLocks/>
          </p:cNvSpPr>
          <p:nvPr>
            <p:custDataLst>
              <p:tags r:id="rId2"/>
            </p:custDataLst>
          </p:nvPr>
        </p:nvSpPr>
        <p:spPr>
          <a:xfrm>
            <a:off x="14278" y="12362"/>
            <a:ext cx="11600779" cy="769318"/>
          </a:xfrm>
          <a:prstGeom prst="homePlate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  <a:effectLst>
            <a:glow rad="101600">
              <a:schemeClr val="bg1">
                <a:lumMod val="85000"/>
                <a:alpha val="6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108000" rtlCol="0" anchor="ctr">
            <a:noAutofit/>
          </a:bodyPr>
          <a:lstStyle/>
          <a:p>
            <a:pPr algn="ctr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Multi / </a:t>
            </a:r>
            <a:r>
              <a:rPr lang="en-US" sz="3600" b="1" noProof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Produto</a:t>
            </a:r>
            <a:endParaRPr lang="en-US" sz="3200" b="1" noProof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5" name="Grafik 147">
            <a:extLst>
              <a:ext uri="{FF2B5EF4-FFF2-40B4-BE49-F238E27FC236}">
                <a16:creationId xmlns:a16="http://schemas.microsoft.com/office/drawing/2014/main" id="{848F2BEF-E99F-D416-0300-C706EDFA041B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0793" y="996024"/>
            <a:ext cx="674302" cy="674302"/>
          </a:xfrm>
          <a:prstGeom prst="rect">
            <a:avLst/>
          </a:prstGeom>
        </p:spPr>
      </p:pic>
      <p:sp>
        <p:nvSpPr>
          <p:cNvPr id="26" name="Textfeld 17">
            <a:extLst>
              <a:ext uri="{FF2B5EF4-FFF2-40B4-BE49-F238E27FC236}">
                <a16:creationId xmlns:a16="http://schemas.microsoft.com/office/drawing/2014/main" id="{35940D75-EEE3-636A-BBEB-76D0FA257BE4}"/>
              </a:ext>
            </a:extLst>
          </p:cNvPr>
          <p:cNvSpPr txBox="1">
            <a:spLocks/>
          </p:cNvSpPr>
          <p:nvPr/>
        </p:nvSpPr>
        <p:spPr>
          <a:xfrm>
            <a:off x="146718" y="1716772"/>
            <a:ext cx="2916131" cy="226215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marL="0" lvl="1">
              <a:spcAft>
                <a:spcPts val="600"/>
              </a:spcAft>
            </a:pPr>
            <a:r>
              <a:rPr lang="en-US" sz="1400" b="1" noProof="1">
                <a:solidFill>
                  <a:srgbClr val="000000"/>
                </a:solidFill>
                <a:ea typeface="+mn-lt"/>
                <a:cs typeface="+mn-lt"/>
              </a:rPr>
              <a:t>Informações de Instalações </a:t>
            </a:r>
          </a:p>
          <a:p>
            <a:pPr marL="180975" lvl="1" indent="-180975">
              <a:spcAft>
                <a:spcPts val="600"/>
              </a:spcAft>
              <a:buFont typeface="Arial,Sans-Serif"/>
              <a:buChar char="•"/>
            </a:pPr>
            <a:r>
              <a:rPr lang="en-US" sz="1400" noProof="1"/>
              <a:t>Informe sobre o credito da franquia</a:t>
            </a:r>
          </a:p>
          <a:p>
            <a:pPr marL="180975" lvl="1" indent="-180975">
              <a:spcAft>
                <a:spcPts val="600"/>
              </a:spcAft>
              <a:buFont typeface="Arial,Sans-Serif"/>
              <a:buChar char="•"/>
            </a:pPr>
            <a:r>
              <a:rPr lang="en-US" sz="1400" noProof="1">
                <a:solidFill>
                  <a:srgbClr val="000000"/>
                </a:solidFill>
              </a:rPr>
              <a:t>Saldo pré pago</a:t>
            </a:r>
          </a:p>
          <a:p>
            <a:pPr marL="0" lvl="1">
              <a:spcAft>
                <a:spcPts val="600"/>
              </a:spcAft>
              <a:buClr>
                <a:srgbClr val="000000"/>
              </a:buClr>
            </a:pPr>
            <a:endParaRPr lang="en-US" sz="1400">
              <a:solidFill>
                <a:srgbClr val="000000"/>
              </a:solidFill>
            </a:endParaRPr>
          </a:p>
          <a:p>
            <a:pPr marL="0" lvl="1">
              <a:spcAft>
                <a:spcPts val="600"/>
              </a:spcAft>
              <a:buClr>
                <a:srgbClr val="000000"/>
              </a:buClr>
            </a:pPr>
            <a:endParaRPr lang="en-US" sz="1400" b="1">
              <a:solidFill>
                <a:srgbClr val="000000"/>
              </a:solidFill>
            </a:endParaRPr>
          </a:p>
          <a:p>
            <a:pPr marL="0" lvl="1" indent="-285750">
              <a:spcAft>
                <a:spcPts val="600"/>
              </a:spcAft>
              <a:buClr>
                <a:srgbClr val="000000"/>
              </a:buClr>
              <a:buFont typeface="Calibri"/>
              <a:buChar char="-"/>
            </a:pPr>
            <a:endParaRPr lang="en-US" sz="1400">
              <a:solidFill>
                <a:srgbClr val="000000"/>
              </a:solidFill>
            </a:endParaRPr>
          </a:p>
          <a:p>
            <a:pPr marL="0" lvl="1">
              <a:spcAft>
                <a:spcPts val="600"/>
              </a:spcAft>
              <a:buClr>
                <a:srgbClr val="000000"/>
              </a:buClr>
            </a:pPr>
            <a:endParaRPr lang="en-US" sz="1400">
              <a:solidFill>
                <a:srgbClr val="0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Calibri" panose="020B0604020202020204" pitchFamily="34" charset="0"/>
              <a:buChar char="-"/>
            </a:pPr>
            <a:endParaRPr lang="en-US" sz="1400" b="1">
              <a:solidFill>
                <a:srgbClr val="156082"/>
              </a:solidFill>
            </a:endParaRPr>
          </a:p>
        </p:txBody>
      </p:sp>
      <p:sp>
        <p:nvSpPr>
          <p:cNvPr id="27" name="Textfeld 17">
            <a:extLst>
              <a:ext uri="{FF2B5EF4-FFF2-40B4-BE49-F238E27FC236}">
                <a16:creationId xmlns:a16="http://schemas.microsoft.com/office/drawing/2014/main" id="{BAC13262-6471-C694-01A2-3DDB336D3961}"/>
              </a:ext>
            </a:extLst>
          </p:cNvPr>
          <p:cNvSpPr txBox="1">
            <a:spLocks/>
          </p:cNvSpPr>
          <p:nvPr/>
        </p:nvSpPr>
        <p:spPr>
          <a:xfrm>
            <a:off x="745095" y="1296825"/>
            <a:ext cx="2916131" cy="276999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b="1">
                <a:solidFill>
                  <a:srgbClr val="C00000"/>
                </a:solidFill>
                <a:sym typeface="Futura"/>
              </a:rPr>
              <a:t>Checklist</a:t>
            </a:r>
            <a:endParaRPr lang="en-US" b="1">
              <a:solidFill>
                <a:srgbClr val="C00000"/>
              </a:solidFill>
            </a:endParaRPr>
          </a:p>
        </p:txBody>
      </p:sp>
      <p:grpSp>
        <p:nvGrpSpPr>
          <p:cNvPr id="32" name="Gruppieren 4">
            <a:extLst>
              <a:ext uri="{FF2B5EF4-FFF2-40B4-BE49-F238E27FC236}">
                <a16:creationId xmlns:a16="http://schemas.microsoft.com/office/drawing/2014/main" id="{04D0CC7D-1FD8-C030-9482-EFC9B6BE1B76}"/>
              </a:ext>
            </a:extLst>
          </p:cNvPr>
          <p:cNvGrpSpPr>
            <a:grpSpLocks/>
          </p:cNvGrpSpPr>
          <p:nvPr/>
        </p:nvGrpSpPr>
        <p:grpSpPr>
          <a:xfrm>
            <a:off x="3068722" y="1158088"/>
            <a:ext cx="243413" cy="5347460"/>
            <a:chOff x="3945748" y="1965960"/>
            <a:chExt cx="148219" cy="3434627"/>
          </a:xfrm>
        </p:grpSpPr>
        <p:sp>
          <p:nvSpPr>
            <p:cNvPr id="33" name="Gleichschenkliges Dreieck 15">
              <a:extLst>
                <a:ext uri="{FF2B5EF4-FFF2-40B4-BE49-F238E27FC236}">
                  <a16:creationId xmlns:a16="http://schemas.microsoft.com/office/drawing/2014/main" id="{9C14F8E6-77CD-61D8-8BEE-1E601A3EC6C7}"/>
                </a:ext>
              </a:extLst>
            </p:cNvPr>
            <p:cNvSpPr>
              <a:spLocks/>
            </p:cNvSpPr>
            <p:nvPr/>
          </p:nvSpPr>
          <p:spPr>
            <a:xfrm rot="5400000">
              <a:off x="3886144" y="3609163"/>
              <a:ext cx="267428" cy="148219"/>
            </a:xfrm>
            <a:custGeom>
              <a:avLst/>
              <a:gdLst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  <a:gd name="connsiteX3" fmla="*/ 0 w 198882"/>
                <a:gd name="connsiteY3" fmla="*/ 113994 h 113994"/>
                <a:gd name="connsiteX0" fmla="*/ 0 w 198882"/>
                <a:gd name="connsiteY0" fmla="*/ 113994 h 205434"/>
                <a:gd name="connsiteX1" fmla="*/ 99441 w 198882"/>
                <a:gd name="connsiteY1" fmla="*/ 0 h 205434"/>
                <a:gd name="connsiteX2" fmla="*/ 198882 w 198882"/>
                <a:gd name="connsiteY2" fmla="*/ 113994 h 205434"/>
                <a:gd name="connsiteX3" fmla="*/ 91440 w 198882"/>
                <a:gd name="connsiteY3" fmla="*/ 205434 h 205434"/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8882" h="113994">
                  <a:moveTo>
                    <a:pt x="0" y="113994"/>
                  </a:moveTo>
                  <a:lnTo>
                    <a:pt x="99441" y="0"/>
                  </a:lnTo>
                  <a:lnTo>
                    <a:pt x="198882" y="113994"/>
                  </a:lnTo>
                </a:path>
              </a:pathLst>
            </a:cu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4" name="Gerader Verbinder 6">
              <a:extLst>
                <a:ext uri="{FF2B5EF4-FFF2-40B4-BE49-F238E27FC236}">
                  <a16:creationId xmlns:a16="http://schemas.microsoft.com/office/drawing/2014/main" id="{65864613-6986-E174-270E-BDF71A07BE1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1965960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Gerader Verbinder 7">
              <a:extLst>
                <a:ext uri="{FF2B5EF4-FFF2-40B4-BE49-F238E27FC236}">
                  <a16:creationId xmlns:a16="http://schemas.microsoft.com/office/drawing/2014/main" id="{54CAC0B6-B684-C8C9-41D4-13ACF95984E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3971152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3" name="Grafik 53">
            <a:extLst>
              <a:ext uri="{FF2B5EF4-FFF2-40B4-BE49-F238E27FC236}">
                <a16:creationId xmlns:a16="http://schemas.microsoft.com/office/drawing/2014/main" id="{D824AF4B-B4F7-F4F9-F24F-D7B5D3CCF2DD}"/>
              </a:ext>
            </a:extLst>
          </p:cNvPr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484756" y="2952605"/>
            <a:ext cx="1041821" cy="1041821"/>
          </a:xfrm>
          <a:prstGeom prst="rect">
            <a:avLst/>
          </a:prstGeom>
        </p:spPr>
      </p:pic>
      <p:sp>
        <p:nvSpPr>
          <p:cNvPr id="44" name="Textfeld 17">
            <a:extLst>
              <a:ext uri="{FF2B5EF4-FFF2-40B4-BE49-F238E27FC236}">
                <a16:creationId xmlns:a16="http://schemas.microsoft.com/office/drawing/2014/main" id="{96F979C4-BCF0-A860-623D-6774112AE7C3}"/>
              </a:ext>
            </a:extLst>
          </p:cNvPr>
          <p:cNvSpPr txBox="1">
            <a:spLocks/>
          </p:cNvSpPr>
          <p:nvPr/>
        </p:nvSpPr>
        <p:spPr>
          <a:xfrm>
            <a:off x="3467042" y="4017872"/>
            <a:ext cx="1369452" cy="43088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28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Futura"/>
              </a:rPr>
              <a:t>Roteiro</a:t>
            </a:r>
          </a:p>
        </p:txBody>
      </p:sp>
      <p:sp>
        <p:nvSpPr>
          <p:cNvPr id="45" name="Textfeld 17">
            <a:extLst>
              <a:ext uri="{FF2B5EF4-FFF2-40B4-BE49-F238E27FC236}">
                <a16:creationId xmlns:a16="http://schemas.microsoft.com/office/drawing/2014/main" id="{5E232CB3-BB17-1D0A-5576-01861A4F7505}"/>
              </a:ext>
            </a:extLst>
          </p:cNvPr>
          <p:cNvSpPr txBox="1">
            <a:spLocks/>
          </p:cNvSpPr>
          <p:nvPr/>
        </p:nvSpPr>
        <p:spPr>
          <a:xfrm>
            <a:off x="673911" y="4225184"/>
            <a:ext cx="2916131" cy="63094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b="1">
                <a:solidFill>
                  <a:srgbClr val="C00000"/>
                </a:solidFill>
                <a:sym typeface="Futura"/>
              </a:rPr>
              <a:t>Observação</a:t>
            </a: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n-US" b="1">
              <a:solidFill>
                <a:schemeClr val="accent1"/>
              </a:solidFill>
            </a:endParaRPr>
          </a:p>
        </p:txBody>
      </p:sp>
      <p:pic>
        <p:nvPicPr>
          <p:cNvPr id="46" name="Grafik 63">
            <a:extLst>
              <a:ext uri="{FF2B5EF4-FFF2-40B4-BE49-F238E27FC236}">
                <a16:creationId xmlns:a16="http://schemas.microsoft.com/office/drawing/2014/main" id="{6961F2D7-D48B-4C27-6BFB-B8DBEFD98A92}"/>
              </a:ext>
            </a:extLst>
          </p:cNvPr>
          <p:cNvPicPr>
            <a:picLocks noChangeAspect="1"/>
          </p:cNvPicPr>
          <p:nvPr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-39320" y="3959974"/>
            <a:ext cx="671012" cy="671012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D30598E7-9F6F-1C2A-9623-0140AC848C3A}"/>
              </a:ext>
            </a:extLst>
          </p:cNvPr>
          <p:cNvSpPr txBox="1"/>
          <p:nvPr/>
        </p:nvSpPr>
        <p:spPr>
          <a:xfrm>
            <a:off x="4455428" y="1731463"/>
            <a:ext cx="7655168" cy="366132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lvl="1">
              <a:lnSpc>
                <a:spcPct val="150000"/>
              </a:lnSpc>
              <a:spcAft>
                <a:spcPts val="600"/>
              </a:spcAft>
            </a:pPr>
            <a:r>
              <a:rPr lang="pt-BR" sz="2200">
                <a:latin typeface="Arial"/>
                <a:cs typeface="Arial"/>
              </a:rPr>
              <a:t>O </a:t>
            </a:r>
            <a:r>
              <a:rPr lang="pt-BR" sz="2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primeiro crédito </a:t>
            </a:r>
            <a:r>
              <a:rPr lang="pt-BR" sz="2200">
                <a:latin typeface="Arial"/>
                <a:cs typeface="Arial"/>
              </a:rPr>
              <a:t>da sua franquia do plano controle será </a:t>
            </a:r>
            <a:r>
              <a:rPr lang="pt-BR" sz="2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disponibilizado em até 24hs </a:t>
            </a:r>
            <a:r>
              <a:rPr lang="pt-BR" sz="2200">
                <a:latin typeface="Arial"/>
                <a:cs typeface="Arial"/>
              </a:rPr>
              <a:t>após a migração, e caso tenha créditos no seu plano pré-pago, estes ficarão disponíveis para aquisição de serviços e produtos, ou seja, você não perderá o valor de recarga existente em linha .</a:t>
            </a:r>
          </a:p>
          <a:p>
            <a:pPr lvl="1">
              <a:lnSpc>
                <a:spcPct val="150000"/>
              </a:lnSpc>
              <a:spcAft>
                <a:spcPts val="600"/>
              </a:spcAft>
            </a:pPr>
            <a:endParaRPr lang="en-US" sz="2200">
              <a:latin typeface="Arial"/>
              <a:cs typeface="Arial"/>
            </a:endParaRPr>
          </a:p>
        </p:txBody>
      </p:sp>
      <p:sp>
        <p:nvSpPr>
          <p:cNvPr id="6" name="Pfeil: Chevron 5">
            <a:hlinkClick r:id="rId14" action="ppaction://hlinksldjump"/>
            <a:extLst>
              <a:ext uri="{FF2B5EF4-FFF2-40B4-BE49-F238E27FC236}">
                <a16:creationId xmlns:a16="http://schemas.microsoft.com/office/drawing/2014/main" id="{64423166-6BD6-6013-7658-AA5C408D92DA}"/>
              </a:ext>
            </a:extLst>
          </p:cNvPr>
          <p:cNvSpPr>
            <a:spLocks/>
          </p:cNvSpPr>
          <p:nvPr>
            <p:custDataLst>
              <p:tags r:id="rId3"/>
            </p:custDataLst>
          </p:nvPr>
        </p:nvSpPr>
        <p:spPr>
          <a:xfrm>
            <a:off x="9482801" y="6325436"/>
            <a:ext cx="2205105" cy="531924"/>
          </a:xfrm>
          <a:prstGeom prst="chevron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108000" rIns="144000" bIns="10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b="1">
                <a:solidFill>
                  <a:schemeClr val="tx1"/>
                </a:solidFill>
              </a:rPr>
              <a:t>Continua Multi</a:t>
            </a:r>
          </a:p>
        </p:txBody>
      </p:sp>
      <p:sp>
        <p:nvSpPr>
          <p:cNvPr id="3" name="Textfeld 17">
            <a:extLst>
              <a:ext uri="{FF2B5EF4-FFF2-40B4-BE49-F238E27FC236}">
                <a16:creationId xmlns:a16="http://schemas.microsoft.com/office/drawing/2014/main" id="{84E17D37-6185-3B70-EBE0-ADB1B9C526EB}"/>
              </a:ext>
            </a:extLst>
          </p:cNvPr>
          <p:cNvSpPr txBox="1">
            <a:spLocks/>
          </p:cNvSpPr>
          <p:nvPr/>
        </p:nvSpPr>
        <p:spPr>
          <a:xfrm>
            <a:off x="127829" y="236094"/>
            <a:ext cx="1234532" cy="21544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1400" b="1">
                <a:solidFill>
                  <a:schemeClr val="bg1">
                    <a:lumMod val="50000"/>
                  </a:schemeClr>
                </a:solidFill>
                <a:sym typeface="Futura"/>
              </a:rPr>
              <a:t>Multi</a:t>
            </a:r>
          </a:p>
        </p:txBody>
      </p:sp>
      <p:sp>
        <p:nvSpPr>
          <p:cNvPr id="7" name="Pfeil: Fünfeck 4">
            <a:hlinkClick r:id="rId15" action="ppaction://hlinksldjump"/>
            <a:extLst>
              <a:ext uri="{FF2B5EF4-FFF2-40B4-BE49-F238E27FC236}">
                <a16:creationId xmlns:a16="http://schemas.microsoft.com/office/drawing/2014/main" id="{80EA5F06-2118-B962-163E-1D1805019575}"/>
              </a:ext>
            </a:extLst>
          </p:cNvPr>
          <p:cNvSpPr>
            <a:spLocks/>
          </p:cNvSpPr>
          <p:nvPr>
            <p:custDataLst>
              <p:tags r:id="rId4"/>
            </p:custDataLst>
          </p:nvPr>
        </p:nvSpPr>
        <p:spPr>
          <a:xfrm>
            <a:off x="7129947" y="6326076"/>
            <a:ext cx="2101351" cy="531924"/>
          </a:xfrm>
          <a:prstGeom prst="homePlate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108000" rtlCol="0" anchor="ctr">
            <a:noAutofit/>
          </a:bodyPr>
          <a:lstStyle/>
          <a:p>
            <a:pPr lvl="0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b="1">
                <a:solidFill>
                  <a:srgbClr val="C00000"/>
                </a:solidFill>
              </a:rPr>
              <a:t>Recusa</a:t>
            </a:r>
          </a:p>
        </p:txBody>
      </p:sp>
    </p:spTree>
    <p:extLst>
      <p:ext uri="{BB962C8B-B14F-4D97-AF65-F5344CB8AC3E}">
        <p14:creationId xmlns:p14="http://schemas.microsoft.com/office/powerpoint/2010/main" val="182146383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322EA2-7B2F-8A7F-A4F0-10A5CC6C4C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3F1EC805-6E79-89A6-D753-D8AA427EF302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6" imgW="395" imgH="396" progId="TCLayout.ActiveDocument.1">
                  <p:embed/>
                </p:oleObj>
              </mc:Choice>
              <mc:Fallback>
                <p:oleObj name="Slide do think-cell" r:id="rId6" imgW="395" imgH="39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1EC805-6E79-89A6-D753-D8AA427EF30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Pfeil: Fünfeck 4">
            <a:extLst>
              <a:ext uri="{FF2B5EF4-FFF2-40B4-BE49-F238E27FC236}">
                <a16:creationId xmlns:a16="http://schemas.microsoft.com/office/drawing/2014/main" id="{2E83A2AA-E55D-EEAD-5CE1-5B921E656687}"/>
              </a:ext>
            </a:extLst>
          </p:cNvPr>
          <p:cNvSpPr>
            <a:spLocks/>
          </p:cNvSpPr>
          <p:nvPr>
            <p:custDataLst>
              <p:tags r:id="rId2"/>
            </p:custDataLst>
          </p:nvPr>
        </p:nvSpPr>
        <p:spPr>
          <a:xfrm>
            <a:off x="14278" y="12362"/>
            <a:ext cx="11600779" cy="769318"/>
          </a:xfrm>
          <a:prstGeom prst="homePlate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  <a:effectLst>
            <a:glow rad="101600">
              <a:schemeClr val="bg1">
                <a:lumMod val="85000"/>
                <a:alpha val="6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108000" rtlCol="0" anchor="ctr">
            <a:noAutofit/>
          </a:bodyPr>
          <a:lstStyle/>
          <a:p>
            <a:pPr algn="ctr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Multi / Instalação</a:t>
            </a:r>
            <a:endParaRPr lang="en-US" sz="32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5" name="Grafik 147">
            <a:extLst>
              <a:ext uri="{FF2B5EF4-FFF2-40B4-BE49-F238E27FC236}">
                <a16:creationId xmlns:a16="http://schemas.microsoft.com/office/drawing/2014/main" id="{5FA48190-9693-C526-ADC3-D5C9C4B90083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0793" y="996024"/>
            <a:ext cx="674302" cy="674302"/>
          </a:xfrm>
          <a:prstGeom prst="rect">
            <a:avLst/>
          </a:prstGeom>
        </p:spPr>
      </p:pic>
      <p:sp>
        <p:nvSpPr>
          <p:cNvPr id="26" name="Textfeld 17">
            <a:extLst>
              <a:ext uri="{FF2B5EF4-FFF2-40B4-BE49-F238E27FC236}">
                <a16:creationId xmlns:a16="http://schemas.microsoft.com/office/drawing/2014/main" id="{DC2C37FD-68CF-9FC2-74DC-D888B9BB5778}"/>
              </a:ext>
            </a:extLst>
          </p:cNvPr>
          <p:cNvSpPr txBox="1">
            <a:spLocks/>
          </p:cNvSpPr>
          <p:nvPr/>
        </p:nvSpPr>
        <p:spPr>
          <a:xfrm>
            <a:off x="146718" y="1716772"/>
            <a:ext cx="2916131" cy="189282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marL="0" lvl="1">
              <a:spcAft>
                <a:spcPts val="600"/>
              </a:spcAft>
            </a:pPr>
            <a:r>
              <a:rPr lang="en-US" sz="1400" b="1" err="1">
                <a:solidFill>
                  <a:srgbClr val="000000"/>
                </a:solidFill>
                <a:ea typeface="+mn-lt"/>
                <a:cs typeface="+mn-lt"/>
              </a:rPr>
              <a:t>Informações</a:t>
            </a:r>
            <a:r>
              <a:rPr lang="en-US" sz="1400" b="1">
                <a:solidFill>
                  <a:srgbClr val="000000"/>
                </a:solidFill>
                <a:ea typeface="+mn-lt"/>
                <a:cs typeface="+mn-lt"/>
              </a:rPr>
              <a:t> de </a:t>
            </a:r>
            <a:r>
              <a:rPr lang="en-US" sz="1400" b="1" err="1">
                <a:solidFill>
                  <a:srgbClr val="000000"/>
                </a:solidFill>
                <a:ea typeface="+mn-lt"/>
                <a:cs typeface="+mn-lt"/>
              </a:rPr>
              <a:t>Instalações</a:t>
            </a:r>
            <a:r>
              <a:rPr lang="en-US" sz="1400" b="1">
                <a:solidFill>
                  <a:srgbClr val="000000"/>
                </a:solidFill>
                <a:ea typeface="+mn-lt"/>
                <a:cs typeface="+mn-lt"/>
              </a:rPr>
              <a:t> </a:t>
            </a:r>
          </a:p>
          <a:p>
            <a:pPr marL="180975" lvl="1" indent="-180975">
              <a:spcAft>
                <a:spcPts val="600"/>
              </a:spcAft>
              <a:buFont typeface="Arial,Sans-Serif"/>
              <a:buChar char="•"/>
            </a:pPr>
            <a:r>
              <a:rPr lang="en-US" sz="1400"/>
              <a:t>Informe </a:t>
            </a:r>
            <a:r>
              <a:rPr lang="en-US" sz="1400" err="1"/>
              <a:t>ao</a:t>
            </a:r>
            <a:r>
              <a:rPr lang="en-US" sz="1400"/>
              <a:t> </a:t>
            </a:r>
            <a:r>
              <a:rPr lang="en-US" sz="1400" err="1"/>
              <a:t>cliente</a:t>
            </a:r>
            <a:r>
              <a:rPr lang="en-US" sz="1400"/>
              <a:t> </a:t>
            </a:r>
            <a:r>
              <a:rPr lang="en-US" sz="1400" err="1"/>
              <a:t>sobre</a:t>
            </a:r>
            <a:r>
              <a:rPr lang="en-US" sz="1400"/>
              <a:t> as </a:t>
            </a:r>
            <a:r>
              <a:rPr lang="en-US" sz="1400" err="1"/>
              <a:t>Regras</a:t>
            </a:r>
            <a:r>
              <a:rPr lang="en-US" sz="1400"/>
              <a:t> </a:t>
            </a:r>
            <a:r>
              <a:rPr lang="en-US" sz="1400" err="1"/>
              <a:t>Instalação</a:t>
            </a:r>
            <a:r>
              <a:rPr lang="en-US" sz="1400"/>
              <a:t>, </a:t>
            </a:r>
            <a:r>
              <a:rPr lang="en-US" sz="1400" err="1"/>
              <a:t>visita</a:t>
            </a:r>
            <a:r>
              <a:rPr lang="en-US" sz="1400"/>
              <a:t> </a:t>
            </a:r>
            <a:r>
              <a:rPr lang="en-US" sz="1400" err="1"/>
              <a:t>tecnica</a:t>
            </a:r>
            <a:endParaRPr lang="en-US" sz="1400" err="1">
              <a:solidFill>
                <a:srgbClr val="000000"/>
              </a:solidFill>
            </a:endParaRPr>
          </a:p>
          <a:p>
            <a:pPr marL="0" lvl="1">
              <a:spcAft>
                <a:spcPts val="600"/>
              </a:spcAft>
              <a:buClr>
                <a:srgbClr val="000000"/>
              </a:buClr>
            </a:pPr>
            <a:endParaRPr lang="en-US" sz="1400" b="1">
              <a:solidFill>
                <a:srgbClr val="000000"/>
              </a:solidFill>
            </a:endParaRPr>
          </a:p>
          <a:p>
            <a:pPr marL="0" lvl="1" indent="-285750">
              <a:spcAft>
                <a:spcPts val="600"/>
              </a:spcAft>
              <a:buClr>
                <a:srgbClr val="000000"/>
              </a:buClr>
              <a:buFont typeface="Calibri"/>
              <a:buChar char="-"/>
            </a:pPr>
            <a:endParaRPr lang="en-US" sz="1400">
              <a:solidFill>
                <a:srgbClr val="000000"/>
              </a:solidFill>
            </a:endParaRPr>
          </a:p>
          <a:p>
            <a:pPr marL="0" lvl="1">
              <a:spcAft>
                <a:spcPts val="600"/>
              </a:spcAft>
              <a:buClr>
                <a:srgbClr val="000000"/>
              </a:buClr>
            </a:pPr>
            <a:endParaRPr lang="en-US" sz="1400">
              <a:solidFill>
                <a:srgbClr val="0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Calibri" panose="020B0604020202020204" pitchFamily="34" charset="0"/>
              <a:buChar char="-"/>
            </a:pPr>
            <a:endParaRPr lang="en-US" sz="1400" b="1">
              <a:solidFill>
                <a:srgbClr val="156082"/>
              </a:solidFill>
            </a:endParaRPr>
          </a:p>
        </p:txBody>
      </p:sp>
      <p:sp>
        <p:nvSpPr>
          <p:cNvPr id="27" name="Textfeld 17">
            <a:extLst>
              <a:ext uri="{FF2B5EF4-FFF2-40B4-BE49-F238E27FC236}">
                <a16:creationId xmlns:a16="http://schemas.microsoft.com/office/drawing/2014/main" id="{574D9382-EA39-75EA-956B-C3C7729557C4}"/>
              </a:ext>
            </a:extLst>
          </p:cNvPr>
          <p:cNvSpPr txBox="1">
            <a:spLocks/>
          </p:cNvSpPr>
          <p:nvPr/>
        </p:nvSpPr>
        <p:spPr>
          <a:xfrm>
            <a:off x="745095" y="1296825"/>
            <a:ext cx="2916131" cy="276999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b="1">
                <a:solidFill>
                  <a:srgbClr val="C00000"/>
                </a:solidFill>
                <a:sym typeface="Futura"/>
              </a:rPr>
              <a:t>Checklist</a:t>
            </a:r>
          </a:p>
        </p:txBody>
      </p:sp>
      <p:grpSp>
        <p:nvGrpSpPr>
          <p:cNvPr id="32" name="Gruppieren 4">
            <a:extLst>
              <a:ext uri="{FF2B5EF4-FFF2-40B4-BE49-F238E27FC236}">
                <a16:creationId xmlns:a16="http://schemas.microsoft.com/office/drawing/2014/main" id="{AF824179-9662-44B3-1384-D0782AB56550}"/>
              </a:ext>
            </a:extLst>
          </p:cNvPr>
          <p:cNvGrpSpPr>
            <a:grpSpLocks/>
          </p:cNvGrpSpPr>
          <p:nvPr/>
        </p:nvGrpSpPr>
        <p:grpSpPr>
          <a:xfrm>
            <a:off x="3068722" y="1158091"/>
            <a:ext cx="243413" cy="5347466"/>
            <a:chOff x="3945748" y="1965960"/>
            <a:chExt cx="148219" cy="3434627"/>
          </a:xfrm>
        </p:grpSpPr>
        <p:sp>
          <p:nvSpPr>
            <p:cNvPr id="33" name="Gleichschenkliges Dreieck 15">
              <a:extLst>
                <a:ext uri="{FF2B5EF4-FFF2-40B4-BE49-F238E27FC236}">
                  <a16:creationId xmlns:a16="http://schemas.microsoft.com/office/drawing/2014/main" id="{666850F6-5E8F-FAAE-989C-E3774215F191}"/>
                </a:ext>
              </a:extLst>
            </p:cNvPr>
            <p:cNvSpPr>
              <a:spLocks/>
            </p:cNvSpPr>
            <p:nvPr/>
          </p:nvSpPr>
          <p:spPr>
            <a:xfrm rot="5400000">
              <a:off x="3886144" y="3609163"/>
              <a:ext cx="267428" cy="148219"/>
            </a:xfrm>
            <a:custGeom>
              <a:avLst/>
              <a:gdLst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  <a:gd name="connsiteX3" fmla="*/ 0 w 198882"/>
                <a:gd name="connsiteY3" fmla="*/ 113994 h 113994"/>
                <a:gd name="connsiteX0" fmla="*/ 0 w 198882"/>
                <a:gd name="connsiteY0" fmla="*/ 113994 h 205434"/>
                <a:gd name="connsiteX1" fmla="*/ 99441 w 198882"/>
                <a:gd name="connsiteY1" fmla="*/ 0 h 205434"/>
                <a:gd name="connsiteX2" fmla="*/ 198882 w 198882"/>
                <a:gd name="connsiteY2" fmla="*/ 113994 h 205434"/>
                <a:gd name="connsiteX3" fmla="*/ 91440 w 198882"/>
                <a:gd name="connsiteY3" fmla="*/ 205434 h 205434"/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8882" h="113994">
                  <a:moveTo>
                    <a:pt x="0" y="113994"/>
                  </a:moveTo>
                  <a:lnTo>
                    <a:pt x="99441" y="0"/>
                  </a:lnTo>
                  <a:lnTo>
                    <a:pt x="198882" y="113994"/>
                  </a:lnTo>
                </a:path>
              </a:pathLst>
            </a:cu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4" name="Gerader Verbinder 6">
              <a:extLst>
                <a:ext uri="{FF2B5EF4-FFF2-40B4-BE49-F238E27FC236}">
                  <a16:creationId xmlns:a16="http://schemas.microsoft.com/office/drawing/2014/main" id="{B023FA3C-218E-F743-6E2C-BE18714E609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1965960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Gerader Verbinder 7">
              <a:extLst>
                <a:ext uri="{FF2B5EF4-FFF2-40B4-BE49-F238E27FC236}">
                  <a16:creationId xmlns:a16="http://schemas.microsoft.com/office/drawing/2014/main" id="{145F51A5-02EE-01A2-C4E5-0D849AF8C0E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3971152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3" name="Grafik 53">
            <a:extLst>
              <a:ext uri="{FF2B5EF4-FFF2-40B4-BE49-F238E27FC236}">
                <a16:creationId xmlns:a16="http://schemas.microsoft.com/office/drawing/2014/main" id="{FC7AC002-5E35-4C74-F4EB-660CAFA260B1}"/>
              </a:ext>
            </a:extLst>
          </p:cNvPr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484756" y="2952605"/>
            <a:ext cx="1041821" cy="1041821"/>
          </a:xfrm>
          <a:prstGeom prst="rect">
            <a:avLst/>
          </a:prstGeom>
        </p:spPr>
      </p:pic>
      <p:sp>
        <p:nvSpPr>
          <p:cNvPr id="44" name="Textfeld 17">
            <a:extLst>
              <a:ext uri="{FF2B5EF4-FFF2-40B4-BE49-F238E27FC236}">
                <a16:creationId xmlns:a16="http://schemas.microsoft.com/office/drawing/2014/main" id="{3D635C37-73B2-418F-4E9B-393C3F78DE1D}"/>
              </a:ext>
            </a:extLst>
          </p:cNvPr>
          <p:cNvSpPr txBox="1">
            <a:spLocks/>
          </p:cNvSpPr>
          <p:nvPr/>
        </p:nvSpPr>
        <p:spPr>
          <a:xfrm>
            <a:off x="3467042" y="4017872"/>
            <a:ext cx="1369452" cy="43088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28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Futura"/>
              </a:rPr>
              <a:t>Roteiro</a:t>
            </a:r>
          </a:p>
        </p:txBody>
      </p:sp>
      <p:sp>
        <p:nvSpPr>
          <p:cNvPr id="45" name="Textfeld 17">
            <a:extLst>
              <a:ext uri="{FF2B5EF4-FFF2-40B4-BE49-F238E27FC236}">
                <a16:creationId xmlns:a16="http://schemas.microsoft.com/office/drawing/2014/main" id="{9DF84F84-BCA9-6A6F-E84D-BF26512BC2DC}"/>
              </a:ext>
            </a:extLst>
          </p:cNvPr>
          <p:cNvSpPr txBox="1">
            <a:spLocks/>
          </p:cNvSpPr>
          <p:nvPr/>
        </p:nvSpPr>
        <p:spPr>
          <a:xfrm>
            <a:off x="673911" y="4225184"/>
            <a:ext cx="2916131" cy="63094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b="1">
                <a:solidFill>
                  <a:srgbClr val="C00000"/>
                </a:solidFill>
                <a:sym typeface="Futura"/>
              </a:rPr>
              <a:t>Observação</a:t>
            </a:r>
            <a:endParaRPr lang="en-US" b="1">
              <a:solidFill>
                <a:srgbClr val="C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n-US" b="1">
              <a:solidFill>
                <a:schemeClr val="accent1"/>
              </a:solidFill>
            </a:endParaRPr>
          </a:p>
        </p:txBody>
      </p:sp>
      <p:pic>
        <p:nvPicPr>
          <p:cNvPr id="46" name="Grafik 63">
            <a:extLst>
              <a:ext uri="{FF2B5EF4-FFF2-40B4-BE49-F238E27FC236}">
                <a16:creationId xmlns:a16="http://schemas.microsoft.com/office/drawing/2014/main" id="{590907B2-6CFA-B8B1-2C15-518EFCEB26CC}"/>
              </a:ext>
            </a:extLst>
          </p:cNvPr>
          <p:cNvPicPr>
            <a:picLocks noChangeAspect="1"/>
          </p:cNvPicPr>
          <p:nvPr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-39320" y="3959974"/>
            <a:ext cx="671012" cy="671012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E82F0601-FDD3-49BC-C771-2476DFB269FD}"/>
              </a:ext>
            </a:extLst>
          </p:cNvPr>
          <p:cNvSpPr txBox="1"/>
          <p:nvPr/>
        </p:nvSpPr>
        <p:spPr>
          <a:xfrm>
            <a:off x="4335528" y="1279844"/>
            <a:ext cx="7633742" cy="373826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lvl="1">
              <a:lnSpc>
                <a:spcPct val="150000"/>
              </a:lnSpc>
              <a:spcAft>
                <a:spcPts val="600"/>
              </a:spcAft>
            </a:pPr>
            <a:r>
              <a:rPr lang="en-US" sz="2200" noProof="1">
                <a:latin typeface="Arial"/>
                <a:cs typeface="Arial"/>
              </a:rPr>
              <a:t>Sua </a:t>
            </a:r>
            <a:r>
              <a:rPr lang="en-US" sz="2200" b="1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instalação</a:t>
            </a:r>
            <a:r>
              <a:rPr lang="en-US" sz="2200" noProof="1">
                <a:latin typeface="Arial"/>
                <a:cs typeface="Arial"/>
              </a:rPr>
              <a:t> ficou agendada para o dia XX, no período (manhã/ tarde) e horário .</a:t>
            </a:r>
          </a:p>
          <a:p>
            <a:pPr lvl="1">
              <a:lnSpc>
                <a:spcPct val="150000"/>
              </a:lnSpc>
              <a:spcAft>
                <a:spcPts val="600"/>
              </a:spcAft>
            </a:pPr>
            <a:endParaRPr lang="en-US" sz="2200" noProof="1">
              <a:latin typeface="Arial"/>
              <a:cs typeface="Arial"/>
            </a:endParaRPr>
          </a:p>
          <a:p>
            <a:pPr lvl="1">
              <a:lnSpc>
                <a:spcPct val="150000"/>
              </a:lnSpc>
              <a:spcAft>
                <a:spcPts val="600"/>
              </a:spcAft>
            </a:pPr>
            <a:r>
              <a:rPr lang="en-US" sz="2200" noProof="1">
                <a:latin typeface="Arial"/>
                <a:cs typeface="Arial"/>
              </a:rPr>
              <a:t>No dia da instalação é necessário ter alguém maior de 18 anos para acompanhar a visita técnica, precisa estar portando documento com foto + comprovante de endereço.</a:t>
            </a:r>
          </a:p>
        </p:txBody>
      </p:sp>
      <p:sp>
        <p:nvSpPr>
          <p:cNvPr id="6" name="Pfeil: Chevron 5">
            <a:hlinkClick r:id="rId14" action="ppaction://hlinksldjump"/>
            <a:extLst>
              <a:ext uri="{FF2B5EF4-FFF2-40B4-BE49-F238E27FC236}">
                <a16:creationId xmlns:a16="http://schemas.microsoft.com/office/drawing/2014/main" id="{85753861-3A89-47AF-73E2-AFD812852BE3}"/>
              </a:ext>
            </a:extLst>
          </p:cNvPr>
          <p:cNvSpPr>
            <a:spLocks/>
          </p:cNvSpPr>
          <p:nvPr>
            <p:custDataLst>
              <p:tags r:id="rId3"/>
            </p:custDataLst>
          </p:nvPr>
        </p:nvSpPr>
        <p:spPr>
          <a:xfrm>
            <a:off x="9482801" y="6325436"/>
            <a:ext cx="2205105" cy="531924"/>
          </a:xfrm>
          <a:prstGeom prst="chevron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108000" rIns="144000" bIns="10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b="1">
                <a:solidFill>
                  <a:schemeClr val="tx1"/>
                </a:solidFill>
              </a:rPr>
              <a:t>Continua Multi </a:t>
            </a:r>
          </a:p>
        </p:txBody>
      </p:sp>
      <p:sp>
        <p:nvSpPr>
          <p:cNvPr id="8" name="Textfeld 17">
            <a:extLst>
              <a:ext uri="{FF2B5EF4-FFF2-40B4-BE49-F238E27FC236}">
                <a16:creationId xmlns:a16="http://schemas.microsoft.com/office/drawing/2014/main" id="{35A8D0C8-E14B-7417-F903-6BD160216F06}"/>
              </a:ext>
            </a:extLst>
          </p:cNvPr>
          <p:cNvSpPr txBox="1">
            <a:spLocks/>
          </p:cNvSpPr>
          <p:nvPr/>
        </p:nvSpPr>
        <p:spPr>
          <a:xfrm>
            <a:off x="127829" y="236094"/>
            <a:ext cx="1234532" cy="21544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1400" b="1">
                <a:solidFill>
                  <a:schemeClr val="bg1">
                    <a:lumMod val="50000"/>
                  </a:schemeClr>
                </a:solidFill>
                <a:sym typeface="Futura"/>
              </a:rPr>
              <a:t>Multi</a:t>
            </a:r>
          </a:p>
        </p:txBody>
      </p:sp>
      <p:sp>
        <p:nvSpPr>
          <p:cNvPr id="3" name="Pfeil: Fünfeck 4">
            <a:hlinkClick r:id="rId15" action="ppaction://hlinksldjump"/>
            <a:extLst>
              <a:ext uri="{FF2B5EF4-FFF2-40B4-BE49-F238E27FC236}">
                <a16:creationId xmlns:a16="http://schemas.microsoft.com/office/drawing/2014/main" id="{9E5C9980-EA4E-284C-0C6F-BDFDB4325F5D}"/>
              </a:ext>
            </a:extLst>
          </p:cNvPr>
          <p:cNvSpPr>
            <a:spLocks/>
          </p:cNvSpPr>
          <p:nvPr>
            <p:custDataLst>
              <p:tags r:id="rId4"/>
            </p:custDataLst>
          </p:nvPr>
        </p:nvSpPr>
        <p:spPr>
          <a:xfrm>
            <a:off x="7129947" y="6326076"/>
            <a:ext cx="2101351" cy="531924"/>
          </a:xfrm>
          <a:prstGeom prst="homePlate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108000" rtlCol="0" anchor="ctr">
            <a:noAutofit/>
          </a:bodyPr>
          <a:lstStyle/>
          <a:p>
            <a:pPr lvl="0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b="1">
                <a:solidFill>
                  <a:srgbClr val="C00000"/>
                </a:solidFill>
              </a:rPr>
              <a:t>Recusa</a:t>
            </a:r>
          </a:p>
        </p:txBody>
      </p:sp>
    </p:spTree>
    <p:extLst>
      <p:ext uri="{BB962C8B-B14F-4D97-AF65-F5344CB8AC3E}">
        <p14:creationId xmlns:p14="http://schemas.microsoft.com/office/powerpoint/2010/main" val="242815485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20AB11-8D9D-F6F8-D33E-B3682C4226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FFFFCD72-BAA7-D886-E3F5-0095130DFD7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6" imgW="395" imgH="396" progId="TCLayout.ActiveDocument.1">
                  <p:embed/>
                </p:oleObj>
              </mc:Choice>
              <mc:Fallback>
                <p:oleObj name="Slide do think-cell" r:id="rId6" imgW="395" imgH="39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FFFFCD72-BAA7-D886-E3F5-0095130DFD7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Pfeil: Fünfeck 4">
            <a:extLst>
              <a:ext uri="{FF2B5EF4-FFF2-40B4-BE49-F238E27FC236}">
                <a16:creationId xmlns:a16="http://schemas.microsoft.com/office/drawing/2014/main" id="{2FBEB0F6-BA31-084E-6C57-B70092165AE8}"/>
              </a:ext>
            </a:extLst>
          </p:cNvPr>
          <p:cNvSpPr>
            <a:spLocks/>
          </p:cNvSpPr>
          <p:nvPr>
            <p:custDataLst>
              <p:tags r:id="rId2"/>
            </p:custDataLst>
          </p:nvPr>
        </p:nvSpPr>
        <p:spPr>
          <a:xfrm>
            <a:off x="14278" y="57186"/>
            <a:ext cx="11600779" cy="769318"/>
          </a:xfrm>
          <a:prstGeom prst="homePlate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  <a:effectLst>
            <a:glow rad="101600">
              <a:schemeClr val="bg1">
                <a:lumMod val="85000"/>
                <a:alpha val="6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108000" rtlCol="0" anchor="ctr">
            <a:noAutofit/>
          </a:bodyPr>
          <a:lstStyle/>
          <a:p>
            <a:pPr algn="ctr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Multi / Instalação</a:t>
            </a:r>
            <a:endParaRPr lang="en-US" sz="32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5" name="Grafik 147">
            <a:extLst>
              <a:ext uri="{FF2B5EF4-FFF2-40B4-BE49-F238E27FC236}">
                <a16:creationId xmlns:a16="http://schemas.microsoft.com/office/drawing/2014/main" id="{068496E7-A859-9133-38DD-910D99DE710B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0793" y="996024"/>
            <a:ext cx="674302" cy="674302"/>
          </a:xfrm>
          <a:prstGeom prst="rect">
            <a:avLst/>
          </a:prstGeom>
        </p:spPr>
      </p:pic>
      <p:sp>
        <p:nvSpPr>
          <p:cNvPr id="26" name="Textfeld 17">
            <a:extLst>
              <a:ext uri="{FF2B5EF4-FFF2-40B4-BE49-F238E27FC236}">
                <a16:creationId xmlns:a16="http://schemas.microsoft.com/office/drawing/2014/main" id="{F889FD4D-D152-B2AA-D830-4EF5D3A01D4E}"/>
              </a:ext>
            </a:extLst>
          </p:cNvPr>
          <p:cNvSpPr txBox="1">
            <a:spLocks/>
          </p:cNvSpPr>
          <p:nvPr/>
        </p:nvSpPr>
        <p:spPr>
          <a:xfrm>
            <a:off x="146718" y="1716772"/>
            <a:ext cx="2916131" cy="218521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marL="0" lvl="1">
              <a:spcAft>
                <a:spcPts val="600"/>
              </a:spcAft>
            </a:pPr>
            <a:r>
              <a:rPr lang="en-US" sz="1400" b="1" err="1">
                <a:solidFill>
                  <a:srgbClr val="000000"/>
                </a:solidFill>
                <a:ea typeface="+mn-lt"/>
                <a:cs typeface="+mn-lt"/>
              </a:rPr>
              <a:t>Informações</a:t>
            </a:r>
            <a:r>
              <a:rPr lang="en-US" sz="1400" b="1">
                <a:solidFill>
                  <a:srgbClr val="000000"/>
                </a:solidFill>
                <a:ea typeface="+mn-lt"/>
                <a:cs typeface="+mn-lt"/>
              </a:rPr>
              <a:t> de </a:t>
            </a:r>
            <a:r>
              <a:rPr lang="en-US" sz="1400" b="1" err="1">
                <a:solidFill>
                  <a:srgbClr val="000000"/>
                </a:solidFill>
                <a:ea typeface="+mn-lt"/>
                <a:cs typeface="+mn-lt"/>
              </a:rPr>
              <a:t>Instalações</a:t>
            </a:r>
            <a:r>
              <a:rPr lang="en-US" sz="1400" b="1">
                <a:solidFill>
                  <a:srgbClr val="000000"/>
                </a:solidFill>
                <a:ea typeface="+mn-lt"/>
                <a:cs typeface="+mn-lt"/>
              </a:rPr>
              <a:t> </a:t>
            </a:r>
          </a:p>
          <a:p>
            <a:pPr marL="180975" lvl="1" indent="-180975">
              <a:spcAft>
                <a:spcPts val="600"/>
              </a:spcAft>
              <a:buFont typeface="Arial,Sans-Serif"/>
              <a:buChar char="•"/>
            </a:pPr>
            <a:r>
              <a:rPr lang="en-US" sz="1400"/>
              <a:t>Canal de </a:t>
            </a:r>
            <a:r>
              <a:rPr lang="en-US" sz="1400" err="1"/>
              <a:t>Atendimento</a:t>
            </a:r>
            <a:r>
              <a:rPr lang="en-US" sz="1400"/>
              <a:t> e APP Minha Claro. </a:t>
            </a:r>
          </a:p>
          <a:p>
            <a:pPr marL="0" lvl="1">
              <a:spcAft>
                <a:spcPts val="600"/>
              </a:spcAft>
              <a:buClr>
                <a:srgbClr val="000000"/>
              </a:buClr>
            </a:pPr>
            <a:endParaRPr lang="en-US" sz="1400">
              <a:solidFill>
                <a:srgbClr val="000000"/>
              </a:solidFill>
            </a:endParaRPr>
          </a:p>
          <a:p>
            <a:pPr marL="0" lvl="1">
              <a:spcAft>
                <a:spcPts val="600"/>
              </a:spcAft>
              <a:buClr>
                <a:srgbClr val="000000"/>
              </a:buClr>
            </a:pPr>
            <a:endParaRPr lang="en-US" sz="1400" b="1">
              <a:solidFill>
                <a:srgbClr val="000000"/>
              </a:solidFill>
            </a:endParaRPr>
          </a:p>
          <a:p>
            <a:pPr marL="0" lvl="1" indent="-285750">
              <a:spcAft>
                <a:spcPts val="600"/>
              </a:spcAft>
              <a:buClr>
                <a:srgbClr val="000000"/>
              </a:buClr>
              <a:buFont typeface="Calibri"/>
              <a:buChar char="-"/>
            </a:pPr>
            <a:endParaRPr lang="en-US" sz="1400">
              <a:solidFill>
                <a:srgbClr val="000000"/>
              </a:solidFill>
            </a:endParaRPr>
          </a:p>
          <a:p>
            <a:pPr marL="0" lvl="1">
              <a:spcAft>
                <a:spcPts val="600"/>
              </a:spcAft>
              <a:buClr>
                <a:srgbClr val="000000"/>
              </a:buClr>
            </a:pPr>
            <a:endParaRPr lang="en-US" sz="1400">
              <a:solidFill>
                <a:srgbClr val="0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Calibri" panose="020B0604020202020204" pitchFamily="34" charset="0"/>
              <a:buChar char="-"/>
            </a:pPr>
            <a:endParaRPr lang="en-US" sz="1400" b="1">
              <a:solidFill>
                <a:srgbClr val="156082"/>
              </a:solidFill>
            </a:endParaRPr>
          </a:p>
        </p:txBody>
      </p:sp>
      <p:sp>
        <p:nvSpPr>
          <p:cNvPr id="27" name="Textfeld 17">
            <a:extLst>
              <a:ext uri="{FF2B5EF4-FFF2-40B4-BE49-F238E27FC236}">
                <a16:creationId xmlns:a16="http://schemas.microsoft.com/office/drawing/2014/main" id="{24C839CF-2EBC-2AF3-BB3F-BDA684CD22D6}"/>
              </a:ext>
            </a:extLst>
          </p:cNvPr>
          <p:cNvSpPr txBox="1">
            <a:spLocks/>
          </p:cNvSpPr>
          <p:nvPr/>
        </p:nvSpPr>
        <p:spPr>
          <a:xfrm>
            <a:off x="745095" y="1296825"/>
            <a:ext cx="2916131" cy="276999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b="1">
                <a:solidFill>
                  <a:srgbClr val="C00000"/>
                </a:solidFill>
                <a:sym typeface="Futura"/>
              </a:rPr>
              <a:t>Checklist</a:t>
            </a:r>
            <a:endParaRPr lang="en-US" b="1">
              <a:solidFill>
                <a:srgbClr val="C00000"/>
              </a:solidFill>
            </a:endParaRPr>
          </a:p>
        </p:txBody>
      </p:sp>
      <p:grpSp>
        <p:nvGrpSpPr>
          <p:cNvPr id="32" name="Gruppieren 4">
            <a:extLst>
              <a:ext uri="{FF2B5EF4-FFF2-40B4-BE49-F238E27FC236}">
                <a16:creationId xmlns:a16="http://schemas.microsoft.com/office/drawing/2014/main" id="{A275383C-E835-6908-7788-6B3CBDEE6558}"/>
              </a:ext>
            </a:extLst>
          </p:cNvPr>
          <p:cNvGrpSpPr>
            <a:grpSpLocks/>
          </p:cNvGrpSpPr>
          <p:nvPr/>
        </p:nvGrpSpPr>
        <p:grpSpPr>
          <a:xfrm>
            <a:off x="3068722" y="1158091"/>
            <a:ext cx="243413" cy="5347466"/>
            <a:chOff x="3945748" y="1965960"/>
            <a:chExt cx="148219" cy="3434627"/>
          </a:xfrm>
        </p:grpSpPr>
        <p:sp>
          <p:nvSpPr>
            <p:cNvPr id="33" name="Gleichschenkliges Dreieck 15">
              <a:extLst>
                <a:ext uri="{FF2B5EF4-FFF2-40B4-BE49-F238E27FC236}">
                  <a16:creationId xmlns:a16="http://schemas.microsoft.com/office/drawing/2014/main" id="{E2EC0EBD-D89B-B486-445C-4B208BB62D56}"/>
                </a:ext>
              </a:extLst>
            </p:cNvPr>
            <p:cNvSpPr>
              <a:spLocks/>
            </p:cNvSpPr>
            <p:nvPr/>
          </p:nvSpPr>
          <p:spPr>
            <a:xfrm rot="5400000">
              <a:off x="3886144" y="3609163"/>
              <a:ext cx="267428" cy="148219"/>
            </a:xfrm>
            <a:custGeom>
              <a:avLst/>
              <a:gdLst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  <a:gd name="connsiteX3" fmla="*/ 0 w 198882"/>
                <a:gd name="connsiteY3" fmla="*/ 113994 h 113994"/>
                <a:gd name="connsiteX0" fmla="*/ 0 w 198882"/>
                <a:gd name="connsiteY0" fmla="*/ 113994 h 205434"/>
                <a:gd name="connsiteX1" fmla="*/ 99441 w 198882"/>
                <a:gd name="connsiteY1" fmla="*/ 0 h 205434"/>
                <a:gd name="connsiteX2" fmla="*/ 198882 w 198882"/>
                <a:gd name="connsiteY2" fmla="*/ 113994 h 205434"/>
                <a:gd name="connsiteX3" fmla="*/ 91440 w 198882"/>
                <a:gd name="connsiteY3" fmla="*/ 205434 h 205434"/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8882" h="113994">
                  <a:moveTo>
                    <a:pt x="0" y="113994"/>
                  </a:moveTo>
                  <a:lnTo>
                    <a:pt x="99441" y="0"/>
                  </a:lnTo>
                  <a:lnTo>
                    <a:pt x="198882" y="113994"/>
                  </a:lnTo>
                </a:path>
              </a:pathLst>
            </a:cu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4" name="Gerader Verbinder 6">
              <a:extLst>
                <a:ext uri="{FF2B5EF4-FFF2-40B4-BE49-F238E27FC236}">
                  <a16:creationId xmlns:a16="http://schemas.microsoft.com/office/drawing/2014/main" id="{29DBF858-1CDA-6AB8-82CA-0FAA4DBF7A7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1965960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Gerader Verbinder 7">
              <a:extLst>
                <a:ext uri="{FF2B5EF4-FFF2-40B4-BE49-F238E27FC236}">
                  <a16:creationId xmlns:a16="http://schemas.microsoft.com/office/drawing/2014/main" id="{6832E8B6-B3FF-ED1B-65C4-D4A746817F8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3971152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3" name="Grafik 53">
            <a:extLst>
              <a:ext uri="{FF2B5EF4-FFF2-40B4-BE49-F238E27FC236}">
                <a16:creationId xmlns:a16="http://schemas.microsoft.com/office/drawing/2014/main" id="{915E4661-33EA-3A0B-0359-9F59A32A93A4}"/>
              </a:ext>
            </a:extLst>
          </p:cNvPr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484756" y="2952605"/>
            <a:ext cx="1041821" cy="1041821"/>
          </a:xfrm>
          <a:prstGeom prst="rect">
            <a:avLst/>
          </a:prstGeom>
        </p:spPr>
      </p:pic>
      <p:sp>
        <p:nvSpPr>
          <p:cNvPr id="44" name="Textfeld 17">
            <a:extLst>
              <a:ext uri="{FF2B5EF4-FFF2-40B4-BE49-F238E27FC236}">
                <a16:creationId xmlns:a16="http://schemas.microsoft.com/office/drawing/2014/main" id="{BAAE82EB-F414-30A3-258C-475F3F96F940}"/>
              </a:ext>
            </a:extLst>
          </p:cNvPr>
          <p:cNvSpPr txBox="1">
            <a:spLocks/>
          </p:cNvSpPr>
          <p:nvPr/>
        </p:nvSpPr>
        <p:spPr>
          <a:xfrm>
            <a:off x="3467042" y="4017872"/>
            <a:ext cx="1369452" cy="43088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28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Futura"/>
              </a:rPr>
              <a:t>Roteiro</a:t>
            </a:r>
          </a:p>
        </p:txBody>
      </p:sp>
      <p:sp>
        <p:nvSpPr>
          <p:cNvPr id="45" name="Textfeld 17">
            <a:extLst>
              <a:ext uri="{FF2B5EF4-FFF2-40B4-BE49-F238E27FC236}">
                <a16:creationId xmlns:a16="http://schemas.microsoft.com/office/drawing/2014/main" id="{8F7E1774-9CDC-2C83-82DA-5BA8F6585B51}"/>
              </a:ext>
            </a:extLst>
          </p:cNvPr>
          <p:cNvSpPr txBox="1">
            <a:spLocks/>
          </p:cNvSpPr>
          <p:nvPr/>
        </p:nvSpPr>
        <p:spPr>
          <a:xfrm>
            <a:off x="673911" y="4225184"/>
            <a:ext cx="2916131" cy="63094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b="1">
                <a:solidFill>
                  <a:srgbClr val="C00000"/>
                </a:solidFill>
                <a:sym typeface="Futura"/>
              </a:rPr>
              <a:t>Observação</a:t>
            </a:r>
            <a:endParaRPr lang="en-US" b="1">
              <a:solidFill>
                <a:srgbClr val="C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n-US" b="1">
              <a:solidFill>
                <a:schemeClr val="accent1"/>
              </a:solidFill>
            </a:endParaRPr>
          </a:p>
        </p:txBody>
      </p:sp>
      <p:pic>
        <p:nvPicPr>
          <p:cNvPr id="46" name="Grafik 63">
            <a:extLst>
              <a:ext uri="{FF2B5EF4-FFF2-40B4-BE49-F238E27FC236}">
                <a16:creationId xmlns:a16="http://schemas.microsoft.com/office/drawing/2014/main" id="{215BDE25-E01D-3103-66FC-EAE4E4BAB281}"/>
              </a:ext>
            </a:extLst>
          </p:cNvPr>
          <p:cNvPicPr>
            <a:picLocks noChangeAspect="1"/>
          </p:cNvPicPr>
          <p:nvPr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-39320" y="3959974"/>
            <a:ext cx="671012" cy="671012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8A303D3E-101C-F7A8-5013-ECCBE310BAC3}"/>
              </a:ext>
            </a:extLst>
          </p:cNvPr>
          <p:cNvSpPr txBox="1"/>
          <p:nvPr/>
        </p:nvSpPr>
        <p:spPr>
          <a:xfrm>
            <a:off x="4372709" y="996462"/>
            <a:ext cx="7655168" cy="46769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lvl="1">
              <a:lnSpc>
                <a:spcPct val="150000"/>
              </a:lnSpc>
              <a:spcAft>
                <a:spcPts val="600"/>
              </a:spcAft>
            </a:pPr>
            <a:endParaRPr lang="pt-BR" sz="2200">
              <a:latin typeface="Arial"/>
              <a:cs typeface="Arial"/>
            </a:endParaRPr>
          </a:p>
          <a:p>
            <a:pPr lvl="1">
              <a:lnSpc>
                <a:spcPct val="150000"/>
              </a:lnSpc>
              <a:spcAft>
                <a:spcPts val="600"/>
              </a:spcAft>
            </a:pPr>
            <a:r>
              <a:rPr lang="pt-BR" sz="2200">
                <a:latin typeface="Arial"/>
                <a:cs typeface="Arial"/>
              </a:rPr>
              <a:t>Essa instalação </a:t>
            </a:r>
            <a:r>
              <a:rPr lang="pt-BR" sz="2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não gera cobrança </a:t>
            </a:r>
            <a:r>
              <a:rPr lang="pt-BR" sz="2200">
                <a:latin typeface="Arial"/>
                <a:cs typeface="Arial"/>
              </a:rPr>
              <a:t>e caso precise de suporte dos nossos serviços após a instalação, como agendamento de visita técnica, solicitação de mudança de endereço ou outros serviços, o prazo de atendimento é de até 10 dias e poderá haver cobranças, então consulte o valor nos documentos de contratação ou no  ato da solicitação pelos nossos canais de atendimento 10621 ou App Minha Claro.</a:t>
            </a:r>
            <a:endParaRPr lang="en-US" sz="2200">
              <a:latin typeface="Arial"/>
              <a:cs typeface="Arial"/>
            </a:endParaRPr>
          </a:p>
        </p:txBody>
      </p:sp>
      <p:sp>
        <p:nvSpPr>
          <p:cNvPr id="6" name="Pfeil: Chevron 5">
            <a:hlinkClick r:id="rId14" action="ppaction://hlinksldjump"/>
            <a:extLst>
              <a:ext uri="{FF2B5EF4-FFF2-40B4-BE49-F238E27FC236}">
                <a16:creationId xmlns:a16="http://schemas.microsoft.com/office/drawing/2014/main" id="{768C7762-958F-13DF-3B3F-60532E5478A7}"/>
              </a:ext>
            </a:extLst>
          </p:cNvPr>
          <p:cNvSpPr>
            <a:spLocks/>
          </p:cNvSpPr>
          <p:nvPr>
            <p:custDataLst>
              <p:tags r:id="rId3"/>
            </p:custDataLst>
          </p:nvPr>
        </p:nvSpPr>
        <p:spPr>
          <a:xfrm>
            <a:off x="9482801" y="6325436"/>
            <a:ext cx="2205105" cy="531924"/>
          </a:xfrm>
          <a:prstGeom prst="chevron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108000" rIns="144000" bIns="10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b="1">
                <a:solidFill>
                  <a:schemeClr val="tx1"/>
                </a:solidFill>
              </a:rPr>
              <a:t>Continua Multi </a:t>
            </a:r>
          </a:p>
        </p:txBody>
      </p:sp>
      <p:sp>
        <p:nvSpPr>
          <p:cNvPr id="3" name="Textfeld 17">
            <a:extLst>
              <a:ext uri="{FF2B5EF4-FFF2-40B4-BE49-F238E27FC236}">
                <a16:creationId xmlns:a16="http://schemas.microsoft.com/office/drawing/2014/main" id="{421552E4-60D4-5147-785C-0A72EE9490C3}"/>
              </a:ext>
            </a:extLst>
          </p:cNvPr>
          <p:cNvSpPr txBox="1">
            <a:spLocks/>
          </p:cNvSpPr>
          <p:nvPr/>
        </p:nvSpPr>
        <p:spPr>
          <a:xfrm>
            <a:off x="127829" y="236094"/>
            <a:ext cx="1234532" cy="21544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1400" b="1">
                <a:solidFill>
                  <a:schemeClr val="bg1">
                    <a:lumMod val="50000"/>
                  </a:schemeClr>
                </a:solidFill>
                <a:sym typeface="Futura"/>
              </a:rPr>
              <a:t>Multi</a:t>
            </a:r>
          </a:p>
        </p:txBody>
      </p:sp>
      <p:sp>
        <p:nvSpPr>
          <p:cNvPr id="7" name="Pfeil: Fünfeck 4">
            <a:hlinkClick r:id="rId15" action="ppaction://hlinksldjump"/>
            <a:extLst>
              <a:ext uri="{FF2B5EF4-FFF2-40B4-BE49-F238E27FC236}">
                <a16:creationId xmlns:a16="http://schemas.microsoft.com/office/drawing/2014/main" id="{AC4B3E61-2DCE-5FFF-4893-E78D47662411}"/>
              </a:ext>
            </a:extLst>
          </p:cNvPr>
          <p:cNvSpPr>
            <a:spLocks/>
          </p:cNvSpPr>
          <p:nvPr>
            <p:custDataLst>
              <p:tags r:id="rId4"/>
            </p:custDataLst>
          </p:nvPr>
        </p:nvSpPr>
        <p:spPr>
          <a:xfrm>
            <a:off x="7129947" y="6326076"/>
            <a:ext cx="2101351" cy="531924"/>
          </a:xfrm>
          <a:prstGeom prst="homePlate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108000" rtlCol="0" anchor="ctr">
            <a:noAutofit/>
          </a:bodyPr>
          <a:lstStyle/>
          <a:p>
            <a:pPr lvl="0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b="1">
                <a:solidFill>
                  <a:srgbClr val="C00000"/>
                </a:solidFill>
              </a:rPr>
              <a:t>Recusa</a:t>
            </a:r>
          </a:p>
        </p:txBody>
      </p:sp>
    </p:spTree>
    <p:extLst>
      <p:ext uri="{BB962C8B-B14F-4D97-AF65-F5344CB8AC3E}">
        <p14:creationId xmlns:p14="http://schemas.microsoft.com/office/powerpoint/2010/main" val="353171607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CBCE6E-56CC-2DC0-190F-25EE435D6A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985582EB-EC48-235F-B6F2-67C3E5ABB4C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6" imgW="395" imgH="396" progId="TCLayout.ActiveDocument.1">
                  <p:embed/>
                </p:oleObj>
              </mc:Choice>
              <mc:Fallback>
                <p:oleObj name="Slide do think-cell" r:id="rId6" imgW="395" imgH="39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85582EB-EC48-235F-B6F2-67C3E5ABB4C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Pfeil: Fünfeck 4">
            <a:extLst>
              <a:ext uri="{FF2B5EF4-FFF2-40B4-BE49-F238E27FC236}">
                <a16:creationId xmlns:a16="http://schemas.microsoft.com/office/drawing/2014/main" id="{EFD7D478-6985-5C56-181B-7CACD28B47C0}"/>
              </a:ext>
            </a:extLst>
          </p:cNvPr>
          <p:cNvSpPr>
            <a:spLocks/>
          </p:cNvSpPr>
          <p:nvPr>
            <p:custDataLst>
              <p:tags r:id="rId2"/>
            </p:custDataLst>
          </p:nvPr>
        </p:nvSpPr>
        <p:spPr>
          <a:xfrm>
            <a:off x="14278" y="12362"/>
            <a:ext cx="11600779" cy="769318"/>
          </a:xfrm>
          <a:prstGeom prst="homePlate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  <a:effectLst>
            <a:glow rad="101600">
              <a:schemeClr val="bg1">
                <a:lumMod val="85000"/>
                <a:alpha val="6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108000" rtlCol="0" anchor="ctr">
            <a:noAutofit/>
          </a:bodyPr>
          <a:lstStyle/>
          <a:p>
            <a:pPr algn="ctr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Multi / App Minha Claro</a:t>
            </a:r>
            <a:endParaRPr lang="en-US" sz="32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5" name="Grafik 147">
            <a:extLst>
              <a:ext uri="{FF2B5EF4-FFF2-40B4-BE49-F238E27FC236}">
                <a16:creationId xmlns:a16="http://schemas.microsoft.com/office/drawing/2014/main" id="{A6DD1905-FB85-57DA-FE68-7BCEA7D1639F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0793" y="996024"/>
            <a:ext cx="674302" cy="674302"/>
          </a:xfrm>
          <a:prstGeom prst="rect">
            <a:avLst/>
          </a:prstGeom>
        </p:spPr>
      </p:pic>
      <p:sp>
        <p:nvSpPr>
          <p:cNvPr id="26" name="Textfeld 17">
            <a:extLst>
              <a:ext uri="{FF2B5EF4-FFF2-40B4-BE49-F238E27FC236}">
                <a16:creationId xmlns:a16="http://schemas.microsoft.com/office/drawing/2014/main" id="{5EBAA834-3FB8-6B90-8486-670863480E4B}"/>
              </a:ext>
            </a:extLst>
          </p:cNvPr>
          <p:cNvSpPr txBox="1">
            <a:spLocks/>
          </p:cNvSpPr>
          <p:nvPr/>
        </p:nvSpPr>
        <p:spPr>
          <a:xfrm>
            <a:off x="146718" y="1716772"/>
            <a:ext cx="2916131" cy="189282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marL="180975" lvl="1" indent="-180975">
              <a:spcAft>
                <a:spcPts val="600"/>
              </a:spcAft>
              <a:buFont typeface="Arial,Sans-Serif"/>
              <a:buChar char="•"/>
            </a:pPr>
            <a:r>
              <a:rPr lang="en-US" sz="1400" noProof="1"/>
              <a:t>Incentivo e informações do APP Minha Claro, Claro Clube</a:t>
            </a:r>
          </a:p>
          <a:p>
            <a:pPr marL="0" lvl="1">
              <a:spcAft>
                <a:spcPts val="600"/>
              </a:spcAft>
              <a:buClr>
                <a:srgbClr val="000000"/>
              </a:buClr>
            </a:pPr>
            <a:endParaRPr lang="en-US" sz="1400" noProof="1">
              <a:solidFill>
                <a:srgbClr val="000000"/>
              </a:solidFill>
            </a:endParaRPr>
          </a:p>
          <a:p>
            <a:pPr marL="0" lvl="1">
              <a:spcAft>
                <a:spcPts val="600"/>
              </a:spcAft>
              <a:buClr>
                <a:srgbClr val="000000"/>
              </a:buClr>
            </a:pPr>
            <a:endParaRPr lang="en-US" sz="1400" b="1">
              <a:solidFill>
                <a:srgbClr val="000000"/>
              </a:solidFill>
            </a:endParaRPr>
          </a:p>
          <a:p>
            <a:pPr marL="0" lvl="1" indent="-285750">
              <a:spcAft>
                <a:spcPts val="600"/>
              </a:spcAft>
              <a:buClr>
                <a:srgbClr val="000000"/>
              </a:buClr>
              <a:buFont typeface="Calibri"/>
              <a:buChar char="-"/>
            </a:pPr>
            <a:endParaRPr lang="en-US" sz="1400">
              <a:solidFill>
                <a:srgbClr val="000000"/>
              </a:solidFill>
            </a:endParaRPr>
          </a:p>
          <a:p>
            <a:pPr marL="0" lvl="1">
              <a:spcAft>
                <a:spcPts val="600"/>
              </a:spcAft>
              <a:buClr>
                <a:srgbClr val="000000"/>
              </a:buClr>
            </a:pPr>
            <a:endParaRPr lang="en-US" sz="1400">
              <a:solidFill>
                <a:srgbClr val="0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Calibri" panose="020B0604020202020204" pitchFamily="34" charset="0"/>
              <a:buChar char="-"/>
            </a:pPr>
            <a:endParaRPr lang="en-US" sz="1400" b="1">
              <a:solidFill>
                <a:srgbClr val="156082"/>
              </a:solidFill>
            </a:endParaRPr>
          </a:p>
        </p:txBody>
      </p:sp>
      <p:sp>
        <p:nvSpPr>
          <p:cNvPr id="27" name="Textfeld 17">
            <a:extLst>
              <a:ext uri="{FF2B5EF4-FFF2-40B4-BE49-F238E27FC236}">
                <a16:creationId xmlns:a16="http://schemas.microsoft.com/office/drawing/2014/main" id="{2208FF2A-F751-9334-E8D2-F3316ADC93E0}"/>
              </a:ext>
            </a:extLst>
          </p:cNvPr>
          <p:cNvSpPr txBox="1">
            <a:spLocks/>
          </p:cNvSpPr>
          <p:nvPr/>
        </p:nvSpPr>
        <p:spPr>
          <a:xfrm>
            <a:off x="745095" y="1296825"/>
            <a:ext cx="2916131" cy="276999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b="1">
                <a:solidFill>
                  <a:srgbClr val="C00000"/>
                </a:solidFill>
                <a:sym typeface="Futura"/>
              </a:rPr>
              <a:t>Checklist</a:t>
            </a:r>
          </a:p>
        </p:txBody>
      </p:sp>
      <p:grpSp>
        <p:nvGrpSpPr>
          <p:cNvPr id="32" name="Gruppieren 4">
            <a:extLst>
              <a:ext uri="{FF2B5EF4-FFF2-40B4-BE49-F238E27FC236}">
                <a16:creationId xmlns:a16="http://schemas.microsoft.com/office/drawing/2014/main" id="{3563D201-F42A-7DBA-1A0B-56392F8C6AEA}"/>
              </a:ext>
            </a:extLst>
          </p:cNvPr>
          <p:cNvGrpSpPr>
            <a:grpSpLocks/>
          </p:cNvGrpSpPr>
          <p:nvPr/>
        </p:nvGrpSpPr>
        <p:grpSpPr>
          <a:xfrm>
            <a:off x="3068722" y="1158091"/>
            <a:ext cx="243413" cy="5347466"/>
            <a:chOff x="3945748" y="1965960"/>
            <a:chExt cx="148219" cy="3434627"/>
          </a:xfrm>
        </p:grpSpPr>
        <p:sp>
          <p:nvSpPr>
            <p:cNvPr id="33" name="Gleichschenkliges Dreieck 15">
              <a:extLst>
                <a:ext uri="{FF2B5EF4-FFF2-40B4-BE49-F238E27FC236}">
                  <a16:creationId xmlns:a16="http://schemas.microsoft.com/office/drawing/2014/main" id="{F21A535E-6A46-32BC-740B-4554936E1A90}"/>
                </a:ext>
              </a:extLst>
            </p:cNvPr>
            <p:cNvSpPr>
              <a:spLocks/>
            </p:cNvSpPr>
            <p:nvPr/>
          </p:nvSpPr>
          <p:spPr>
            <a:xfrm rot="5400000">
              <a:off x="3886144" y="3609163"/>
              <a:ext cx="267428" cy="148219"/>
            </a:xfrm>
            <a:custGeom>
              <a:avLst/>
              <a:gdLst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  <a:gd name="connsiteX3" fmla="*/ 0 w 198882"/>
                <a:gd name="connsiteY3" fmla="*/ 113994 h 113994"/>
                <a:gd name="connsiteX0" fmla="*/ 0 w 198882"/>
                <a:gd name="connsiteY0" fmla="*/ 113994 h 205434"/>
                <a:gd name="connsiteX1" fmla="*/ 99441 w 198882"/>
                <a:gd name="connsiteY1" fmla="*/ 0 h 205434"/>
                <a:gd name="connsiteX2" fmla="*/ 198882 w 198882"/>
                <a:gd name="connsiteY2" fmla="*/ 113994 h 205434"/>
                <a:gd name="connsiteX3" fmla="*/ 91440 w 198882"/>
                <a:gd name="connsiteY3" fmla="*/ 205434 h 205434"/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8882" h="113994">
                  <a:moveTo>
                    <a:pt x="0" y="113994"/>
                  </a:moveTo>
                  <a:lnTo>
                    <a:pt x="99441" y="0"/>
                  </a:lnTo>
                  <a:lnTo>
                    <a:pt x="198882" y="113994"/>
                  </a:lnTo>
                </a:path>
              </a:pathLst>
            </a:cu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4" name="Gerader Verbinder 6">
              <a:extLst>
                <a:ext uri="{FF2B5EF4-FFF2-40B4-BE49-F238E27FC236}">
                  <a16:creationId xmlns:a16="http://schemas.microsoft.com/office/drawing/2014/main" id="{7B3BCDA7-3504-F7AF-6F2C-6FAD6103D10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1965960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Gerader Verbinder 7">
              <a:extLst>
                <a:ext uri="{FF2B5EF4-FFF2-40B4-BE49-F238E27FC236}">
                  <a16:creationId xmlns:a16="http://schemas.microsoft.com/office/drawing/2014/main" id="{45B2CA7E-36D4-2DBC-C9FC-73A1B632AF0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3971152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3" name="Grafik 53">
            <a:extLst>
              <a:ext uri="{FF2B5EF4-FFF2-40B4-BE49-F238E27FC236}">
                <a16:creationId xmlns:a16="http://schemas.microsoft.com/office/drawing/2014/main" id="{A06D294B-776E-745F-4ECD-5CB21BC92CD7}"/>
              </a:ext>
            </a:extLst>
          </p:cNvPr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484756" y="2952605"/>
            <a:ext cx="1041821" cy="1041821"/>
          </a:xfrm>
          <a:prstGeom prst="rect">
            <a:avLst/>
          </a:prstGeom>
        </p:spPr>
      </p:pic>
      <p:sp>
        <p:nvSpPr>
          <p:cNvPr id="44" name="Textfeld 17">
            <a:extLst>
              <a:ext uri="{FF2B5EF4-FFF2-40B4-BE49-F238E27FC236}">
                <a16:creationId xmlns:a16="http://schemas.microsoft.com/office/drawing/2014/main" id="{8A1F5787-4BD6-E104-B858-1B35D7A7F5FB}"/>
              </a:ext>
            </a:extLst>
          </p:cNvPr>
          <p:cNvSpPr txBox="1">
            <a:spLocks/>
          </p:cNvSpPr>
          <p:nvPr/>
        </p:nvSpPr>
        <p:spPr>
          <a:xfrm>
            <a:off x="3467042" y="4017872"/>
            <a:ext cx="1369452" cy="43088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28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Futura"/>
              </a:rPr>
              <a:t>Roteiro</a:t>
            </a:r>
          </a:p>
        </p:txBody>
      </p:sp>
      <p:sp>
        <p:nvSpPr>
          <p:cNvPr id="45" name="Textfeld 17">
            <a:extLst>
              <a:ext uri="{FF2B5EF4-FFF2-40B4-BE49-F238E27FC236}">
                <a16:creationId xmlns:a16="http://schemas.microsoft.com/office/drawing/2014/main" id="{C6E02056-F1A0-6751-A0B8-1CEEE132227E}"/>
              </a:ext>
            </a:extLst>
          </p:cNvPr>
          <p:cNvSpPr txBox="1">
            <a:spLocks/>
          </p:cNvSpPr>
          <p:nvPr/>
        </p:nvSpPr>
        <p:spPr>
          <a:xfrm>
            <a:off x="673912" y="4225184"/>
            <a:ext cx="2239906" cy="63094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b="1">
                <a:solidFill>
                  <a:srgbClr val="C00000"/>
                </a:solidFill>
                <a:sym typeface="Futura"/>
              </a:rPr>
              <a:t>Observação</a:t>
            </a: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n-US" b="1">
              <a:solidFill>
                <a:srgbClr val="C00000"/>
              </a:solidFill>
            </a:endParaRPr>
          </a:p>
        </p:txBody>
      </p:sp>
      <p:pic>
        <p:nvPicPr>
          <p:cNvPr id="46" name="Grafik 63">
            <a:extLst>
              <a:ext uri="{FF2B5EF4-FFF2-40B4-BE49-F238E27FC236}">
                <a16:creationId xmlns:a16="http://schemas.microsoft.com/office/drawing/2014/main" id="{E5546834-0224-EAB1-6E6C-47474BF33C1C}"/>
              </a:ext>
            </a:extLst>
          </p:cNvPr>
          <p:cNvPicPr>
            <a:picLocks noChangeAspect="1"/>
          </p:cNvPicPr>
          <p:nvPr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-39320" y="3959974"/>
            <a:ext cx="671012" cy="671012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CB309C47-3489-80C8-4AB5-05C072FBCC3D}"/>
              </a:ext>
            </a:extLst>
          </p:cNvPr>
          <p:cNvSpPr txBox="1"/>
          <p:nvPr/>
        </p:nvSpPr>
        <p:spPr>
          <a:xfrm>
            <a:off x="4372709" y="996462"/>
            <a:ext cx="7655168" cy="495975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lvl="1">
              <a:lnSpc>
                <a:spcPct val="150000"/>
              </a:lnSpc>
              <a:spcAft>
                <a:spcPts val="600"/>
              </a:spcAft>
            </a:pPr>
            <a:r>
              <a:rPr lang="pt-BR" sz="2000" noProof="1">
                <a:latin typeface="Arial"/>
                <a:cs typeface="Arial"/>
              </a:rPr>
              <a:t>Baixe o </a:t>
            </a:r>
            <a:r>
              <a:rPr lang="pt-BR" sz="2000" b="1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aplicativo Minha Claro </a:t>
            </a:r>
            <a:r>
              <a:rPr lang="pt-BR" sz="2000" noProof="1">
                <a:latin typeface="Arial"/>
                <a:cs typeface="Arial"/>
              </a:rPr>
              <a:t>para acompanhar a visita técnica em tempo real e se precisar, você pode reagendar a data da instalação.</a:t>
            </a:r>
          </a:p>
          <a:p>
            <a:pPr lvl="1">
              <a:lnSpc>
                <a:spcPct val="150000"/>
              </a:lnSpc>
              <a:spcAft>
                <a:spcPts val="600"/>
              </a:spcAft>
            </a:pPr>
            <a:endParaRPr lang="pt-BR" sz="2000" noProof="1">
              <a:latin typeface="Arial"/>
              <a:cs typeface="Arial"/>
            </a:endParaRPr>
          </a:p>
          <a:p>
            <a:pPr lvl="1">
              <a:lnSpc>
                <a:spcPct val="150000"/>
              </a:lnSpc>
              <a:spcAft>
                <a:spcPts val="600"/>
              </a:spcAft>
            </a:pPr>
            <a:r>
              <a:rPr lang="pt-BR" sz="2000" noProof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No  app Minha Claro você visualiza todas as informações do seu plano, área de cobertura, aceites de privacidade e também poderá contratar pacote de dados caso sua franquia acabe.</a:t>
            </a:r>
          </a:p>
          <a:p>
            <a:pPr lvl="1">
              <a:lnSpc>
                <a:spcPct val="150000"/>
              </a:lnSpc>
              <a:spcAft>
                <a:spcPts val="600"/>
              </a:spcAft>
            </a:pPr>
            <a:endParaRPr lang="pt-BR" sz="2000" noProof="1">
              <a:solidFill>
                <a:srgbClr val="000000"/>
              </a:solidFill>
              <a:latin typeface="Arial"/>
              <a:ea typeface="Calibri"/>
              <a:cs typeface="Calibri"/>
            </a:endParaRPr>
          </a:p>
          <a:p>
            <a:pPr lvl="1">
              <a:lnSpc>
                <a:spcPct val="150000"/>
              </a:lnSpc>
              <a:spcAft>
                <a:spcPts val="600"/>
              </a:spcAft>
            </a:pPr>
            <a:r>
              <a:rPr lang="pt-BR" sz="2000" noProof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Além disso você acessa o Claro Clube e ativa o o ChatGPT</a:t>
            </a:r>
            <a:endParaRPr lang="pt-BR" sz="2000" noProof="1">
              <a:latin typeface="Arial"/>
              <a:cs typeface="Arial"/>
            </a:endParaRPr>
          </a:p>
        </p:txBody>
      </p:sp>
      <p:sp>
        <p:nvSpPr>
          <p:cNvPr id="6" name="Pfeil: Chevron 5">
            <a:hlinkClick r:id="rId14" action="ppaction://hlinksldjump"/>
            <a:extLst>
              <a:ext uri="{FF2B5EF4-FFF2-40B4-BE49-F238E27FC236}">
                <a16:creationId xmlns:a16="http://schemas.microsoft.com/office/drawing/2014/main" id="{D72EF3F5-E82C-481F-6349-3BD0EAAAA651}"/>
              </a:ext>
            </a:extLst>
          </p:cNvPr>
          <p:cNvSpPr>
            <a:spLocks/>
          </p:cNvSpPr>
          <p:nvPr>
            <p:custDataLst>
              <p:tags r:id="rId3"/>
            </p:custDataLst>
          </p:nvPr>
        </p:nvSpPr>
        <p:spPr>
          <a:xfrm>
            <a:off x="9482801" y="6325436"/>
            <a:ext cx="2205105" cy="531924"/>
          </a:xfrm>
          <a:prstGeom prst="chevron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108000" rIns="144000" bIns="10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b="1">
                <a:solidFill>
                  <a:schemeClr val="tx1"/>
                </a:solidFill>
              </a:rPr>
              <a:t>Continua Multi </a:t>
            </a:r>
          </a:p>
        </p:txBody>
      </p:sp>
      <p:sp>
        <p:nvSpPr>
          <p:cNvPr id="3" name="Textfeld 17">
            <a:extLst>
              <a:ext uri="{FF2B5EF4-FFF2-40B4-BE49-F238E27FC236}">
                <a16:creationId xmlns:a16="http://schemas.microsoft.com/office/drawing/2014/main" id="{0D8E8333-ACCF-242A-561F-60A5B0E4608D}"/>
              </a:ext>
            </a:extLst>
          </p:cNvPr>
          <p:cNvSpPr txBox="1">
            <a:spLocks/>
          </p:cNvSpPr>
          <p:nvPr/>
        </p:nvSpPr>
        <p:spPr>
          <a:xfrm>
            <a:off x="127829" y="236094"/>
            <a:ext cx="1234532" cy="21544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1400" b="1">
                <a:solidFill>
                  <a:schemeClr val="bg1">
                    <a:lumMod val="50000"/>
                  </a:schemeClr>
                </a:solidFill>
                <a:sym typeface="Futura"/>
              </a:rPr>
              <a:t>Multi</a:t>
            </a:r>
          </a:p>
        </p:txBody>
      </p:sp>
      <p:sp>
        <p:nvSpPr>
          <p:cNvPr id="7" name="Pfeil: Fünfeck 4">
            <a:hlinkClick r:id="rId15" action="ppaction://hlinksldjump"/>
            <a:extLst>
              <a:ext uri="{FF2B5EF4-FFF2-40B4-BE49-F238E27FC236}">
                <a16:creationId xmlns:a16="http://schemas.microsoft.com/office/drawing/2014/main" id="{E37CF888-A728-B669-3601-236FF8D9BA52}"/>
              </a:ext>
            </a:extLst>
          </p:cNvPr>
          <p:cNvSpPr>
            <a:spLocks/>
          </p:cNvSpPr>
          <p:nvPr>
            <p:custDataLst>
              <p:tags r:id="rId4"/>
            </p:custDataLst>
          </p:nvPr>
        </p:nvSpPr>
        <p:spPr>
          <a:xfrm>
            <a:off x="7129947" y="6326076"/>
            <a:ext cx="2101351" cy="531924"/>
          </a:xfrm>
          <a:prstGeom prst="homePlate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108000" rtlCol="0" anchor="ctr">
            <a:noAutofit/>
          </a:bodyPr>
          <a:lstStyle/>
          <a:p>
            <a:pPr lvl="0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b="1">
                <a:solidFill>
                  <a:srgbClr val="C00000"/>
                </a:solidFill>
              </a:rPr>
              <a:t>Recusa</a:t>
            </a:r>
          </a:p>
        </p:txBody>
      </p:sp>
      <p:sp>
        <p:nvSpPr>
          <p:cNvPr id="4" name="Textfeld 17">
            <a:extLst>
              <a:ext uri="{FF2B5EF4-FFF2-40B4-BE49-F238E27FC236}">
                <a16:creationId xmlns:a16="http://schemas.microsoft.com/office/drawing/2014/main" id="{29A80971-D021-D8F7-01D4-67C47C8BF626}"/>
              </a:ext>
            </a:extLst>
          </p:cNvPr>
          <p:cNvSpPr txBox="1">
            <a:spLocks/>
          </p:cNvSpPr>
          <p:nvPr/>
        </p:nvSpPr>
        <p:spPr>
          <a:xfrm>
            <a:off x="194604" y="4745159"/>
            <a:ext cx="2916131" cy="72327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,Sans-Serif"/>
              <a:buChar char="•"/>
            </a:pPr>
            <a:r>
              <a:rPr lang="en-US" sz="1400" noProof="1"/>
              <a:t>No app Minha Claro o cliente resgata o Voucher do Chat GPT</a:t>
            </a: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Calibri" panose="020B0604020202020204" pitchFamily="34" charset="0"/>
              <a:buChar char="-"/>
            </a:pPr>
            <a:endParaRPr lang="en-US" sz="1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167688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4EA9FF-28E0-5CB9-46BE-313292C77E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9BA094A6-EF3E-9927-5F1D-74B5CE83D16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5" imgW="395" imgH="396" progId="TCLayout.ActiveDocument.1">
                  <p:embed/>
                </p:oleObj>
              </mc:Choice>
              <mc:Fallback>
                <p:oleObj name="Slide do think-cell" r:id="rId5" imgW="395" imgH="39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BA094A6-EF3E-9927-5F1D-74B5CE83D16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Pfeil: Fünfeck 4">
            <a:extLst>
              <a:ext uri="{FF2B5EF4-FFF2-40B4-BE49-F238E27FC236}">
                <a16:creationId xmlns:a16="http://schemas.microsoft.com/office/drawing/2014/main" id="{ECD62787-CD89-E902-9CE2-489DB245D444}"/>
              </a:ext>
            </a:extLst>
          </p:cNvPr>
          <p:cNvSpPr>
            <a:spLocks/>
          </p:cNvSpPr>
          <p:nvPr>
            <p:custDataLst>
              <p:tags r:id="rId2"/>
            </p:custDataLst>
          </p:nvPr>
        </p:nvSpPr>
        <p:spPr>
          <a:xfrm>
            <a:off x="14278" y="12362"/>
            <a:ext cx="11600779" cy="769318"/>
          </a:xfrm>
          <a:prstGeom prst="homePlate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  <a:effectLst>
            <a:glow rad="101600">
              <a:schemeClr val="bg1">
                <a:lumMod val="85000"/>
                <a:alpha val="6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108000" rtlCol="0" anchor="ctr">
            <a:noAutofit/>
          </a:bodyPr>
          <a:lstStyle/>
          <a:p>
            <a:pPr algn="ctr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Multi / </a:t>
            </a:r>
            <a:r>
              <a:rPr lang="en-US" sz="3600" b="1" noProof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Fechamento</a:t>
            </a:r>
            <a:endParaRPr lang="en-US" sz="3200" b="1" noProof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5" name="Grafik 147">
            <a:extLst>
              <a:ext uri="{FF2B5EF4-FFF2-40B4-BE49-F238E27FC236}">
                <a16:creationId xmlns:a16="http://schemas.microsoft.com/office/drawing/2014/main" id="{5BF4FBF2-4F78-AF72-E61A-D7974A8451B9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0793" y="996024"/>
            <a:ext cx="674302" cy="674302"/>
          </a:xfrm>
          <a:prstGeom prst="rect">
            <a:avLst/>
          </a:prstGeom>
        </p:spPr>
      </p:pic>
      <p:sp>
        <p:nvSpPr>
          <p:cNvPr id="26" name="Textfeld 17">
            <a:extLst>
              <a:ext uri="{FF2B5EF4-FFF2-40B4-BE49-F238E27FC236}">
                <a16:creationId xmlns:a16="http://schemas.microsoft.com/office/drawing/2014/main" id="{0B10449D-4F71-F037-B443-E54E99359F9F}"/>
              </a:ext>
            </a:extLst>
          </p:cNvPr>
          <p:cNvSpPr txBox="1">
            <a:spLocks/>
          </p:cNvSpPr>
          <p:nvPr/>
        </p:nvSpPr>
        <p:spPr>
          <a:xfrm>
            <a:off x="146718" y="1716772"/>
            <a:ext cx="2916131" cy="226215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marL="180975" lvl="1" indent="-180975">
              <a:spcAft>
                <a:spcPts val="600"/>
              </a:spcAft>
              <a:buFont typeface="Arial,Sans-Serif"/>
              <a:buChar char="•"/>
            </a:pPr>
            <a:r>
              <a:rPr lang="en-US" sz="1400" noProof="1"/>
              <a:t>Informação da visita técnica</a:t>
            </a:r>
          </a:p>
          <a:p>
            <a:pPr marL="180975" lvl="1" indent="-180975">
              <a:spcAft>
                <a:spcPts val="600"/>
              </a:spcAft>
              <a:buFont typeface="Arial,Sans-Serif"/>
              <a:buChar char="•"/>
            </a:pPr>
            <a:r>
              <a:rPr lang="en-US" sz="1400" noProof="1">
                <a:solidFill>
                  <a:srgbClr val="000000"/>
                </a:solidFill>
              </a:rPr>
              <a:t>Privacidade</a:t>
            </a:r>
          </a:p>
          <a:p>
            <a:pPr marL="180975" lvl="1" indent="-180975">
              <a:spcAft>
                <a:spcPts val="600"/>
              </a:spcAft>
              <a:buFont typeface="Arial,Sans-Serif"/>
              <a:buChar char="•"/>
            </a:pPr>
            <a:endParaRPr lang="en-US" sz="1400" noProof="1">
              <a:solidFill>
                <a:srgbClr val="000000"/>
              </a:solidFill>
            </a:endParaRPr>
          </a:p>
          <a:p>
            <a:pPr marL="0" lvl="1">
              <a:spcAft>
                <a:spcPts val="600"/>
              </a:spcAft>
              <a:buClr>
                <a:srgbClr val="000000"/>
              </a:buClr>
            </a:pPr>
            <a:endParaRPr lang="en-US" sz="1400" noProof="1">
              <a:solidFill>
                <a:srgbClr val="000000"/>
              </a:solidFill>
            </a:endParaRPr>
          </a:p>
          <a:p>
            <a:pPr marL="0" lvl="1">
              <a:spcAft>
                <a:spcPts val="600"/>
              </a:spcAft>
              <a:buClr>
                <a:srgbClr val="000000"/>
              </a:buClr>
            </a:pPr>
            <a:endParaRPr lang="en-US" sz="1400" b="1">
              <a:solidFill>
                <a:srgbClr val="000000"/>
              </a:solidFill>
            </a:endParaRPr>
          </a:p>
          <a:p>
            <a:pPr marL="0" lvl="1" indent="-285750">
              <a:spcAft>
                <a:spcPts val="600"/>
              </a:spcAft>
              <a:buClr>
                <a:srgbClr val="000000"/>
              </a:buClr>
              <a:buFont typeface="Calibri"/>
              <a:buChar char="-"/>
            </a:pPr>
            <a:endParaRPr lang="en-US" sz="1400">
              <a:solidFill>
                <a:srgbClr val="000000"/>
              </a:solidFill>
            </a:endParaRPr>
          </a:p>
          <a:p>
            <a:pPr marL="0" lvl="1">
              <a:spcAft>
                <a:spcPts val="600"/>
              </a:spcAft>
              <a:buClr>
                <a:srgbClr val="000000"/>
              </a:buClr>
            </a:pPr>
            <a:endParaRPr lang="en-US" sz="1400">
              <a:solidFill>
                <a:srgbClr val="0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Calibri" panose="020B0604020202020204" pitchFamily="34" charset="0"/>
              <a:buChar char="-"/>
            </a:pPr>
            <a:endParaRPr lang="en-US" sz="1400" b="1">
              <a:solidFill>
                <a:srgbClr val="156082"/>
              </a:solidFill>
            </a:endParaRPr>
          </a:p>
        </p:txBody>
      </p:sp>
      <p:sp>
        <p:nvSpPr>
          <p:cNvPr id="27" name="Textfeld 17">
            <a:extLst>
              <a:ext uri="{FF2B5EF4-FFF2-40B4-BE49-F238E27FC236}">
                <a16:creationId xmlns:a16="http://schemas.microsoft.com/office/drawing/2014/main" id="{3ACE0A6F-BF46-16A4-93B2-CBD59F54B082}"/>
              </a:ext>
            </a:extLst>
          </p:cNvPr>
          <p:cNvSpPr txBox="1">
            <a:spLocks/>
          </p:cNvSpPr>
          <p:nvPr/>
        </p:nvSpPr>
        <p:spPr>
          <a:xfrm>
            <a:off x="745095" y="1296825"/>
            <a:ext cx="2916131" cy="276999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b="1">
                <a:solidFill>
                  <a:srgbClr val="C00000"/>
                </a:solidFill>
                <a:sym typeface="Futura"/>
              </a:rPr>
              <a:t>Checklist</a:t>
            </a:r>
            <a:endParaRPr lang="en-US" b="1">
              <a:solidFill>
                <a:srgbClr val="C00000"/>
              </a:solidFill>
            </a:endParaRPr>
          </a:p>
        </p:txBody>
      </p:sp>
      <p:grpSp>
        <p:nvGrpSpPr>
          <p:cNvPr id="32" name="Gruppieren 4">
            <a:extLst>
              <a:ext uri="{FF2B5EF4-FFF2-40B4-BE49-F238E27FC236}">
                <a16:creationId xmlns:a16="http://schemas.microsoft.com/office/drawing/2014/main" id="{0AAB3F3F-BF0C-8773-B98B-6C4DABDF101D}"/>
              </a:ext>
            </a:extLst>
          </p:cNvPr>
          <p:cNvGrpSpPr>
            <a:grpSpLocks/>
          </p:cNvGrpSpPr>
          <p:nvPr/>
        </p:nvGrpSpPr>
        <p:grpSpPr>
          <a:xfrm>
            <a:off x="3068722" y="1158091"/>
            <a:ext cx="243413" cy="5347466"/>
            <a:chOff x="3945748" y="1965960"/>
            <a:chExt cx="148219" cy="3434627"/>
          </a:xfrm>
        </p:grpSpPr>
        <p:sp>
          <p:nvSpPr>
            <p:cNvPr id="33" name="Gleichschenkliges Dreieck 15">
              <a:extLst>
                <a:ext uri="{FF2B5EF4-FFF2-40B4-BE49-F238E27FC236}">
                  <a16:creationId xmlns:a16="http://schemas.microsoft.com/office/drawing/2014/main" id="{70CF6688-941E-A5CF-05B1-79A175E5D3C2}"/>
                </a:ext>
              </a:extLst>
            </p:cNvPr>
            <p:cNvSpPr>
              <a:spLocks/>
            </p:cNvSpPr>
            <p:nvPr/>
          </p:nvSpPr>
          <p:spPr>
            <a:xfrm rot="5400000">
              <a:off x="3886144" y="3609163"/>
              <a:ext cx="267428" cy="148219"/>
            </a:xfrm>
            <a:custGeom>
              <a:avLst/>
              <a:gdLst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  <a:gd name="connsiteX3" fmla="*/ 0 w 198882"/>
                <a:gd name="connsiteY3" fmla="*/ 113994 h 113994"/>
                <a:gd name="connsiteX0" fmla="*/ 0 w 198882"/>
                <a:gd name="connsiteY0" fmla="*/ 113994 h 205434"/>
                <a:gd name="connsiteX1" fmla="*/ 99441 w 198882"/>
                <a:gd name="connsiteY1" fmla="*/ 0 h 205434"/>
                <a:gd name="connsiteX2" fmla="*/ 198882 w 198882"/>
                <a:gd name="connsiteY2" fmla="*/ 113994 h 205434"/>
                <a:gd name="connsiteX3" fmla="*/ 91440 w 198882"/>
                <a:gd name="connsiteY3" fmla="*/ 205434 h 205434"/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8882" h="113994">
                  <a:moveTo>
                    <a:pt x="0" y="113994"/>
                  </a:moveTo>
                  <a:lnTo>
                    <a:pt x="99441" y="0"/>
                  </a:lnTo>
                  <a:lnTo>
                    <a:pt x="198882" y="113994"/>
                  </a:lnTo>
                </a:path>
              </a:pathLst>
            </a:cu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4" name="Gerader Verbinder 6">
              <a:extLst>
                <a:ext uri="{FF2B5EF4-FFF2-40B4-BE49-F238E27FC236}">
                  <a16:creationId xmlns:a16="http://schemas.microsoft.com/office/drawing/2014/main" id="{5FDBF88D-9778-29DC-3A4D-B64E8AF258B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1965960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Gerader Verbinder 7">
              <a:extLst>
                <a:ext uri="{FF2B5EF4-FFF2-40B4-BE49-F238E27FC236}">
                  <a16:creationId xmlns:a16="http://schemas.microsoft.com/office/drawing/2014/main" id="{1C25CF45-FA96-EDDD-4D18-BA34AC42B35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3971152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3" name="Grafik 53">
            <a:extLst>
              <a:ext uri="{FF2B5EF4-FFF2-40B4-BE49-F238E27FC236}">
                <a16:creationId xmlns:a16="http://schemas.microsoft.com/office/drawing/2014/main" id="{32C79460-CB83-D9E8-F3C6-C861FEF636A4}"/>
              </a:ext>
            </a:extLst>
          </p:cNvPr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484756" y="2952605"/>
            <a:ext cx="1041821" cy="1041821"/>
          </a:xfrm>
          <a:prstGeom prst="rect">
            <a:avLst/>
          </a:prstGeom>
        </p:spPr>
      </p:pic>
      <p:sp>
        <p:nvSpPr>
          <p:cNvPr id="44" name="Textfeld 17">
            <a:extLst>
              <a:ext uri="{FF2B5EF4-FFF2-40B4-BE49-F238E27FC236}">
                <a16:creationId xmlns:a16="http://schemas.microsoft.com/office/drawing/2014/main" id="{39E3C917-8A07-B0C6-5F06-5976DF58E77F}"/>
              </a:ext>
            </a:extLst>
          </p:cNvPr>
          <p:cNvSpPr txBox="1">
            <a:spLocks/>
          </p:cNvSpPr>
          <p:nvPr/>
        </p:nvSpPr>
        <p:spPr>
          <a:xfrm>
            <a:off x="3467042" y="4017872"/>
            <a:ext cx="1369452" cy="43088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28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Futura"/>
              </a:rPr>
              <a:t>Roteiro</a:t>
            </a:r>
          </a:p>
        </p:txBody>
      </p:sp>
      <p:sp>
        <p:nvSpPr>
          <p:cNvPr id="45" name="Textfeld 17">
            <a:extLst>
              <a:ext uri="{FF2B5EF4-FFF2-40B4-BE49-F238E27FC236}">
                <a16:creationId xmlns:a16="http://schemas.microsoft.com/office/drawing/2014/main" id="{9AE0811A-257E-E055-F6CB-785B2BE7A42D}"/>
              </a:ext>
            </a:extLst>
          </p:cNvPr>
          <p:cNvSpPr txBox="1">
            <a:spLocks/>
          </p:cNvSpPr>
          <p:nvPr/>
        </p:nvSpPr>
        <p:spPr>
          <a:xfrm>
            <a:off x="673911" y="4225184"/>
            <a:ext cx="2916131" cy="63094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b="1">
                <a:solidFill>
                  <a:srgbClr val="C00000"/>
                </a:solidFill>
                <a:sym typeface="Futura"/>
              </a:rPr>
              <a:t>Observação</a:t>
            </a: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n-US" b="1">
              <a:solidFill>
                <a:schemeClr val="accent1"/>
              </a:solidFill>
            </a:endParaRPr>
          </a:p>
        </p:txBody>
      </p:sp>
      <p:pic>
        <p:nvPicPr>
          <p:cNvPr id="46" name="Grafik 63">
            <a:extLst>
              <a:ext uri="{FF2B5EF4-FFF2-40B4-BE49-F238E27FC236}">
                <a16:creationId xmlns:a16="http://schemas.microsoft.com/office/drawing/2014/main" id="{C834BE0F-C302-B434-9A67-8D717377BB2B}"/>
              </a:ext>
            </a:extLst>
          </p:cNvPr>
          <p:cNvPicPr>
            <a:picLocks noChangeAspect="1"/>
          </p:cNvPicPr>
          <p:nvPr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-39320" y="3959974"/>
            <a:ext cx="671012" cy="671012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F54E2613-BD62-1565-3A58-E684711B1ED5}"/>
              </a:ext>
            </a:extLst>
          </p:cNvPr>
          <p:cNvSpPr txBox="1"/>
          <p:nvPr/>
        </p:nvSpPr>
        <p:spPr>
          <a:xfrm>
            <a:off x="4335528" y="1218426"/>
            <a:ext cx="7655168" cy="61178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lvl="1">
              <a:lnSpc>
                <a:spcPct val="150000"/>
              </a:lnSpc>
              <a:spcAft>
                <a:spcPts val="600"/>
              </a:spcAft>
            </a:pPr>
            <a:r>
              <a:rPr lang="pt-BR" sz="2000">
                <a:latin typeface="Arial"/>
                <a:cs typeface="Arial"/>
              </a:rPr>
              <a:t>A Claro poderá entrar em contato se houver algum problema na sua visita técnica e pode ser que você receba um SMS ou WhatsApp solicitando a confirmação da compra. </a:t>
            </a:r>
          </a:p>
          <a:p>
            <a:pPr lvl="1">
              <a:lnSpc>
                <a:spcPct val="150000"/>
              </a:lnSpc>
              <a:spcAft>
                <a:spcPts val="600"/>
              </a:spcAft>
            </a:pPr>
            <a:endParaRPr lang="pt-BR" sz="2000">
              <a:latin typeface="Arial"/>
              <a:cs typeface="Arial"/>
            </a:endParaRPr>
          </a:p>
          <a:p>
            <a:pPr lvl="1">
              <a:lnSpc>
                <a:spcPct val="150000"/>
              </a:lnSpc>
              <a:spcAft>
                <a:spcPts val="600"/>
              </a:spcAft>
            </a:pPr>
            <a:r>
              <a:rPr lang="pt-BR" sz="2000">
                <a:latin typeface="Arial"/>
                <a:cs typeface="Arial"/>
              </a:rPr>
              <a:t>E você pode consultar como tratamos seus dados e exercer seus direitos no portal de privacidade da Claro, acessando https://www.claro.com.br/privacidade.</a:t>
            </a:r>
          </a:p>
          <a:p>
            <a:pPr lvl="1">
              <a:lnSpc>
                <a:spcPct val="150000"/>
              </a:lnSpc>
              <a:spcAft>
                <a:spcPts val="600"/>
              </a:spcAft>
            </a:pPr>
            <a:endParaRPr lang="pt-BR" sz="2000">
              <a:latin typeface="Arial"/>
              <a:cs typeface="Arial"/>
            </a:endParaRPr>
          </a:p>
          <a:p>
            <a:pPr lvl="1">
              <a:lnSpc>
                <a:spcPct val="150000"/>
              </a:lnSpc>
              <a:spcAft>
                <a:spcPts val="600"/>
              </a:spcAft>
            </a:pPr>
            <a:r>
              <a:rPr lang="pt-BR" sz="2000">
                <a:latin typeface="Arial"/>
                <a:cs typeface="Arial"/>
              </a:rPr>
              <a:t>Ficou alguma dúvida? Então agradeço sua atenção, parabéns pela sua compra. </a:t>
            </a:r>
            <a:endParaRPr lang="en-US" sz="2000">
              <a:solidFill>
                <a:srgbClr val="000000"/>
              </a:solidFill>
              <a:latin typeface="Aptos" panose="02110004020202020204"/>
              <a:ea typeface="Calibri"/>
              <a:cs typeface="Calibri"/>
            </a:endParaRPr>
          </a:p>
          <a:p>
            <a:pPr lvl="1">
              <a:lnSpc>
                <a:spcPct val="150000"/>
              </a:lnSpc>
              <a:spcAft>
                <a:spcPts val="600"/>
              </a:spcAft>
            </a:pPr>
            <a:r>
              <a:rPr lang="en-US" sz="2000" b="1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Calibri"/>
                <a:cs typeface="Calibri"/>
              </a:rPr>
              <a:t>Seja bem vindo a Claro!</a:t>
            </a:r>
            <a:endParaRPr lang="en-US" sz="2000"/>
          </a:p>
          <a:p>
            <a:pPr lvl="1">
              <a:lnSpc>
                <a:spcPct val="150000"/>
              </a:lnSpc>
              <a:spcAft>
                <a:spcPts val="600"/>
              </a:spcAft>
            </a:pPr>
            <a:endParaRPr lang="en-US" sz="2400" b="1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ea typeface="Calibri"/>
              <a:cs typeface="Calibri"/>
            </a:endParaRPr>
          </a:p>
        </p:txBody>
      </p:sp>
      <p:sp>
        <p:nvSpPr>
          <p:cNvPr id="6" name="Pfeil: Chevron 5">
            <a:hlinkClick r:id="rId13" action="ppaction://hlinksldjump"/>
            <a:extLst>
              <a:ext uri="{FF2B5EF4-FFF2-40B4-BE49-F238E27FC236}">
                <a16:creationId xmlns:a16="http://schemas.microsoft.com/office/drawing/2014/main" id="{A8D38E41-77D4-50B7-7364-F132F0A115E7}"/>
              </a:ext>
            </a:extLst>
          </p:cNvPr>
          <p:cNvSpPr>
            <a:spLocks/>
          </p:cNvSpPr>
          <p:nvPr>
            <p:custDataLst>
              <p:tags r:id="rId3"/>
            </p:custDataLst>
          </p:nvPr>
        </p:nvSpPr>
        <p:spPr>
          <a:xfrm>
            <a:off x="9482801" y="6325436"/>
            <a:ext cx="2205105" cy="531924"/>
          </a:xfrm>
          <a:prstGeom prst="chevron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108000" rIns="144000" bIns="10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b="1" err="1">
                <a:solidFill>
                  <a:schemeClr val="tx1"/>
                </a:solidFill>
              </a:rPr>
              <a:t>Finaliza</a:t>
            </a:r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3" name="Textfeld 17">
            <a:extLst>
              <a:ext uri="{FF2B5EF4-FFF2-40B4-BE49-F238E27FC236}">
                <a16:creationId xmlns:a16="http://schemas.microsoft.com/office/drawing/2014/main" id="{0A4B19D6-1627-DF28-2D7E-098C4C04518D}"/>
              </a:ext>
            </a:extLst>
          </p:cNvPr>
          <p:cNvSpPr txBox="1">
            <a:spLocks/>
          </p:cNvSpPr>
          <p:nvPr/>
        </p:nvSpPr>
        <p:spPr>
          <a:xfrm>
            <a:off x="127829" y="236094"/>
            <a:ext cx="1234532" cy="21544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1400" b="1">
                <a:solidFill>
                  <a:schemeClr val="bg1">
                    <a:lumMod val="50000"/>
                  </a:schemeClr>
                </a:solidFill>
                <a:sym typeface="Futura"/>
              </a:rPr>
              <a:t>Multi</a:t>
            </a:r>
          </a:p>
        </p:txBody>
      </p:sp>
    </p:spTree>
    <p:extLst>
      <p:ext uri="{BB962C8B-B14F-4D97-AF65-F5344CB8AC3E}">
        <p14:creationId xmlns:p14="http://schemas.microsoft.com/office/powerpoint/2010/main" val="304708400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2A3EAE-41BE-7F12-4AB4-128E9EAEFE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AE10BB0B-17CC-AAB6-FE6D-6923124EF7B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11" imgW="395" imgH="396" progId="TCLayout.ActiveDocument.1">
                  <p:embed/>
                </p:oleObj>
              </mc:Choice>
              <mc:Fallback>
                <p:oleObj name="Slide do think-cell" r:id="rId11" imgW="395" imgH="39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E10BB0B-17CC-AAB6-FE6D-6923124EF7B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Pfeil: Fünfeck 4">
            <a:extLst>
              <a:ext uri="{FF2B5EF4-FFF2-40B4-BE49-F238E27FC236}">
                <a16:creationId xmlns:a16="http://schemas.microsoft.com/office/drawing/2014/main" id="{BAAF15CA-8E47-07A1-7AEF-CC0B2167503F}"/>
              </a:ext>
            </a:extLst>
          </p:cNvPr>
          <p:cNvSpPr>
            <a:spLocks/>
          </p:cNvSpPr>
          <p:nvPr>
            <p:custDataLst>
              <p:tags r:id="rId2"/>
            </p:custDataLst>
          </p:nvPr>
        </p:nvSpPr>
        <p:spPr>
          <a:xfrm>
            <a:off x="14278" y="12362"/>
            <a:ext cx="11600779" cy="769318"/>
          </a:xfrm>
          <a:prstGeom prst="homePlate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  <a:effectLst>
            <a:glow rad="101600">
              <a:schemeClr val="bg1">
                <a:lumMod val="85000"/>
                <a:alpha val="6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108000" rtlCol="0" anchor="ctr">
            <a:noAutofit/>
          </a:bodyPr>
          <a:lstStyle/>
          <a:p>
            <a:pPr algn="ctr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Recusa Migração Controle</a:t>
            </a:r>
            <a:endParaRPr lang="en-US" sz="32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32" name="Gruppieren 4">
            <a:extLst>
              <a:ext uri="{FF2B5EF4-FFF2-40B4-BE49-F238E27FC236}">
                <a16:creationId xmlns:a16="http://schemas.microsoft.com/office/drawing/2014/main" id="{E63AAC46-7A82-8BBA-5088-9505A4805235}"/>
              </a:ext>
            </a:extLst>
          </p:cNvPr>
          <p:cNvGrpSpPr>
            <a:grpSpLocks/>
          </p:cNvGrpSpPr>
          <p:nvPr/>
        </p:nvGrpSpPr>
        <p:grpSpPr>
          <a:xfrm>
            <a:off x="247441" y="966257"/>
            <a:ext cx="243413" cy="5347466"/>
            <a:chOff x="3945748" y="1965960"/>
            <a:chExt cx="148219" cy="3434627"/>
          </a:xfrm>
        </p:grpSpPr>
        <p:sp>
          <p:nvSpPr>
            <p:cNvPr id="33" name="Gleichschenkliges Dreieck 15">
              <a:extLst>
                <a:ext uri="{FF2B5EF4-FFF2-40B4-BE49-F238E27FC236}">
                  <a16:creationId xmlns:a16="http://schemas.microsoft.com/office/drawing/2014/main" id="{310CAEF3-263D-43BA-735A-FCCB941665C5}"/>
                </a:ext>
              </a:extLst>
            </p:cNvPr>
            <p:cNvSpPr>
              <a:spLocks/>
            </p:cNvSpPr>
            <p:nvPr/>
          </p:nvSpPr>
          <p:spPr>
            <a:xfrm rot="5400000">
              <a:off x="3886144" y="3609163"/>
              <a:ext cx="267428" cy="148219"/>
            </a:xfrm>
            <a:custGeom>
              <a:avLst/>
              <a:gdLst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  <a:gd name="connsiteX3" fmla="*/ 0 w 198882"/>
                <a:gd name="connsiteY3" fmla="*/ 113994 h 113994"/>
                <a:gd name="connsiteX0" fmla="*/ 0 w 198882"/>
                <a:gd name="connsiteY0" fmla="*/ 113994 h 205434"/>
                <a:gd name="connsiteX1" fmla="*/ 99441 w 198882"/>
                <a:gd name="connsiteY1" fmla="*/ 0 h 205434"/>
                <a:gd name="connsiteX2" fmla="*/ 198882 w 198882"/>
                <a:gd name="connsiteY2" fmla="*/ 113994 h 205434"/>
                <a:gd name="connsiteX3" fmla="*/ 91440 w 198882"/>
                <a:gd name="connsiteY3" fmla="*/ 205434 h 205434"/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8882" h="113994">
                  <a:moveTo>
                    <a:pt x="0" y="113994"/>
                  </a:moveTo>
                  <a:lnTo>
                    <a:pt x="99441" y="0"/>
                  </a:lnTo>
                  <a:lnTo>
                    <a:pt x="198882" y="113994"/>
                  </a:lnTo>
                </a:path>
              </a:pathLst>
            </a:cu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4" name="Gerader Verbinder 6">
              <a:extLst>
                <a:ext uri="{FF2B5EF4-FFF2-40B4-BE49-F238E27FC236}">
                  <a16:creationId xmlns:a16="http://schemas.microsoft.com/office/drawing/2014/main" id="{9F1DD13C-F476-32BD-0C13-BF3F598A037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1965960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Gerader Verbinder 7">
              <a:extLst>
                <a:ext uri="{FF2B5EF4-FFF2-40B4-BE49-F238E27FC236}">
                  <a16:creationId xmlns:a16="http://schemas.microsoft.com/office/drawing/2014/main" id="{10D7D6C7-27E2-BD1A-873D-54B0EFAA124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3971152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3" name="Grafik 53">
            <a:extLst>
              <a:ext uri="{FF2B5EF4-FFF2-40B4-BE49-F238E27FC236}">
                <a16:creationId xmlns:a16="http://schemas.microsoft.com/office/drawing/2014/main" id="{BB936B9F-7F13-429E-668B-DCE071F42BEB}"/>
              </a:ext>
            </a:extLst>
          </p:cNvPr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708899" y="2799620"/>
            <a:ext cx="1041821" cy="1041821"/>
          </a:xfrm>
          <a:prstGeom prst="rect">
            <a:avLst/>
          </a:prstGeom>
        </p:spPr>
      </p:pic>
      <p:sp>
        <p:nvSpPr>
          <p:cNvPr id="44" name="Textfeld 17">
            <a:extLst>
              <a:ext uri="{FF2B5EF4-FFF2-40B4-BE49-F238E27FC236}">
                <a16:creationId xmlns:a16="http://schemas.microsoft.com/office/drawing/2014/main" id="{D16BE131-71D7-56BC-FD06-B20A448D6EAC}"/>
              </a:ext>
            </a:extLst>
          </p:cNvPr>
          <p:cNvSpPr txBox="1">
            <a:spLocks/>
          </p:cNvSpPr>
          <p:nvPr/>
        </p:nvSpPr>
        <p:spPr>
          <a:xfrm>
            <a:off x="691185" y="3864887"/>
            <a:ext cx="1369452" cy="43088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28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Futura"/>
              </a:rPr>
              <a:t>Roteiro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77751231-19D0-80AE-95DB-A4902A4FB3AF}"/>
              </a:ext>
            </a:extLst>
          </p:cNvPr>
          <p:cNvSpPr>
            <a:spLocks/>
          </p:cNvSpPr>
          <p:nvPr>
            <p:custDataLst>
              <p:tags r:id="rId3"/>
            </p:custDataLst>
          </p:nvPr>
        </p:nvSpPr>
        <p:spPr bwMode="gray">
          <a:xfrm>
            <a:off x="2060637" y="3188752"/>
            <a:ext cx="3025427" cy="674566"/>
          </a:xfrm>
          <a:prstGeom prst="rect">
            <a:avLst/>
          </a:prstGeom>
          <a:solidFill>
            <a:schemeClr val="bg2"/>
          </a:solidFill>
          <a:ln w="6350" algn="ctr">
            <a:noFill/>
            <a:miter lim="800000"/>
            <a:headEnd/>
            <a:tailEnd/>
          </a:ln>
          <a:effectLst/>
        </p:spPr>
        <p:txBody>
          <a:bodyPr wrap="square" lIns="900000" tIns="72000" rIns="216000" bIns="72000" anchor="ctr">
            <a:noAutofit/>
          </a:bodyPr>
          <a:lstStyle/>
          <a:p>
            <a:pPr marL="0" marR="0" lvl="0" indent="0" algn="l" defTabSz="978998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i="0" u="none" strike="noStrike" kern="1200" spc="0" normalizeH="0" noProof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ea typeface="+mn-ea"/>
              </a:rPr>
              <a:t>Achou Caro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DFCB93C6-84B7-045F-73F2-D11AEE9D5F1D}"/>
              </a:ext>
            </a:extLst>
          </p:cNvPr>
          <p:cNvSpPr>
            <a:spLocks/>
          </p:cNvSpPr>
          <p:nvPr>
            <p:custDataLst>
              <p:tags r:id="rId4"/>
            </p:custDataLst>
          </p:nvPr>
        </p:nvSpPr>
        <p:spPr bwMode="gray">
          <a:xfrm>
            <a:off x="2060637" y="2232253"/>
            <a:ext cx="3025427" cy="674566"/>
          </a:xfrm>
          <a:prstGeom prst="rect">
            <a:avLst/>
          </a:prstGeom>
          <a:solidFill>
            <a:schemeClr val="bg2"/>
          </a:solidFill>
          <a:ln w="6350" algn="ctr">
            <a:noFill/>
            <a:miter lim="800000"/>
            <a:headEnd/>
            <a:tailEnd/>
          </a:ln>
          <a:effectLst/>
        </p:spPr>
        <p:txBody>
          <a:bodyPr wrap="square" lIns="900000" tIns="72000" rIns="216000" bIns="72000" anchor="ctr">
            <a:noAutofit/>
          </a:bodyPr>
          <a:lstStyle/>
          <a:p>
            <a:pPr marL="0" marR="0" lvl="0" indent="0" algn="l" defTabSz="978998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>
                <a:solidFill>
                  <a:schemeClr val="tx2"/>
                </a:solidFill>
              </a:rPr>
              <a:t>Pl</a:t>
            </a:r>
            <a:r>
              <a:rPr lang="en-US" noProof="1">
                <a:solidFill>
                  <a:schemeClr val="tx2"/>
                </a:solidFill>
              </a:rPr>
              <a:t>ano atual atende a necessidade</a:t>
            </a:r>
            <a:endParaRPr lang="en-US" i="0" u="none" strike="noStrike" kern="1200" spc="0" normalizeH="0" noProof="1">
              <a:ln>
                <a:noFill/>
              </a:ln>
              <a:solidFill>
                <a:schemeClr val="tx2"/>
              </a:solidFill>
              <a:effectLst/>
              <a:uLnTx/>
              <a:uFillTx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0619106C-5D78-4226-8B0F-6A73C9BA208B}"/>
              </a:ext>
            </a:extLst>
          </p:cNvPr>
          <p:cNvSpPr>
            <a:spLocks/>
          </p:cNvSpPr>
          <p:nvPr>
            <p:custDataLst>
              <p:tags r:id="rId5"/>
            </p:custDataLst>
          </p:nvPr>
        </p:nvSpPr>
        <p:spPr bwMode="gray">
          <a:xfrm>
            <a:off x="2060637" y="4145250"/>
            <a:ext cx="3025427" cy="674566"/>
          </a:xfrm>
          <a:prstGeom prst="rect">
            <a:avLst/>
          </a:prstGeom>
          <a:solidFill>
            <a:schemeClr val="bg2"/>
          </a:solidFill>
          <a:ln w="6350" algn="ctr">
            <a:noFill/>
            <a:miter lim="800000"/>
            <a:headEnd/>
            <a:tailEnd/>
          </a:ln>
          <a:effectLst/>
        </p:spPr>
        <p:txBody>
          <a:bodyPr wrap="square" lIns="900000" tIns="72000" rIns="216000" bIns="72000" anchor="ctr">
            <a:noAutofit/>
          </a:bodyPr>
          <a:lstStyle/>
          <a:p>
            <a:pPr marL="0" marR="0" lvl="0" indent="0" algn="l" defTabSz="978998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i="0" u="none" strike="noStrike" kern="1200" spc="0" normalizeH="0" noProof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ea typeface="+mn-ea"/>
              </a:rPr>
              <a:t>Insatisfeito com a Claro</a:t>
            </a:r>
          </a:p>
        </p:txBody>
      </p:sp>
      <p:cxnSp>
        <p:nvCxnSpPr>
          <p:cNvPr id="12" name="Gerader Verbinder 46">
            <a:extLst>
              <a:ext uri="{FF2B5EF4-FFF2-40B4-BE49-F238E27FC236}">
                <a16:creationId xmlns:a16="http://schemas.microsoft.com/office/drawing/2014/main" id="{A1C2AD15-C7FB-E61C-272D-9744059DFBAC}"/>
              </a:ext>
            </a:extLst>
          </p:cNvPr>
          <p:cNvCxnSpPr>
            <a:cxnSpLocks/>
          </p:cNvCxnSpPr>
          <p:nvPr/>
        </p:nvCxnSpPr>
        <p:spPr>
          <a:xfrm flipH="1">
            <a:off x="5368071" y="3047786"/>
            <a:ext cx="6486472" cy="0"/>
          </a:xfrm>
          <a:prstGeom prst="line">
            <a:avLst/>
          </a:prstGeom>
          <a:ln w="63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r Verbinder 47">
            <a:extLst>
              <a:ext uri="{FF2B5EF4-FFF2-40B4-BE49-F238E27FC236}">
                <a16:creationId xmlns:a16="http://schemas.microsoft.com/office/drawing/2014/main" id="{454849B1-AAB5-3D67-DA3E-51F2068CAE52}"/>
              </a:ext>
            </a:extLst>
          </p:cNvPr>
          <p:cNvCxnSpPr>
            <a:cxnSpLocks/>
          </p:cNvCxnSpPr>
          <p:nvPr/>
        </p:nvCxnSpPr>
        <p:spPr>
          <a:xfrm flipH="1">
            <a:off x="5368071" y="4004285"/>
            <a:ext cx="6410272" cy="0"/>
          </a:xfrm>
          <a:prstGeom prst="line">
            <a:avLst/>
          </a:prstGeom>
          <a:ln w="63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r Verbinder 48">
            <a:extLst>
              <a:ext uri="{FF2B5EF4-FFF2-40B4-BE49-F238E27FC236}">
                <a16:creationId xmlns:a16="http://schemas.microsoft.com/office/drawing/2014/main" id="{BE4E62D7-E337-1D0E-AA70-EEA9CE99BEE4}"/>
              </a:ext>
            </a:extLst>
          </p:cNvPr>
          <p:cNvCxnSpPr>
            <a:cxnSpLocks/>
          </p:cNvCxnSpPr>
          <p:nvPr/>
        </p:nvCxnSpPr>
        <p:spPr>
          <a:xfrm flipH="1">
            <a:off x="5368071" y="4960783"/>
            <a:ext cx="6410272" cy="0"/>
          </a:xfrm>
          <a:prstGeom prst="line">
            <a:avLst/>
          </a:prstGeom>
          <a:ln w="63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3">
            <a:extLst>
              <a:ext uri="{FF2B5EF4-FFF2-40B4-BE49-F238E27FC236}">
                <a16:creationId xmlns:a16="http://schemas.microsoft.com/office/drawing/2014/main" id="{E120488D-7AAC-5758-39ED-F7E934745E8E}"/>
              </a:ext>
            </a:extLst>
          </p:cNvPr>
          <p:cNvSpPr>
            <a:spLocks/>
          </p:cNvSpPr>
          <p:nvPr/>
        </p:nvSpPr>
        <p:spPr bwMode="gray">
          <a:xfrm>
            <a:off x="5368070" y="2200206"/>
            <a:ext cx="6486472" cy="73866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ctr">
            <a:spAutoFit/>
          </a:bodyPr>
          <a:lstStyle/>
          <a:p>
            <a:pPr defTabSz="97899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sz="1600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</a:rPr>
              <a:t>Reforçar que com o plano controle ele tem mais GB na franquia e bonus exclusivos para redes sociais pagando um valor fixo mensal</a:t>
            </a:r>
            <a:r>
              <a:rPr lang="en-US" sz="1600" noProof="1">
                <a:solidFill>
                  <a:prstClr val="black"/>
                </a:solidFill>
              </a:rPr>
              <a:t>, sem se preocupar em ficar sem internet no decorrer do mês.</a:t>
            </a:r>
            <a:endParaRPr lang="en-US" sz="1600" b="0" i="0" u="none" strike="noStrike" kern="1200" cap="none" spc="0" normalizeH="0" baseline="0" noProof="1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8" name="Rectangle 3">
            <a:extLst>
              <a:ext uri="{FF2B5EF4-FFF2-40B4-BE49-F238E27FC236}">
                <a16:creationId xmlns:a16="http://schemas.microsoft.com/office/drawing/2014/main" id="{DE110972-1A22-C615-ACC4-58FEA0302385}"/>
              </a:ext>
            </a:extLst>
          </p:cNvPr>
          <p:cNvSpPr>
            <a:spLocks/>
          </p:cNvSpPr>
          <p:nvPr/>
        </p:nvSpPr>
        <p:spPr bwMode="gray">
          <a:xfrm>
            <a:off x="5368070" y="3279815"/>
            <a:ext cx="6486472" cy="49244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ctr">
            <a:spAutoFit/>
          </a:bodyPr>
          <a:lstStyle/>
          <a:p>
            <a:pPr defTabSz="97899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noProof="1">
                <a:solidFill>
                  <a:prstClr val="black"/>
                </a:solidFill>
              </a:rPr>
              <a:t>Verifique a faixa de recarga e argumente com o valor fixo mensal com muito mais GB de navegação de internet.</a:t>
            </a:r>
          </a:p>
        </p:txBody>
      </p:sp>
      <p:sp>
        <p:nvSpPr>
          <p:cNvPr id="19" name="Rectangle 3">
            <a:extLst>
              <a:ext uri="{FF2B5EF4-FFF2-40B4-BE49-F238E27FC236}">
                <a16:creationId xmlns:a16="http://schemas.microsoft.com/office/drawing/2014/main" id="{CBD4CBEF-1ACC-EC16-F169-6E5410FCA675}"/>
              </a:ext>
            </a:extLst>
          </p:cNvPr>
          <p:cNvSpPr>
            <a:spLocks/>
          </p:cNvSpPr>
          <p:nvPr/>
        </p:nvSpPr>
        <p:spPr bwMode="gray">
          <a:xfrm>
            <a:off x="5368070" y="4113204"/>
            <a:ext cx="6595330" cy="73866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ctr">
            <a:spAutoFit/>
          </a:bodyPr>
          <a:lstStyle/>
          <a:p>
            <a:pPr defTabSz="97899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noProof="1">
                <a:solidFill>
                  <a:prstClr val="black"/>
                </a:solidFill>
              </a:rPr>
              <a:t>Reforce que a Claro é uma empresa que está sempre inovando e buscando o melhor sinal para os clientes. Essa é uma oferta exclusiva que pode trazer uma melhor experiência.</a:t>
            </a:r>
          </a:p>
        </p:txBody>
      </p:sp>
      <p:sp>
        <p:nvSpPr>
          <p:cNvPr id="22" name="Rectangle 3">
            <a:extLst>
              <a:ext uri="{FF2B5EF4-FFF2-40B4-BE49-F238E27FC236}">
                <a16:creationId xmlns:a16="http://schemas.microsoft.com/office/drawing/2014/main" id="{6F5B33A4-089F-7CE1-A7DB-B4E8F3913A3C}"/>
              </a:ext>
            </a:extLst>
          </p:cNvPr>
          <p:cNvSpPr>
            <a:spLocks/>
          </p:cNvSpPr>
          <p:nvPr>
            <p:custDataLst>
              <p:tags r:id="rId6"/>
            </p:custDataLst>
          </p:nvPr>
        </p:nvSpPr>
        <p:spPr bwMode="gray">
          <a:xfrm>
            <a:off x="2189399" y="3265641"/>
            <a:ext cx="778338" cy="52079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ctr">
            <a:noAutofit/>
          </a:bodyPr>
          <a:lstStyle/>
          <a:p>
            <a:pPr marL="0" marR="0" lvl="0" indent="0" defTabSz="978998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solidFill>
                  <a:srgbClr val="C00000"/>
                </a:solidFill>
                <a:effectLst/>
                <a:uLnTx/>
                <a:uFillTx/>
              </a:rPr>
              <a:t>02.</a:t>
            </a:r>
          </a:p>
        </p:txBody>
      </p:sp>
      <p:sp>
        <p:nvSpPr>
          <p:cNvPr id="23" name="Rectangle 3">
            <a:extLst>
              <a:ext uri="{FF2B5EF4-FFF2-40B4-BE49-F238E27FC236}">
                <a16:creationId xmlns:a16="http://schemas.microsoft.com/office/drawing/2014/main" id="{D7040834-E41E-700F-0813-A23CBC66EB91}"/>
              </a:ext>
            </a:extLst>
          </p:cNvPr>
          <p:cNvSpPr>
            <a:spLocks/>
          </p:cNvSpPr>
          <p:nvPr>
            <p:custDataLst>
              <p:tags r:id="rId7"/>
            </p:custDataLst>
          </p:nvPr>
        </p:nvSpPr>
        <p:spPr bwMode="gray">
          <a:xfrm>
            <a:off x="2189399" y="2309142"/>
            <a:ext cx="778338" cy="52079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ctr">
            <a:noAutofit/>
          </a:bodyPr>
          <a:lstStyle/>
          <a:p>
            <a:pPr marL="0" marR="0" lvl="0" indent="0" defTabSz="978998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solidFill>
                  <a:srgbClr val="C00000"/>
                </a:solidFill>
                <a:effectLst/>
                <a:uLnTx/>
                <a:uFillTx/>
              </a:rPr>
              <a:t>01.</a:t>
            </a:r>
          </a:p>
        </p:txBody>
      </p:sp>
      <p:sp>
        <p:nvSpPr>
          <p:cNvPr id="24" name="Rectangle 3">
            <a:extLst>
              <a:ext uri="{FF2B5EF4-FFF2-40B4-BE49-F238E27FC236}">
                <a16:creationId xmlns:a16="http://schemas.microsoft.com/office/drawing/2014/main" id="{BEC1C009-C980-2FAA-D300-ABFDD1214CA2}"/>
              </a:ext>
            </a:extLst>
          </p:cNvPr>
          <p:cNvSpPr>
            <a:spLocks/>
          </p:cNvSpPr>
          <p:nvPr>
            <p:custDataLst>
              <p:tags r:id="rId8"/>
            </p:custDataLst>
          </p:nvPr>
        </p:nvSpPr>
        <p:spPr bwMode="gray">
          <a:xfrm>
            <a:off x="2189399" y="4222139"/>
            <a:ext cx="778338" cy="52079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ctr">
            <a:noAutofit/>
          </a:bodyPr>
          <a:lstStyle/>
          <a:p>
            <a:pPr marL="0" marR="0" lvl="0" indent="0" defTabSz="978998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solidFill>
                  <a:srgbClr val="C00000"/>
                </a:solidFill>
                <a:effectLst/>
                <a:uLnTx/>
                <a:uFillTx/>
              </a:rPr>
              <a:t>03.</a:t>
            </a:r>
          </a:p>
        </p:txBody>
      </p:sp>
      <p:sp>
        <p:nvSpPr>
          <p:cNvPr id="2" name="Pfeil: Chevron 5">
            <a:hlinkClick r:id="rId15" action="ppaction://hlinksldjump"/>
            <a:extLst>
              <a:ext uri="{FF2B5EF4-FFF2-40B4-BE49-F238E27FC236}">
                <a16:creationId xmlns:a16="http://schemas.microsoft.com/office/drawing/2014/main" id="{0CA230BD-A20D-A9B8-647C-9243DFB4AFCA}"/>
              </a:ext>
            </a:extLst>
          </p:cNvPr>
          <p:cNvSpPr>
            <a:spLocks/>
          </p:cNvSpPr>
          <p:nvPr>
            <p:custDataLst>
              <p:tags r:id="rId9"/>
            </p:custDataLst>
          </p:nvPr>
        </p:nvSpPr>
        <p:spPr>
          <a:xfrm>
            <a:off x="9986895" y="6313714"/>
            <a:ext cx="2205105" cy="531924"/>
          </a:xfrm>
          <a:prstGeom prst="chevron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108000" rIns="144000" bIns="10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b="1" err="1">
                <a:solidFill>
                  <a:schemeClr val="tx1"/>
                </a:solidFill>
              </a:rPr>
              <a:t>Voltar</a:t>
            </a:r>
            <a:r>
              <a:rPr lang="en-US" b="1">
                <a:solidFill>
                  <a:schemeClr val="tx1"/>
                </a:solidFill>
              </a:rPr>
              <a:t> Migração</a:t>
            </a:r>
          </a:p>
        </p:txBody>
      </p:sp>
    </p:spTree>
    <p:extLst>
      <p:ext uri="{BB962C8B-B14F-4D97-AF65-F5344CB8AC3E}">
        <p14:creationId xmlns:p14="http://schemas.microsoft.com/office/powerpoint/2010/main" val="346872857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4309D8-A364-CDF0-BA66-75E1E3B108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1DDDB7CF-4E93-68EA-0EB3-0228D115BD09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13" imgW="395" imgH="396" progId="TCLayout.ActiveDocument.1">
                  <p:embed/>
                </p:oleObj>
              </mc:Choice>
              <mc:Fallback>
                <p:oleObj name="Slide do think-cell" r:id="rId13" imgW="395" imgH="39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DDDB7CF-4E93-68EA-0EB3-0228D115BD0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Pfeil: Fünfeck 4">
            <a:extLst>
              <a:ext uri="{FF2B5EF4-FFF2-40B4-BE49-F238E27FC236}">
                <a16:creationId xmlns:a16="http://schemas.microsoft.com/office/drawing/2014/main" id="{570F33D9-D456-1604-343D-F13C362A55C4}"/>
              </a:ext>
            </a:extLst>
          </p:cNvPr>
          <p:cNvSpPr>
            <a:spLocks/>
          </p:cNvSpPr>
          <p:nvPr>
            <p:custDataLst>
              <p:tags r:id="rId2"/>
            </p:custDataLst>
          </p:nvPr>
        </p:nvSpPr>
        <p:spPr>
          <a:xfrm>
            <a:off x="14278" y="12362"/>
            <a:ext cx="11600779" cy="769318"/>
          </a:xfrm>
          <a:prstGeom prst="homePlate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  <a:effectLst>
            <a:glow rad="101600">
              <a:schemeClr val="bg1">
                <a:lumMod val="85000"/>
                <a:alpha val="6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108000" rtlCol="0" anchor="ctr">
            <a:noAutofit/>
          </a:bodyPr>
          <a:lstStyle/>
          <a:p>
            <a:pPr algn="ctr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Recusa Multi + Migração</a:t>
            </a:r>
            <a:endParaRPr lang="en-US" sz="32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32" name="Gruppieren 4">
            <a:extLst>
              <a:ext uri="{FF2B5EF4-FFF2-40B4-BE49-F238E27FC236}">
                <a16:creationId xmlns:a16="http://schemas.microsoft.com/office/drawing/2014/main" id="{45EFB947-72EA-F5DC-1A02-00AFEEF98422}"/>
              </a:ext>
            </a:extLst>
          </p:cNvPr>
          <p:cNvGrpSpPr>
            <a:grpSpLocks/>
          </p:cNvGrpSpPr>
          <p:nvPr/>
        </p:nvGrpSpPr>
        <p:grpSpPr>
          <a:xfrm>
            <a:off x="247441" y="966257"/>
            <a:ext cx="243413" cy="5347466"/>
            <a:chOff x="3945748" y="1965960"/>
            <a:chExt cx="148219" cy="3434627"/>
          </a:xfrm>
        </p:grpSpPr>
        <p:sp>
          <p:nvSpPr>
            <p:cNvPr id="33" name="Gleichschenkliges Dreieck 15">
              <a:extLst>
                <a:ext uri="{FF2B5EF4-FFF2-40B4-BE49-F238E27FC236}">
                  <a16:creationId xmlns:a16="http://schemas.microsoft.com/office/drawing/2014/main" id="{9ED1DEB9-7345-ED8D-73B0-001D8F09C2C6}"/>
                </a:ext>
              </a:extLst>
            </p:cNvPr>
            <p:cNvSpPr>
              <a:spLocks/>
            </p:cNvSpPr>
            <p:nvPr/>
          </p:nvSpPr>
          <p:spPr>
            <a:xfrm rot="5400000">
              <a:off x="3886144" y="3609163"/>
              <a:ext cx="267428" cy="148219"/>
            </a:xfrm>
            <a:custGeom>
              <a:avLst/>
              <a:gdLst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  <a:gd name="connsiteX3" fmla="*/ 0 w 198882"/>
                <a:gd name="connsiteY3" fmla="*/ 113994 h 113994"/>
                <a:gd name="connsiteX0" fmla="*/ 0 w 198882"/>
                <a:gd name="connsiteY0" fmla="*/ 113994 h 205434"/>
                <a:gd name="connsiteX1" fmla="*/ 99441 w 198882"/>
                <a:gd name="connsiteY1" fmla="*/ 0 h 205434"/>
                <a:gd name="connsiteX2" fmla="*/ 198882 w 198882"/>
                <a:gd name="connsiteY2" fmla="*/ 113994 h 205434"/>
                <a:gd name="connsiteX3" fmla="*/ 91440 w 198882"/>
                <a:gd name="connsiteY3" fmla="*/ 205434 h 205434"/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8882" h="113994">
                  <a:moveTo>
                    <a:pt x="0" y="113994"/>
                  </a:moveTo>
                  <a:lnTo>
                    <a:pt x="99441" y="0"/>
                  </a:lnTo>
                  <a:lnTo>
                    <a:pt x="198882" y="113994"/>
                  </a:lnTo>
                </a:path>
              </a:pathLst>
            </a:cu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4" name="Gerader Verbinder 6">
              <a:extLst>
                <a:ext uri="{FF2B5EF4-FFF2-40B4-BE49-F238E27FC236}">
                  <a16:creationId xmlns:a16="http://schemas.microsoft.com/office/drawing/2014/main" id="{1EB784F2-BEC4-5321-8252-9747227769F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1965960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Gerader Verbinder 7">
              <a:extLst>
                <a:ext uri="{FF2B5EF4-FFF2-40B4-BE49-F238E27FC236}">
                  <a16:creationId xmlns:a16="http://schemas.microsoft.com/office/drawing/2014/main" id="{FD025B90-B2AA-2A9D-6A64-D5914094F19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3971152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3" name="Grafik 53">
            <a:extLst>
              <a:ext uri="{FF2B5EF4-FFF2-40B4-BE49-F238E27FC236}">
                <a16:creationId xmlns:a16="http://schemas.microsoft.com/office/drawing/2014/main" id="{BE0D55AA-A1EB-2AA8-C79E-830AB2EA420A}"/>
              </a:ext>
            </a:extLst>
          </p:cNvPr>
          <p:cNvPicPr>
            <a:picLocks noChangeAspect="1"/>
          </p:cNvPicPr>
          <p:nvPr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708899" y="2799620"/>
            <a:ext cx="1041821" cy="1041821"/>
          </a:xfrm>
          <a:prstGeom prst="rect">
            <a:avLst/>
          </a:prstGeom>
        </p:spPr>
      </p:pic>
      <p:sp>
        <p:nvSpPr>
          <p:cNvPr id="44" name="Textfeld 17">
            <a:extLst>
              <a:ext uri="{FF2B5EF4-FFF2-40B4-BE49-F238E27FC236}">
                <a16:creationId xmlns:a16="http://schemas.microsoft.com/office/drawing/2014/main" id="{F74A46EB-076B-A4DA-D894-3017E5C3962A}"/>
              </a:ext>
            </a:extLst>
          </p:cNvPr>
          <p:cNvSpPr txBox="1">
            <a:spLocks/>
          </p:cNvSpPr>
          <p:nvPr/>
        </p:nvSpPr>
        <p:spPr>
          <a:xfrm>
            <a:off x="691185" y="3864887"/>
            <a:ext cx="1369452" cy="43088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28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Futura"/>
              </a:rPr>
              <a:t>Roteiro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4A62968A-1EBD-4B96-653C-DF166D3D0C4E}"/>
              </a:ext>
            </a:extLst>
          </p:cNvPr>
          <p:cNvSpPr>
            <a:spLocks/>
          </p:cNvSpPr>
          <p:nvPr>
            <p:custDataLst>
              <p:tags r:id="rId3"/>
            </p:custDataLst>
          </p:nvPr>
        </p:nvSpPr>
        <p:spPr bwMode="gray">
          <a:xfrm>
            <a:off x="2060637" y="3188752"/>
            <a:ext cx="3025427" cy="674566"/>
          </a:xfrm>
          <a:prstGeom prst="rect">
            <a:avLst/>
          </a:prstGeom>
          <a:solidFill>
            <a:schemeClr val="bg2"/>
          </a:solidFill>
          <a:ln w="6350" algn="ctr">
            <a:noFill/>
            <a:miter lim="800000"/>
            <a:headEnd/>
            <a:tailEnd/>
          </a:ln>
          <a:effectLst/>
        </p:spPr>
        <p:txBody>
          <a:bodyPr wrap="square" lIns="900000" tIns="72000" rIns="216000" bIns="72000" anchor="ctr">
            <a:noAutofit/>
          </a:bodyPr>
          <a:lstStyle/>
          <a:p>
            <a:pPr marL="0" marR="0" lvl="0" indent="0" algn="l" defTabSz="978998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i="0" u="none" strike="noStrike" kern="1200" spc="0" normalizeH="0" noProof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ea typeface="+mn-ea"/>
              </a:rPr>
              <a:t>Achou Caro</a:t>
            </a:r>
            <a:endParaRPr lang="en-US" i="0" u="none" strike="noStrike" kern="1200" spc="0" normalizeH="0" noProof="1">
              <a:ln>
                <a:noFill/>
              </a:ln>
              <a:solidFill>
                <a:schemeClr val="tx2"/>
              </a:solidFill>
              <a:effectLst/>
              <a:uLnTx/>
              <a:uFillTx/>
            </a:endParaRPr>
          </a:p>
        </p:txBody>
      </p:sp>
      <p:sp>
        <p:nvSpPr>
          <p:cNvPr id="7" name="Rectangle 3">
            <a:hlinkClick r:id="rId17" action="ppaction://hlinksldjump"/>
            <a:extLst>
              <a:ext uri="{FF2B5EF4-FFF2-40B4-BE49-F238E27FC236}">
                <a16:creationId xmlns:a16="http://schemas.microsoft.com/office/drawing/2014/main" id="{FF001D87-901E-CC56-E62B-E7169D498421}"/>
              </a:ext>
            </a:extLst>
          </p:cNvPr>
          <p:cNvSpPr>
            <a:spLocks/>
          </p:cNvSpPr>
          <p:nvPr>
            <p:custDataLst>
              <p:tags r:id="rId4"/>
            </p:custDataLst>
          </p:nvPr>
        </p:nvSpPr>
        <p:spPr bwMode="gray">
          <a:xfrm>
            <a:off x="2060637" y="2232253"/>
            <a:ext cx="3025427" cy="674566"/>
          </a:xfrm>
          <a:prstGeom prst="rect">
            <a:avLst/>
          </a:prstGeom>
          <a:solidFill>
            <a:schemeClr val="bg2"/>
          </a:solidFill>
          <a:ln w="6350" algn="ctr">
            <a:noFill/>
            <a:miter lim="800000"/>
            <a:headEnd/>
            <a:tailEnd/>
          </a:ln>
          <a:effectLst/>
        </p:spPr>
        <p:txBody>
          <a:bodyPr wrap="square" lIns="900000" tIns="72000" rIns="216000" bIns="72000" anchor="ctr">
            <a:noAutofit/>
          </a:bodyPr>
          <a:lstStyle/>
          <a:p>
            <a:pPr marL="0" marR="0" lvl="0" indent="0" algn="l" defTabSz="978998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i="0" u="none" strike="noStrike" kern="1200" spc="0" normalizeH="0" noProof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ea typeface="+mn-ea"/>
              </a:rPr>
              <a:t>S</a:t>
            </a:r>
            <a:r>
              <a:rPr lang="en-US" noProof="1">
                <a:solidFill>
                  <a:schemeClr val="tx2"/>
                </a:solidFill>
              </a:rPr>
              <a:t>omente Migra</a:t>
            </a:r>
            <a:endParaRPr lang="en-US" i="0" u="none" strike="noStrike" kern="1200" spc="0" normalizeH="0" noProof="1">
              <a:ln>
                <a:noFill/>
              </a:ln>
              <a:solidFill>
                <a:schemeClr val="tx2"/>
              </a:solidFill>
              <a:effectLst/>
              <a:uLnTx/>
              <a:uFillTx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E2122919-E44C-79FB-6665-6EEB93D2BCB5}"/>
              </a:ext>
            </a:extLst>
          </p:cNvPr>
          <p:cNvSpPr>
            <a:spLocks/>
          </p:cNvSpPr>
          <p:nvPr>
            <p:custDataLst>
              <p:tags r:id="rId5"/>
            </p:custDataLst>
          </p:nvPr>
        </p:nvSpPr>
        <p:spPr bwMode="gray">
          <a:xfrm>
            <a:off x="2060637" y="4145250"/>
            <a:ext cx="3025427" cy="674566"/>
          </a:xfrm>
          <a:prstGeom prst="rect">
            <a:avLst/>
          </a:prstGeom>
          <a:solidFill>
            <a:schemeClr val="bg2"/>
          </a:solidFill>
          <a:ln w="6350" algn="ctr">
            <a:noFill/>
            <a:miter lim="800000"/>
            <a:headEnd/>
            <a:tailEnd/>
          </a:ln>
          <a:effectLst/>
        </p:spPr>
        <p:txBody>
          <a:bodyPr wrap="square" lIns="900000" tIns="72000" rIns="216000" bIns="72000" anchor="ctr">
            <a:noAutofit/>
          </a:bodyPr>
          <a:lstStyle/>
          <a:p>
            <a:pPr marL="0" marR="0" lvl="0" indent="0" algn="l" defTabSz="978998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i="0" u="none" strike="noStrike" kern="1200" spc="0" normalizeH="0" noProof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ea typeface="+mn-ea"/>
              </a:rPr>
              <a:t>Insatisfeito com a Claro</a:t>
            </a:r>
            <a:endParaRPr lang="en-US" i="0" u="none" strike="noStrike" kern="1200" spc="0" normalizeH="0" noProof="1">
              <a:ln>
                <a:noFill/>
              </a:ln>
              <a:solidFill>
                <a:schemeClr val="tx2"/>
              </a:solidFill>
              <a:effectLst/>
              <a:uLnTx/>
              <a:uFillTx/>
            </a:endParaRPr>
          </a:p>
        </p:txBody>
      </p:sp>
      <p:cxnSp>
        <p:nvCxnSpPr>
          <p:cNvPr id="12" name="Gerader Verbinder 46">
            <a:extLst>
              <a:ext uri="{FF2B5EF4-FFF2-40B4-BE49-F238E27FC236}">
                <a16:creationId xmlns:a16="http://schemas.microsoft.com/office/drawing/2014/main" id="{5724C578-EAB6-51EB-D962-172D5B349DC4}"/>
              </a:ext>
            </a:extLst>
          </p:cNvPr>
          <p:cNvCxnSpPr>
            <a:cxnSpLocks/>
          </p:cNvCxnSpPr>
          <p:nvPr/>
        </p:nvCxnSpPr>
        <p:spPr>
          <a:xfrm flipH="1">
            <a:off x="5368071" y="3047786"/>
            <a:ext cx="6486472" cy="0"/>
          </a:xfrm>
          <a:prstGeom prst="line">
            <a:avLst/>
          </a:prstGeom>
          <a:ln w="63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r Verbinder 47">
            <a:extLst>
              <a:ext uri="{FF2B5EF4-FFF2-40B4-BE49-F238E27FC236}">
                <a16:creationId xmlns:a16="http://schemas.microsoft.com/office/drawing/2014/main" id="{6975B4A6-63E8-36FF-94EC-AD12323D9343}"/>
              </a:ext>
            </a:extLst>
          </p:cNvPr>
          <p:cNvCxnSpPr>
            <a:cxnSpLocks/>
          </p:cNvCxnSpPr>
          <p:nvPr/>
        </p:nvCxnSpPr>
        <p:spPr>
          <a:xfrm flipH="1">
            <a:off x="5368071" y="4004285"/>
            <a:ext cx="6410272" cy="0"/>
          </a:xfrm>
          <a:prstGeom prst="line">
            <a:avLst/>
          </a:prstGeom>
          <a:ln w="63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r Verbinder 48">
            <a:extLst>
              <a:ext uri="{FF2B5EF4-FFF2-40B4-BE49-F238E27FC236}">
                <a16:creationId xmlns:a16="http://schemas.microsoft.com/office/drawing/2014/main" id="{C0BBAF29-27B8-C01C-259C-38207519387A}"/>
              </a:ext>
            </a:extLst>
          </p:cNvPr>
          <p:cNvCxnSpPr>
            <a:cxnSpLocks/>
          </p:cNvCxnSpPr>
          <p:nvPr/>
        </p:nvCxnSpPr>
        <p:spPr>
          <a:xfrm flipH="1">
            <a:off x="5368071" y="4960783"/>
            <a:ext cx="6410272" cy="0"/>
          </a:xfrm>
          <a:prstGeom prst="line">
            <a:avLst/>
          </a:prstGeom>
          <a:ln w="63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3">
            <a:extLst>
              <a:ext uri="{FF2B5EF4-FFF2-40B4-BE49-F238E27FC236}">
                <a16:creationId xmlns:a16="http://schemas.microsoft.com/office/drawing/2014/main" id="{7633A38E-FFA4-FC41-13D2-A34F765794A6}"/>
              </a:ext>
            </a:extLst>
          </p:cNvPr>
          <p:cNvSpPr>
            <a:spLocks/>
          </p:cNvSpPr>
          <p:nvPr/>
        </p:nvSpPr>
        <p:spPr bwMode="gray">
          <a:xfrm>
            <a:off x="5368070" y="2323316"/>
            <a:ext cx="6486472" cy="49244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ctr">
            <a:spAutoFit/>
          </a:bodyPr>
          <a:lstStyle/>
          <a:p>
            <a:pPr marL="0" marR="0" lvl="0" indent="0" algn="l" defTabSz="978998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</a:rPr>
              <a:t>Reforçar que o valor do Multi compensa muito… fazer o comparativo para o cliente.</a:t>
            </a:r>
            <a:endParaRPr lang="en-US" sz="1600" b="0" i="0" u="none" strike="noStrike" kern="1200" cap="none" spc="0" normalizeH="0" baseline="0" noProof="1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8" name="Rectangle 3">
            <a:extLst>
              <a:ext uri="{FF2B5EF4-FFF2-40B4-BE49-F238E27FC236}">
                <a16:creationId xmlns:a16="http://schemas.microsoft.com/office/drawing/2014/main" id="{A3D8B0B1-2299-4CC0-99D9-A652D509C120}"/>
              </a:ext>
            </a:extLst>
          </p:cNvPr>
          <p:cNvSpPr>
            <a:spLocks/>
          </p:cNvSpPr>
          <p:nvPr/>
        </p:nvSpPr>
        <p:spPr bwMode="gray">
          <a:xfrm>
            <a:off x="5368070" y="3156705"/>
            <a:ext cx="6486472" cy="73866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ctr">
            <a:spAutoFit/>
          </a:bodyPr>
          <a:lstStyle/>
          <a:p>
            <a:pPr defTabSz="97899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noProof="1">
                <a:solidFill>
                  <a:prstClr val="black"/>
                </a:solidFill>
              </a:rPr>
              <a:t>Verifique a faixa de recarga e argumente com o valor fixo mensal com muito mais GB de navegação de internet. Compare com o valor separado se for somente BL e Single controle.</a:t>
            </a:r>
          </a:p>
        </p:txBody>
      </p:sp>
      <p:sp>
        <p:nvSpPr>
          <p:cNvPr id="19" name="Rectangle 3">
            <a:extLst>
              <a:ext uri="{FF2B5EF4-FFF2-40B4-BE49-F238E27FC236}">
                <a16:creationId xmlns:a16="http://schemas.microsoft.com/office/drawing/2014/main" id="{340A86CD-C189-9594-C8B7-9531EF5388C1}"/>
              </a:ext>
            </a:extLst>
          </p:cNvPr>
          <p:cNvSpPr>
            <a:spLocks/>
          </p:cNvSpPr>
          <p:nvPr/>
        </p:nvSpPr>
        <p:spPr bwMode="gray">
          <a:xfrm>
            <a:off x="5368070" y="4113204"/>
            <a:ext cx="6595330" cy="73866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ctr">
            <a:spAutoFit/>
          </a:bodyPr>
          <a:lstStyle/>
          <a:p>
            <a:pPr defTabSz="97899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noProof="1">
                <a:solidFill>
                  <a:prstClr val="black"/>
                </a:solidFill>
              </a:rPr>
              <a:t>Reforce que a Claro é uma empresa que está sempre inovando e buscando o melhor sinal para os clientes. Essa é uma oferta exclusiva que pode trazer uma melhor experiência.</a:t>
            </a:r>
          </a:p>
        </p:txBody>
      </p:sp>
      <p:sp>
        <p:nvSpPr>
          <p:cNvPr id="22" name="Rectangle 3">
            <a:extLst>
              <a:ext uri="{FF2B5EF4-FFF2-40B4-BE49-F238E27FC236}">
                <a16:creationId xmlns:a16="http://schemas.microsoft.com/office/drawing/2014/main" id="{06DFB12D-801D-ED91-3044-9CBA9BDE3D1A}"/>
              </a:ext>
            </a:extLst>
          </p:cNvPr>
          <p:cNvSpPr>
            <a:spLocks/>
          </p:cNvSpPr>
          <p:nvPr>
            <p:custDataLst>
              <p:tags r:id="rId6"/>
            </p:custDataLst>
          </p:nvPr>
        </p:nvSpPr>
        <p:spPr bwMode="gray">
          <a:xfrm>
            <a:off x="2189399" y="3265641"/>
            <a:ext cx="778338" cy="52079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ctr">
            <a:noAutofit/>
          </a:bodyPr>
          <a:lstStyle/>
          <a:p>
            <a:pPr marL="0" marR="0" lvl="0" indent="0" defTabSz="978998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solidFill>
                  <a:srgbClr val="C00000"/>
                </a:solidFill>
                <a:effectLst/>
                <a:uLnTx/>
                <a:uFillTx/>
              </a:rPr>
              <a:t>02.</a:t>
            </a:r>
          </a:p>
        </p:txBody>
      </p:sp>
      <p:sp>
        <p:nvSpPr>
          <p:cNvPr id="23" name="Rectangle 3">
            <a:extLst>
              <a:ext uri="{FF2B5EF4-FFF2-40B4-BE49-F238E27FC236}">
                <a16:creationId xmlns:a16="http://schemas.microsoft.com/office/drawing/2014/main" id="{FBCAD9AB-0458-03A6-585F-D5F7B1EAC58A}"/>
              </a:ext>
            </a:extLst>
          </p:cNvPr>
          <p:cNvSpPr>
            <a:spLocks/>
          </p:cNvSpPr>
          <p:nvPr>
            <p:custDataLst>
              <p:tags r:id="rId7"/>
            </p:custDataLst>
          </p:nvPr>
        </p:nvSpPr>
        <p:spPr bwMode="gray">
          <a:xfrm>
            <a:off x="2189399" y="2309142"/>
            <a:ext cx="778338" cy="52079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ctr">
            <a:noAutofit/>
          </a:bodyPr>
          <a:lstStyle/>
          <a:p>
            <a:pPr marL="0" marR="0" lvl="0" indent="0" defTabSz="978998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solidFill>
                  <a:srgbClr val="C00000"/>
                </a:solidFill>
                <a:effectLst/>
                <a:uLnTx/>
                <a:uFillTx/>
              </a:rPr>
              <a:t>01.</a:t>
            </a:r>
          </a:p>
        </p:txBody>
      </p:sp>
      <p:sp>
        <p:nvSpPr>
          <p:cNvPr id="24" name="Rectangle 3">
            <a:extLst>
              <a:ext uri="{FF2B5EF4-FFF2-40B4-BE49-F238E27FC236}">
                <a16:creationId xmlns:a16="http://schemas.microsoft.com/office/drawing/2014/main" id="{9B3398D9-1A44-AD49-873C-2E918A12DFC5}"/>
              </a:ext>
            </a:extLst>
          </p:cNvPr>
          <p:cNvSpPr>
            <a:spLocks/>
          </p:cNvSpPr>
          <p:nvPr>
            <p:custDataLst>
              <p:tags r:id="rId8"/>
            </p:custDataLst>
          </p:nvPr>
        </p:nvSpPr>
        <p:spPr bwMode="gray">
          <a:xfrm>
            <a:off x="2189399" y="4222138"/>
            <a:ext cx="778338" cy="52079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ctr">
            <a:noAutofit/>
          </a:bodyPr>
          <a:lstStyle/>
          <a:p>
            <a:pPr lvl="0" defTabSz="97899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>
                <a:solidFill>
                  <a:srgbClr val="C00000"/>
                </a:solidFill>
              </a:rPr>
              <a:t>03.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02E78951-0E6E-6BE7-D9C6-78AA27DD3797}"/>
              </a:ext>
            </a:extLst>
          </p:cNvPr>
          <p:cNvSpPr>
            <a:spLocks/>
          </p:cNvSpPr>
          <p:nvPr>
            <p:custDataLst>
              <p:tags r:id="rId9"/>
            </p:custDataLst>
          </p:nvPr>
        </p:nvSpPr>
        <p:spPr bwMode="gray">
          <a:xfrm>
            <a:off x="2060637" y="5221902"/>
            <a:ext cx="3025427" cy="674566"/>
          </a:xfrm>
          <a:prstGeom prst="rect">
            <a:avLst/>
          </a:prstGeom>
          <a:solidFill>
            <a:schemeClr val="bg2"/>
          </a:solidFill>
          <a:ln w="6350" algn="ctr">
            <a:noFill/>
            <a:miter lim="800000"/>
            <a:headEnd/>
            <a:tailEnd/>
          </a:ln>
          <a:effectLst/>
        </p:spPr>
        <p:txBody>
          <a:bodyPr wrap="square" lIns="900000" tIns="72000" rIns="216000" bIns="72000" anchor="ctr">
            <a:noAutofit/>
          </a:bodyPr>
          <a:lstStyle/>
          <a:p>
            <a:pPr marL="0" marR="0" lvl="0" indent="0" algn="l" defTabSz="978998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i="0" u="none" strike="noStrike" kern="1200" spc="0" normalizeH="0" noProof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ea typeface="+mn-ea"/>
              </a:rPr>
              <a:t>Concorrência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8CD8330-4584-6616-37F0-33DFB78C9412}"/>
              </a:ext>
            </a:extLst>
          </p:cNvPr>
          <p:cNvSpPr>
            <a:spLocks/>
          </p:cNvSpPr>
          <p:nvPr/>
        </p:nvSpPr>
        <p:spPr bwMode="gray">
          <a:xfrm>
            <a:off x="5368070" y="5189856"/>
            <a:ext cx="6595330" cy="73866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ctr">
            <a:spAutoFit/>
          </a:bodyPr>
          <a:lstStyle/>
          <a:p>
            <a:pPr defTabSz="97899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>
                <a:solidFill>
                  <a:prstClr val="black"/>
                </a:solidFill>
              </a:rPr>
              <a:t>I</a:t>
            </a:r>
            <a:r>
              <a:rPr lang="en-US" sz="1600" noProof="1">
                <a:solidFill>
                  <a:prstClr val="black"/>
                </a:solidFill>
              </a:rPr>
              <a:t>nforme que a Claro é a melhor operadora de internet do Brasil, eleita pelo consumidor e o valor desta oferta exclusive no Multi é muito vantajosa. Faça o comparativo para o cliente.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AF606A21-CAAD-D12C-3353-864C4DA603AB}"/>
              </a:ext>
            </a:extLst>
          </p:cNvPr>
          <p:cNvSpPr>
            <a:spLocks/>
          </p:cNvSpPr>
          <p:nvPr>
            <p:custDataLst>
              <p:tags r:id="rId10"/>
            </p:custDataLst>
          </p:nvPr>
        </p:nvSpPr>
        <p:spPr bwMode="gray">
          <a:xfrm>
            <a:off x="2189399" y="5298790"/>
            <a:ext cx="778338" cy="52079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ctr">
            <a:noAutofit/>
          </a:bodyPr>
          <a:lstStyle/>
          <a:p>
            <a:pPr lvl="0" defTabSz="97899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>
                <a:solidFill>
                  <a:srgbClr val="C00000"/>
                </a:solidFill>
              </a:rPr>
              <a:t>04.</a:t>
            </a:r>
          </a:p>
        </p:txBody>
      </p:sp>
      <p:sp>
        <p:nvSpPr>
          <p:cNvPr id="3" name="Pfeil: Chevron 5">
            <a:hlinkClick r:id="rId18" action="ppaction://hlinksldjump"/>
            <a:extLst>
              <a:ext uri="{FF2B5EF4-FFF2-40B4-BE49-F238E27FC236}">
                <a16:creationId xmlns:a16="http://schemas.microsoft.com/office/drawing/2014/main" id="{906849DF-233F-8702-D15F-301BB3FCA866}"/>
              </a:ext>
            </a:extLst>
          </p:cNvPr>
          <p:cNvSpPr>
            <a:spLocks/>
          </p:cNvSpPr>
          <p:nvPr>
            <p:custDataLst>
              <p:tags r:id="rId11"/>
            </p:custDataLst>
          </p:nvPr>
        </p:nvSpPr>
        <p:spPr>
          <a:xfrm>
            <a:off x="9986895" y="6313714"/>
            <a:ext cx="2205105" cy="531924"/>
          </a:xfrm>
          <a:prstGeom prst="chevron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108000" rIns="144000" bIns="10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b="1" err="1">
                <a:solidFill>
                  <a:schemeClr val="tx1"/>
                </a:solidFill>
              </a:rPr>
              <a:t>Voltar</a:t>
            </a:r>
            <a:r>
              <a:rPr lang="en-US" b="1">
                <a:solidFill>
                  <a:schemeClr val="tx1"/>
                </a:solidFill>
              </a:rPr>
              <a:t> Multi</a:t>
            </a:r>
          </a:p>
        </p:txBody>
      </p:sp>
    </p:spTree>
    <p:extLst>
      <p:ext uri="{BB962C8B-B14F-4D97-AF65-F5344CB8AC3E}">
        <p14:creationId xmlns:p14="http://schemas.microsoft.com/office/powerpoint/2010/main" val="1811262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05680755-32F3-9B61-9D10-5B728B99808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770828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7" imgW="395" imgH="396" progId="TCLayout.ActiveDocument.1">
                  <p:embed/>
                </p:oleObj>
              </mc:Choice>
              <mc:Fallback>
                <p:oleObj name="Slide do think-cell" r:id="rId7" imgW="395" imgH="39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5680755-32F3-9B61-9D10-5B728B99808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Pfeil: Fünfeck 4">
            <a:extLst>
              <a:ext uri="{FF2B5EF4-FFF2-40B4-BE49-F238E27FC236}">
                <a16:creationId xmlns:a16="http://schemas.microsoft.com/office/drawing/2014/main" id="{6341B7A2-A454-9F5D-312E-2F36C0985167}"/>
              </a:ext>
            </a:extLst>
          </p:cNvPr>
          <p:cNvSpPr>
            <a:spLocks/>
          </p:cNvSpPr>
          <p:nvPr>
            <p:custDataLst>
              <p:tags r:id="rId2"/>
            </p:custDataLst>
          </p:nvPr>
        </p:nvSpPr>
        <p:spPr>
          <a:xfrm>
            <a:off x="14278" y="12362"/>
            <a:ext cx="11600779" cy="769318"/>
          </a:xfrm>
          <a:prstGeom prst="homePlate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  <a:effectLst>
            <a:glow rad="101600">
              <a:schemeClr val="bg1">
                <a:lumMod val="85000"/>
                <a:alpha val="6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108000" rtlCol="0" anchor="ctr">
            <a:noAutofit/>
          </a:bodyPr>
          <a:lstStyle/>
          <a:p>
            <a:pPr lvl="0" algn="ctr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Apresentação / Abordagem</a:t>
            </a:r>
            <a:r>
              <a:rPr lang="en-US" sz="3600" b="1">
                <a:solidFill>
                  <a:schemeClr val="tx1"/>
                </a:solidFill>
              </a:rPr>
              <a:t>	</a:t>
            </a:r>
          </a:p>
        </p:txBody>
      </p:sp>
      <p:pic>
        <p:nvPicPr>
          <p:cNvPr id="25" name="Grafik 147">
            <a:extLst>
              <a:ext uri="{FF2B5EF4-FFF2-40B4-BE49-F238E27FC236}">
                <a16:creationId xmlns:a16="http://schemas.microsoft.com/office/drawing/2014/main" id="{16AF0713-0639-8DF2-AC93-BEF4756B4B51}"/>
              </a:ext>
            </a:extLst>
          </p:cNvPr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632" y="1171851"/>
            <a:ext cx="674302" cy="674302"/>
          </a:xfrm>
          <a:prstGeom prst="rect">
            <a:avLst/>
          </a:prstGeom>
        </p:spPr>
      </p:pic>
      <p:sp>
        <p:nvSpPr>
          <p:cNvPr id="26" name="Textfeld 17">
            <a:extLst>
              <a:ext uri="{FF2B5EF4-FFF2-40B4-BE49-F238E27FC236}">
                <a16:creationId xmlns:a16="http://schemas.microsoft.com/office/drawing/2014/main" id="{86B51255-3B23-5393-5E28-780F22D710BB}"/>
              </a:ext>
            </a:extLst>
          </p:cNvPr>
          <p:cNvSpPr txBox="1">
            <a:spLocks/>
          </p:cNvSpPr>
          <p:nvPr/>
        </p:nvSpPr>
        <p:spPr>
          <a:xfrm>
            <a:off x="104411" y="1952051"/>
            <a:ext cx="2916131" cy="284693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marL="0" lvl="1">
              <a:spcAft>
                <a:spcPts val="600"/>
              </a:spcAft>
              <a:buClr>
                <a:srgbClr val="000000"/>
              </a:buClr>
            </a:pPr>
            <a:r>
              <a:rPr lang="en-US" sz="1400" b="1">
                <a:solidFill>
                  <a:srgbClr val="000000"/>
                </a:solidFill>
                <a:sym typeface="Futura"/>
              </a:rPr>
              <a:t>Apresentação</a:t>
            </a:r>
            <a:endParaRPr lang="en-US" sz="1400" b="1">
              <a:solidFill>
                <a:srgbClr val="0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400" noProof="1">
                <a:solidFill>
                  <a:srgbClr val="000000"/>
                </a:solidFill>
                <a:sym typeface="Futura"/>
              </a:rPr>
              <a:t>Chamar o cliente pelo nome</a:t>
            </a:r>
            <a:endParaRPr lang="en-US" sz="1400" noProof="1">
              <a:solidFill>
                <a:srgbClr val="0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400" noProof="1">
                <a:solidFill>
                  <a:srgbClr val="000000"/>
                </a:solidFill>
                <a:sym typeface="Futura"/>
              </a:rPr>
              <a:t>Apresentar-se com nome</a:t>
            </a:r>
            <a:endParaRPr lang="en-US" sz="1400" noProof="1">
              <a:solidFill>
                <a:srgbClr val="0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400" noProof="1">
                <a:solidFill>
                  <a:srgbClr val="000000"/>
                </a:solidFill>
                <a:sym typeface="Futura"/>
              </a:rPr>
              <a:t>Informar que é da Claro</a:t>
            </a:r>
            <a:endParaRPr lang="en-US" sz="1400" noProof="1">
              <a:solidFill>
                <a:srgbClr val="0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n-US" sz="1400" noProof="1">
              <a:solidFill>
                <a:srgbClr val="000000"/>
              </a:solidFill>
            </a:endParaRPr>
          </a:p>
          <a:p>
            <a:pPr marL="0" lvl="1">
              <a:spcAft>
                <a:spcPts val="600"/>
              </a:spcAft>
              <a:buClr>
                <a:srgbClr val="000000"/>
              </a:buClr>
            </a:pPr>
            <a:r>
              <a:rPr lang="en-US" sz="1400" b="1" noProof="1">
                <a:solidFill>
                  <a:srgbClr val="000000"/>
                </a:solidFill>
                <a:sym typeface="Futura"/>
              </a:rPr>
              <a:t>Abordagem</a:t>
            </a:r>
            <a:endParaRPr lang="en-US" sz="1400" b="1" noProof="1">
              <a:solidFill>
                <a:srgbClr val="0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400" noProof="1">
                <a:solidFill>
                  <a:srgbClr val="000000"/>
                </a:solidFill>
                <a:sym typeface="Futura"/>
              </a:rPr>
              <a:t>Informar o plano atual Pré Pago</a:t>
            </a:r>
            <a:endParaRPr lang="en-US" sz="1400" noProof="1">
              <a:solidFill>
                <a:srgbClr val="0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400" noProof="1">
                <a:solidFill>
                  <a:srgbClr val="000000"/>
                </a:solidFill>
                <a:sym typeface="Futura"/>
              </a:rPr>
              <a:t>Ressaltar benefício do Controle</a:t>
            </a:r>
            <a:endParaRPr lang="en-US" sz="1400" noProof="1">
              <a:solidFill>
                <a:srgbClr val="000000"/>
              </a:solidFill>
            </a:endParaRPr>
          </a:p>
          <a:p>
            <a:pPr marL="0" lvl="1">
              <a:spcAft>
                <a:spcPts val="600"/>
              </a:spcAft>
              <a:buClr>
                <a:srgbClr val="000000"/>
              </a:buClr>
            </a:pPr>
            <a:endParaRPr lang="en-US" sz="1400" noProof="1">
              <a:solidFill>
                <a:srgbClr val="0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n-US" sz="1400" b="1" noProof="1">
              <a:solidFill>
                <a:schemeClr val="accent1"/>
              </a:solidFill>
            </a:endParaRPr>
          </a:p>
        </p:txBody>
      </p:sp>
      <p:sp>
        <p:nvSpPr>
          <p:cNvPr id="27" name="Textfeld 17">
            <a:extLst>
              <a:ext uri="{FF2B5EF4-FFF2-40B4-BE49-F238E27FC236}">
                <a16:creationId xmlns:a16="http://schemas.microsoft.com/office/drawing/2014/main" id="{E6A85856-AE4E-B63F-F40A-2824BC538B13}"/>
              </a:ext>
            </a:extLst>
          </p:cNvPr>
          <p:cNvSpPr txBox="1">
            <a:spLocks/>
          </p:cNvSpPr>
          <p:nvPr/>
        </p:nvSpPr>
        <p:spPr>
          <a:xfrm>
            <a:off x="770719" y="1384277"/>
            <a:ext cx="2916131" cy="63094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b="1">
                <a:solidFill>
                  <a:srgbClr val="C00000"/>
                </a:solidFill>
                <a:sym typeface="Futura"/>
              </a:rPr>
              <a:t>Checklist</a:t>
            </a: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n-US" b="1">
              <a:solidFill>
                <a:srgbClr val="C00000"/>
              </a:solidFill>
              <a:sym typeface="Futura"/>
            </a:endParaRPr>
          </a:p>
        </p:txBody>
      </p:sp>
      <p:grpSp>
        <p:nvGrpSpPr>
          <p:cNvPr id="32" name="Gruppieren 4">
            <a:extLst>
              <a:ext uri="{FF2B5EF4-FFF2-40B4-BE49-F238E27FC236}">
                <a16:creationId xmlns:a16="http://schemas.microsoft.com/office/drawing/2014/main" id="{0A5CB8FF-B7F8-0211-75B2-FEB8C68318AF}"/>
              </a:ext>
            </a:extLst>
          </p:cNvPr>
          <p:cNvGrpSpPr>
            <a:grpSpLocks/>
          </p:cNvGrpSpPr>
          <p:nvPr/>
        </p:nvGrpSpPr>
        <p:grpSpPr>
          <a:xfrm>
            <a:off x="2869430" y="1169813"/>
            <a:ext cx="243413" cy="5347466"/>
            <a:chOff x="3945748" y="1965960"/>
            <a:chExt cx="148219" cy="3434627"/>
          </a:xfrm>
        </p:grpSpPr>
        <p:sp>
          <p:nvSpPr>
            <p:cNvPr id="33" name="Gleichschenkliges Dreieck 15">
              <a:extLst>
                <a:ext uri="{FF2B5EF4-FFF2-40B4-BE49-F238E27FC236}">
                  <a16:creationId xmlns:a16="http://schemas.microsoft.com/office/drawing/2014/main" id="{B3DD2229-6F44-34DE-B6C7-B70983BB9960}"/>
                </a:ext>
              </a:extLst>
            </p:cNvPr>
            <p:cNvSpPr>
              <a:spLocks/>
            </p:cNvSpPr>
            <p:nvPr/>
          </p:nvSpPr>
          <p:spPr>
            <a:xfrm rot="5400000">
              <a:off x="3886144" y="3609163"/>
              <a:ext cx="267428" cy="148219"/>
            </a:xfrm>
            <a:custGeom>
              <a:avLst/>
              <a:gdLst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  <a:gd name="connsiteX3" fmla="*/ 0 w 198882"/>
                <a:gd name="connsiteY3" fmla="*/ 113994 h 113994"/>
                <a:gd name="connsiteX0" fmla="*/ 0 w 198882"/>
                <a:gd name="connsiteY0" fmla="*/ 113994 h 205434"/>
                <a:gd name="connsiteX1" fmla="*/ 99441 w 198882"/>
                <a:gd name="connsiteY1" fmla="*/ 0 h 205434"/>
                <a:gd name="connsiteX2" fmla="*/ 198882 w 198882"/>
                <a:gd name="connsiteY2" fmla="*/ 113994 h 205434"/>
                <a:gd name="connsiteX3" fmla="*/ 91440 w 198882"/>
                <a:gd name="connsiteY3" fmla="*/ 205434 h 205434"/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8882" h="113994">
                  <a:moveTo>
                    <a:pt x="0" y="113994"/>
                  </a:moveTo>
                  <a:lnTo>
                    <a:pt x="99441" y="0"/>
                  </a:lnTo>
                  <a:lnTo>
                    <a:pt x="198882" y="113994"/>
                  </a:lnTo>
                </a:path>
              </a:pathLst>
            </a:cu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4" name="Gerader Verbinder 6">
              <a:extLst>
                <a:ext uri="{FF2B5EF4-FFF2-40B4-BE49-F238E27FC236}">
                  <a16:creationId xmlns:a16="http://schemas.microsoft.com/office/drawing/2014/main" id="{C164F6BD-4FAC-2105-2F40-3C3CC5BA58E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1965960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Gerader Verbinder 7">
              <a:extLst>
                <a:ext uri="{FF2B5EF4-FFF2-40B4-BE49-F238E27FC236}">
                  <a16:creationId xmlns:a16="http://schemas.microsoft.com/office/drawing/2014/main" id="{AA706A20-63A9-4B25-6127-717736A164A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3971152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Textfeld 17">
            <a:extLst>
              <a:ext uri="{FF2B5EF4-FFF2-40B4-BE49-F238E27FC236}">
                <a16:creationId xmlns:a16="http://schemas.microsoft.com/office/drawing/2014/main" id="{DE22A8C0-B3A1-FD18-2149-9BFF3E1B3128}"/>
              </a:ext>
            </a:extLst>
          </p:cNvPr>
          <p:cNvSpPr txBox="1">
            <a:spLocks/>
          </p:cNvSpPr>
          <p:nvPr/>
        </p:nvSpPr>
        <p:spPr>
          <a:xfrm>
            <a:off x="4538935" y="2055370"/>
            <a:ext cx="7246924" cy="333245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lvl="1">
              <a:lnSpc>
                <a:spcPct val="150000"/>
              </a:lnSpc>
              <a:spcAft>
                <a:spcPts val="600"/>
              </a:spcAft>
              <a:buClr>
                <a:srgbClr val="000000"/>
              </a:buClr>
            </a:pPr>
            <a:r>
              <a:rPr lang="pt-BR"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Futura"/>
              </a:rPr>
              <a:t>Nome do cliente </a:t>
            </a:r>
            <a:r>
              <a:rPr lang="pt-BR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Futura"/>
              </a:rPr>
              <a:t>(verificar no card), </a:t>
            </a:r>
            <a:r>
              <a:rPr lang="pt-BR"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Futura"/>
              </a:rPr>
              <a:t>bom dia </a:t>
            </a:r>
            <a:r>
              <a:rPr lang="pt-BR" i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Futura"/>
              </a:rPr>
              <a:t>(tarde ou noite)</a:t>
            </a:r>
            <a:r>
              <a:rPr lang="pt-BR"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Futura"/>
              </a:rPr>
              <a:t>, sou a </a:t>
            </a:r>
            <a:r>
              <a:rPr lang="pt-BR" i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Futura"/>
              </a:rPr>
              <a:t>(o) (informar seu nome) </a:t>
            </a:r>
            <a:r>
              <a:rPr lang="pt-BR"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Futura"/>
              </a:rPr>
              <a:t>da sua operadora </a:t>
            </a:r>
            <a:r>
              <a:rPr lang="pt-BR" sz="24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Futura"/>
              </a:rPr>
              <a:t>Claro</a:t>
            </a:r>
            <a:r>
              <a:rPr lang="pt-BR"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Futura"/>
              </a:rPr>
              <a:t>.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  <a:buClr>
                <a:srgbClr val="000000"/>
              </a:buClr>
            </a:pPr>
            <a:r>
              <a:rPr lang="pt-BR"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Futura"/>
              </a:rPr>
              <a:t>O plano que você tem conosco é um </a:t>
            </a:r>
            <a:r>
              <a:rPr lang="pt-BR" sz="24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Futura"/>
              </a:rPr>
              <a:t>Pré-Pago </a:t>
            </a:r>
            <a:r>
              <a:rPr lang="pt-BR"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Futura"/>
              </a:rPr>
              <a:t>e temos uma oferta </a:t>
            </a:r>
            <a:r>
              <a:rPr lang="pt-BR" sz="24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Futura"/>
              </a:rPr>
              <a:t>Controle</a:t>
            </a:r>
            <a:r>
              <a:rPr lang="pt-BR"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Futura"/>
              </a:rPr>
              <a:t> para você navegar na internet, falar muito,  sabendo exatamente o quanto vai pagar na fatura no final do mês.</a:t>
            </a:r>
            <a:endParaRPr lang="en-US" sz="2400" b="1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  <a:sym typeface="Futura"/>
            </a:endParaRPr>
          </a:p>
        </p:txBody>
      </p:sp>
      <p:pic>
        <p:nvPicPr>
          <p:cNvPr id="43" name="Grafik 53">
            <a:extLst>
              <a:ext uri="{FF2B5EF4-FFF2-40B4-BE49-F238E27FC236}">
                <a16:creationId xmlns:a16="http://schemas.microsoft.com/office/drawing/2014/main" id="{DDB98F19-D0A7-EF77-4283-7E915F382A19}"/>
              </a:ext>
            </a:extLst>
          </p:cNvPr>
          <p:cNvPicPr>
            <a:picLocks noChangeAspect="1"/>
          </p:cNvPicPr>
          <p:nvPr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3187197" y="3200686"/>
            <a:ext cx="1041821" cy="1041821"/>
          </a:xfrm>
          <a:prstGeom prst="rect">
            <a:avLst/>
          </a:prstGeom>
        </p:spPr>
      </p:pic>
      <p:sp>
        <p:nvSpPr>
          <p:cNvPr id="44" name="Textfeld 17">
            <a:extLst>
              <a:ext uri="{FF2B5EF4-FFF2-40B4-BE49-F238E27FC236}">
                <a16:creationId xmlns:a16="http://schemas.microsoft.com/office/drawing/2014/main" id="{93F54ECE-8BD6-6670-BAC8-06C39CD61730}"/>
              </a:ext>
            </a:extLst>
          </p:cNvPr>
          <p:cNvSpPr txBox="1">
            <a:spLocks/>
          </p:cNvSpPr>
          <p:nvPr/>
        </p:nvSpPr>
        <p:spPr>
          <a:xfrm>
            <a:off x="3169483" y="4242507"/>
            <a:ext cx="1369452" cy="43088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28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Futura"/>
              </a:rPr>
              <a:t>Roteiro</a:t>
            </a:r>
            <a:endParaRPr lang="en-US" sz="2800" b="1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5" name="Textfeld 17">
            <a:extLst>
              <a:ext uri="{FF2B5EF4-FFF2-40B4-BE49-F238E27FC236}">
                <a16:creationId xmlns:a16="http://schemas.microsoft.com/office/drawing/2014/main" id="{87803B20-F9F6-CD24-B078-0F46F760D73B}"/>
              </a:ext>
            </a:extLst>
          </p:cNvPr>
          <p:cNvSpPr txBox="1">
            <a:spLocks/>
          </p:cNvSpPr>
          <p:nvPr/>
        </p:nvSpPr>
        <p:spPr>
          <a:xfrm>
            <a:off x="791976" y="4986952"/>
            <a:ext cx="2916131" cy="630942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b="1">
                <a:solidFill>
                  <a:srgbClr val="C00000"/>
                </a:solidFill>
                <a:sym typeface="Futura"/>
              </a:rPr>
              <a:t>Observação</a:t>
            </a:r>
            <a:endParaRPr lang="en-US" b="1">
              <a:solidFill>
                <a:srgbClr val="C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n-US" b="1">
              <a:solidFill>
                <a:srgbClr val="C00000"/>
              </a:solidFill>
              <a:sym typeface="Futura"/>
            </a:endParaRPr>
          </a:p>
        </p:txBody>
      </p:sp>
      <p:pic>
        <p:nvPicPr>
          <p:cNvPr id="46" name="Grafik 63">
            <a:extLst>
              <a:ext uri="{FF2B5EF4-FFF2-40B4-BE49-F238E27FC236}">
                <a16:creationId xmlns:a16="http://schemas.microsoft.com/office/drawing/2014/main" id="{33445271-D4B2-581D-DADC-E1B13C88E2BF}"/>
              </a:ext>
            </a:extLst>
          </p:cNvPr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99707" y="4798984"/>
            <a:ext cx="671012" cy="671012"/>
          </a:xfrm>
          <a:prstGeom prst="rect">
            <a:avLst/>
          </a:prstGeom>
        </p:spPr>
      </p:pic>
      <p:sp>
        <p:nvSpPr>
          <p:cNvPr id="47" name="Textfeld 17">
            <a:extLst>
              <a:ext uri="{FF2B5EF4-FFF2-40B4-BE49-F238E27FC236}">
                <a16:creationId xmlns:a16="http://schemas.microsoft.com/office/drawing/2014/main" id="{472ED50D-02C1-A957-3E2E-AA8636BFCB84}"/>
              </a:ext>
            </a:extLst>
          </p:cNvPr>
          <p:cNvSpPr txBox="1">
            <a:spLocks/>
          </p:cNvSpPr>
          <p:nvPr/>
        </p:nvSpPr>
        <p:spPr>
          <a:xfrm>
            <a:off x="104411" y="5717052"/>
            <a:ext cx="2916131" cy="43088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400">
                <a:solidFill>
                  <a:srgbClr val="000000"/>
                </a:solidFill>
                <a:sym typeface="Futura"/>
              </a:rPr>
              <a:t>Essa etapa é importante para t</a:t>
            </a:r>
            <a:r>
              <a:rPr lang="en-US" sz="1400" noProof="1">
                <a:solidFill>
                  <a:srgbClr val="000000"/>
                </a:solidFill>
                <a:sym typeface="Futura"/>
              </a:rPr>
              <a:t>er a</a:t>
            </a:r>
            <a:r>
              <a:rPr lang="en-US" sz="1400">
                <a:solidFill>
                  <a:srgbClr val="000000"/>
                </a:solidFill>
                <a:sym typeface="Futura"/>
              </a:rPr>
              <a:t> </a:t>
            </a:r>
            <a:r>
              <a:rPr lang="pt-BR" sz="1400">
                <a:solidFill>
                  <a:srgbClr val="000000"/>
                </a:solidFill>
                <a:sym typeface="Futura"/>
              </a:rPr>
              <a:t>atenção</a:t>
            </a:r>
            <a:r>
              <a:rPr lang="en-US" sz="1400">
                <a:solidFill>
                  <a:srgbClr val="000000"/>
                </a:solidFill>
                <a:sym typeface="Futura"/>
              </a:rPr>
              <a:t> do </a:t>
            </a:r>
            <a:r>
              <a:rPr lang="en-US" sz="1400" noProof="1">
                <a:solidFill>
                  <a:srgbClr val="000000"/>
                </a:solidFill>
                <a:sym typeface="Futura"/>
              </a:rPr>
              <a:t>cliente</a:t>
            </a:r>
            <a:r>
              <a:rPr lang="en-US" sz="1400">
                <a:solidFill>
                  <a:srgbClr val="000000"/>
                </a:solidFill>
                <a:sym typeface="Futura"/>
              </a:rPr>
              <a:t>.</a:t>
            </a:r>
            <a:endParaRPr lang="en-US" sz="1400">
              <a:solidFill>
                <a:schemeClr val="accent1"/>
              </a:solidFill>
              <a:sym typeface="Futura"/>
            </a:endParaRPr>
          </a:p>
        </p:txBody>
      </p:sp>
      <p:sp>
        <p:nvSpPr>
          <p:cNvPr id="56" name="Pfeil: Fünfeck 4">
            <a:hlinkClick r:id="rId15" action="ppaction://hlinksldjump"/>
            <a:extLst>
              <a:ext uri="{FF2B5EF4-FFF2-40B4-BE49-F238E27FC236}">
                <a16:creationId xmlns:a16="http://schemas.microsoft.com/office/drawing/2014/main" id="{81E3E483-68F8-9F04-8D89-08B948F9D8B4}"/>
              </a:ext>
            </a:extLst>
          </p:cNvPr>
          <p:cNvSpPr>
            <a:spLocks/>
          </p:cNvSpPr>
          <p:nvPr>
            <p:custDataLst>
              <p:tags r:id="rId3"/>
            </p:custDataLst>
          </p:nvPr>
        </p:nvSpPr>
        <p:spPr>
          <a:xfrm>
            <a:off x="7885544" y="6313714"/>
            <a:ext cx="2101351" cy="531924"/>
          </a:xfrm>
          <a:prstGeom prst="homePlate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108000" rtlCol="0" anchor="ctr">
            <a:noAutofit/>
          </a:bodyPr>
          <a:lstStyle/>
          <a:p>
            <a:pPr lvl="0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b="1">
                <a:solidFill>
                  <a:srgbClr val="C00000"/>
                </a:solidFill>
              </a:rPr>
              <a:t>Recusa</a:t>
            </a:r>
          </a:p>
        </p:txBody>
      </p:sp>
      <p:sp>
        <p:nvSpPr>
          <p:cNvPr id="57" name="Pfeil: Chevron 5">
            <a:hlinkClick r:id="rId16" action="ppaction://hlinksldjump"/>
            <a:extLst>
              <a:ext uri="{FF2B5EF4-FFF2-40B4-BE49-F238E27FC236}">
                <a16:creationId xmlns:a16="http://schemas.microsoft.com/office/drawing/2014/main" id="{09F99E05-AFE2-9752-2DD1-0B549A4E07CD}"/>
              </a:ext>
            </a:extLst>
          </p:cNvPr>
          <p:cNvSpPr>
            <a:spLocks/>
          </p:cNvSpPr>
          <p:nvPr>
            <p:custDataLst>
              <p:tags r:id="rId4"/>
            </p:custDataLst>
          </p:nvPr>
        </p:nvSpPr>
        <p:spPr>
          <a:xfrm>
            <a:off x="9986895" y="6313714"/>
            <a:ext cx="2205105" cy="531924"/>
          </a:xfrm>
          <a:prstGeom prst="chevron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108000" rIns="144000" bIns="10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b="1">
                <a:solidFill>
                  <a:schemeClr val="tx1"/>
                </a:solidFill>
              </a:rPr>
              <a:t>Continua</a:t>
            </a:r>
          </a:p>
        </p:txBody>
      </p:sp>
      <p:sp>
        <p:nvSpPr>
          <p:cNvPr id="2" name="Textfeld 17">
            <a:extLst>
              <a:ext uri="{FF2B5EF4-FFF2-40B4-BE49-F238E27FC236}">
                <a16:creationId xmlns:a16="http://schemas.microsoft.com/office/drawing/2014/main" id="{031328F4-3CC1-804D-82F8-71DE231D5C0A}"/>
              </a:ext>
            </a:extLst>
          </p:cNvPr>
          <p:cNvSpPr txBox="1">
            <a:spLocks/>
          </p:cNvSpPr>
          <p:nvPr/>
        </p:nvSpPr>
        <p:spPr>
          <a:xfrm>
            <a:off x="132491" y="80426"/>
            <a:ext cx="1234532" cy="50783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1400" b="1">
                <a:solidFill>
                  <a:schemeClr val="bg1">
                    <a:lumMod val="50000"/>
                  </a:schemeClr>
                </a:solidFill>
                <a:sym typeface="Futura"/>
              </a:rPr>
              <a:t>Migração </a:t>
            </a:r>
          </a:p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1400" b="1">
                <a:solidFill>
                  <a:schemeClr val="bg1">
                    <a:lumMod val="50000"/>
                  </a:schemeClr>
                </a:solidFill>
                <a:sym typeface="Futura"/>
              </a:rPr>
              <a:t>Pré X Controle</a:t>
            </a:r>
            <a:endParaRPr lang="en-US" sz="1400" b="1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99585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51126C-A838-DB9B-DAA0-7299007787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2C29CAA2-AA5B-5FA8-9B14-9CCBBBBD8681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6" imgW="395" imgH="396" progId="TCLayout.ActiveDocument.1">
                  <p:embed/>
                </p:oleObj>
              </mc:Choice>
              <mc:Fallback>
                <p:oleObj name="Slide do think-cell" r:id="rId6" imgW="395" imgH="39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2C29CAA2-AA5B-5FA8-9B14-9CCBBBBD868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Pfeil: Fünfeck 4">
            <a:extLst>
              <a:ext uri="{FF2B5EF4-FFF2-40B4-BE49-F238E27FC236}">
                <a16:creationId xmlns:a16="http://schemas.microsoft.com/office/drawing/2014/main" id="{BED18B44-5890-D7F5-0EF3-DE3C9FC7C25D}"/>
              </a:ext>
            </a:extLst>
          </p:cNvPr>
          <p:cNvSpPr>
            <a:spLocks/>
          </p:cNvSpPr>
          <p:nvPr>
            <p:custDataLst>
              <p:tags r:id="rId2"/>
            </p:custDataLst>
          </p:nvPr>
        </p:nvSpPr>
        <p:spPr>
          <a:xfrm>
            <a:off x="14278" y="12362"/>
            <a:ext cx="11600779" cy="769318"/>
          </a:xfrm>
          <a:prstGeom prst="homePlate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  <a:effectLst>
            <a:glow rad="101600">
              <a:schemeClr val="bg1">
                <a:lumMod val="85000"/>
                <a:alpha val="6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108000" rtlCol="0" anchor="ctr">
            <a:noAutofit/>
          </a:bodyPr>
          <a:lstStyle/>
          <a:p>
            <a:pPr lvl="0" algn="ctr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sz="3600" b="1" noProof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Oferta</a:t>
            </a:r>
            <a:endParaRPr lang="en-US" sz="3600" b="1" noProof="1">
              <a:solidFill>
                <a:schemeClr val="tx1"/>
              </a:solidFill>
            </a:endParaRPr>
          </a:p>
        </p:txBody>
      </p:sp>
      <p:pic>
        <p:nvPicPr>
          <p:cNvPr id="25" name="Grafik 147">
            <a:extLst>
              <a:ext uri="{FF2B5EF4-FFF2-40B4-BE49-F238E27FC236}">
                <a16:creationId xmlns:a16="http://schemas.microsoft.com/office/drawing/2014/main" id="{4162E58E-5ABD-3D41-4F27-97BEF4C4BB0B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0793" y="1029642"/>
            <a:ext cx="674302" cy="674302"/>
          </a:xfrm>
          <a:prstGeom prst="rect">
            <a:avLst/>
          </a:prstGeom>
        </p:spPr>
      </p:pic>
      <p:sp>
        <p:nvSpPr>
          <p:cNvPr id="26" name="Textfeld 17">
            <a:extLst>
              <a:ext uri="{FF2B5EF4-FFF2-40B4-BE49-F238E27FC236}">
                <a16:creationId xmlns:a16="http://schemas.microsoft.com/office/drawing/2014/main" id="{30BC4ECB-ED75-DE4B-B560-B43E06B17C49}"/>
              </a:ext>
            </a:extLst>
          </p:cNvPr>
          <p:cNvSpPr txBox="1">
            <a:spLocks/>
          </p:cNvSpPr>
          <p:nvPr/>
        </p:nvSpPr>
        <p:spPr>
          <a:xfrm>
            <a:off x="132622" y="1668325"/>
            <a:ext cx="2916131" cy="253915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marL="0" lvl="1">
              <a:spcAft>
                <a:spcPts val="600"/>
              </a:spcAft>
              <a:buClr>
                <a:srgbClr val="000000"/>
              </a:buClr>
            </a:pPr>
            <a:endParaRPr lang="en-US" sz="1400">
              <a:solidFill>
                <a:srgbClr val="000000"/>
              </a:solidFill>
              <a:sym typeface="Futura"/>
            </a:endParaRPr>
          </a:p>
          <a:p>
            <a:pPr marL="0" lvl="1">
              <a:spcAft>
                <a:spcPts val="600"/>
              </a:spcAft>
              <a:buClr>
                <a:srgbClr val="000000"/>
              </a:buClr>
            </a:pPr>
            <a:r>
              <a:rPr lang="en-US" sz="1400" b="1">
                <a:solidFill>
                  <a:srgbClr val="000000"/>
                </a:solidFill>
                <a:sym typeface="Futura"/>
              </a:rPr>
              <a:t>Plano</a:t>
            </a: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400" noProof="1">
                <a:solidFill>
                  <a:srgbClr val="000000"/>
                </a:solidFill>
                <a:sym typeface="Futura"/>
              </a:rPr>
              <a:t>Realize a oferta do plano de migração da móvel de acordo com as informações que estão disponíveis no card</a:t>
            </a:r>
            <a:endParaRPr lang="en-US" sz="1400" noProof="1">
              <a:solidFill>
                <a:srgbClr val="0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400" noProof="1">
                <a:solidFill>
                  <a:srgbClr val="000000"/>
                </a:solidFill>
                <a:sym typeface="Futura"/>
              </a:rPr>
              <a:t>Verificar o promomemo vigente com as vantagens e benefícios</a:t>
            </a:r>
            <a:endParaRPr lang="en-US" sz="1400" noProof="1">
              <a:solidFill>
                <a:srgbClr val="000000"/>
              </a:solidFill>
            </a:endParaRPr>
          </a:p>
          <a:p>
            <a:pPr marL="0" lvl="1">
              <a:spcAft>
                <a:spcPts val="600"/>
              </a:spcAft>
              <a:buClr>
                <a:srgbClr val="000000"/>
              </a:buClr>
            </a:pPr>
            <a:endParaRPr lang="en-US" sz="1400" noProof="1">
              <a:solidFill>
                <a:srgbClr val="0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n-US" sz="1400" b="1">
              <a:solidFill>
                <a:schemeClr val="accent1"/>
              </a:solidFill>
              <a:sym typeface="Futura"/>
            </a:endParaRPr>
          </a:p>
        </p:txBody>
      </p:sp>
      <p:sp>
        <p:nvSpPr>
          <p:cNvPr id="27" name="Textfeld 17">
            <a:extLst>
              <a:ext uri="{FF2B5EF4-FFF2-40B4-BE49-F238E27FC236}">
                <a16:creationId xmlns:a16="http://schemas.microsoft.com/office/drawing/2014/main" id="{289C0762-7BC2-0FEB-5A4C-FDDF6D7B9AD4}"/>
              </a:ext>
            </a:extLst>
          </p:cNvPr>
          <p:cNvSpPr txBox="1">
            <a:spLocks/>
          </p:cNvSpPr>
          <p:nvPr/>
        </p:nvSpPr>
        <p:spPr>
          <a:xfrm>
            <a:off x="745095" y="1347576"/>
            <a:ext cx="2916131" cy="63094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b="1">
                <a:solidFill>
                  <a:srgbClr val="C00000"/>
                </a:solidFill>
                <a:sym typeface="Futura"/>
              </a:rPr>
              <a:t>Checklist</a:t>
            </a:r>
            <a:endParaRPr lang="en-US" b="1">
              <a:solidFill>
                <a:srgbClr val="C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n-US" b="1">
              <a:solidFill>
                <a:schemeClr val="accent1"/>
              </a:solidFill>
              <a:sym typeface="Futura"/>
            </a:endParaRPr>
          </a:p>
        </p:txBody>
      </p:sp>
      <p:grpSp>
        <p:nvGrpSpPr>
          <p:cNvPr id="32" name="Gruppieren 4">
            <a:extLst>
              <a:ext uri="{FF2B5EF4-FFF2-40B4-BE49-F238E27FC236}">
                <a16:creationId xmlns:a16="http://schemas.microsoft.com/office/drawing/2014/main" id="{6FC9939B-0C4B-7A2B-1D44-CD3BBF499466}"/>
              </a:ext>
            </a:extLst>
          </p:cNvPr>
          <p:cNvGrpSpPr>
            <a:grpSpLocks/>
          </p:cNvGrpSpPr>
          <p:nvPr/>
        </p:nvGrpSpPr>
        <p:grpSpPr>
          <a:xfrm>
            <a:off x="2869430" y="1169813"/>
            <a:ext cx="243413" cy="5347466"/>
            <a:chOff x="3945748" y="1965960"/>
            <a:chExt cx="148219" cy="3434627"/>
          </a:xfrm>
        </p:grpSpPr>
        <p:sp>
          <p:nvSpPr>
            <p:cNvPr id="33" name="Gleichschenkliges Dreieck 15">
              <a:extLst>
                <a:ext uri="{FF2B5EF4-FFF2-40B4-BE49-F238E27FC236}">
                  <a16:creationId xmlns:a16="http://schemas.microsoft.com/office/drawing/2014/main" id="{BB2BDF87-5D78-7510-5F49-BD8D4AA312F0}"/>
                </a:ext>
              </a:extLst>
            </p:cNvPr>
            <p:cNvSpPr>
              <a:spLocks/>
            </p:cNvSpPr>
            <p:nvPr/>
          </p:nvSpPr>
          <p:spPr>
            <a:xfrm rot="5400000">
              <a:off x="3886144" y="3609163"/>
              <a:ext cx="267428" cy="148219"/>
            </a:xfrm>
            <a:custGeom>
              <a:avLst/>
              <a:gdLst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  <a:gd name="connsiteX3" fmla="*/ 0 w 198882"/>
                <a:gd name="connsiteY3" fmla="*/ 113994 h 113994"/>
                <a:gd name="connsiteX0" fmla="*/ 0 w 198882"/>
                <a:gd name="connsiteY0" fmla="*/ 113994 h 205434"/>
                <a:gd name="connsiteX1" fmla="*/ 99441 w 198882"/>
                <a:gd name="connsiteY1" fmla="*/ 0 h 205434"/>
                <a:gd name="connsiteX2" fmla="*/ 198882 w 198882"/>
                <a:gd name="connsiteY2" fmla="*/ 113994 h 205434"/>
                <a:gd name="connsiteX3" fmla="*/ 91440 w 198882"/>
                <a:gd name="connsiteY3" fmla="*/ 205434 h 205434"/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8882" h="113994">
                  <a:moveTo>
                    <a:pt x="0" y="113994"/>
                  </a:moveTo>
                  <a:lnTo>
                    <a:pt x="99441" y="0"/>
                  </a:lnTo>
                  <a:lnTo>
                    <a:pt x="198882" y="113994"/>
                  </a:lnTo>
                </a:path>
              </a:pathLst>
            </a:cu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C00000"/>
                </a:solidFill>
              </a:endParaRPr>
            </a:p>
          </p:txBody>
        </p:sp>
        <p:cxnSp>
          <p:nvCxnSpPr>
            <p:cNvPr id="34" name="Gerader Verbinder 6">
              <a:extLst>
                <a:ext uri="{FF2B5EF4-FFF2-40B4-BE49-F238E27FC236}">
                  <a16:creationId xmlns:a16="http://schemas.microsoft.com/office/drawing/2014/main" id="{83BFFCAA-9E36-E5AB-E1DB-C8621EE97E2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1965960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Gerader Verbinder 7">
              <a:extLst>
                <a:ext uri="{FF2B5EF4-FFF2-40B4-BE49-F238E27FC236}">
                  <a16:creationId xmlns:a16="http://schemas.microsoft.com/office/drawing/2014/main" id="{6C4C5773-365D-E98A-9FD4-958DD61B199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3971152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Textfeld 17">
            <a:extLst>
              <a:ext uri="{FF2B5EF4-FFF2-40B4-BE49-F238E27FC236}">
                <a16:creationId xmlns:a16="http://schemas.microsoft.com/office/drawing/2014/main" id="{D59963EA-CF3C-764B-101B-EB30041D810C}"/>
              </a:ext>
            </a:extLst>
          </p:cNvPr>
          <p:cNvSpPr txBox="1">
            <a:spLocks/>
          </p:cNvSpPr>
          <p:nvPr/>
        </p:nvSpPr>
        <p:spPr>
          <a:xfrm>
            <a:off x="4682534" y="1470949"/>
            <a:ext cx="7367654" cy="432881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marL="0" lvl="1">
              <a:lnSpc>
                <a:spcPct val="150000"/>
              </a:lnSpc>
              <a:spcAft>
                <a:spcPts val="600"/>
              </a:spcAft>
              <a:buClr>
                <a:srgbClr val="000000"/>
              </a:buClr>
            </a:pPr>
            <a:r>
              <a:rPr lang="pt-BR" sz="2000">
                <a:solidFill>
                  <a:srgbClr val="000000"/>
                </a:solidFill>
                <a:latin typeface="Arial"/>
                <a:cs typeface="Arial"/>
                <a:sym typeface="Futura"/>
              </a:rPr>
              <a:t>Esse plano tem o </a:t>
            </a:r>
            <a:r>
              <a:rPr lang="pt-BR" sz="20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  <a:sym typeface="Futura"/>
              </a:rPr>
              <a:t>valor fixo mensal </a:t>
            </a:r>
            <a:r>
              <a:rPr lang="pt-BR" sz="2000">
                <a:solidFill>
                  <a:srgbClr val="000000"/>
                </a:solidFill>
                <a:latin typeface="Arial"/>
                <a:cs typeface="Arial"/>
                <a:sym typeface="Futura"/>
              </a:rPr>
              <a:t>de R$XX, o total de franquia é de XX GB.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  <a:buClr>
                <a:srgbClr val="000000"/>
              </a:buClr>
            </a:pPr>
            <a:r>
              <a:rPr lang="pt-BR" sz="2000">
                <a:solidFill>
                  <a:srgbClr val="000000"/>
                </a:solidFill>
                <a:latin typeface="Arial"/>
                <a:cs typeface="Arial"/>
                <a:sym typeface="Futura"/>
              </a:rPr>
              <a:t>É muito mais internet para você ficar conectado. </a:t>
            </a:r>
            <a:r>
              <a:rPr lang="pt-BR"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Futura"/>
              </a:rPr>
              <a:t>Além disso o whatsapp e ligações para o Brasil continuam ilimitado.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  <a:buClr>
                <a:srgbClr val="000000"/>
              </a:buClr>
            </a:pPr>
            <a:r>
              <a:rPr lang="pt-BR"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Futura"/>
              </a:rPr>
              <a:t>Esse plano controle você tem bônus exclusivo para você utilizar nos principais aplicativos de redes sociais, como </a:t>
            </a:r>
            <a:r>
              <a:rPr lang="pt-BR" sz="20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Futura"/>
              </a:rPr>
              <a:t>Instagram, Youtube, TikTok e agora na Claro temos o Chat GPT</a:t>
            </a:r>
            <a:r>
              <a:rPr lang="pt-BR"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Futura"/>
              </a:rPr>
              <a:t> -  é a inovação na palma da sua mão!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  <a:buClr>
                <a:srgbClr val="000000"/>
              </a:buClr>
            </a:pPr>
            <a:endParaRPr lang="en-US" sz="2000" b="1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  <a:sym typeface="Futura"/>
            </a:endParaRPr>
          </a:p>
        </p:txBody>
      </p:sp>
      <p:pic>
        <p:nvPicPr>
          <p:cNvPr id="43" name="Grafik 53">
            <a:extLst>
              <a:ext uri="{FF2B5EF4-FFF2-40B4-BE49-F238E27FC236}">
                <a16:creationId xmlns:a16="http://schemas.microsoft.com/office/drawing/2014/main" id="{D3FF19E7-46D7-AB3C-DC25-32CDCDE421A4}"/>
              </a:ext>
            </a:extLst>
          </p:cNvPr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187197" y="3200686"/>
            <a:ext cx="1041821" cy="1041821"/>
          </a:xfrm>
          <a:prstGeom prst="rect">
            <a:avLst/>
          </a:prstGeom>
        </p:spPr>
      </p:pic>
      <p:sp>
        <p:nvSpPr>
          <p:cNvPr id="44" name="Textfeld 17">
            <a:extLst>
              <a:ext uri="{FF2B5EF4-FFF2-40B4-BE49-F238E27FC236}">
                <a16:creationId xmlns:a16="http://schemas.microsoft.com/office/drawing/2014/main" id="{6400A5F3-BF6A-EBFB-E578-F107424D543C}"/>
              </a:ext>
            </a:extLst>
          </p:cNvPr>
          <p:cNvSpPr txBox="1">
            <a:spLocks/>
          </p:cNvSpPr>
          <p:nvPr/>
        </p:nvSpPr>
        <p:spPr>
          <a:xfrm>
            <a:off x="3169483" y="4242507"/>
            <a:ext cx="1369452" cy="43088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2800" b="1" noProof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Futura"/>
              </a:rPr>
              <a:t>Roteiro</a:t>
            </a:r>
            <a:endParaRPr lang="en-US" sz="2800" b="1" noProof="1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5" name="Textfeld 17">
            <a:extLst>
              <a:ext uri="{FF2B5EF4-FFF2-40B4-BE49-F238E27FC236}">
                <a16:creationId xmlns:a16="http://schemas.microsoft.com/office/drawing/2014/main" id="{F421E8DF-C4FB-ABE3-57E3-5450704D97D1}"/>
              </a:ext>
            </a:extLst>
          </p:cNvPr>
          <p:cNvSpPr txBox="1">
            <a:spLocks/>
          </p:cNvSpPr>
          <p:nvPr/>
        </p:nvSpPr>
        <p:spPr>
          <a:xfrm>
            <a:off x="791976" y="4986952"/>
            <a:ext cx="2916131" cy="63094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b="1" noProof="1">
                <a:solidFill>
                  <a:srgbClr val="C00000"/>
                </a:solidFill>
                <a:sym typeface="Futura"/>
              </a:rPr>
              <a:t>Observação</a:t>
            </a:r>
            <a:endParaRPr lang="en-US" b="1" noProof="1">
              <a:solidFill>
                <a:srgbClr val="C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n-US" b="1">
              <a:solidFill>
                <a:schemeClr val="accent1"/>
              </a:solidFill>
              <a:sym typeface="Futura"/>
            </a:endParaRPr>
          </a:p>
        </p:txBody>
      </p:sp>
      <p:pic>
        <p:nvPicPr>
          <p:cNvPr id="46" name="Grafik 63">
            <a:extLst>
              <a:ext uri="{FF2B5EF4-FFF2-40B4-BE49-F238E27FC236}">
                <a16:creationId xmlns:a16="http://schemas.microsoft.com/office/drawing/2014/main" id="{D190F19C-8D9E-7093-8302-BF9429746568}"/>
              </a:ext>
            </a:extLst>
          </p:cNvPr>
          <p:cNvPicPr>
            <a:picLocks noChangeAspect="1"/>
          </p:cNvPicPr>
          <p:nvPr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78745" y="4721741"/>
            <a:ext cx="671012" cy="671012"/>
          </a:xfrm>
          <a:prstGeom prst="rect">
            <a:avLst/>
          </a:prstGeom>
        </p:spPr>
      </p:pic>
      <p:sp>
        <p:nvSpPr>
          <p:cNvPr id="47" name="Textfeld 17">
            <a:extLst>
              <a:ext uri="{FF2B5EF4-FFF2-40B4-BE49-F238E27FC236}">
                <a16:creationId xmlns:a16="http://schemas.microsoft.com/office/drawing/2014/main" id="{8799514C-3B3A-B670-A154-A2CB35A0D05A}"/>
              </a:ext>
            </a:extLst>
          </p:cNvPr>
          <p:cNvSpPr txBox="1">
            <a:spLocks/>
          </p:cNvSpPr>
          <p:nvPr/>
        </p:nvSpPr>
        <p:spPr>
          <a:xfrm>
            <a:off x="104411" y="5717052"/>
            <a:ext cx="2916131" cy="43088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400" noProof="1">
                <a:solidFill>
                  <a:srgbClr val="000000"/>
                </a:solidFill>
                <a:sym typeface="Futura"/>
              </a:rPr>
              <a:t>Aproveite esse momento para explicar a vantagem para o cliente</a:t>
            </a:r>
            <a:endParaRPr lang="en-US" sz="1400" noProof="1">
              <a:solidFill>
                <a:schemeClr val="accent1"/>
              </a:solidFill>
            </a:endParaRPr>
          </a:p>
        </p:txBody>
      </p:sp>
      <p:sp>
        <p:nvSpPr>
          <p:cNvPr id="57" name="Pfeil: Chevron 5">
            <a:hlinkClick r:id="rId14" action="ppaction://hlinksldjump"/>
            <a:extLst>
              <a:ext uri="{FF2B5EF4-FFF2-40B4-BE49-F238E27FC236}">
                <a16:creationId xmlns:a16="http://schemas.microsoft.com/office/drawing/2014/main" id="{4F6E4140-8F13-96FB-A8C2-F402ED1FFCF7}"/>
              </a:ext>
            </a:extLst>
          </p:cNvPr>
          <p:cNvSpPr>
            <a:spLocks/>
          </p:cNvSpPr>
          <p:nvPr>
            <p:custDataLst>
              <p:tags r:id="rId3"/>
            </p:custDataLst>
          </p:nvPr>
        </p:nvSpPr>
        <p:spPr>
          <a:xfrm>
            <a:off x="9986895" y="6313714"/>
            <a:ext cx="2205105" cy="531924"/>
          </a:xfrm>
          <a:prstGeom prst="chevron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108000" rIns="144000" bIns="10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b="1">
                <a:solidFill>
                  <a:schemeClr val="tx1"/>
                </a:solidFill>
              </a:rPr>
              <a:t>Continua</a:t>
            </a:r>
          </a:p>
        </p:txBody>
      </p:sp>
      <p:sp>
        <p:nvSpPr>
          <p:cNvPr id="4" name="Textfeld 17">
            <a:extLst>
              <a:ext uri="{FF2B5EF4-FFF2-40B4-BE49-F238E27FC236}">
                <a16:creationId xmlns:a16="http://schemas.microsoft.com/office/drawing/2014/main" id="{7411FB92-8D0A-2CC9-171C-5464BEDE7058}"/>
              </a:ext>
            </a:extLst>
          </p:cNvPr>
          <p:cNvSpPr txBox="1">
            <a:spLocks/>
          </p:cNvSpPr>
          <p:nvPr/>
        </p:nvSpPr>
        <p:spPr>
          <a:xfrm>
            <a:off x="104412" y="7109"/>
            <a:ext cx="1234532" cy="50783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1400" b="1">
                <a:solidFill>
                  <a:schemeClr val="bg1">
                    <a:lumMod val="50000"/>
                  </a:schemeClr>
                </a:solidFill>
                <a:sym typeface="Futura"/>
              </a:rPr>
              <a:t>Migração </a:t>
            </a:r>
          </a:p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1400" b="1" noProof="1">
                <a:solidFill>
                  <a:schemeClr val="bg1">
                    <a:lumMod val="50000"/>
                  </a:schemeClr>
                </a:solidFill>
                <a:sym typeface="Futura"/>
              </a:rPr>
              <a:t>PréXControle</a:t>
            </a:r>
            <a:endParaRPr lang="en-US" sz="1400" b="1" noProof="1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Pfeil: Fünfeck 4">
            <a:hlinkClick r:id="rId15" action="ppaction://hlinksldjump"/>
            <a:extLst>
              <a:ext uri="{FF2B5EF4-FFF2-40B4-BE49-F238E27FC236}">
                <a16:creationId xmlns:a16="http://schemas.microsoft.com/office/drawing/2014/main" id="{6B12ACF7-656E-D77E-6F21-37475B5BDDD8}"/>
              </a:ext>
            </a:extLst>
          </p:cNvPr>
          <p:cNvSpPr>
            <a:spLocks/>
          </p:cNvSpPr>
          <p:nvPr>
            <p:custDataLst>
              <p:tags r:id="rId4"/>
            </p:custDataLst>
          </p:nvPr>
        </p:nvSpPr>
        <p:spPr>
          <a:xfrm>
            <a:off x="7885544" y="6313714"/>
            <a:ext cx="2101351" cy="531924"/>
          </a:xfrm>
          <a:prstGeom prst="homePlate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108000" rtlCol="0" anchor="ctr">
            <a:noAutofit/>
          </a:bodyPr>
          <a:lstStyle/>
          <a:p>
            <a:pPr lvl="0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b="1">
                <a:solidFill>
                  <a:srgbClr val="C00000"/>
                </a:solidFill>
              </a:rPr>
              <a:t>Recusa</a:t>
            </a:r>
          </a:p>
        </p:txBody>
      </p:sp>
    </p:spTree>
    <p:extLst>
      <p:ext uri="{BB962C8B-B14F-4D97-AF65-F5344CB8AC3E}">
        <p14:creationId xmlns:p14="http://schemas.microsoft.com/office/powerpoint/2010/main" val="3757335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2357F0-C65B-5276-EFA3-C187F02325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9717CF64-A2CF-D141-64F2-E1EF699C2D83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7" imgW="395" imgH="396" progId="TCLayout.ActiveDocument.1">
                  <p:embed/>
                </p:oleObj>
              </mc:Choice>
              <mc:Fallback>
                <p:oleObj name="Slide do think-cell" r:id="rId7" imgW="395" imgH="39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717CF64-A2CF-D141-64F2-E1EF699C2D8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Pfeil: Fünfeck 4">
            <a:extLst>
              <a:ext uri="{FF2B5EF4-FFF2-40B4-BE49-F238E27FC236}">
                <a16:creationId xmlns:a16="http://schemas.microsoft.com/office/drawing/2014/main" id="{C2C9477B-BD1E-4A78-3AA4-8CB4030462B4}"/>
              </a:ext>
            </a:extLst>
          </p:cNvPr>
          <p:cNvSpPr>
            <a:spLocks/>
          </p:cNvSpPr>
          <p:nvPr>
            <p:custDataLst>
              <p:tags r:id="rId2"/>
            </p:custDataLst>
          </p:nvPr>
        </p:nvSpPr>
        <p:spPr>
          <a:xfrm>
            <a:off x="14278" y="12362"/>
            <a:ext cx="11600779" cy="769318"/>
          </a:xfrm>
          <a:prstGeom prst="homePlate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  <a:effectLst>
            <a:glow rad="101600">
              <a:schemeClr val="bg1">
                <a:lumMod val="85000"/>
                <a:alpha val="6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108000" rtlCol="0" anchor="ctr">
            <a:noAutofit/>
          </a:bodyPr>
          <a:lstStyle/>
          <a:p>
            <a:pPr algn="ctr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Inicio do Cadastro</a:t>
            </a:r>
          </a:p>
        </p:txBody>
      </p:sp>
      <p:pic>
        <p:nvPicPr>
          <p:cNvPr id="25" name="Grafik 147">
            <a:extLst>
              <a:ext uri="{FF2B5EF4-FFF2-40B4-BE49-F238E27FC236}">
                <a16:creationId xmlns:a16="http://schemas.microsoft.com/office/drawing/2014/main" id="{C145D5A0-453A-429C-8FF2-E425A7ECC364}"/>
              </a:ext>
            </a:extLst>
          </p:cNvPr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04411" y="827936"/>
            <a:ext cx="674302" cy="674302"/>
          </a:xfrm>
          <a:prstGeom prst="rect">
            <a:avLst/>
          </a:prstGeom>
        </p:spPr>
      </p:pic>
      <p:sp>
        <p:nvSpPr>
          <p:cNvPr id="26" name="Textfeld 17">
            <a:extLst>
              <a:ext uri="{FF2B5EF4-FFF2-40B4-BE49-F238E27FC236}">
                <a16:creationId xmlns:a16="http://schemas.microsoft.com/office/drawing/2014/main" id="{BD29F155-4771-31A5-8358-5EA4B4F21D61}"/>
              </a:ext>
            </a:extLst>
          </p:cNvPr>
          <p:cNvSpPr txBox="1">
            <a:spLocks/>
          </p:cNvSpPr>
          <p:nvPr/>
        </p:nvSpPr>
        <p:spPr>
          <a:xfrm>
            <a:off x="95741" y="1165087"/>
            <a:ext cx="2916131" cy="3693319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marL="0" lvl="1">
              <a:spcAft>
                <a:spcPts val="600"/>
              </a:spcAft>
              <a:buClr>
                <a:srgbClr val="000000"/>
              </a:buClr>
            </a:pPr>
            <a:endParaRPr lang="en-US" sz="1400">
              <a:solidFill>
                <a:srgbClr val="000000"/>
              </a:solidFill>
              <a:sym typeface="Futura"/>
            </a:endParaRPr>
          </a:p>
          <a:p>
            <a:pPr marL="0" lvl="1">
              <a:spcAft>
                <a:spcPts val="600"/>
              </a:spcAft>
              <a:buClr>
                <a:srgbClr val="000000"/>
              </a:buClr>
            </a:pPr>
            <a:r>
              <a:rPr lang="en-US" sz="1400" b="1">
                <a:solidFill>
                  <a:srgbClr val="000000"/>
                </a:solidFill>
                <a:sym typeface="Futura"/>
              </a:rPr>
              <a:t>I</a:t>
            </a:r>
            <a:r>
              <a:rPr lang="en-US" sz="1400" b="1" noProof="1">
                <a:solidFill>
                  <a:srgbClr val="000000"/>
                </a:solidFill>
                <a:sym typeface="Futura"/>
              </a:rPr>
              <a:t>nicio do Cadastro</a:t>
            </a:r>
            <a:endParaRPr lang="en-US" sz="1400" b="1" noProof="1">
              <a:solidFill>
                <a:srgbClr val="0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400" noProof="1">
                <a:solidFill>
                  <a:srgbClr val="000000"/>
                </a:solidFill>
                <a:sym typeface="Futura"/>
              </a:rPr>
              <a:t>Para conduzir ao cadastro, informe ao cliente que em até 24 horas o plano será alterado</a:t>
            </a:r>
            <a:endParaRPr lang="en-US" sz="1400" noProof="1">
              <a:solidFill>
                <a:srgbClr val="0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400" noProof="1">
                <a:solidFill>
                  <a:srgbClr val="000000"/>
                </a:solidFill>
                <a:sym typeface="Futura"/>
              </a:rPr>
              <a:t>Solicite o CPF – para iniciar o Cadastro no ativação simplificada caso não tenha disponibilidade de internet</a:t>
            </a:r>
            <a:endParaRPr lang="en-US" sz="1400" noProof="1">
              <a:solidFill>
                <a:srgbClr val="0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400" noProof="1">
                <a:solidFill>
                  <a:srgbClr val="000000"/>
                </a:solidFill>
                <a:sym typeface="Futura"/>
              </a:rPr>
              <a:t>Solicite o CEP para buscar o endereço no busca CEP e verificar a disponbilidade do multi na residencia do cliente</a:t>
            </a:r>
            <a:endParaRPr lang="en-US" sz="1400" noProof="1">
              <a:solidFill>
                <a:srgbClr val="000000"/>
              </a:solidFill>
            </a:endParaRPr>
          </a:p>
          <a:p>
            <a:pPr marL="0" lvl="1">
              <a:spcAft>
                <a:spcPts val="600"/>
              </a:spcAft>
              <a:buClr>
                <a:srgbClr val="000000"/>
              </a:buClr>
            </a:pPr>
            <a:endParaRPr lang="en-US" sz="1400" noProof="1">
              <a:solidFill>
                <a:srgbClr val="0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n-US" sz="1400" b="1" noProof="1">
              <a:solidFill>
                <a:schemeClr val="accent1"/>
              </a:solidFill>
            </a:endParaRPr>
          </a:p>
        </p:txBody>
      </p:sp>
      <p:sp>
        <p:nvSpPr>
          <p:cNvPr id="27" name="Textfeld 17">
            <a:extLst>
              <a:ext uri="{FF2B5EF4-FFF2-40B4-BE49-F238E27FC236}">
                <a16:creationId xmlns:a16="http://schemas.microsoft.com/office/drawing/2014/main" id="{F5BD8C6B-01B1-75EE-30DA-BCD533F1A319}"/>
              </a:ext>
            </a:extLst>
          </p:cNvPr>
          <p:cNvSpPr txBox="1">
            <a:spLocks/>
          </p:cNvSpPr>
          <p:nvPr/>
        </p:nvSpPr>
        <p:spPr>
          <a:xfrm>
            <a:off x="778713" y="1145870"/>
            <a:ext cx="2916131" cy="63094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b="1">
                <a:solidFill>
                  <a:srgbClr val="C00000"/>
                </a:solidFill>
                <a:sym typeface="Futura"/>
              </a:rPr>
              <a:t>Checklist</a:t>
            </a:r>
            <a:endParaRPr lang="en-US" b="1">
              <a:solidFill>
                <a:srgbClr val="C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n-US" b="1">
              <a:solidFill>
                <a:schemeClr val="accent1"/>
              </a:solidFill>
              <a:sym typeface="Futura"/>
            </a:endParaRPr>
          </a:p>
        </p:txBody>
      </p:sp>
      <p:grpSp>
        <p:nvGrpSpPr>
          <p:cNvPr id="32" name="Gruppieren 4">
            <a:extLst>
              <a:ext uri="{FF2B5EF4-FFF2-40B4-BE49-F238E27FC236}">
                <a16:creationId xmlns:a16="http://schemas.microsoft.com/office/drawing/2014/main" id="{3E705CE1-900A-9DCD-6894-0E319482B950}"/>
              </a:ext>
            </a:extLst>
          </p:cNvPr>
          <p:cNvGrpSpPr>
            <a:grpSpLocks/>
          </p:cNvGrpSpPr>
          <p:nvPr/>
        </p:nvGrpSpPr>
        <p:grpSpPr>
          <a:xfrm>
            <a:off x="3029816" y="1169814"/>
            <a:ext cx="243413" cy="5347466"/>
            <a:chOff x="3945748" y="1965960"/>
            <a:chExt cx="148219" cy="3434627"/>
          </a:xfrm>
        </p:grpSpPr>
        <p:sp>
          <p:nvSpPr>
            <p:cNvPr id="33" name="Gleichschenkliges Dreieck 15">
              <a:extLst>
                <a:ext uri="{FF2B5EF4-FFF2-40B4-BE49-F238E27FC236}">
                  <a16:creationId xmlns:a16="http://schemas.microsoft.com/office/drawing/2014/main" id="{44343B2D-98BD-9B3F-929C-9DD69392C336}"/>
                </a:ext>
              </a:extLst>
            </p:cNvPr>
            <p:cNvSpPr>
              <a:spLocks/>
            </p:cNvSpPr>
            <p:nvPr/>
          </p:nvSpPr>
          <p:spPr>
            <a:xfrm rot="5400000">
              <a:off x="3886144" y="3609163"/>
              <a:ext cx="267428" cy="148219"/>
            </a:xfrm>
            <a:custGeom>
              <a:avLst/>
              <a:gdLst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  <a:gd name="connsiteX3" fmla="*/ 0 w 198882"/>
                <a:gd name="connsiteY3" fmla="*/ 113994 h 113994"/>
                <a:gd name="connsiteX0" fmla="*/ 0 w 198882"/>
                <a:gd name="connsiteY0" fmla="*/ 113994 h 205434"/>
                <a:gd name="connsiteX1" fmla="*/ 99441 w 198882"/>
                <a:gd name="connsiteY1" fmla="*/ 0 h 205434"/>
                <a:gd name="connsiteX2" fmla="*/ 198882 w 198882"/>
                <a:gd name="connsiteY2" fmla="*/ 113994 h 205434"/>
                <a:gd name="connsiteX3" fmla="*/ 91440 w 198882"/>
                <a:gd name="connsiteY3" fmla="*/ 205434 h 205434"/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8882" h="113994">
                  <a:moveTo>
                    <a:pt x="0" y="113994"/>
                  </a:moveTo>
                  <a:lnTo>
                    <a:pt x="99441" y="0"/>
                  </a:lnTo>
                  <a:lnTo>
                    <a:pt x="198882" y="113994"/>
                  </a:lnTo>
                </a:path>
              </a:pathLst>
            </a:cu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4" name="Gerader Verbinder 6">
              <a:extLst>
                <a:ext uri="{FF2B5EF4-FFF2-40B4-BE49-F238E27FC236}">
                  <a16:creationId xmlns:a16="http://schemas.microsoft.com/office/drawing/2014/main" id="{88F75840-5556-3453-7337-71D746BB509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1965960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Gerader Verbinder 7">
              <a:extLst>
                <a:ext uri="{FF2B5EF4-FFF2-40B4-BE49-F238E27FC236}">
                  <a16:creationId xmlns:a16="http://schemas.microsoft.com/office/drawing/2014/main" id="{9C049EA3-F01B-ECCA-D203-EDA98B44586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3971152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Textfeld 17">
            <a:extLst>
              <a:ext uri="{FF2B5EF4-FFF2-40B4-BE49-F238E27FC236}">
                <a16:creationId xmlns:a16="http://schemas.microsoft.com/office/drawing/2014/main" id="{EEB88D15-E1FB-C463-682F-940F72F0F2A6}"/>
              </a:ext>
            </a:extLst>
          </p:cNvPr>
          <p:cNvSpPr txBox="1">
            <a:spLocks/>
          </p:cNvSpPr>
          <p:nvPr/>
        </p:nvSpPr>
        <p:spPr>
          <a:xfrm>
            <a:off x="4615248" y="1892192"/>
            <a:ext cx="7367654" cy="3486339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marL="0" lvl="1">
              <a:lnSpc>
                <a:spcPct val="150000"/>
              </a:lnSpc>
              <a:spcAft>
                <a:spcPts val="600"/>
              </a:spcAft>
              <a:buClr>
                <a:srgbClr val="000000"/>
              </a:buClr>
            </a:pPr>
            <a:r>
              <a:rPr lang="pt-BR" sz="2400">
                <a:solidFill>
                  <a:srgbClr val="000000"/>
                </a:solidFill>
                <a:latin typeface="Arial"/>
                <a:cs typeface="Arial"/>
                <a:sym typeface="Futura"/>
              </a:rPr>
              <a:t>Em até 24 horas seu plano será alterado para o controle com todos esses benefícios.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  <a:buClr>
                <a:srgbClr val="000000"/>
              </a:buClr>
            </a:pPr>
            <a:endParaRPr lang="pt-BR" sz="2400">
              <a:solidFill>
                <a:srgbClr val="000000"/>
              </a:solidFill>
              <a:latin typeface="Arial"/>
              <a:cs typeface="Arial"/>
              <a:sym typeface="Futura"/>
            </a:endParaRPr>
          </a:p>
          <a:p>
            <a:pPr marL="0" lvl="1">
              <a:lnSpc>
                <a:spcPct val="150000"/>
              </a:lnSpc>
              <a:spcAft>
                <a:spcPts val="600"/>
              </a:spcAft>
              <a:buClr>
                <a:srgbClr val="000000"/>
              </a:buClr>
            </a:pPr>
            <a:r>
              <a:rPr lang="pt-BR" sz="2400">
                <a:solidFill>
                  <a:srgbClr val="000000"/>
                </a:solidFill>
                <a:latin typeface="Arial"/>
                <a:cs typeface="Arial"/>
                <a:sym typeface="Futura"/>
              </a:rPr>
              <a:t> Por favor, pode me informar seu </a:t>
            </a:r>
            <a:r>
              <a:rPr lang="pt-BR" sz="24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  <a:sym typeface="Futura"/>
              </a:rPr>
              <a:t>CPF</a:t>
            </a:r>
            <a:r>
              <a:rPr lang="pt-BR" sz="2400">
                <a:solidFill>
                  <a:srgbClr val="000000"/>
                </a:solidFill>
                <a:latin typeface="Arial"/>
                <a:cs typeface="Arial"/>
                <a:sym typeface="Futura"/>
              </a:rPr>
              <a:t> e </a:t>
            </a:r>
            <a:r>
              <a:rPr lang="pt-BR" sz="24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  <a:sym typeface="Futura"/>
              </a:rPr>
              <a:t>CEP</a:t>
            </a:r>
            <a:r>
              <a:rPr lang="pt-BR" sz="2400">
                <a:solidFill>
                  <a:srgbClr val="000000"/>
                </a:solidFill>
                <a:latin typeface="Arial"/>
                <a:cs typeface="Arial"/>
                <a:sym typeface="Futura"/>
              </a:rPr>
              <a:t> de sua residência?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  <a:buClr>
                <a:srgbClr val="000000"/>
              </a:buClr>
            </a:pPr>
            <a:endParaRPr lang="en-US" sz="2400" b="1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  <a:sym typeface="Futura"/>
            </a:endParaRPr>
          </a:p>
        </p:txBody>
      </p:sp>
      <p:pic>
        <p:nvPicPr>
          <p:cNvPr id="43" name="Grafik 53">
            <a:extLst>
              <a:ext uri="{FF2B5EF4-FFF2-40B4-BE49-F238E27FC236}">
                <a16:creationId xmlns:a16="http://schemas.microsoft.com/office/drawing/2014/main" id="{1273F7CB-CFA7-6004-AFA9-FCA1BAC46320}"/>
              </a:ext>
            </a:extLst>
          </p:cNvPr>
          <p:cNvPicPr>
            <a:picLocks noChangeAspect="1"/>
          </p:cNvPicPr>
          <p:nvPr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3319277" y="3200686"/>
            <a:ext cx="1041821" cy="1041821"/>
          </a:xfrm>
          <a:prstGeom prst="rect">
            <a:avLst/>
          </a:prstGeom>
        </p:spPr>
      </p:pic>
      <p:sp>
        <p:nvSpPr>
          <p:cNvPr id="44" name="Textfeld 17">
            <a:extLst>
              <a:ext uri="{FF2B5EF4-FFF2-40B4-BE49-F238E27FC236}">
                <a16:creationId xmlns:a16="http://schemas.microsoft.com/office/drawing/2014/main" id="{237EE6A5-1254-F9E2-88B0-313A738EA1AB}"/>
              </a:ext>
            </a:extLst>
          </p:cNvPr>
          <p:cNvSpPr txBox="1">
            <a:spLocks/>
          </p:cNvSpPr>
          <p:nvPr/>
        </p:nvSpPr>
        <p:spPr>
          <a:xfrm>
            <a:off x="3301563" y="4242507"/>
            <a:ext cx="1369452" cy="43088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2800" b="1" noProof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Futura"/>
              </a:rPr>
              <a:t>Roteiro</a:t>
            </a:r>
            <a:endParaRPr lang="en-US" sz="2800" b="1" noProof="1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5" name="Textfeld 17">
            <a:extLst>
              <a:ext uri="{FF2B5EF4-FFF2-40B4-BE49-F238E27FC236}">
                <a16:creationId xmlns:a16="http://schemas.microsoft.com/office/drawing/2014/main" id="{E18316EF-05A5-1841-53AC-CF80F718D290}"/>
              </a:ext>
            </a:extLst>
          </p:cNvPr>
          <p:cNvSpPr txBox="1">
            <a:spLocks/>
          </p:cNvSpPr>
          <p:nvPr/>
        </p:nvSpPr>
        <p:spPr>
          <a:xfrm>
            <a:off x="778713" y="4586022"/>
            <a:ext cx="2916131" cy="63094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b="1">
                <a:solidFill>
                  <a:srgbClr val="C00000"/>
                </a:solidFill>
                <a:sym typeface="Futura"/>
              </a:rPr>
              <a:t>Observação</a:t>
            </a:r>
            <a:endParaRPr lang="en-US" b="1">
              <a:solidFill>
                <a:srgbClr val="C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n-US" b="1">
              <a:solidFill>
                <a:schemeClr val="accent1"/>
              </a:solidFill>
              <a:sym typeface="Futura"/>
            </a:endParaRPr>
          </a:p>
        </p:txBody>
      </p:sp>
      <p:pic>
        <p:nvPicPr>
          <p:cNvPr id="46" name="Grafik 63">
            <a:extLst>
              <a:ext uri="{FF2B5EF4-FFF2-40B4-BE49-F238E27FC236}">
                <a16:creationId xmlns:a16="http://schemas.microsoft.com/office/drawing/2014/main" id="{EDB5B2F2-6B96-EE97-6410-01277922AD22}"/>
              </a:ext>
            </a:extLst>
          </p:cNvPr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65482" y="4320811"/>
            <a:ext cx="671012" cy="671012"/>
          </a:xfrm>
          <a:prstGeom prst="rect">
            <a:avLst/>
          </a:prstGeom>
        </p:spPr>
      </p:pic>
      <p:sp>
        <p:nvSpPr>
          <p:cNvPr id="47" name="Textfeld 17">
            <a:extLst>
              <a:ext uri="{FF2B5EF4-FFF2-40B4-BE49-F238E27FC236}">
                <a16:creationId xmlns:a16="http://schemas.microsoft.com/office/drawing/2014/main" id="{17ADC4FC-1C9D-7069-027E-5500E7AE74BE}"/>
              </a:ext>
            </a:extLst>
          </p:cNvPr>
          <p:cNvSpPr txBox="1">
            <a:spLocks/>
          </p:cNvSpPr>
          <p:nvPr/>
        </p:nvSpPr>
        <p:spPr>
          <a:xfrm>
            <a:off x="112363" y="5047844"/>
            <a:ext cx="2938544" cy="1585049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400" noProof="1">
                <a:solidFill>
                  <a:srgbClr val="000000"/>
                </a:solidFill>
                <a:sym typeface="Futura"/>
              </a:rPr>
              <a:t>No site de busca do CEP trará o endereço, confirme com o cliente a Rua, solicite número e complemento (caso o cliente não saiba o CEP, solicite o endereço). </a:t>
            </a:r>
            <a:endParaRPr lang="en-US" sz="1400" noProof="1">
              <a:solidFill>
                <a:srgbClr val="0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400" noProof="1">
                <a:solidFill>
                  <a:srgbClr val="000000"/>
                </a:solidFill>
                <a:sym typeface="Futura"/>
              </a:rPr>
              <a:t>Consute no Netsales a viabilidade técnica na marca NET. </a:t>
            </a:r>
            <a:endParaRPr lang="en-US" sz="1400" noProof="1">
              <a:solidFill>
                <a:schemeClr val="accent1"/>
              </a:solidFill>
            </a:endParaRPr>
          </a:p>
        </p:txBody>
      </p:sp>
      <p:sp>
        <p:nvSpPr>
          <p:cNvPr id="57" name="Pfeil: Chevron 5">
            <a:hlinkClick r:id="rId15" action="ppaction://hlinksldjump"/>
            <a:extLst>
              <a:ext uri="{FF2B5EF4-FFF2-40B4-BE49-F238E27FC236}">
                <a16:creationId xmlns:a16="http://schemas.microsoft.com/office/drawing/2014/main" id="{7D12EAA2-58A4-96E4-9805-A4B2FFEAD233}"/>
              </a:ext>
            </a:extLst>
          </p:cNvPr>
          <p:cNvSpPr>
            <a:spLocks/>
          </p:cNvSpPr>
          <p:nvPr>
            <p:custDataLst>
              <p:tags r:id="rId3"/>
            </p:custDataLst>
          </p:nvPr>
        </p:nvSpPr>
        <p:spPr>
          <a:xfrm>
            <a:off x="6784790" y="6278971"/>
            <a:ext cx="2629647" cy="531924"/>
          </a:xfrm>
          <a:prstGeom prst="chevron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108000" rIns="144000" bIns="10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sz="1600" b="1" noProof="1">
                <a:solidFill>
                  <a:schemeClr val="tx1"/>
                </a:solidFill>
              </a:rPr>
              <a:t>Disponível viabilidade técnica – Oferta Multi</a:t>
            </a:r>
          </a:p>
        </p:txBody>
      </p:sp>
      <p:sp>
        <p:nvSpPr>
          <p:cNvPr id="2" name="Pfeil: Chevron 5">
            <a:hlinkClick r:id="rId16" action="ppaction://hlinksldjump"/>
            <a:extLst>
              <a:ext uri="{FF2B5EF4-FFF2-40B4-BE49-F238E27FC236}">
                <a16:creationId xmlns:a16="http://schemas.microsoft.com/office/drawing/2014/main" id="{9393EAA7-02A4-426A-8824-976974217F8F}"/>
              </a:ext>
            </a:extLst>
          </p:cNvPr>
          <p:cNvSpPr>
            <a:spLocks/>
          </p:cNvSpPr>
          <p:nvPr>
            <p:custDataLst>
              <p:tags r:id="rId4"/>
            </p:custDataLst>
          </p:nvPr>
        </p:nvSpPr>
        <p:spPr>
          <a:xfrm>
            <a:off x="9482628" y="6242155"/>
            <a:ext cx="2709372" cy="587954"/>
          </a:xfrm>
          <a:prstGeom prst="chevron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108000" rIns="144000" bIns="10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sz="1500" b="1" noProof="1">
                <a:solidFill>
                  <a:schemeClr val="tx1"/>
                </a:solidFill>
              </a:rPr>
              <a:t>Sem viabilidade técnica –  Aceitou Migração</a:t>
            </a:r>
          </a:p>
        </p:txBody>
      </p:sp>
      <p:sp>
        <p:nvSpPr>
          <p:cNvPr id="4" name="Textfeld 17">
            <a:extLst>
              <a:ext uri="{FF2B5EF4-FFF2-40B4-BE49-F238E27FC236}">
                <a16:creationId xmlns:a16="http://schemas.microsoft.com/office/drawing/2014/main" id="{32F91308-050E-5B24-7480-26384A1F1F21}"/>
              </a:ext>
            </a:extLst>
          </p:cNvPr>
          <p:cNvSpPr txBox="1">
            <a:spLocks/>
          </p:cNvSpPr>
          <p:nvPr/>
        </p:nvSpPr>
        <p:spPr>
          <a:xfrm>
            <a:off x="104412" y="7109"/>
            <a:ext cx="1234532" cy="50783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1400" b="1">
                <a:solidFill>
                  <a:schemeClr val="bg1">
                    <a:lumMod val="50000"/>
                  </a:schemeClr>
                </a:solidFill>
                <a:sym typeface="Futura"/>
              </a:rPr>
              <a:t>Migração </a:t>
            </a:r>
            <a:endParaRPr lang="en-US" sz="1400" b="1">
              <a:solidFill>
                <a:schemeClr val="bg1">
                  <a:lumMod val="50000"/>
                </a:schemeClr>
              </a:solidFill>
            </a:endParaRPr>
          </a:p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1400" b="1">
                <a:solidFill>
                  <a:schemeClr val="bg1">
                    <a:lumMod val="50000"/>
                  </a:schemeClr>
                </a:solidFill>
                <a:sym typeface="Futura"/>
              </a:rPr>
              <a:t>PréXControle</a:t>
            </a:r>
          </a:p>
        </p:txBody>
      </p:sp>
      <p:sp>
        <p:nvSpPr>
          <p:cNvPr id="6" name="Pfeil: Fünfeck 4">
            <a:hlinkClick r:id="rId17" action="ppaction://hlinksldjump"/>
            <a:extLst>
              <a:ext uri="{FF2B5EF4-FFF2-40B4-BE49-F238E27FC236}">
                <a16:creationId xmlns:a16="http://schemas.microsoft.com/office/drawing/2014/main" id="{CE050824-D3D1-4516-3BD7-D647742AE241}"/>
              </a:ext>
            </a:extLst>
          </p:cNvPr>
          <p:cNvSpPr>
            <a:spLocks/>
          </p:cNvSpPr>
          <p:nvPr>
            <p:custDataLst>
              <p:tags r:id="rId5"/>
            </p:custDataLst>
          </p:nvPr>
        </p:nvSpPr>
        <p:spPr>
          <a:xfrm>
            <a:off x="4615248" y="6270170"/>
            <a:ext cx="2101351" cy="531924"/>
          </a:xfrm>
          <a:prstGeom prst="homePlate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108000" rtlCol="0" anchor="ctr">
            <a:noAutofit/>
          </a:bodyPr>
          <a:lstStyle/>
          <a:p>
            <a:pPr lvl="0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b="1">
                <a:solidFill>
                  <a:srgbClr val="C00000"/>
                </a:solidFill>
              </a:rPr>
              <a:t>Recusa</a:t>
            </a:r>
          </a:p>
        </p:txBody>
      </p:sp>
    </p:spTree>
    <p:extLst>
      <p:ext uri="{BB962C8B-B14F-4D97-AF65-F5344CB8AC3E}">
        <p14:creationId xmlns:p14="http://schemas.microsoft.com/office/powerpoint/2010/main" val="36349722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46AAC6-64EA-4FBF-AE66-FE7BB3A983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917E8771-6D34-FC12-B3AC-663282255F1C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5" imgW="395" imgH="396" progId="TCLayout.ActiveDocument.1">
                  <p:embed/>
                </p:oleObj>
              </mc:Choice>
              <mc:Fallback>
                <p:oleObj name="Slide do think-cell" r:id="rId5" imgW="395" imgH="39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17E8771-6D34-FC12-B3AC-663282255F1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Pfeil: Fünfeck 4">
            <a:extLst>
              <a:ext uri="{FF2B5EF4-FFF2-40B4-BE49-F238E27FC236}">
                <a16:creationId xmlns:a16="http://schemas.microsoft.com/office/drawing/2014/main" id="{72279F94-3DEF-B7CD-71A3-F6E2664D9FF8}"/>
              </a:ext>
            </a:extLst>
          </p:cNvPr>
          <p:cNvSpPr>
            <a:spLocks/>
          </p:cNvSpPr>
          <p:nvPr>
            <p:custDataLst>
              <p:tags r:id="rId2"/>
            </p:custDataLst>
          </p:nvPr>
        </p:nvSpPr>
        <p:spPr>
          <a:xfrm>
            <a:off x="14278" y="12362"/>
            <a:ext cx="11600779" cy="769318"/>
          </a:xfrm>
          <a:prstGeom prst="homePlate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  <a:effectLst>
            <a:glow rad="101600">
              <a:schemeClr val="bg1">
                <a:lumMod val="85000"/>
                <a:alpha val="6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108000" rtlCol="0" anchor="ctr">
            <a:noAutofit/>
          </a:bodyPr>
          <a:lstStyle/>
          <a:p>
            <a:pPr lvl="0" algn="ctr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sz="2800" b="1" noProof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Somente Migração </a:t>
            </a:r>
            <a:endParaRPr lang="en-US" sz="3600" b="1" noProof="1">
              <a:solidFill>
                <a:schemeClr val="tx1"/>
              </a:solidFill>
            </a:endParaRPr>
          </a:p>
        </p:txBody>
      </p:sp>
      <p:grpSp>
        <p:nvGrpSpPr>
          <p:cNvPr id="32" name="Gruppieren 4">
            <a:extLst>
              <a:ext uri="{FF2B5EF4-FFF2-40B4-BE49-F238E27FC236}">
                <a16:creationId xmlns:a16="http://schemas.microsoft.com/office/drawing/2014/main" id="{43EB2E61-0804-9AA2-79D2-662B34A6EA69}"/>
              </a:ext>
            </a:extLst>
          </p:cNvPr>
          <p:cNvGrpSpPr>
            <a:grpSpLocks/>
          </p:cNvGrpSpPr>
          <p:nvPr/>
        </p:nvGrpSpPr>
        <p:grpSpPr>
          <a:xfrm>
            <a:off x="2167713" y="1278662"/>
            <a:ext cx="243413" cy="5347466"/>
            <a:chOff x="3945748" y="1965960"/>
            <a:chExt cx="148219" cy="3434627"/>
          </a:xfrm>
        </p:grpSpPr>
        <p:sp>
          <p:nvSpPr>
            <p:cNvPr id="33" name="Gleichschenkliges Dreieck 15">
              <a:extLst>
                <a:ext uri="{FF2B5EF4-FFF2-40B4-BE49-F238E27FC236}">
                  <a16:creationId xmlns:a16="http://schemas.microsoft.com/office/drawing/2014/main" id="{E3BA2B1A-ECF8-5176-8356-6049AD561ACF}"/>
                </a:ext>
              </a:extLst>
            </p:cNvPr>
            <p:cNvSpPr>
              <a:spLocks/>
            </p:cNvSpPr>
            <p:nvPr/>
          </p:nvSpPr>
          <p:spPr>
            <a:xfrm rot="5400000">
              <a:off x="3886144" y="3609163"/>
              <a:ext cx="267428" cy="148219"/>
            </a:xfrm>
            <a:custGeom>
              <a:avLst/>
              <a:gdLst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  <a:gd name="connsiteX3" fmla="*/ 0 w 198882"/>
                <a:gd name="connsiteY3" fmla="*/ 113994 h 113994"/>
                <a:gd name="connsiteX0" fmla="*/ 0 w 198882"/>
                <a:gd name="connsiteY0" fmla="*/ 113994 h 205434"/>
                <a:gd name="connsiteX1" fmla="*/ 99441 w 198882"/>
                <a:gd name="connsiteY1" fmla="*/ 0 h 205434"/>
                <a:gd name="connsiteX2" fmla="*/ 198882 w 198882"/>
                <a:gd name="connsiteY2" fmla="*/ 113994 h 205434"/>
                <a:gd name="connsiteX3" fmla="*/ 91440 w 198882"/>
                <a:gd name="connsiteY3" fmla="*/ 205434 h 205434"/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8882" h="113994">
                  <a:moveTo>
                    <a:pt x="0" y="113994"/>
                  </a:moveTo>
                  <a:lnTo>
                    <a:pt x="99441" y="0"/>
                  </a:lnTo>
                  <a:lnTo>
                    <a:pt x="198882" y="113994"/>
                  </a:lnTo>
                </a:path>
              </a:pathLst>
            </a:cu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4" name="Gerader Verbinder 6">
              <a:extLst>
                <a:ext uri="{FF2B5EF4-FFF2-40B4-BE49-F238E27FC236}">
                  <a16:creationId xmlns:a16="http://schemas.microsoft.com/office/drawing/2014/main" id="{8B2B446C-BA70-D598-EE12-EDDAF9CD59E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1965960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Gerader Verbinder 7">
              <a:extLst>
                <a:ext uri="{FF2B5EF4-FFF2-40B4-BE49-F238E27FC236}">
                  <a16:creationId xmlns:a16="http://schemas.microsoft.com/office/drawing/2014/main" id="{14C56488-A6CB-B0F3-1880-9E28492F1FA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3971152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Textfeld 17">
            <a:extLst>
              <a:ext uri="{FF2B5EF4-FFF2-40B4-BE49-F238E27FC236}">
                <a16:creationId xmlns:a16="http://schemas.microsoft.com/office/drawing/2014/main" id="{DABB2306-585C-41C9-1610-3CF383BF418E}"/>
              </a:ext>
            </a:extLst>
          </p:cNvPr>
          <p:cNvSpPr txBox="1">
            <a:spLocks/>
          </p:cNvSpPr>
          <p:nvPr/>
        </p:nvSpPr>
        <p:spPr>
          <a:xfrm>
            <a:off x="4563781" y="2407240"/>
            <a:ext cx="7367654" cy="237834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lvl="1">
              <a:lnSpc>
                <a:spcPct val="150000"/>
              </a:lnSpc>
              <a:spcAft>
                <a:spcPts val="600"/>
              </a:spcAft>
              <a:buClr>
                <a:srgbClr val="000000"/>
              </a:buClr>
            </a:pPr>
            <a:r>
              <a:rPr lang="pt-BR"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Futura"/>
              </a:rPr>
              <a:t>Tudo bem...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  <a:buClr>
                <a:srgbClr val="000000"/>
              </a:buClr>
            </a:pPr>
            <a:r>
              <a:rPr lang="pt-BR"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Futura"/>
              </a:rPr>
              <a:t>Vou seguir somente com a alteração do seu plano 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  <a:buClr>
                <a:srgbClr val="000000"/>
              </a:buClr>
            </a:pPr>
            <a:r>
              <a:rPr lang="pt-BR" sz="24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Futura"/>
              </a:rPr>
              <a:t>Pré pago para o Controle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  <a:buClr>
                <a:srgbClr val="000000"/>
              </a:buClr>
            </a:pPr>
            <a:endParaRPr lang="en-US" sz="2400" b="1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  <a:sym typeface="Futura"/>
            </a:endParaRPr>
          </a:p>
        </p:txBody>
      </p:sp>
      <p:pic>
        <p:nvPicPr>
          <p:cNvPr id="43" name="Grafik 53">
            <a:extLst>
              <a:ext uri="{FF2B5EF4-FFF2-40B4-BE49-F238E27FC236}">
                <a16:creationId xmlns:a16="http://schemas.microsoft.com/office/drawing/2014/main" id="{1F079B52-C831-4B80-DD58-0C26AADAF2C0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574942" y="3310604"/>
            <a:ext cx="1041821" cy="1041821"/>
          </a:xfrm>
          <a:prstGeom prst="rect">
            <a:avLst/>
          </a:prstGeom>
        </p:spPr>
      </p:pic>
      <p:sp>
        <p:nvSpPr>
          <p:cNvPr id="44" name="Textfeld 17">
            <a:extLst>
              <a:ext uri="{FF2B5EF4-FFF2-40B4-BE49-F238E27FC236}">
                <a16:creationId xmlns:a16="http://schemas.microsoft.com/office/drawing/2014/main" id="{AF24D085-B67A-269C-6A09-2893FB5069A6}"/>
              </a:ext>
            </a:extLst>
          </p:cNvPr>
          <p:cNvSpPr txBox="1">
            <a:spLocks/>
          </p:cNvSpPr>
          <p:nvPr/>
        </p:nvSpPr>
        <p:spPr>
          <a:xfrm>
            <a:off x="2574942" y="4570140"/>
            <a:ext cx="1369452" cy="43088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2800" b="1" noProof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Futura"/>
              </a:rPr>
              <a:t>Roteiro</a:t>
            </a:r>
            <a:endParaRPr lang="en-US" sz="2800" b="1" noProof="1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Pfeil: Chevron 5">
            <a:hlinkClick r:id="rId9" action="ppaction://hlinksldjump"/>
            <a:extLst>
              <a:ext uri="{FF2B5EF4-FFF2-40B4-BE49-F238E27FC236}">
                <a16:creationId xmlns:a16="http://schemas.microsoft.com/office/drawing/2014/main" id="{936AD607-A139-1083-9102-5592532003FB}"/>
              </a:ext>
            </a:extLst>
          </p:cNvPr>
          <p:cNvSpPr>
            <a:spLocks/>
          </p:cNvSpPr>
          <p:nvPr>
            <p:custDataLst>
              <p:tags r:id="rId3"/>
            </p:custDataLst>
          </p:nvPr>
        </p:nvSpPr>
        <p:spPr>
          <a:xfrm>
            <a:off x="9986895" y="6360166"/>
            <a:ext cx="2205105" cy="531924"/>
          </a:xfrm>
          <a:prstGeom prst="chevron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108000" rIns="144000" bIns="10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b="1">
                <a:solidFill>
                  <a:schemeClr val="tx1"/>
                </a:solidFill>
              </a:rPr>
              <a:t>Continua</a:t>
            </a:r>
          </a:p>
        </p:txBody>
      </p:sp>
      <p:sp>
        <p:nvSpPr>
          <p:cNvPr id="2" name="Textfeld 17">
            <a:extLst>
              <a:ext uri="{FF2B5EF4-FFF2-40B4-BE49-F238E27FC236}">
                <a16:creationId xmlns:a16="http://schemas.microsoft.com/office/drawing/2014/main" id="{579ADF0C-A305-36BE-96FB-9A2C6573B82A}"/>
              </a:ext>
            </a:extLst>
          </p:cNvPr>
          <p:cNvSpPr txBox="1">
            <a:spLocks/>
          </p:cNvSpPr>
          <p:nvPr/>
        </p:nvSpPr>
        <p:spPr>
          <a:xfrm>
            <a:off x="104412" y="7109"/>
            <a:ext cx="1234532" cy="50783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1400" b="1">
                <a:solidFill>
                  <a:schemeClr val="bg1">
                    <a:lumMod val="50000"/>
                  </a:schemeClr>
                </a:solidFill>
                <a:sym typeface="Futura"/>
              </a:rPr>
              <a:t>Migração </a:t>
            </a:r>
          </a:p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1400" b="1" noProof="1">
                <a:solidFill>
                  <a:schemeClr val="bg1">
                    <a:lumMod val="50000"/>
                  </a:schemeClr>
                </a:solidFill>
                <a:sym typeface="Futura"/>
              </a:rPr>
              <a:t>PréXControle</a:t>
            </a:r>
            <a:endParaRPr lang="en-US" sz="1400" b="1" noProof="1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1131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D22F82-46E0-253C-A22D-067259014D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5492A7A3-BDCD-DB15-45F9-D49241EC8BD5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6" imgW="395" imgH="396" progId="TCLayout.ActiveDocument.1">
                  <p:embed/>
                </p:oleObj>
              </mc:Choice>
              <mc:Fallback>
                <p:oleObj name="Slide do think-cell" r:id="rId6" imgW="395" imgH="39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492A7A3-BDCD-DB15-45F9-D49241EC8BD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Pfeil: Fünfeck 4">
            <a:extLst>
              <a:ext uri="{FF2B5EF4-FFF2-40B4-BE49-F238E27FC236}">
                <a16:creationId xmlns:a16="http://schemas.microsoft.com/office/drawing/2014/main" id="{3B82F46F-64BB-8B04-A256-1C294C058439}"/>
              </a:ext>
            </a:extLst>
          </p:cNvPr>
          <p:cNvSpPr>
            <a:spLocks/>
          </p:cNvSpPr>
          <p:nvPr>
            <p:custDataLst>
              <p:tags r:id="rId2"/>
            </p:custDataLst>
          </p:nvPr>
        </p:nvSpPr>
        <p:spPr>
          <a:xfrm>
            <a:off x="14278" y="12362"/>
            <a:ext cx="11600779" cy="769318"/>
          </a:xfrm>
          <a:prstGeom prst="homePlate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  <a:effectLst>
            <a:glow rad="101600">
              <a:schemeClr val="bg1">
                <a:lumMod val="85000"/>
                <a:alpha val="6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108000" rtlCol="0" anchor="ctr">
            <a:noAutofit/>
          </a:bodyPr>
          <a:lstStyle/>
          <a:p>
            <a:pPr lvl="0" algn="ctr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Dados </a:t>
            </a:r>
            <a:r>
              <a:rPr lang="en-US" sz="3600" b="1" noProof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Pessoais</a:t>
            </a:r>
            <a:endParaRPr lang="en-US" sz="3600" b="1" noProof="1">
              <a:solidFill>
                <a:schemeClr val="tx1"/>
              </a:solidFill>
            </a:endParaRPr>
          </a:p>
        </p:txBody>
      </p:sp>
      <p:pic>
        <p:nvPicPr>
          <p:cNvPr id="25" name="Grafik 147">
            <a:extLst>
              <a:ext uri="{FF2B5EF4-FFF2-40B4-BE49-F238E27FC236}">
                <a16:creationId xmlns:a16="http://schemas.microsoft.com/office/drawing/2014/main" id="{14658C4D-C980-C029-8100-D2B37C77DF64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4411" y="827936"/>
            <a:ext cx="674302" cy="674302"/>
          </a:xfrm>
          <a:prstGeom prst="rect">
            <a:avLst/>
          </a:prstGeom>
        </p:spPr>
      </p:pic>
      <p:sp>
        <p:nvSpPr>
          <p:cNvPr id="26" name="Textfeld 17">
            <a:extLst>
              <a:ext uri="{FF2B5EF4-FFF2-40B4-BE49-F238E27FC236}">
                <a16:creationId xmlns:a16="http://schemas.microsoft.com/office/drawing/2014/main" id="{A0AAC360-B58B-A5F6-8578-7834F2BE346C}"/>
              </a:ext>
            </a:extLst>
          </p:cNvPr>
          <p:cNvSpPr txBox="1">
            <a:spLocks/>
          </p:cNvSpPr>
          <p:nvPr/>
        </p:nvSpPr>
        <p:spPr>
          <a:xfrm>
            <a:off x="132622" y="1444208"/>
            <a:ext cx="2916131" cy="232371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marL="0" lvl="1">
              <a:spcAft>
                <a:spcPts val="600"/>
              </a:spcAft>
              <a:buClr>
                <a:srgbClr val="000000"/>
              </a:buClr>
            </a:pPr>
            <a:r>
              <a:rPr lang="en-US" sz="1400" b="1" noProof="1">
                <a:solidFill>
                  <a:srgbClr val="000000"/>
                </a:solidFill>
                <a:sym typeface="Futura"/>
              </a:rPr>
              <a:t>Somente Migração</a:t>
            </a:r>
            <a:endParaRPr lang="en-US" sz="1400" b="1" noProof="1">
              <a:solidFill>
                <a:srgbClr val="0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400" noProof="1">
                <a:solidFill>
                  <a:srgbClr val="000000"/>
                </a:solidFill>
                <a:sym typeface="Futura"/>
              </a:rPr>
              <a:t>Continue com o Cadastro no ativação simplificada somente da móvel sem mencionar o Multi</a:t>
            </a:r>
            <a:endParaRPr lang="en-US" sz="1400" noProof="1">
              <a:solidFill>
                <a:srgbClr val="000000"/>
              </a:solidFill>
            </a:endParaRPr>
          </a:p>
          <a:p>
            <a:pPr marL="0" lvl="1">
              <a:spcAft>
                <a:spcPts val="600"/>
              </a:spcAft>
              <a:buClr>
                <a:srgbClr val="000000"/>
              </a:buClr>
            </a:pPr>
            <a:r>
              <a:rPr lang="en-US" sz="1400" b="1" noProof="1">
                <a:solidFill>
                  <a:srgbClr val="000000"/>
                </a:solidFill>
                <a:sym typeface="Futura"/>
              </a:rPr>
              <a:t>Dados Pessoais</a:t>
            </a:r>
            <a:endParaRPr lang="en-US" sz="1400" b="1" noProof="1">
              <a:solidFill>
                <a:srgbClr val="0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400" noProof="1">
                <a:solidFill>
                  <a:srgbClr val="000000"/>
                </a:solidFill>
                <a:sym typeface="Futura"/>
              </a:rPr>
              <a:t>Nome completo, Data de nascimento, Nome da mãe, telefone e e-mail</a:t>
            </a:r>
            <a:endParaRPr lang="en-US" sz="1400" noProof="1">
              <a:solidFill>
                <a:srgbClr val="0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n-US" sz="1400" b="1" noProof="1">
              <a:solidFill>
                <a:schemeClr val="accent1"/>
              </a:solidFill>
            </a:endParaRPr>
          </a:p>
        </p:txBody>
      </p:sp>
      <p:sp>
        <p:nvSpPr>
          <p:cNvPr id="27" name="Textfeld 17">
            <a:extLst>
              <a:ext uri="{FF2B5EF4-FFF2-40B4-BE49-F238E27FC236}">
                <a16:creationId xmlns:a16="http://schemas.microsoft.com/office/drawing/2014/main" id="{C5076A86-6E3E-CF54-6214-FC5EC9D9C3A6}"/>
              </a:ext>
            </a:extLst>
          </p:cNvPr>
          <p:cNvSpPr txBox="1">
            <a:spLocks/>
          </p:cNvSpPr>
          <p:nvPr/>
        </p:nvSpPr>
        <p:spPr>
          <a:xfrm>
            <a:off x="778713" y="1128737"/>
            <a:ext cx="2916131" cy="63094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b="1">
                <a:solidFill>
                  <a:srgbClr val="C00000"/>
                </a:solidFill>
                <a:sym typeface="Futura"/>
              </a:rPr>
              <a:t>Checklist</a:t>
            </a: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n-US" b="1">
              <a:solidFill>
                <a:schemeClr val="accent1"/>
              </a:solidFill>
              <a:sym typeface="Futura"/>
            </a:endParaRPr>
          </a:p>
        </p:txBody>
      </p:sp>
      <p:grpSp>
        <p:nvGrpSpPr>
          <p:cNvPr id="32" name="Gruppieren 4">
            <a:extLst>
              <a:ext uri="{FF2B5EF4-FFF2-40B4-BE49-F238E27FC236}">
                <a16:creationId xmlns:a16="http://schemas.microsoft.com/office/drawing/2014/main" id="{E8E7F427-5BAC-8E53-34D8-A639853D2C9D}"/>
              </a:ext>
            </a:extLst>
          </p:cNvPr>
          <p:cNvGrpSpPr>
            <a:grpSpLocks/>
          </p:cNvGrpSpPr>
          <p:nvPr/>
        </p:nvGrpSpPr>
        <p:grpSpPr>
          <a:xfrm>
            <a:off x="2869430" y="1169814"/>
            <a:ext cx="243413" cy="5347466"/>
            <a:chOff x="3945748" y="1965960"/>
            <a:chExt cx="148219" cy="3434627"/>
          </a:xfrm>
        </p:grpSpPr>
        <p:sp>
          <p:nvSpPr>
            <p:cNvPr id="33" name="Gleichschenkliges Dreieck 15">
              <a:extLst>
                <a:ext uri="{FF2B5EF4-FFF2-40B4-BE49-F238E27FC236}">
                  <a16:creationId xmlns:a16="http://schemas.microsoft.com/office/drawing/2014/main" id="{E1E96142-188C-6157-144D-4F24EC40E7DF}"/>
                </a:ext>
              </a:extLst>
            </p:cNvPr>
            <p:cNvSpPr>
              <a:spLocks/>
            </p:cNvSpPr>
            <p:nvPr/>
          </p:nvSpPr>
          <p:spPr>
            <a:xfrm rot="5400000">
              <a:off x="3886144" y="3609163"/>
              <a:ext cx="267428" cy="148219"/>
            </a:xfrm>
            <a:custGeom>
              <a:avLst/>
              <a:gdLst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  <a:gd name="connsiteX3" fmla="*/ 0 w 198882"/>
                <a:gd name="connsiteY3" fmla="*/ 113994 h 113994"/>
                <a:gd name="connsiteX0" fmla="*/ 0 w 198882"/>
                <a:gd name="connsiteY0" fmla="*/ 113994 h 205434"/>
                <a:gd name="connsiteX1" fmla="*/ 99441 w 198882"/>
                <a:gd name="connsiteY1" fmla="*/ 0 h 205434"/>
                <a:gd name="connsiteX2" fmla="*/ 198882 w 198882"/>
                <a:gd name="connsiteY2" fmla="*/ 113994 h 205434"/>
                <a:gd name="connsiteX3" fmla="*/ 91440 w 198882"/>
                <a:gd name="connsiteY3" fmla="*/ 205434 h 205434"/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8882" h="113994">
                  <a:moveTo>
                    <a:pt x="0" y="113994"/>
                  </a:moveTo>
                  <a:lnTo>
                    <a:pt x="99441" y="0"/>
                  </a:lnTo>
                  <a:lnTo>
                    <a:pt x="198882" y="113994"/>
                  </a:lnTo>
                </a:path>
              </a:pathLst>
            </a:cu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4" name="Gerader Verbinder 6">
              <a:extLst>
                <a:ext uri="{FF2B5EF4-FFF2-40B4-BE49-F238E27FC236}">
                  <a16:creationId xmlns:a16="http://schemas.microsoft.com/office/drawing/2014/main" id="{E596771C-6CAE-B2E7-B8E8-2A7762930CC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1965960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Gerader Verbinder 7">
              <a:extLst>
                <a:ext uri="{FF2B5EF4-FFF2-40B4-BE49-F238E27FC236}">
                  <a16:creationId xmlns:a16="http://schemas.microsoft.com/office/drawing/2014/main" id="{D16F809E-3DD3-28AE-CAEA-8834A72BF1E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3971152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Textfeld 17">
            <a:extLst>
              <a:ext uri="{FF2B5EF4-FFF2-40B4-BE49-F238E27FC236}">
                <a16:creationId xmlns:a16="http://schemas.microsoft.com/office/drawing/2014/main" id="{89EBEC67-4CBA-37A4-AF7C-145BBFE1422E}"/>
              </a:ext>
            </a:extLst>
          </p:cNvPr>
          <p:cNvSpPr txBox="1">
            <a:spLocks/>
          </p:cNvSpPr>
          <p:nvPr/>
        </p:nvSpPr>
        <p:spPr>
          <a:xfrm>
            <a:off x="4717280" y="1963196"/>
            <a:ext cx="7367654" cy="3886449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lvl="1">
              <a:lnSpc>
                <a:spcPct val="150000"/>
              </a:lnSpc>
              <a:spcAft>
                <a:spcPts val="600"/>
              </a:spcAft>
              <a:buClr>
                <a:srgbClr val="000000"/>
              </a:buClr>
            </a:pPr>
            <a:r>
              <a:rPr lang="pt-BR"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Futura"/>
              </a:rPr>
              <a:t>Seu nome completo é </a:t>
            </a:r>
            <a:r>
              <a:rPr lang="pt-BR" sz="2000" i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Futura"/>
              </a:rPr>
              <a:t>(cliente verbaliza), </a:t>
            </a:r>
            <a:r>
              <a:rPr lang="pt-BR"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Futura"/>
              </a:rPr>
              <a:t>sua data de nascimento </a:t>
            </a:r>
            <a:r>
              <a:rPr lang="pt-BR" sz="2000" i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Futura"/>
              </a:rPr>
              <a:t>(cliente verbaliza),</a:t>
            </a:r>
            <a:r>
              <a:rPr lang="pt-BR"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Futura"/>
              </a:rPr>
              <a:t>nome da sua mãe </a:t>
            </a:r>
            <a:r>
              <a:rPr lang="pt-BR" sz="2000" i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Futura"/>
              </a:rPr>
              <a:t>(cliente verbaliza), </a:t>
            </a:r>
            <a:r>
              <a:rPr lang="pt-BR"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Futura"/>
              </a:rPr>
              <a:t>RG </a:t>
            </a:r>
            <a:r>
              <a:rPr lang="pt-BR" i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Futura"/>
              </a:rPr>
              <a:t>(cliente verbaliza), </a:t>
            </a:r>
            <a:r>
              <a:rPr lang="pt-BR"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Futura"/>
              </a:rPr>
              <a:t>vou cadastrar o número que estamos falando para contato </a:t>
            </a:r>
            <a:r>
              <a:rPr lang="pt-BR" i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Futura"/>
              </a:rPr>
              <a:t>(operador verbaliza)</a:t>
            </a:r>
            <a:r>
              <a:rPr lang="pt-BR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Futura"/>
              </a:rPr>
              <a:t>, </a:t>
            </a:r>
            <a:r>
              <a:rPr lang="pt-BR"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Futura"/>
              </a:rPr>
              <a:t>qual é o seu e-mail para você ter acesso a todas as informações da sua compra.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  <a:buClr>
                <a:srgbClr val="000000"/>
              </a:buClr>
            </a:pPr>
            <a:endParaRPr lang="en-US" sz="2400" b="1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  <a:sym typeface="Futura"/>
            </a:endParaRPr>
          </a:p>
        </p:txBody>
      </p:sp>
      <p:pic>
        <p:nvPicPr>
          <p:cNvPr id="43" name="Grafik 53">
            <a:extLst>
              <a:ext uri="{FF2B5EF4-FFF2-40B4-BE49-F238E27FC236}">
                <a16:creationId xmlns:a16="http://schemas.microsoft.com/office/drawing/2014/main" id="{2D5F3B30-63E3-D60E-6890-55E689DF6213}"/>
              </a:ext>
            </a:extLst>
          </p:cNvPr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187197" y="3200686"/>
            <a:ext cx="1041821" cy="1041821"/>
          </a:xfrm>
          <a:prstGeom prst="rect">
            <a:avLst/>
          </a:prstGeom>
        </p:spPr>
      </p:pic>
      <p:sp>
        <p:nvSpPr>
          <p:cNvPr id="44" name="Textfeld 17">
            <a:extLst>
              <a:ext uri="{FF2B5EF4-FFF2-40B4-BE49-F238E27FC236}">
                <a16:creationId xmlns:a16="http://schemas.microsoft.com/office/drawing/2014/main" id="{E50DD12F-FBB7-4225-C918-D2E152595BB1}"/>
              </a:ext>
            </a:extLst>
          </p:cNvPr>
          <p:cNvSpPr txBox="1">
            <a:spLocks/>
          </p:cNvSpPr>
          <p:nvPr/>
        </p:nvSpPr>
        <p:spPr>
          <a:xfrm>
            <a:off x="3169483" y="4242507"/>
            <a:ext cx="1369452" cy="43088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2800" b="1" noProof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Futura"/>
              </a:rPr>
              <a:t>Roteiro</a:t>
            </a:r>
            <a:endParaRPr lang="en-US" sz="2800" b="1" noProof="1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5" name="Textfeld 17">
            <a:extLst>
              <a:ext uri="{FF2B5EF4-FFF2-40B4-BE49-F238E27FC236}">
                <a16:creationId xmlns:a16="http://schemas.microsoft.com/office/drawing/2014/main" id="{740C2ED8-AE89-6FB2-D05B-E16B360B3FA4}"/>
              </a:ext>
            </a:extLst>
          </p:cNvPr>
          <p:cNvSpPr txBox="1">
            <a:spLocks/>
          </p:cNvSpPr>
          <p:nvPr/>
        </p:nvSpPr>
        <p:spPr>
          <a:xfrm>
            <a:off x="727509" y="3863214"/>
            <a:ext cx="2916131" cy="63094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b="1" noProof="1">
                <a:solidFill>
                  <a:srgbClr val="C00000"/>
                </a:solidFill>
                <a:sym typeface="Futura"/>
              </a:rPr>
              <a:t>Observação</a:t>
            </a:r>
            <a:endParaRPr lang="en-US" b="1" noProof="1">
              <a:solidFill>
                <a:srgbClr val="C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n-US" b="1">
              <a:solidFill>
                <a:schemeClr val="accent1"/>
              </a:solidFill>
              <a:sym typeface="Futura"/>
            </a:endParaRPr>
          </a:p>
        </p:txBody>
      </p:sp>
      <p:pic>
        <p:nvPicPr>
          <p:cNvPr id="46" name="Grafik 63">
            <a:extLst>
              <a:ext uri="{FF2B5EF4-FFF2-40B4-BE49-F238E27FC236}">
                <a16:creationId xmlns:a16="http://schemas.microsoft.com/office/drawing/2014/main" id="{22C02402-4089-D756-4A22-717232CE46AD}"/>
              </a:ext>
            </a:extLst>
          </p:cNvPr>
          <p:cNvPicPr>
            <a:picLocks noChangeAspect="1"/>
          </p:cNvPicPr>
          <p:nvPr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4278" y="3598003"/>
            <a:ext cx="671012" cy="671012"/>
          </a:xfrm>
          <a:prstGeom prst="rect">
            <a:avLst/>
          </a:prstGeom>
        </p:spPr>
      </p:pic>
      <p:sp>
        <p:nvSpPr>
          <p:cNvPr id="47" name="Textfeld 17">
            <a:extLst>
              <a:ext uri="{FF2B5EF4-FFF2-40B4-BE49-F238E27FC236}">
                <a16:creationId xmlns:a16="http://schemas.microsoft.com/office/drawing/2014/main" id="{2378281C-63CD-8EBB-04F1-810D2E543CC3}"/>
              </a:ext>
            </a:extLst>
          </p:cNvPr>
          <p:cNvSpPr txBox="1">
            <a:spLocks/>
          </p:cNvSpPr>
          <p:nvPr/>
        </p:nvSpPr>
        <p:spPr>
          <a:xfrm>
            <a:off x="183709" y="4381714"/>
            <a:ext cx="2685722" cy="23698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pt-BR" sz="1400">
                <a:solidFill>
                  <a:srgbClr val="000000"/>
                </a:solidFill>
                <a:sym typeface="Futura"/>
              </a:rPr>
              <a:t>Caso o cliente não queira informar o e-mail, informe que neste momento o e-mail é a única forma de enviar a documentação de compra, mas que em breve estará disponível no app minha claro e se preferir assim que tiver o e-mail entre em contato com a central de atendimento para que seja encaminhado os termos.</a:t>
            </a:r>
            <a:endParaRPr lang="pt-BR" sz="1400">
              <a:solidFill>
                <a:srgbClr val="000000"/>
              </a:solidFill>
            </a:endParaRPr>
          </a:p>
        </p:txBody>
      </p:sp>
      <p:sp>
        <p:nvSpPr>
          <p:cNvPr id="4" name="Pfeil: Chevron 5">
            <a:hlinkClick r:id="rId14" action="ppaction://hlinksldjump"/>
            <a:extLst>
              <a:ext uri="{FF2B5EF4-FFF2-40B4-BE49-F238E27FC236}">
                <a16:creationId xmlns:a16="http://schemas.microsoft.com/office/drawing/2014/main" id="{F822E43C-C751-FA91-0BDE-87ECAA37852F}"/>
              </a:ext>
            </a:extLst>
          </p:cNvPr>
          <p:cNvSpPr>
            <a:spLocks/>
          </p:cNvSpPr>
          <p:nvPr>
            <p:custDataLst>
              <p:tags r:id="rId3"/>
            </p:custDataLst>
          </p:nvPr>
        </p:nvSpPr>
        <p:spPr>
          <a:xfrm>
            <a:off x="9986895" y="6313714"/>
            <a:ext cx="2205105" cy="531924"/>
          </a:xfrm>
          <a:prstGeom prst="chevron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108000" rIns="144000" bIns="10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b="1">
                <a:solidFill>
                  <a:schemeClr val="tx1"/>
                </a:solidFill>
              </a:rPr>
              <a:t>Continua</a:t>
            </a:r>
          </a:p>
        </p:txBody>
      </p:sp>
      <p:sp>
        <p:nvSpPr>
          <p:cNvPr id="2" name="Textfeld 17">
            <a:extLst>
              <a:ext uri="{FF2B5EF4-FFF2-40B4-BE49-F238E27FC236}">
                <a16:creationId xmlns:a16="http://schemas.microsoft.com/office/drawing/2014/main" id="{03296DB9-B703-07B4-3952-AF4AB6311FB7}"/>
              </a:ext>
            </a:extLst>
          </p:cNvPr>
          <p:cNvSpPr txBox="1">
            <a:spLocks/>
          </p:cNvSpPr>
          <p:nvPr/>
        </p:nvSpPr>
        <p:spPr>
          <a:xfrm>
            <a:off x="104412" y="7109"/>
            <a:ext cx="1234532" cy="50783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1400" b="1">
                <a:solidFill>
                  <a:schemeClr val="bg1">
                    <a:lumMod val="50000"/>
                  </a:schemeClr>
                </a:solidFill>
                <a:sym typeface="Futura"/>
              </a:rPr>
              <a:t>Migração </a:t>
            </a:r>
          </a:p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1400" b="1" noProof="1">
                <a:solidFill>
                  <a:schemeClr val="bg1">
                    <a:lumMod val="50000"/>
                  </a:schemeClr>
                </a:solidFill>
                <a:sym typeface="Futura"/>
              </a:rPr>
              <a:t>PréXControle</a:t>
            </a:r>
            <a:endParaRPr lang="en-US" sz="1400" b="1" noProof="1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Pfeil: Fünfeck 4">
            <a:hlinkClick r:id="rId15" action="ppaction://hlinksldjump"/>
            <a:extLst>
              <a:ext uri="{FF2B5EF4-FFF2-40B4-BE49-F238E27FC236}">
                <a16:creationId xmlns:a16="http://schemas.microsoft.com/office/drawing/2014/main" id="{F226F7B1-9B05-5DBD-6528-A245B180C4CE}"/>
              </a:ext>
            </a:extLst>
          </p:cNvPr>
          <p:cNvSpPr>
            <a:spLocks/>
          </p:cNvSpPr>
          <p:nvPr>
            <p:custDataLst>
              <p:tags r:id="rId4"/>
            </p:custDataLst>
          </p:nvPr>
        </p:nvSpPr>
        <p:spPr>
          <a:xfrm>
            <a:off x="7885544" y="6313714"/>
            <a:ext cx="2101351" cy="531924"/>
          </a:xfrm>
          <a:prstGeom prst="homePlate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108000" rtlCol="0" anchor="ctr">
            <a:noAutofit/>
          </a:bodyPr>
          <a:lstStyle/>
          <a:p>
            <a:pPr lvl="0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b="1">
                <a:solidFill>
                  <a:srgbClr val="C00000"/>
                </a:solidFill>
              </a:rPr>
              <a:t>Recusa</a:t>
            </a:r>
          </a:p>
        </p:txBody>
      </p:sp>
    </p:spTree>
    <p:extLst>
      <p:ext uri="{BB962C8B-B14F-4D97-AF65-F5344CB8AC3E}">
        <p14:creationId xmlns:p14="http://schemas.microsoft.com/office/powerpoint/2010/main" val="30348820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AEA653-37ED-9E57-96E0-F5D333FE21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6E77381A-AC66-482F-170B-B6A428B26653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6" imgW="395" imgH="396" progId="TCLayout.ActiveDocument.1">
                  <p:embed/>
                </p:oleObj>
              </mc:Choice>
              <mc:Fallback>
                <p:oleObj name="Slide do think-cell" r:id="rId6" imgW="395" imgH="39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6E77381A-AC66-482F-170B-B6A428B2665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Pfeil: Fünfeck 4">
            <a:extLst>
              <a:ext uri="{FF2B5EF4-FFF2-40B4-BE49-F238E27FC236}">
                <a16:creationId xmlns:a16="http://schemas.microsoft.com/office/drawing/2014/main" id="{05A63A97-C8BA-4D9B-86AD-4BEB9071C39F}"/>
              </a:ext>
            </a:extLst>
          </p:cNvPr>
          <p:cNvSpPr>
            <a:spLocks/>
          </p:cNvSpPr>
          <p:nvPr>
            <p:custDataLst>
              <p:tags r:id="rId2"/>
            </p:custDataLst>
          </p:nvPr>
        </p:nvSpPr>
        <p:spPr>
          <a:xfrm>
            <a:off x="14278" y="12362"/>
            <a:ext cx="11600779" cy="769318"/>
          </a:xfrm>
          <a:prstGeom prst="homePlate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  <a:effectLst>
            <a:glow rad="101600">
              <a:schemeClr val="bg1">
                <a:lumMod val="85000"/>
                <a:alpha val="6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108000" rtlCol="0" anchor="ctr">
            <a:noAutofit/>
          </a:bodyPr>
          <a:lstStyle/>
          <a:p>
            <a:pPr lvl="0" algn="ctr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Dados </a:t>
            </a:r>
            <a:r>
              <a:rPr lang="en-US" sz="3600" b="1" noProof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Endereço</a:t>
            </a:r>
            <a:endParaRPr lang="en-US" sz="3600" b="1" noProof="1">
              <a:solidFill>
                <a:schemeClr val="tx1"/>
              </a:solidFill>
            </a:endParaRPr>
          </a:p>
        </p:txBody>
      </p:sp>
      <p:pic>
        <p:nvPicPr>
          <p:cNvPr id="25" name="Grafik 147">
            <a:extLst>
              <a:ext uri="{FF2B5EF4-FFF2-40B4-BE49-F238E27FC236}">
                <a16:creationId xmlns:a16="http://schemas.microsoft.com/office/drawing/2014/main" id="{D1335C4C-6058-A4AC-A685-9451AD1F0528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4411" y="827936"/>
            <a:ext cx="674302" cy="674302"/>
          </a:xfrm>
          <a:prstGeom prst="rect">
            <a:avLst/>
          </a:prstGeom>
        </p:spPr>
      </p:pic>
      <p:sp>
        <p:nvSpPr>
          <p:cNvPr id="26" name="Textfeld 17">
            <a:extLst>
              <a:ext uri="{FF2B5EF4-FFF2-40B4-BE49-F238E27FC236}">
                <a16:creationId xmlns:a16="http://schemas.microsoft.com/office/drawing/2014/main" id="{45F5B491-AC46-EF75-0646-D1BFE883D006}"/>
              </a:ext>
            </a:extLst>
          </p:cNvPr>
          <p:cNvSpPr txBox="1">
            <a:spLocks/>
          </p:cNvSpPr>
          <p:nvPr/>
        </p:nvSpPr>
        <p:spPr>
          <a:xfrm>
            <a:off x="196715" y="1684705"/>
            <a:ext cx="2672716" cy="195438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marL="0" lvl="1">
              <a:spcAft>
                <a:spcPts val="600"/>
              </a:spcAft>
              <a:buClr>
                <a:srgbClr val="000000"/>
              </a:buClr>
            </a:pPr>
            <a:r>
              <a:rPr lang="en-US" sz="1400" b="1" noProof="1">
                <a:solidFill>
                  <a:srgbClr val="000000"/>
                </a:solidFill>
                <a:sym typeface="Futura"/>
              </a:rPr>
              <a:t>Endereço</a:t>
            </a:r>
            <a:endParaRPr lang="en-US" sz="1400" b="1" noProof="1">
              <a:solidFill>
                <a:srgbClr val="0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400" noProof="1">
                <a:solidFill>
                  <a:srgbClr val="000000"/>
                </a:solidFill>
                <a:sym typeface="Futura"/>
              </a:rPr>
              <a:t>Preencha de acordo com as informações que o cliente passou no Inicio do Cadastro.</a:t>
            </a:r>
            <a:endParaRPr lang="en-US" sz="1400" noProof="1">
              <a:solidFill>
                <a:srgbClr val="0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400" noProof="1">
                <a:solidFill>
                  <a:srgbClr val="000000"/>
                </a:solidFill>
              </a:rPr>
              <a:t>Logradouro, número, complemento, bairro, cidade, estado</a:t>
            </a: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n-US" sz="1400" b="1" noProof="1">
              <a:solidFill>
                <a:schemeClr val="accent1"/>
              </a:solidFill>
            </a:endParaRPr>
          </a:p>
        </p:txBody>
      </p:sp>
      <p:sp>
        <p:nvSpPr>
          <p:cNvPr id="27" name="Textfeld 17">
            <a:extLst>
              <a:ext uri="{FF2B5EF4-FFF2-40B4-BE49-F238E27FC236}">
                <a16:creationId xmlns:a16="http://schemas.microsoft.com/office/drawing/2014/main" id="{1AD8102A-031E-ACB9-31F7-94770ACC49E8}"/>
              </a:ext>
            </a:extLst>
          </p:cNvPr>
          <p:cNvSpPr txBox="1">
            <a:spLocks/>
          </p:cNvSpPr>
          <p:nvPr/>
        </p:nvSpPr>
        <p:spPr>
          <a:xfrm>
            <a:off x="778713" y="1128737"/>
            <a:ext cx="2916131" cy="63094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b="1">
                <a:solidFill>
                  <a:srgbClr val="C00000"/>
                </a:solidFill>
                <a:sym typeface="Futura"/>
              </a:rPr>
              <a:t>Checklist</a:t>
            </a:r>
            <a:endParaRPr lang="en-US" b="1">
              <a:solidFill>
                <a:srgbClr val="C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n-US" b="1">
              <a:solidFill>
                <a:schemeClr val="accent1"/>
              </a:solidFill>
              <a:sym typeface="Futura"/>
            </a:endParaRPr>
          </a:p>
        </p:txBody>
      </p:sp>
      <p:grpSp>
        <p:nvGrpSpPr>
          <p:cNvPr id="32" name="Gruppieren 4">
            <a:extLst>
              <a:ext uri="{FF2B5EF4-FFF2-40B4-BE49-F238E27FC236}">
                <a16:creationId xmlns:a16="http://schemas.microsoft.com/office/drawing/2014/main" id="{9951A312-A569-285A-BA58-C90FF843756E}"/>
              </a:ext>
            </a:extLst>
          </p:cNvPr>
          <p:cNvGrpSpPr>
            <a:grpSpLocks/>
          </p:cNvGrpSpPr>
          <p:nvPr/>
        </p:nvGrpSpPr>
        <p:grpSpPr>
          <a:xfrm>
            <a:off x="2869430" y="1169813"/>
            <a:ext cx="243413" cy="5347466"/>
            <a:chOff x="3945748" y="1965960"/>
            <a:chExt cx="148219" cy="3434627"/>
          </a:xfrm>
        </p:grpSpPr>
        <p:sp>
          <p:nvSpPr>
            <p:cNvPr id="33" name="Gleichschenkliges Dreieck 15">
              <a:extLst>
                <a:ext uri="{FF2B5EF4-FFF2-40B4-BE49-F238E27FC236}">
                  <a16:creationId xmlns:a16="http://schemas.microsoft.com/office/drawing/2014/main" id="{C9C0239E-043D-DC6F-0CCC-24F43FAACC86}"/>
                </a:ext>
              </a:extLst>
            </p:cNvPr>
            <p:cNvSpPr>
              <a:spLocks/>
            </p:cNvSpPr>
            <p:nvPr/>
          </p:nvSpPr>
          <p:spPr>
            <a:xfrm rot="5400000">
              <a:off x="3886144" y="3609163"/>
              <a:ext cx="267428" cy="148219"/>
            </a:xfrm>
            <a:custGeom>
              <a:avLst/>
              <a:gdLst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  <a:gd name="connsiteX3" fmla="*/ 0 w 198882"/>
                <a:gd name="connsiteY3" fmla="*/ 113994 h 113994"/>
                <a:gd name="connsiteX0" fmla="*/ 0 w 198882"/>
                <a:gd name="connsiteY0" fmla="*/ 113994 h 205434"/>
                <a:gd name="connsiteX1" fmla="*/ 99441 w 198882"/>
                <a:gd name="connsiteY1" fmla="*/ 0 h 205434"/>
                <a:gd name="connsiteX2" fmla="*/ 198882 w 198882"/>
                <a:gd name="connsiteY2" fmla="*/ 113994 h 205434"/>
                <a:gd name="connsiteX3" fmla="*/ 91440 w 198882"/>
                <a:gd name="connsiteY3" fmla="*/ 205434 h 205434"/>
                <a:gd name="connsiteX0" fmla="*/ 0 w 198882"/>
                <a:gd name="connsiteY0" fmla="*/ 113994 h 113994"/>
                <a:gd name="connsiteX1" fmla="*/ 99441 w 198882"/>
                <a:gd name="connsiteY1" fmla="*/ 0 h 113994"/>
                <a:gd name="connsiteX2" fmla="*/ 198882 w 198882"/>
                <a:gd name="connsiteY2" fmla="*/ 113994 h 113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8882" h="113994">
                  <a:moveTo>
                    <a:pt x="0" y="113994"/>
                  </a:moveTo>
                  <a:lnTo>
                    <a:pt x="99441" y="0"/>
                  </a:lnTo>
                  <a:lnTo>
                    <a:pt x="198882" y="113994"/>
                  </a:lnTo>
                </a:path>
              </a:pathLst>
            </a:cu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4" name="Gerader Verbinder 6">
              <a:extLst>
                <a:ext uri="{FF2B5EF4-FFF2-40B4-BE49-F238E27FC236}">
                  <a16:creationId xmlns:a16="http://schemas.microsoft.com/office/drawing/2014/main" id="{C03B879F-48AD-3B3A-36B6-ECF95AA1010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1965960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Gerader Verbinder 7">
              <a:extLst>
                <a:ext uri="{FF2B5EF4-FFF2-40B4-BE49-F238E27FC236}">
                  <a16:creationId xmlns:a16="http://schemas.microsoft.com/office/drawing/2014/main" id="{5B2E6CF7-9BB1-7897-D04A-E3E8DA121FE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9858" y="3971152"/>
              <a:ext cx="0" cy="142943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Textfeld 17">
            <a:extLst>
              <a:ext uri="{FF2B5EF4-FFF2-40B4-BE49-F238E27FC236}">
                <a16:creationId xmlns:a16="http://schemas.microsoft.com/office/drawing/2014/main" id="{C6B540F4-40AC-F2A3-1392-BC911E1FEA72}"/>
              </a:ext>
            </a:extLst>
          </p:cNvPr>
          <p:cNvSpPr txBox="1">
            <a:spLocks/>
          </p:cNvSpPr>
          <p:nvPr/>
        </p:nvSpPr>
        <p:spPr>
          <a:xfrm>
            <a:off x="4717280" y="1963196"/>
            <a:ext cx="7367654" cy="167045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marL="0" lvl="1">
              <a:lnSpc>
                <a:spcPct val="150000"/>
              </a:lnSpc>
              <a:spcAft>
                <a:spcPts val="600"/>
              </a:spcAft>
              <a:buClr>
                <a:srgbClr val="000000"/>
              </a:buClr>
            </a:pPr>
            <a:r>
              <a:rPr lang="pt-BR" sz="2400" noProof="1">
                <a:solidFill>
                  <a:srgbClr val="000000"/>
                </a:solidFill>
                <a:latin typeface="Arial"/>
                <a:cs typeface="Arial"/>
                <a:sym typeface="Futura"/>
              </a:rPr>
              <a:t>(</a:t>
            </a:r>
            <a:r>
              <a:rPr lang="pt-BR" sz="2000" i="1" noProof="1">
                <a:solidFill>
                  <a:srgbClr val="000000"/>
                </a:solidFill>
                <a:latin typeface="Arial"/>
                <a:cs typeface="Arial"/>
                <a:sym typeface="Futura"/>
              </a:rPr>
              <a:t>Nome do cliente</a:t>
            </a:r>
            <a:r>
              <a:rPr lang="pt-BR" sz="2400" noProof="1">
                <a:solidFill>
                  <a:srgbClr val="000000"/>
                </a:solidFill>
                <a:latin typeface="Arial"/>
                <a:cs typeface="Arial"/>
                <a:sym typeface="Futura"/>
              </a:rPr>
              <a:t>), então seu endereço é (</a:t>
            </a:r>
            <a:r>
              <a:rPr lang="pt-BR" sz="2000" i="1" noProof="1">
                <a:solidFill>
                  <a:srgbClr val="000000"/>
                </a:solidFill>
                <a:latin typeface="Arial"/>
                <a:cs typeface="Arial"/>
                <a:sym typeface="Futura"/>
              </a:rPr>
              <a:t>Logradouro</a:t>
            </a:r>
            <a:r>
              <a:rPr lang="pt-BR" sz="2400" noProof="1">
                <a:solidFill>
                  <a:srgbClr val="000000"/>
                </a:solidFill>
                <a:latin typeface="Arial"/>
                <a:cs typeface="Arial"/>
                <a:sym typeface="Futura"/>
              </a:rPr>
              <a:t>), Número xx, complemento, bairro, cidade, estado. </a:t>
            </a:r>
            <a:endParaRPr lang="pt-BR" sz="2400" noProof="1">
              <a:solidFill>
                <a:srgbClr val="000000"/>
              </a:solidFill>
              <a:latin typeface="Arial"/>
              <a:cs typeface="Arial"/>
            </a:endParaRPr>
          </a:p>
          <a:p>
            <a:pPr marL="0" lvl="1">
              <a:lnSpc>
                <a:spcPct val="150000"/>
              </a:lnSpc>
              <a:spcAft>
                <a:spcPts val="600"/>
              </a:spcAft>
              <a:buClr>
                <a:srgbClr val="000000"/>
              </a:buClr>
            </a:pPr>
            <a:r>
              <a:rPr lang="pt-BR" sz="2400" noProof="1">
                <a:solidFill>
                  <a:srgbClr val="000000"/>
                </a:solidFill>
                <a:latin typeface="Arial"/>
                <a:cs typeface="Arial"/>
                <a:sym typeface="Futura"/>
              </a:rPr>
              <a:t>Está correto?</a:t>
            </a:r>
            <a:endParaRPr lang="pt-BR" sz="2400" noProof="1">
              <a:solidFill>
                <a:srgbClr val="000000"/>
              </a:solidFill>
              <a:latin typeface="Arial"/>
              <a:cs typeface="Arial"/>
            </a:endParaRPr>
          </a:p>
        </p:txBody>
      </p:sp>
      <p:pic>
        <p:nvPicPr>
          <p:cNvPr id="43" name="Grafik 53">
            <a:extLst>
              <a:ext uri="{FF2B5EF4-FFF2-40B4-BE49-F238E27FC236}">
                <a16:creationId xmlns:a16="http://schemas.microsoft.com/office/drawing/2014/main" id="{A17B29E3-79D8-579B-2DF5-4FE1E82CE5E9}"/>
              </a:ext>
            </a:extLst>
          </p:cNvPr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187197" y="3200686"/>
            <a:ext cx="1041821" cy="1041821"/>
          </a:xfrm>
          <a:prstGeom prst="rect">
            <a:avLst/>
          </a:prstGeom>
        </p:spPr>
      </p:pic>
      <p:sp>
        <p:nvSpPr>
          <p:cNvPr id="44" name="Textfeld 17">
            <a:extLst>
              <a:ext uri="{FF2B5EF4-FFF2-40B4-BE49-F238E27FC236}">
                <a16:creationId xmlns:a16="http://schemas.microsoft.com/office/drawing/2014/main" id="{C46E674E-9139-63CF-5394-62C6A7FD0798}"/>
              </a:ext>
            </a:extLst>
          </p:cNvPr>
          <p:cNvSpPr txBox="1">
            <a:spLocks/>
          </p:cNvSpPr>
          <p:nvPr/>
        </p:nvSpPr>
        <p:spPr>
          <a:xfrm>
            <a:off x="3169483" y="4242507"/>
            <a:ext cx="1369452" cy="43088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2800" b="1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Futura"/>
              </a:rPr>
              <a:t>Roteiro</a:t>
            </a:r>
            <a:endParaRPr lang="en-US" sz="2800" b="1" err="1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5" name="Textfeld 17">
            <a:extLst>
              <a:ext uri="{FF2B5EF4-FFF2-40B4-BE49-F238E27FC236}">
                <a16:creationId xmlns:a16="http://schemas.microsoft.com/office/drawing/2014/main" id="{C1A2A616-F1DD-EDD8-764F-1F897F763CEA}"/>
              </a:ext>
            </a:extLst>
          </p:cNvPr>
          <p:cNvSpPr txBox="1">
            <a:spLocks/>
          </p:cNvSpPr>
          <p:nvPr/>
        </p:nvSpPr>
        <p:spPr>
          <a:xfrm>
            <a:off x="707529" y="4370689"/>
            <a:ext cx="2916131" cy="63094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b="1" noProof="1">
                <a:solidFill>
                  <a:srgbClr val="C00000"/>
                </a:solidFill>
                <a:sym typeface="Futura"/>
              </a:rPr>
              <a:t>Observação</a:t>
            </a:r>
            <a:endParaRPr lang="en-US" b="1" noProof="1">
              <a:solidFill>
                <a:srgbClr val="C00000"/>
              </a:solidFill>
            </a:endParaRPr>
          </a:p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n-US" b="1">
              <a:solidFill>
                <a:schemeClr val="accent1"/>
              </a:solidFill>
              <a:sym typeface="Futura"/>
            </a:endParaRPr>
          </a:p>
        </p:txBody>
      </p:sp>
      <p:pic>
        <p:nvPicPr>
          <p:cNvPr id="46" name="Grafik 63">
            <a:extLst>
              <a:ext uri="{FF2B5EF4-FFF2-40B4-BE49-F238E27FC236}">
                <a16:creationId xmlns:a16="http://schemas.microsoft.com/office/drawing/2014/main" id="{5B55BCD2-439D-232E-DDE1-D14916725431}"/>
              </a:ext>
            </a:extLst>
          </p:cNvPr>
          <p:cNvPicPr>
            <a:picLocks noChangeAspect="1"/>
          </p:cNvPicPr>
          <p:nvPr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-5702" y="4105478"/>
            <a:ext cx="671012" cy="671012"/>
          </a:xfrm>
          <a:prstGeom prst="rect">
            <a:avLst/>
          </a:prstGeom>
        </p:spPr>
      </p:pic>
      <p:sp>
        <p:nvSpPr>
          <p:cNvPr id="47" name="Textfeld 17">
            <a:extLst>
              <a:ext uri="{FF2B5EF4-FFF2-40B4-BE49-F238E27FC236}">
                <a16:creationId xmlns:a16="http://schemas.microsoft.com/office/drawing/2014/main" id="{40123BFB-DEB7-4E2E-12C0-0973CF19EF86}"/>
              </a:ext>
            </a:extLst>
          </p:cNvPr>
          <p:cNvSpPr txBox="1">
            <a:spLocks/>
          </p:cNvSpPr>
          <p:nvPr/>
        </p:nvSpPr>
        <p:spPr>
          <a:xfrm>
            <a:off x="53896" y="4898417"/>
            <a:ext cx="2916131" cy="1723549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180975" lvl="1" indent="-180975"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pt-BR" sz="1400">
                <a:solidFill>
                  <a:srgbClr val="000000"/>
                </a:solidFill>
                <a:sym typeface="Futura"/>
              </a:rPr>
              <a:t> Em alguns casos o sistema é BLOQUEADO para EDIÇÃO DE DADOS. Isso não impede de prosseguir com a venda. Mas, se houver informações divergentes, oriente o cliente a até uma Loja Própria da Claro para correção do cadastro.</a:t>
            </a:r>
            <a:endParaRPr lang="en-US" sz="1400">
              <a:solidFill>
                <a:schemeClr val="accent1"/>
              </a:solidFill>
              <a:sym typeface="Futura"/>
            </a:endParaRPr>
          </a:p>
        </p:txBody>
      </p:sp>
      <p:sp>
        <p:nvSpPr>
          <p:cNvPr id="4" name="Pfeil: Chevron 5">
            <a:hlinkClick r:id="rId14" action="ppaction://hlinksldjump"/>
            <a:extLst>
              <a:ext uri="{FF2B5EF4-FFF2-40B4-BE49-F238E27FC236}">
                <a16:creationId xmlns:a16="http://schemas.microsoft.com/office/drawing/2014/main" id="{DE0F8283-17B0-AB1F-3232-46DFF4C40F52}"/>
              </a:ext>
            </a:extLst>
          </p:cNvPr>
          <p:cNvSpPr>
            <a:spLocks/>
          </p:cNvSpPr>
          <p:nvPr>
            <p:custDataLst>
              <p:tags r:id="rId3"/>
            </p:custDataLst>
          </p:nvPr>
        </p:nvSpPr>
        <p:spPr>
          <a:xfrm>
            <a:off x="9986895" y="6313714"/>
            <a:ext cx="2205105" cy="531924"/>
          </a:xfrm>
          <a:prstGeom prst="chevron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108000" rIns="144000" bIns="10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b="1">
                <a:solidFill>
                  <a:schemeClr val="tx1"/>
                </a:solidFill>
              </a:rPr>
              <a:t>Continua</a:t>
            </a:r>
          </a:p>
        </p:txBody>
      </p:sp>
      <p:sp>
        <p:nvSpPr>
          <p:cNvPr id="2" name="Textfeld 17">
            <a:extLst>
              <a:ext uri="{FF2B5EF4-FFF2-40B4-BE49-F238E27FC236}">
                <a16:creationId xmlns:a16="http://schemas.microsoft.com/office/drawing/2014/main" id="{506FB26B-4BBA-F0EA-E048-CE6C7D2B888B}"/>
              </a:ext>
            </a:extLst>
          </p:cNvPr>
          <p:cNvSpPr txBox="1">
            <a:spLocks/>
          </p:cNvSpPr>
          <p:nvPr/>
        </p:nvSpPr>
        <p:spPr>
          <a:xfrm>
            <a:off x="104412" y="7109"/>
            <a:ext cx="1234532" cy="50783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1400" b="1" noProof="1">
                <a:solidFill>
                  <a:schemeClr val="bg1">
                    <a:lumMod val="50000"/>
                  </a:schemeClr>
                </a:solidFill>
                <a:sym typeface="Futura"/>
              </a:rPr>
              <a:t>Migração </a:t>
            </a:r>
            <a:endParaRPr lang="en-US" sz="1400" b="1" noProof="1">
              <a:solidFill>
                <a:schemeClr val="bg1">
                  <a:lumMod val="50000"/>
                </a:schemeClr>
              </a:solidFill>
            </a:endParaRPr>
          </a:p>
          <a:p>
            <a:pPr>
              <a:spcAft>
                <a:spcPts val="600"/>
              </a:spcAft>
              <a:buClr>
                <a:srgbClr val="000000"/>
              </a:buClr>
            </a:pPr>
            <a:r>
              <a:rPr lang="en-US" sz="1400" b="1" noProof="1">
                <a:solidFill>
                  <a:schemeClr val="bg1">
                    <a:lumMod val="50000"/>
                  </a:schemeClr>
                </a:solidFill>
                <a:sym typeface="Futura"/>
              </a:rPr>
              <a:t>PréXControle</a:t>
            </a:r>
            <a:endParaRPr lang="en-US" sz="1400" b="1" noProof="1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Pfeil: Fünfeck 4">
            <a:hlinkClick r:id="rId15" action="ppaction://hlinksldjump"/>
            <a:extLst>
              <a:ext uri="{FF2B5EF4-FFF2-40B4-BE49-F238E27FC236}">
                <a16:creationId xmlns:a16="http://schemas.microsoft.com/office/drawing/2014/main" id="{ADB097E9-CBB8-C822-5D3D-387D039CC19A}"/>
              </a:ext>
            </a:extLst>
          </p:cNvPr>
          <p:cNvSpPr>
            <a:spLocks/>
          </p:cNvSpPr>
          <p:nvPr>
            <p:custDataLst>
              <p:tags r:id="rId4"/>
            </p:custDataLst>
          </p:nvPr>
        </p:nvSpPr>
        <p:spPr>
          <a:xfrm>
            <a:off x="7885544" y="6313714"/>
            <a:ext cx="2101351" cy="531924"/>
          </a:xfrm>
          <a:prstGeom prst="homePlate">
            <a:avLst>
              <a:gd name="adj" fmla="val 24929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108000" rtlCol="0" anchor="ctr">
            <a:noAutofit/>
          </a:bodyPr>
          <a:lstStyle/>
          <a:p>
            <a:pPr lvl="0">
              <a:spcAft>
                <a:spcPts val="600"/>
              </a:spcAft>
              <a:buClr>
                <a:srgbClr val="000000"/>
              </a:buClr>
              <a:tabLst>
                <a:tab pos="1798638" algn="r"/>
              </a:tabLst>
            </a:pPr>
            <a:r>
              <a:rPr lang="en-US" b="1">
                <a:solidFill>
                  <a:srgbClr val="C00000"/>
                </a:solidFill>
              </a:rPr>
              <a:t>Recusa</a:t>
            </a:r>
          </a:p>
        </p:txBody>
      </p:sp>
    </p:spTree>
    <p:extLst>
      <p:ext uri="{BB962C8B-B14F-4D97-AF65-F5344CB8AC3E}">
        <p14:creationId xmlns:p14="http://schemas.microsoft.com/office/powerpoint/2010/main" val="19092365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MBAQEBAQEBAQEBAQEBAQEAAAAAAAAAAwAAAAMAAAAA/////wMAgAwAAAAAAAAAAAAAIAD///////////////8AAAD////////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QAAAACABAAC3qbaJ2yJY1DpeOQoEwbN08FAAAAAAADAAAAAAAD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GwMAAAAAAAAAAAAACAB////////////////AAAA////////////////BAAAAAIA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wEDAAAAAgD///////8MAAZQZXJzb25hbElkXzAFAAAAAAAEAAAAAAAEAAAAAQAEAAAAAAD///////8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HqbaJ2yJY1DpeOQoEwbN08DRGF0YQAWAAAAAlBlcnNvbmFsSWQAAQAAAAAAAk5hbWUACwAAAFBlcnNvbmFsSWQAEFZlcnNpb24AAAAAAAlMYXN0V3JpdGUAP8U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4146179"/>
  <p:tag name="EMPOWERCHARTSPROPERTIES_A_LENGTH" val="24576"/>
  <p:tag name="RUNTIME_ID" val="3ab60344-07a5-41c5-876c-557052e69f2d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E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rSAuxWCldGqbnB25RRCT4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rSAuxWCldGqbnB25RRCT4DRGF0YQAWAAAAAlBlcnNvbmFsSWQAAQAAAAAAAk5hbWUACwAAAFBlcnNvbmFsSWQAEFZlcnNpb24AAAAAAAlMYXN0V3JpdGUA8MQ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3676671"/>
  <p:tag name="EMPOWERCHARTSPROPERTIES_A_LENGTH" val="24576"/>
  <p:tag name="RUNTIME_ID" val="3bb1a804-826a-4bae-830b-6cfbb9647735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E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rSAuxWCldGqbnB25RRCT4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rSAuxWCldGqbnB25RRCT4DRGF0YQAWAAAAAlBlcnNvbmFsSWQAAQAAAAAAAk5hbWUACwAAAFBlcnNvbmFsSWQAEFZlcnNpb24AAAAAAAlMYXN0V3JpdGUA8MQ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3676671"/>
  <p:tag name="EMPOWERCHARTSPROPERTIES_A_LENGTH" val="24576"/>
  <p:tag name="RUNTIME_ID" val="3bb1a804-826a-4bae-830b-6cfbb9647735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MBAQEBAQEBAQEBAQEBAQEAAAAAAAAAAwAAAAMAAAAA/////wMAgAwAAAAAAAAAAAAAIAD///////////////8AAAD////////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QAAAACABAAC3qbaJ2yJY1DpeOQoEwbN08FAAAAAAADAAAAAAAD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GwMAAAAAAAAAAAAACAB////////////////AAAA////////////////BAAAAAIA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wEDAAAAAgD///////8MAAZQZXJzb25hbElkXzAFAAAAAAAEAAAAAAAEAAAAAQAEAAAAAAD///////8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HqbaJ2yJY1DpeOQoEwbN08DRGF0YQAWAAAAAlBlcnNvbmFsSWQAAQAAAAAAAk5hbWUACwAAAFBlcnNvbmFsSWQAEFZlcnNpb24AAAAAAAlMYXN0V3JpdGUAP8U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4146179"/>
  <p:tag name="EMPOWERCHARTSPROPERTIES_A_LENGTH" val="24576"/>
  <p:tag name="RUNTIME_ID" val="3ab60344-07a5-41c5-876c-557052e69f2d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E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rSAuxWCldGqbnB25RRCT4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rSAuxWCldGqbnB25RRCT4DRGF0YQAWAAAAAlBlcnNvbmFsSWQAAQAAAAAAAk5hbWUACwAAAFBlcnNvbmFsSWQAEFZlcnNpb24AAAAAAAlMYXN0V3JpdGUA8MQ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3676671"/>
  <p:tag name="EMPOWERCHARTSPROPERTIES_A_LENGTH" val="24576"/>
  <p:tag name="RUNTIME_ID" val="3bb1a804-826a-4bae-830b-6cfbb9647735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E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rSAuxWCldGqbnB25RRCT4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rSAuxWCldGqbnB25RRCT4DRGF0YQAWAAAAAlBlcnNvbmFsSWQAAQAAAAAAAk5hbWUACwAAAFBlcnNvbmFsSWQAEFZlcnNpb24AAAAAAAlMYXN0V3JpdGUA8MQ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3676671"/>
  <p:tag name="EMPOWERCHARTSPROPERTIES_A_LENGTH" val="24576"/>
  <p:tag name="RUNTIME_ID" val="3bb1a804-826a-4bae-830b-6cfbb9647735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MBAQEBAQEBAQEBAQEBAQEAAAAAAAAAAwAAAAMAAAAA/////wMAgAwAAAAAAAAAAAAAIAD///////////////8AAAD////////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QAAAACABAAC3qbaJ2yJY1DpeOQoEwbN08FAAAAAAADAAAAAAAD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GwMAAAAAAAAAAAAACAB////////////////AAAA////////////////BAAAAAIA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wEDAAAAAgD///////8MAAZQZXJzb25hbElkXzAFAAAAAAAEAAAAAAAEAAAAAQAEAAAAAAD///////8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HqbaJ2yJY1DpeOQoEwbN08DRGF0YQAWAAAAAlBlcnNvbmFsSWQAAQAAAAAAAk5hbWUACwAAAFBlcnNvbmFsSWQAEFZlcnNpb24AAAAAAAlMYXN0V3JpdGUAP8U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4146179"/>
  <p:tag name="EMPOWERCHARTSPROPERTIES_A_LENGTH" val="24576"/>
  <p:tag name="RUNTIME_ID" val="3ab60344-07a5-41c5-876c-557052e69f2d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E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rSAuxWCldGqbnB25RRCT4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rSAuxWCldGqbnB25RRCT4DRGF0YQAWAAAAAlBlcnNvbmFsSWQAAQAAAAAAAk5hbWUACwAAAFBlcnNvbmFsSWQAEFZlcnNpb24AAAAAAAlMYXN0V3JpdGUA8MQ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3676671"/>
  <p:tag name="EMPOWERCHARTSPROPERTIES_A_LENGTH" val="24576"/>
  <p:tag name="RUNTIME_ID" val="3bb1a804-826a-4bae-830b-6cfbb964773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E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rSAuxWCldGqbnB25RRCT4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rSAuxWCldGqbnB25RRCT4DRGF0YQAWAAAAAlBlcnNvbmFsSWQAAQAAAAAAAk5hbWUACwAAAFBlcnNvbmFsSWQAEFZlcnNpb24AAAAAAAlMYXN0V3JpdGUA8MQ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3676671"/>
  <p:tag name="EMPOWERCHARTSPROPERTIES_A_LENGTH" val="24576"/>
  <p:tag name="RUNTIME_ID" val="3bb1a804-826a-4bae-830b-6cfbb9647735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E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rSAuxWCldGqbnB25RRCT4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rSAuxWCldGqbnB25RRCT4DRGF0YQAWAAAAAlBlcnNvbmFsSWQAAQAAAAAAAk5hbWUACwAAAFBlcnNvbmFsSWQAEFZlcnNpb24AAAAAAAlMYXN0V3JpdGUA8MQ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3676671"/>
  <p:tag name="EMPOWERCHARTSPROPERTIES_A_LENGTH" val="24576"/>
  <p:tag name="RUNTIME_ID" val="3bb1a804-826a-4bae-830b-6cfbb9647735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MBAQEBAQEBAQEBAQEBAQEAAAAAAAAAAwAAAAMAAAAA/////wMAgAwAAAAAAAAAAAAAIAD///////////////8AAAD////////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QAAAACABAAC3qbaJ2yJY1DpeOQoEwbN08FAAAAAAADAAAAAAAD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GwMAAAAAAAAAAAAACAB////////////////AAAA////////////////BAAAAAIA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wEDAAAAAgD///////8MAAZQZXJzb25hbElkXzAFAAAAAAAEAAAAAAAEAAAAAQAEAAAAAAD///////8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HqbaJ2yJY1DpeOQoEwbN08DRGF0YQAWAAAAAlBlcnNvbmFsSWQAAQAAAAAAAk5hbWUACwAAAFBlcnNvbmFsSWQAEFZlcnNpb24AAAAAAAlMYXN0V3JpdGUAP8U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4146179"/>
  <p:tag name="EMPOWERCHARTSPROPERTIES_A_LENGTH" val="24576"/>
  <p:tag name="RUNTIME_ID" val="3ab60344-07a5-41c5-876c-557052e69f2d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E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rSAuxWCldGqbnB25RRCT4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rSAuxWCldGqbnB25RRCT4DRGF0YQAWAAAAAlBlcnNvbmFsSWQAAQAAAAAAAk5hbWUACwAAAFBlcnNvbmFsSWQAEFZlcnNpb24AAAAAAAlMYXN0V3JpdGUA8MQ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3676671"/>
  <p:tag name="EMPOWERCHARTSPROPERTIES_A_LENGTH" val="24576"/>
  <p:tag name="RUNTIME_ID" val="3bb1a804-826a-4bae-830b-6cfbb9647735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E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rSAuxWCldGqbnB25RRCT4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rSAuxWCldGqbnB25RRCT4DRGF0YQAWAAAAAlBlcnNvbmFsSWQAAQAAAAAAAk5hbWUACwAAAFBlcnNvbmFsSWQAEFZlcnNpb24AAAAAAAlMYXN0V3JpdGUA8MQ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3676671"/>
  <p:tag name="EMPOWERCHARTSPROPERTIES_A_LENGTH" val="24576"/>
  <p:tag name="RUNTIME_ID" val="3bb1a804-826a-4bae-830b-6cfbb9647735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MBAQEBAQEBAQEBAQEBAQEAAAAAAAAAAwAAAAMAAAAA/////wMAgAwAAAAAAAAAAAAAIAD///////////////8AAAD////////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QAAAACABAAC3qbaJ2yJY1DpeOQoEwbN08FAAAAAAADAAAAAAAD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GwMAAAAAAAAAAAAACAB////////////////AAAA////////////////BAAAAAIA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wEDAAAAAgD///////8MAAZQZXJzb25hbElkXzAFAAAAAAAEAAAAAAAEAAAAAQAEAAAAAAD///////8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HqbaJ2yJY1DpeOQoEwbN08DRGF0YQAWAAAAAlBlcnNvbmFsSWQAAQAAAAAAAk5hbWUACwAAAFBlcnNvbmFsSWQAEFZlcnNpb24AAAAAAAlMYXN0V3JpdGUAP8U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4146179"/>
  <p:tag name="EMPOWERCHARTSPROPERTIES_A_LENGTH" val="24576"/>
  <p:tag name="RUNTIME_ID" val="3ab60344-07a5-41c5-876c-557052e69f2d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E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rSAuxWCldGqbnB25RRCT4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rSAuxWCldGqbnB25RRCT4DRGF0YQAWAAAAAlBlcnNvbmFsSWQAAQAAAAAAAk5hbWUACwAAAFBlcnNvbmFsSWQAEFZlcnNpb24AAAAAAAlMYXN0V3JpdGUA8MQ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3676671"/>
  <p:tag name="EMPOWERCHARTSPROPERTIES_A_LENGTH" val="24576"/>
  <p:tag name="RUNTIME_ID" val="3bb1a804-826a-4bae-830b-6cfbb9647735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E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rSAuxWCldGqbnB25RRCT4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rSAuxWCldGqbnB25RRCT4DRGF0YQAWAAAAAlBlcnNvbmFsSWQAAQAAAAAAAk5hbWUACwAAAFBlcnNvbmFsSWQAEFZlcnNpb24AAAAAAAlMYXN0V3JpdGUA8MQ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3676671"/>
  <p:tag name="EMPOWERCHARTSPROPERTIES_A_LENGTH" val="24576"/>
  <p:tag name="RUNTIME_ID" val="3bb1a804-826a-4bae-830b-6cfbb964773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MBAQEBAQEBAQEBAQEBAQEAAAAAAAAAAwAAAAMAAAAA/////wMAgAwAAAAAAAAAAAAAIAD///////////////8AAAD////////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QAAAACABAAC3qbaJ2yJY1DpeOQoEwbN08FAAAAAAADAAAAAAAD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GwMAAAAAAAAAAAAACAB////////////////AAAA////////////////BAAAAAIA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wEDAAAAAgD///////8MAAZQZXJzb25hbElkXzAFAAAAAAAEAAAAAAAEAAAAAQAEAAAAAAD///////8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HqbaJ2yJY1DpeOQoEwbN08DRGF0YQAWAAAAAlBlcnNvbmFsSWQAAQAAAAAAAk5hbWUACwAAAFBlcnNvbmFsSWQAEFZlcnNpb24AAAAAAAlMYXN0V3JpdGUAP8U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4146179"/>
  <p:tag name="EMPOWERCHARTSPROPERTIES_A_LENGTH" val="24576"/>
  <p:tag name="RUNTIME_ID" val="3ab60344-07a5-41c5-876c-557052e69f2d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MBAQEBAQEBAQEBAQEBAQEAAAAAAAAAAwAAAAMAAAAA/////wMAgAwAAAAAAAAAAAAAIAD///////////////8AAAD////////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QAAAACABAAC3qbaJ2yJY1DpeOQoEwbN08FAAAAAAADAAAAAAAD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GwMAAAAAAAAAAAAACAB////////////////AAAA////////////////BAAAAAIA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wEDAAAAAgD///////8MAAZQZXJzb25hbElkXzAFAAAAAAAEAAAAAAAEAAAAAQAEAAAAAAD///////8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HqbaJ2yJY1DpeOQoEwbN08DRGF0YQAWAAAAAlBlcnNvbmFsSWQAAQAAAAAAAk5hbWUACwAAAFBlcnNvbmFsSWQAEFZlcnNpb24AAAAAAAlMYXN0V3JpdGUAP8U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4146179"/>
  <p:tag name="EMPOWERCHARTSPROPERTIES_A_LENGTH" val="24576"/>
  <p:tag name="RUNTIME_ID" val="3ab60344-07a5-41c5-876c-557052e69f2d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E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rSAuxWCldGqbnB25RRCT4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rSAuxWCldGqbnB25RRCT4DRGF0YQAWAAAAAlBlcnNvbmFsSWQAAQAAAAAAAk5hbWUACwAAAFBlcnNvbmFsSWQAEFZlcnNpb24AAAAAAAlMYXN0V3JpdGUA8MQ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3676671"/>
  <p:tag name="EMPOWERCHARTSPROPERTIES_A_LENGTH" val="24576"/>
  <p:tag name="RUNTIME_ID" val="3bb1a804-826a-4bae-830b-6cfbb9647735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E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rSAuxWCldGqbnB25RRCT4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rSAuxWCldGqbnB25RRCT4DRGF0YQAWAAAAAlBlcnNvbmFsSWQAAQAAAAAAAk5hbWUACwAAAFBlcnNvbmFsSWQAEFZlcnNpb24AAAAAAAlMYXN0V3JpdGUA8MQ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3676671"/>
  <p:tag name="EMPOWERCHARTSPROPERTIES_A_LENGTH" val="24576"/>
  <p:tag name="RUNTIME_ID" val="3bb1a804-826a-4bae-830b-6cfbb9647735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MBAQEBAQEBAQEBAQEBAQEAAAAAAAAAAwAAAAMAAAAA/////wMAgAwAAAAAAAAAAAAAIAD///////////////8AAAD////////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QAAAACABAAC3qbaJ2yJY1DpeOQoEwbN08FAAAAAAADAAAAAAAD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GwMAAAAAAAAAAAAACAB////////////////AAAA////////////////BAAAAAIA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wEDAAAAAgD///////8MAAZQZXJzb25hbElkXzAFAAAAAAAEAAAAAAAEAAAAAQAEAAAAAAD///////8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HqbaJ2yJY1DpeOQoEwbN08DRGF0YQAWAAAAAlBlcnNvbmFsSWQAAQAAAAAAAk5hbWUACwAAAFBlcnNvbmFsSWQAEFZlcnNpb24AAAAAAAlMYXN0V3JpdGUAP8U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4146179"/>
  <p:tag name="EMPOWERCHARTSPROPERTIES_A_LENGTH" val="24576"/>
  <p:tag name="RUNTIME_ID" val="3ab60344-07a5-41c5-876c-557052e69f2d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E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rSAuxWCldGqbnB25RRCT4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rSAuxWCldGqbnB25RRCT4DRGF0YQAWAAAAAlBlcnNvbmFsSWQAAQAAAAAAAk5hbWUACwAAAFBlcnNvbmFsSWQAEFZlcnNpb24AAAAAAAlMYXN0V3JpdGUA8MQ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3676671"/>
  <p:tag name="EMPOWERCHARTSPROPERTIES_A_LENGTH" val="24576"/>
  <p:tag name="RUNTIME_ID" val="3bb1a804-826a-4bae-830b-6cfbb9647735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E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rSAuxWCldGqbnB25RRCT4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rSAuxWCldGqbnB25RRCT4DRGF0YQAWAAAAAlBlcnNvbmFsSWQAAQAAAAAAAk5hbWUACwAAAFBlcnNvbmFsSWQAEFZlcnNpb24AAAAAAAlMYXN0V3JpdGUA8MQ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3676671"/>
  <p:tag name="EMPOWERCHARTSPROPERTIES_A_LENGTH" val="24576"/>
  <p:tag name="RUNTIME_ID" val="3bb1a804-826a-4bae-830b-6cfbb9647735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MBAQEBAQEBAQEBAQEBAQEAAAAAAAAAAwAAAAMAAAAA/////wMAgAwAAAAAAAAAAAAAIAD///////////////8AAAD////////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QAAAACABAAC3qbaJ2yJY1DpeOQoEwbN08FAAAAAAADAAAAAAAD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GwMAAAAAAAAAAAAACAB////////////////AAAA////////////////BAAAAAIA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wEDAAAAAgD///////8MAAZQZXJzb25hbElkXzAFAAAAAAAEAAAAAAAEAAAAAQAEAAAAAAD///////8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HqbaJ2yJY1DpeOQoEwbN08DRGF0YQAWAAAAAlBlcnNvbmFsSWQAAQAAAAAAAk5hbWUACwAAAFBlcnNvbmFsSWQAEFZlcnNpb24AAAAAAAlMYXN0V3JpdGUAP8U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4146179"/>
  <p:tag name="EMPOWERCHARTSPROPERTIES_A_LENGTH" val="24576"/>
  <p:tag name="RUNTIME_ID" val="3ab60344-07a5-41c5-876c-557052e69f2d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E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rSAuxWCldGqbnB25RRCT4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rSAuxWCldGqbnB25RRCT4DRGF0YQAWAAAAAlBlcnNvbmFsSWQAAQAAAAAAAk5hbWUACwAAAFBlcnNvbmFsSWQAEFZlcnNpb24AAAAAAAlMYXN0V3JpdGUA8MQ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3676671"/>
  <p:tag name="EMPOWERCHARTSPROPERTIES_A_LENGTH" val="24576"/>
  <p:tag name="RUNTIME_ID" val="3bb1a804-826a-4bae-830b-6cfbb964773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E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rSAuxWCldGqbnB25RRCT4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rSAuxWCldGqbnB25RRCT4DRGF0YQAWAAAAAlBlcnNvbmFsSWQAAQAAAAAAAk5hbWUACwAAAFBlcnNvbmFsSWQAEFZlcnNpb24AAAAAAAlMYXN0V3JpdGUA8MQ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3676671"/>
  <p:tag name="EMPOWERCHARTSPROPERTIES_A_LENGTH" val="24576"/>
  <p:tag name="RUNTIME_ID" val="3bb1a804-826a-4bae-830b-6cfbb9647735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E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a/4Sz6SEpBn/onj8OM6t4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a/4Sz6SEpBn/onj8OM6t4DRGF0YQAWAAAAAlBlcnNvbmFsSWQAAQAAAAAAAk5hbWUACwAAAFBlcnNvbmFsSWQAEFZlcnNpb24AAAAAAAlMYXN0V3JpdGUAInge7I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0703017569010"/>
  <p:tag name="EMPOWERCHARTSPROPERTIES_A_LENGTH" val="24576"/>
  <p:tag name="RUNTIME_ID" val="a5cf02cc-2a56-4ccf-b8d1-95edfc8a8fe0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EBAQEBAQEBAQEBAQEBAQEAAAAAAAAAAwAAAAMAAAAA/////wMAgAwAAAAAAAAAAAAAIAD///////////////8AAAD////////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QAAAACABAAC5pf4/FTHH1Km1maW6zxPcYFAAAAAAADAAAAAAAD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Jpf4/FTHH1Km1maW6zxPcYDRGF0YQAWAAAAAlBlcnNvbmFsSWQAAQAAAAAAAk5hbWUACwAAAFBlcnNvbmFsSWQAEFZlcnNpb24AAAAAAAlMYXN0V3JpdGUAUXge7I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0703017995602"/>
  <p:tag name="EMPOWERCHARTSPROPERTIES_A_LENGTH" val="24576"/>
  <p:tag name="RUNTIME_ID" val="8ebc731f-f656-4c75-bc51-ce00e484b3e5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M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iCk1mKLXVDjDDRgaNB3Qk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GwMAAAAAAAAAAAAACAB////////////////AAAA////////////////BAAAAAIA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wEDAAAAAgD///////8MAAZQZXJzb25hbElkXzAFAAAAAAAEAAAAAAAEAAAAAQAEAAAAAAD///////8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iCk1mKLXVDjDDRgaNB3QkDRGF0YQAWAAAAAlBlcnNvbmFsSWQAAQAAAAAAAk5hbWUACwAAAFBlcnNvbmFsSWQAEFZlcnNpb24AAAAAAAlMYXN0V3JpdGUAgHge7I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0703018562164"/>
  <p:tag name="EMPOWERCHARTSPROPERTIES_A_LENGTH" val="24576"/>
  <p:tag name="RUNTIME_ID" val="a47a6b58-05d4-452f-98cf-17cb1e1c0dd3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YBAQEBAQEBAQEBAQEBAQEAAAAAAAAAAwAAAAMAAAAA/////wMAgAwAAAAAAAAAAAAAIAD///////////////8AAAD////////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QAAAACABAAC7YLIE8XI9NNoBQOyFuYed8FAAAAAAADAAAAAAAD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EgMAAAAAAAAAAAAACAB////////////////AAAA////////////////BAAAAAIA////////BAAAAAIA////////BAAAAAIA////////BAAAAAIA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BgEDAAAAAgD///////8MAAZQZXJzb25hbElkXzAFAAAAAAAEAAAAAAAEAAAAAQAEAAAAAAD///////8EAAAAAAD///////8EAAAAAAD///////8EAAAAAAD///////8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LYLIE8XI9NNoBQOyFuYed8DRGF0YQAWAAAAAlBlcnNvbmFsSWQAAQAAAAAAAk5hbWUACwAAAFBlcnNvbmFsSWQAEFZlcnNpb24AAAAAAAlMYXN0V3JpdGUACXke7I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0703019833626"/>
  <p:tag name="EMPOWERCHARTSPROPERTIES_A_LENGTH" val="24576"/>
  <p:tag name="RUNTIME_ID" val="2d451f76-b1e7-43cf-8216-258d1b596108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wEBAQEBAQEBAQEBAQEBAQEAAAAAAAAAAwAAAAMAAAAA/////wMAaAwAAAAAAAAAAAAAIAD///////////////8AAAD///////////////8DAAAAAgD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DAP///////wQAAAACABAACw5KfBUqlVdDmthDxechaE8FAAAAAAADAAAAAAADAAAAAQADAAAAAAD///////8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A5KfBUqlVdDmthDxechaE8DRGF0YQAWAAAAAlBlcnNvbmFsSWQAAQAAAAAAAk5hbWUACwAAAFBlcnNvbmFsSWQAEFZlcnNpb24AAAAAAAlMYXN0V3JpdGUAL3ke7I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0703020313416"/>
  <p:tag name="EMPOWERCHARTSPROPERTIES_A_LENGTH" val="24576"/>
  <p:tag name="RUNTIME_ID" val="a9c46273-a22e-4b0e-98fc-78ba4e2ec665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I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xT1sGMDQEtLnu5lEHGuhcA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HgMAAAAAAAAAAAAACAB////////////////AAAA////////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gEDAAAAAgD///////8MAAZQZXJzb25hbElkXzAFAAAAAAAEAAAAAAAEAAAAAQA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BT1sGMDQEtLnu5lEHGuhcADRGF0YQAWAAAAAlBlcnNvbmFsSWQAAQAAAAAAAk5hbWUACwAAAFBlcnNvbmFsSWQAEFZlcnNpb24AAAAAAAlMYXN0V3JpdGUAX3ke7I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0703020793884"/>
  <p:tag name="EMPOWERCHARTSPROPERTIES_A_LENGTH" val="24576"/>
  <p:tag name="RUNTIME_ID" val="ba18ce22-4b65-4816-b281-e490b8ad46f1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MBAQEBAQEBAQEBAQEBAQEAAAAAAAAAAwAAAAMAAAAA/////wMAgAwAAAAAAAAAAAAAIAD///////////////8AAAD////////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QAAAACABAAC3qbaJ2yJY1DpeOQoEwbN08FAAAAAAADAAAAAAAD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GwMAAAAAAAAAAAAACAB////////////////AAAA////////////////BAAAAAIA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wEDAAAAAgD///////8MAAZQZXJzb25hbElkXzAFAAAAAAAEAAAAAAAEAAAAAQAEAAAAAAD///////8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HqbaJ2yJY1DpeOQoEwbN08DRGF0YQAWAAAAAlBlcnNvbmFsSWQAAQAAAAAAAk5hbWUACwAAAFBlcnNvbmFsSWQAEFZlcnNpb24AAAAAAAlMYXN0V3JpdGUAP8U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4146179"/>
  <p:tag name="EMPOWERCHARTSPROPERTIES_A_LENGTH" val="24576"/>
  <p:tag name="RUNTIME_ID" val="3ab60344-07a5-41c5-876c-557052e69f2d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E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rSAuxWCldGqbnB25RRCT4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rSAuxWCldGqbnB25RRCT4DRGF0YQAWAAAAAlBlcnNvbmFsSWQAAQAAAAAAAk5hbWUACwAAAFBlcnNvbmFsSWQAEFZlcnNpb24AAAAAAAlMYXN0V3JpdGUA8MQ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3676671"/>
  <p:tag name="EMPOWERCHARTSPROPERTIES_A_LENGTH" val="24576"/>
  <p:tag name="RUNTIME_ID" val="3bb1a804-826a-4bae-830b-6cfbb964773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E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a/4Sz6SEpBn/onj8OM6t4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a/4Sz6SEpBn/onj8OM6t4DRGF0YQAWAAAAAlBlcnNvbmFsSWQAAQAAAAAAAk5hbWUACwAAAFBlcnNvbmFsSWQAEFZlcnNpb24AAAAAAAlMYXN0V3JpdGUAInge7I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0703017569010"/>
  <p:tag name="EMPOWERCHARTSPROPERTIES_A_LENGTH" val="24576"/>
  <p:tag name="RUNTIME_ID" val="a5cf02cc-2a56-4ccf-b8d1-95edfc8a8fe0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EBAQEBAQEBAQEBAQEBAQEAAAAAAAAAAwAAAAMAAAAA/////wMAgAwAAAAAAAAAAAAAIAD///////////////8AAAD////////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QAAAACABAAC5pf4/FTHH1Km1maW6zxPcYFAAAAAAADAAAAAAAD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Jpf4/FTHH1Km1maW6zxPcYDRGF0YQAWAAAAAlBlcnNvbmFsSWQAAQAAAAAAAk5hbWUACwAAAFBlcnNvbmFsSWQAEFZlcnNpb24AAAAAAAlMYXN0V3JpdGUAUXge7I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0703017995602"/>
  <p:tag name="EMPOWERCHARTSPROPERTIES_A_LENGTH" val="24576"/>
  <p:tag name="RUNTIME_ID" val="8ebc731f-f656-4c75-bc51-ce00e484b3e5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M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iCk1mKLXVDjDDRgaNB3Qk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GwMAAAAAAAAAAAAACAB////////////////AAAA////////////////BAAAAAIA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wEDAAAAAgD///////8MAAZQZXJzb25hbElkXzAFAAAAAAAEAAAAAAAEAAAAAQAEAAAAAAD///////8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iCk1mKLXVDjDDRgaNB3QkDRGF0YQAWAAAAAlBlcnNvbmFsSWQAAQAAAAAAAk5hbWUACwAAAFBlcnNvbmFsSWQAEFZlcnNpb24AAAAAAAlMYXN0V3JpdGUAgHge7I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0703018562164"/>
  <p:tag name="EMPOWERCHARTSPROPERTIES_A_LENGTH" val="24576"/>
  <p:tag name="RUNTIME_ID" val="a47a6b58-05d4-452f-98cf-17cb1e1c0dd3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YBAQEBAQEBAQEBAQEBAQEAAAAAAAAAAwAAAAMAAAAA/////wMAgAwAAAAAAAAAAAAAIAD///////////////8AAAD////////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QAAAACABAAC7YLIE8XI9NNoBQOyFuYed8FAAAAAAADAAAAAAAD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EgMAAAAAAAAAAAAACAB////////////////AAAA////////////////BAAAAAIA////////BAAAAAIA////////BAAAAAIA////////BAAAAAIA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BgEDAAAAAgD///////8MAAZQZXJzb25hbElkXzAFAAAAAAAEAAAAAAAEAAAAAQAEAAAAAAD///////8EAAAAAAD///////8EAAAAAAD///////8EAAAAAAD///////8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LYLIE8XI9NNoBQOyFuYed8DRGF0YQAWAAAAAlBlcnNvbmFsSWQAAQAAAAAAAk5hbWUACwAAAFBlcnNvbmFsSWQAEFZlcnNpb24AAAAAAAlMYXN0V3JpdGUACXke7I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0703019833626"/>
  <p:tag name="EMPOWERCHARTSPROPERTIES_A_LENGTH" val="24576"/>
  <p:tag name="RUNTIME_ID" val="2d451f76-b1e7-43cf-8216-258d1b596108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wEBAQEBAQEBAQEBAQEBAQEAAAAAAAAAAwAAAAMAAAAA/////wMAaAwAAAAAAAAAAAAAIAD///////////////8AAAD///////////////8DAAAAAgD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DAP///////wQAAAACABAACw5KfBUqlVdDmthDxechaE8FAAAAAAADAAAAAAADAAAAAQADAAAAAAD///////8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A5KfBUqlVdDmthDxechaE8DRGF0YQAWAAAAAlBlcnNvbmFsSWQAAQAAAAAAAk5hbWUACwAAAFBlcnNvbmFsSWQAEFZlcnNpb24AAAAAAAlMYXN0V3JpdGUAL3ke7I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0703020313416"/>
  <p:tag name="EMPOWERCHARTSPROPERTIES_A_LENGTH" val="24576"/>
  <p:tag name="RUNTIME_ID" val="a9c46273-a22e-4b0e-98fc-78ba4e2ec665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I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xT1sGMDQEtLnu5lEHGuhcA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HgMAAAAAAAAAAAAACAB////////////////AAAA////////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gEDAAAAAgD///////8MAAZQZXJzb25hbElkXzAFAAAAAAAEAAAAAAAEAAAAAQA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BT1sGMDQEtLnu5lEHGuhcADRGF0YQAWAAAAAlBlcnNvbmFsSWQAAQAAAAAAAk5hbWUACwAAAFBlcnNvbmFsSWQAEFZlcnNpb24AAAAAAAlMYXN0V3JpdGUAX3ke7I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0703020793884"/>
  <p:tag name="EMPOWERCHARTSPROPERTIES_A_LENGTH" val="24576"/>
  <p:tag name="RUNTIME_ID" val="ba18ce22-4b65-4816-b281-e490b8ad46f1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M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iCk1mKLXVDjDDRgaNB3Qk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GwMAAAAAAAAAAAAACAB////////////////AAAA////////////////BAAAAAIA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wEDAAAAAgD///////8MAAZQZXJzb25hbElkXzAFAAAAAAAEAAAAAAAEAAAAAQAEAAAAAAD///////8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iCk1mKLXVDjDDRgaNB3QkDRGF0YQAWAAAAAlBlcnNvbmFsSWQAAQAAAAAAAk5hbWUACwAAAFBlcnNvbmFsSWQAEFZlcnNpb24AAAAAAAlMYXN0V3JpdGUAgHge7I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0703018562164"/>
  <p:tag name="EMPOWERCHARTSPROPERTIES_A_LENGTH" val="24576"/>
  <p:tag name="RUNTIME_ID" val="a47a6b58-05d4-452f-98cf-17cb1e1c0dd3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I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xT1sGMDQEtLnu5lEHGuhcA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HgMAAAAAAAAAAAAACAB////////////////AAAA////////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gEDAAAAAgD///////8MAAZQZXJzb25hbElkXzAFAAAAAAAEAAAAAAAEAAAAAQA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BT1sGMDQEtLnu5lEHGuhcADRGF0YQAWAAAAAlBlcnNvbmFsSWQAAQAAAAAAAk5hbWUACwAAAFBlcnNvbmFsSWQAEFZlcnNpb24AAAAAAAlMYXN0V3JpdGUAX3ke7I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0703020793884"/>
  <p:tag name="EMPOWERCHARTSPROPERTIES_A_LENGTH" val="24576"/>
  <p:tag name="RUNTIME_ID" val="ba18ce22-4b65-4816-b281-e490b8ad46f1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MBAQEBAQEBAQEBAQEBAQEAAAAAAAAAAwAAAAMAAAAA/////wMAgAwAAAAAAAAAAAAAIAD///////////////8AAAD////////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QAAAACABAAC3qbaJ2yJY1DpeOQoEwbN08FAAAAAAADAAAAAAAD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GwMAAAAAAAAAAAAACAB////////////////AAAA////////////////BAAAAAIA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wEDAAAAAgD///////8MAAZQZXJzb25hbElkXzAFAAAAAAAEAAAAAAAEAAAAAQAEAAAAAAD///////8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HqbaJ2yJY1DpeOQoEwbN08DRGF0YQAWAAAAAlBlcnNvbmFsSWQAAQAAAAAAAk5hbWUACwAAAFBlcnNvbmFsSWQAEFZlcnNpb24AAAAAAAlMYXN0V3JpdGUAP8U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4146179"/>
  <p:tag name="EMPOWERCHARTSPROPERTIES_A_LENGTH" val="24576"/>
  <p:tag name="RUNTIME_ID" val="3ab60344-07a5-41c5-876c-557052e69f2d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E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rSAuxWCldGqbnB25RRCT4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rSAuxWCldGqbnB25RRCT4DRGF0YQAWAAAAAlBlcnNvbmFsSWQAAQAAAAAAAk5hbWUACwAAAFBlcnNvbmFsSWQAEFZlcnNpb24AAAAAAAlMYXN0V3JpdGUA8MQ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3676671"/>
  <p:tag name="EMPOWERCHARTSPROPERTIES_A_LENGTH" val="24576"/>
  <p:tag name="RUNTIME_ID" val="3bb1a804-826a-4bae-830b-6cfbb964773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MBAQEBAQEBAQEBAQEBAQEAAAAAAAAAAwAAAAMAAAAA/////wMAgAwAAAAAAAAAAAAAIAD///////////////8AAAD////////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QAAAACABAAC3qbaJ2yJY1DpeOQoEwbN08FAAAAAAADAAAAAAAD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GwMAAAAAAAAAAAAACAB////////////////AAAA////////////////BAAAAAIA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wEDAAAAAgD///////8MAAZQZXJzb25hbElkXzAFAAAAAAAEAAAAAAAEAAAAAQAEAAAAAAD///////8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HqbaJ2yJY1DpeOQoEwbN08DRGF0YQAWAAAAAlBlcnNvbmFsSWQAAQAAAAAAAk5hbWUACwAAAFBlcnNvbmFsSWQAEFZlcnNpb24AAAAAAAlMYXN0V3JpdGUAP8U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4146179"/>
  <p:tag name="EMPOWERCHARTSPROPERTIES_A_LENGTH" val="24576"/>
  <p:tag name="RUNTIME_ID" val="3ab60344-07a5-41c5-876c-557052e69f2d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MBAQEBAQEBAQEBAQEBAQEAAAAAAAAAAwAAAAMAAAAA/////wMAgAwAAAAAAAAAAAAAIAD///////////////8AAAD////////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QAAAACABAAC3qbaJ2yJY1DpeOQoEwbN08FAAAAAAADAAAAAAAD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GwMAAAAAAAAAAAAACAB////////////////AAAA////////////////BAAAAAIA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wEDAAAAAgD///////8MAAZQZXJzb25hbElkXzAFAAAAAAAEAAAAAAAEAAAAAQAEAAAAAAD///////8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HqbaJ2yJY1DpeOQoEwbN08DRGF0YQAWAAAAAlBlcnNvbmFsSWQAAQAAAAAAAk5hbWUACwAAAFBlcnNvbmFsSWQAEFZlcnNpb24AAAAAAAlMYXN0V3JpdGUAP8U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4146179"/>
  <p:tag name="EMPOWERCHARTSPROPERTIES_A_LENGTH" val="24576"/>
  <p:tag name="RUNTIME_ID" val="3ab60344-07a5-41c5-876c-557052e69f2d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E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rSAuxWCldGqbnB25RRCT4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rSAuxWCldGqbnB25RRCT4DRGF0YQAWAAAAAlBlcnNvbmFsSWQAAQAAAAAAAk5hbWUACwAAAFBlcnNvbmFsSWQAEFZlcnNpb24AAAAAAAlMYXN0V3JpdGUA8MQ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3676671"/>
  <p:tag name="EMPOWERCHARTSPROPERTIES_A_LENGTH" val="24576"/>
  <p:tag name="RUNTIME_ID" val="3bb1a804-826a-4bae-830b-6cfbb9647735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E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rSAuxWCldGqbnB25RRCT4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rSAuxWCldGqbnB25RRCT4DRGF0YQAWAAAAAlBlcnNvbmFsSWQAAQAAAAAAAk5hbWUACwAAAFBlcnNvbmFsSWQAEFZlcnNpb24AAAAAAAlMYXN0V3JpdGUA8MQ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3676671"/>
  <p:tag name="EMPOWERCHARTSPROPERTIES_A_LENGTH" val="24576"/>
  <p:tag name="RUNTIME_ID" val="3bb1a804-826a-4bae-830b-6cfbb9647735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MBAQEBAQEBAQEBAQEBAQEAAAAAAAAAAwAAAAMAAAAA/////wMAgAwAAAAAAAAAAAAAIAD///////////////8AAAD////////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QAAAACABAAC3qbaJ2yJY1DpeOQoEwbN08FAAAAAAADAAAAAAAD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GwMAAAAAAAAAAAAACAB////////////////AAAA////////////////BAAAAAIA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wEDAAAAAgD///////8MAAZQZXJzb25hbElkXzAFAAAAAAAEAAAAAAAEAAAAAQAEAAAAAAD///////8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HqbaJ2yJY1DpeOQoEwbN08DRGF0YQAWAAAAAlBlcnNvbmFsSWQAAQAAAAAAAk5hbWUACwAAAFBlcnNvbmFsSWQAEFZlcnNpb24AAAAAAAlMYXN0V3JpdGUAP8U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4146179"/>
  <p:tag name="EMPOWERCHARTSPROPERTIES_A_LENGTH" val="24576"/>
  <p:tag name="RUNTIME_ID" val="3ab60344-07a5-41c5-876c-557052e69f2d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E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rSAuxWCldGqbnB25RRCT4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rSAuxWCldGqbnB25RRCT4DRGF0YQAWAAAAAlBlcnNvbmFsSWQAAQAAAAAAAk5hbWUACwAAAFBlcnNvbmFsSWQAEFZlcnNpb24AAAAAAAlMYXN0V3JpdGUA8MQ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3676671"/>
  <p:tag name="EMPOWERCHARTSPROPERTIES_A_LENGTH" val="24576"/>
  <p:tag name="RUNTIME_ID" val="3bb1a804-826a-4bae-830b-6cfbb9647735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MBAQEBAQEBAQEBAQEBAQEAAAAAAAAAAwAAAAMAAAAA/////wMAgAwAAAAAAAAAAAAAIAD///////////////8AAAD////////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QAAAACABAAC3qbaJ2yJY1DpeOQoEwbN08FAAAAAAADAAAAAAAD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GwMAAAAAAAAAAAAACAB////////////////AAAA////////////////BAAAAAIA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wEDAAAAAgD///////8MAAZQZXJzb25hbElkXzAFAAAAAAAEAAAAAAAEAAAAAQAEAAAAAAD///////8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HqbaJ2yJY1DpeOQoEwbN08DRGF0YQAWAAAAAlBlcnNvbmFsSWQAAQAAAAAAAk5hbWUACwAAAFBlcnNvbmFsSWQAEFZlcnNpb24AAAAAAAlMYXN0V3JpdGUAP8U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4146179"/>
  <p:tag name="EMPOWERCHARTSPROPERTIES_A_LENGTH" val="24576"/>
  <p:tag name="RUNTIME_ID" val="3ab60344-07a5-41c5-876c-557052e69f2d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E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rSAuxWCldGqbnB25RRCT4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rSAuxWCldGqbnB25RRCT4DRGF0YQAWAAAAAlBlcnNvbmFsSWQAAQAAAAAAAk5hbWUACwAAAFBlcnNvbmFsSWQAEFZlcnNpb24AAAAAAAlMYXN0V3JpdGUA8MQ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3676671"/>
  <p:tag name="EMPOWERCHARTSPROPERTIES_A_LENGTH" val="24576"/>
  <p:tag name="RUNTIME_ID" val="3bb1a804-826a-4bae-830b-6cfbb9647735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E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rSAuxWCldGqbnB25RRCT4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rSAuxWCldGqbnB25RRCT4DRGF0YQAWAAAAAlBlcnNvbmFsSWQAAQAAAAAAAk5hbWUACwAAAFBlcnNvbmFsSWQAEFZlcnNpb24AAAAAAAlMYXN0V3JpdGUA8MQ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3676671"/>
  <p:tag name="EMPOWERCHARTSPROPERTIES_A_LENGTH" val="24576"/>
  <p:tag name="RUNTIME_ID" val="3bb1a804-826a-4bae-830b-6cfbb9647735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MBAQEBAQEBAQEBAQEBAQEAAAAAAAAAAwAAAAMAAAAA/////wMAgAwAAAAAAAAAAAAAIAD///////////////8AAAD////////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QAAAACABAAC3qbaJ2yJY1DpeOQoEwbN08FAAAAAAADAAAAAAAD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GwMAAAAAAAAAAAAACAB////////////////AAAA////////////////BAAAAAIA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wEDAAAAAgD///////8MAAZQZXJzb25hbElkXzAFAAAAAAAEAAAAAAAEAAAAAQAEAAAAAAD///////8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HqbaJ2yJY1DpeOQoEwbN08DRGF0YQAWAAAAAlBlcnNvbmFsSWQAAQAAAAAAAk5hbWUACwAAAFBlcnNvbmFsSWQAEFZlcnNpb24AAAAAAAlMYXN0V3JpdGUAP8U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4146179"/>
  <p:tag name="EMPOWERCHARTSPROPERTIES_A_LENGTH" val="24576"/>
  <p:tag name="RUNTIME_ID" val="3ab60344-07a5-41c5-876c-557052e69f2d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E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rSAuxWCldGqbnB25RRCT4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rSAuxWCldGqbnB25RRCT4DRGF0YQAWAAAAAlBlcnNvbmFsSWQAAQAAAAAAAk5hbWUACwAAAFBlcnNvbmFsSWQAEFZlcnNpb24AAAAAAAlMYXN0V3JpdGUA8MQ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3676671"/>
  <p:tag name="EMPOWERCHARTSPROPERTIES_A_LENGTH" val="24576"/>
  <p:tag name="RUNTIME_ID" val="3bb1a804-826a-4bae-830b-6cfbb964773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E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rSAuxWCldGqbnB25RRCT4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rSAuxWCldGqbnB25RRCT4DRGF0YQAWAAAAAlBlcnNvbmFsSWQAAQAAAAAAAk5hbWUACwAAAFBlcnNvbmFsSWQAEFZlcnNpb24AAAAAAAlMYXN0V3JpdGUA8MQ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3676671"/>
  <p:tag name="EMPOWERCHARTSPROPERTIES_A_LENGTH" val="24576"/>
  <p:tag name="RUNTIME_ID" val="3bb1a804-826a-4bae-830b-6cfbb9647735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MBAQEBAQEBAQEBAQEBAQEAAAAAAAAAAwAAAAMAAAAA/////wMAgAwAAAAAAAAAAAAAIAD///////////////8AAAD////////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QAAAACABAAC3qbaJ2yJY1DpeOQoEwbN08FAAAAAAADAAAAAAAD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GwMAAAAAAAAAAAAACAB////////////////AAAA////////////////BAAAAAIA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wEDAAAAAgD///////8MAAZQZXJzb25hbElkXzAFAAAAAAAEAAAAAAAEAAAAAQAEAAAAAAD///////8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HqbaJ2yJY1DpeOQoEwbN08DRGF0YQAWAAAAAlBlcnNvbmFsSWQAAQAAAAAAAk5hbWUACwAAAFBlcnNvbmFsSWQAEFZlcnNpb24AAAAAAAlMYXN0V3JpdGUAP8U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4146179"/>
  <p:tag name="EMPOWERCHARTSPROPERTIES_A_LENGTH" val="24576"/>
  <p:tag name="RUNTIME_ID" val="3ab60344-07a5-41c5-876c-557052e69f2d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E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rSAuxWCldGqbnB25RRCT4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rSAuxWCldGqbnB25RRCT4DRGF0YQAWAAAAAlBlcnNvbmFsSWQAAQAAAAAAAk5hbWUACwAAAFBlcnNvbmFsSWQAEFZlcnNpb24AAAAAAAlMYXN0V3JpdGUA8MQ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3676671"/>
  <p:tag name="EMPOWERCHARTSPROPERTIES_A_LENGTH" val="24576"/>
  <p:tag name="RUNTIME_ID" val="3bb1a804-826a-4bae-830b-6cfbb9647735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E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rSAuxWCldGqbnB25RRCT4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rSAuxWCldGqbnB25RRCT4DRGF0YQAWAAAAAlBlcnNvbmFsSWQAAQAAAAAAAk5hbWUACwAAAFBlcnNvbmFsSWQAEFZlcnNpb24AAAAAAAlMYXN0V3JpdGUA8MQ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3676671"/>
  <p:tag name="EMPOWERCHARTSPROPERTIES_A_LENGTH" val="24576"/>
  <p:tag name="RUNTIME_ID" val="3bb1a804-826a-4bae-830b-6cfbb9647735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MBAQEBAQEBAQEBAQEBAQEAAAAAAAAAAwAAAAMAAAAA/////wMAgAwAAAAAAAAAAAAAIAD///////////////8AAAD////////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QAAAACABAAC3qbaJ2yJY1DpeOQoEwbN08FAAAAAAADAAAAAAAD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GwMAAAAAAAAAAAAACAB////////////////AAAA////////////////BAAAAAIA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wEDAAAAAgD///////8MAAZQZXJzb25hbElkXzAFAAAAAAAEAAAAAAAEAAAAAQAEAAAAAAD///////8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HqbaJ2yJY1DpeOQoEwbN08DRGF0YQAWAAAAAlBlcnNvbmFsSWQAAQAAAAAAAk5hbWUACwAAAFBlcnNvbmFsSWQAEFZlcnNpb24AAAAAAAlMYXN0V3JpdGUAP8U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4146179"/>
  <p:tag name="EMPOWERCHARTSPROPERTIES_A_LENGTH" val="24576"/>
  <p:tag name="RUNTIME_ID" val="3ab60344-07a5-41c5-876c-557052e69f2d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E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rSAuxWCldGqbnB25RRCT4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rSAuxWCldGqbnB25RRCT4DRGF0YQAWAAAAAlBlcnNvbmFsSWQAAQAAAAAAAk5hbWUACwAAAFBlcnNvbmFsSWQAEFZlcnNpb24AAAAAAAlMYXN0V3JpdGUA8MQ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3676671"/>
  <p:tag name="EMPOWERCHARTSPROPERTIES_A_LENGTH" val="24576"/>
  <p:tag name="RUNTIME_ID" val="3bb1a804-826a-4bae-830b-6cfbb9647735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E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rSAuxWCldGqbnB25RRCT4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rSAuxWCldGqbnB25RRCT4DRGF0YQAWAAAAAlBlcnNvbmFsSWQAAQAAAAAAAk5hbWUACwAAAFBlcnNvbmFsSWQAEFZlcnNpb24AAAAAAAlMYXN0V3JpdGUA8MQ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3676671"/>
  <p:tag name="EMPOWERCHARTSPROPERTIES_A_LENGTH" val="24576"/>
  <p:tag name="RUNTIME_ID" val="3bb1a804-826a-4bae-830b-6cfbb964773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MBAQEBAQEBAQEBAQEBAQEAAAAAAAAAAwAAAAMAAAAA/////wMAgAwAAAAAAAAAAAAAIAD///////////////8AAAD////////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QAAAACABAAC3qbaJ2yJY1DpeOQoEwbN08FAAAAAAADAAAAAAAD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GwMAAAAAAAAAAAAACAB////////////////AAAA////////////////BAAAAAIA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wEDAAAAAgD///////8MAAZQZXJzb25hbElkXzAFAAAAAAAEAAAAAAAEAAAAAQAEAAAAAAD///////8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HqbaJ2yJY1DpeOQoEwbN08DRGF0YQAWAAAAAlBlcnNvbmFsSWQAAQAAAAAAAk5hbWUACwAAAFBlcnNvbmFsSWQAEFZlcnNpb24AAAAAAAlMYXN0V3JpdGUAP8U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4146179"/>
  <p:tag name="EMPOWERCHARTSPROPERTIES_A_LENGTH" val="24576"/>
  <p:tag name="RUNTIME_ID" val="3ab60344-07a5-41c5-876c-557052e69f2d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E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rSAuxWCldGqbnB25RRCT4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rSAuxWCldGqbnB25RRCT4DRGF0YQAWAAAAAlBlcnNvbmFsSWQAAQAAAAAAAk5hbWUACwAAAFBlcnNvbmFsSWQAEFZlcnNpb24AAAAAAAlMYXN0V3JpdGUA8MQ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3676671"/>
  <p:tag name="EMPOWERCHARTSPROPERTIES_A_LENGTH" val="24576"/>
  <p:tag name="RUNTIME_ID" val="3bb1a804-826a-4bae-830b-6cfbb9647735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E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rSAuxWCldGqbnB25RRCT4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rSAuxWCldGqbnB25RRCT4DRGF0YQAWAAAAAlBlcnNvbmFsSWQAAQAAAAAAAk5hbWUACwAAAFBlcnNvbmFsSWQAEFZlcnNpb24AAAAAAAlMYXN0V3JpdGUA8MQ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3676671"/>
  <p:tag name="EMPOWERCHARTSPROPERTIES_A_LENGTH" val="24576"/>
  <p:tag name="RUNTIME_ID" val="3bb1a804-826a-4bae-830b-6cfbb9647735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MBAQEBAQEBAQEBAQEBAQEAAAAAAAAAAwAAAAMAAAAA/////wMAgAwAAAAAAAAAAAAAIAD///////////////8AAAD////////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QAAAACABAAC3qbaJ2yJY1DpeOQoEwbN08FAAAAAAADAAAAAAAD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GwMAAAAAAAAAAAAACAB////////////////AAAA////////////////BAAAAAIA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wEDAAAAAgD///////8MAAZQZXJzb25hbElkXzAFAAAAAAAEAAAAAAAEAAAAAQAEAAAAAAD///////8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HqbaJ2yJY1DpeOQoEwbN08DRGF0YQAWAAAAAlBlcnNvbmFsSWQAAQAAAAAAAk5hbWUACwAAAFBlcnNvbmFsSWQAEFZlcnNpb24AAAAAAAlMYXN0V3JpdGUAP8U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4146179"/>
  <p:tag name="EMPOWERCHARTSPROPERTIES_A_LENGTH" val="24576"/>
  <p:tag name="RUNTIME_ID" val="3ab60344-07a5-41c5-876c-557052e69f2d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E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rSAuxWCldGqbnB25RRCT4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rSAuxWCldGqbnB25RRCT4DRGF0YQAWAAAAAlBlcnNvbmFsSWQAAQAAAAAAAk5hbWUACwAAAFBlcnNvbmFsSWQAEFZlcnNpb24AAAAAAAlMYXN0V3JpdGUA8MQ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3676671"/>
  <p:tag name="EMPOWERCHARTSPROPERTIES_A_LENGTH" val="24576"/>
  <p:tag name="RUNTIME_ID" val="3bb1a804-826a-4bae-830b-6cfbb9647735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E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rSAuxWCldGqbnB25RRCT4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rSAuxWCldGqbnB25RRCT4DRGF0YQAWAAAAAlBlcnNvbmFsSWQAAQAAAAAAAk5hbWUACwAAAFBlcnNvbmFsSWQAEFZlcnNpb24AAAAAAAlMYXN0V3JpdGUA8MQ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3676671"/>
  <p:tag name="EMPOWERCHARTSPROPERTIES_A_LENGTH" val="24576"/>
  <p:tag name="RUNTIME_ID" val="3bb1a804-826a-4bae-830b-6cfbb9647735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MBAQEBAQEBAQEBAQEBAQEAAAAAAAAAAwAAAAMAAAAA/////wMAgAwAAAAAAAAAAAAAIAD///////////////8AAAD////////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QAAAACABAAC3qbaJ2yJY1DpeOQoEwbN08FAAAAAAADAAAAAAAD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GwMAAAAAAAAAAAAACAB////////////////AAAA////////////////BAAAAAIA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wEDAAAAAgD///////8MAAZQZXJzb25hbElkXzAFAAAAAAAEAAAAAAAEAAAAAQAEAAAAAAD///////8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HqbaJ2yJY1DpeOQoEwbN08DRGF0YQAWAAAAAlBlcnNvbmFsSWQAAQAAAAAAAk5hbWUACwAAAFBlcnNvbmFsSWQAEFZlcnNpb24AAAAAAAlMYXN0V3JpdGUAP8U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4146179"/>
  <p:tag name="EMPOWERCHARTSPROPERTIES_A_LENGTH" val="24576"/>
  <p:tag name="RUNTIME_ID" val="3ab60344-07a5-41c5-876c-557052e69f2d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E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rSAuxWCldGqbnB25RRCT4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rSAuxWCldGqbnB25RRCT4DRGF0YQAWAAAAAlBlcnNvbmFsSWQAAQAAAAAAAk5hbWUACwAAAFBlcnNvbmFsSWQAEFZlcnNpb24AAAAAAAlMYXN0V3JpdGUA8MQ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3676671"/>
  <p:tag name="EMPOWERCHARTSPROPERTIES_A_LENGTH" val="24576"/>
  <p:tag name="RUNTIME_ID" val="3bb1a804-826a-4bae-830b-6cfbb964773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E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rSAuxWCldGqbnB25RRCT4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rSAuxWCldGqbnB25RRCT4DRGF0YQAWAAAAAlBlcnNvbmFsSWQAAQAAAAAAAk5hbWUACwAAAFBlcnNvbmFsSWQAEFZlcnNpb24AAAAAAAlMYXN0V3JpdGUA8MQ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3676671"/>
  <p:tag name="EMPOWERCHARTSPROPERTIES_A_LENGTH" val="24576"/>
  <p:tag name="RUNTIME_ID" val="3bb1a804-826a-4bae-830b-6cfbb9647735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MBAQEBAQEBAQEBAQEBAQEAAAAAAAAAAwAAAAMAAAAA/////wMAgAwAAAAAAAAAAAAAIAD///////////////8AAAD////////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QAAAACABAAC3qbaJ2yJY1DpeOQoEwbN08FAAAAAAADAAAAAAAD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GwMAAAAAAAAAAAAACAB////////////////AAAA////////////////BAAAAAIA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wEDAAAAAgD///////8MAAZQZXJzb25hbElkXzAFAAAAAAAEAAAAAAAEAAAAAQAEAAAAAAD///////8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HqbaJ2yJY1DpeOQoEwbN08DRGF0YQAWAAAAAlBlcnNvbmFsSWQAAQAAAAAAAk5hbWUACwAAAFBlcnNvbmFsSWQAEFZlcnNpb24AAAAAAAlMYXN0V3JpdGUAP8U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4146179"/>
  <p:tag name="EMPOWERCHARTSPROPERTIES_A_LENGTH" val="24576"/>
  <p:tag name="RUNTIME_ID" val="3ab60344-07a5-41c5-876c-557052e69f2d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E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rSAuxWCldGqbnB25RRCT4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rSAuxWCldGqbnB25RRCT4DRGF0YQAWAAAAAlBlcnNvbmFsSWQAAQAAAAAAAk5hbWUACwAAAFBlcnNvbmFsSWQAEFZlcnNpb24AAAAAAAlMYXN0V3JpdGUA8MQ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3676671"/>
  <p:tag name="EMPOWERCHARTSPROPERTIES_A_LENGTH" val="24576"/>
  <p:tag name="RUNTIME_ID" val="3bb1a804-826a-4bae-830b-6cfbb9647735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E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rSAuxWCldGqbnB25RRCT4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rSAuxWCldGqbnB25RRCT4DRGF0YQAWAAAAAlBlcnNvbmFsSWQAAQAAAAAAAk5hbWUACwAAAFBlcnNvbmFsSWQAEFZlcnNpb24AAAAAAAlMYXN0V3JpdGUA8MQ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3676671"/>
  <p:tag name="EMPOWERCHARTSPROPERTIES_A_LENGTH" val="24576"/>
  <p:tag name="RUNTIME_ID" val="3bb1a804-826a-4bae-830b-6cfbb9647735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MBAQEBAQEBAQEBAQEBAQEAAAAAAAAAAwAAAAMAAAAA/////wMAgAwAAAAAAAAAAAAAIAD///////////////8AAAD////////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QAAAACABAAC3qbaJ2yJY1DpeOQoEwbN08FAAAAAAADAAAAAAAD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GwMAAAAAAAAAAAAACAB////////////////AAAA////////////////BAAAAAIA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wEDAAAAAgD///////8MAAZQZXJzb25hbElkXzAFAAAAAAAEAAAAAAAEAAAAAQAEAAAAAAD///////8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HqbaJ2yJY1DpeOQoEwbN08DRGF0YQAWAAAAAlBlcnNvbmFsSWQAAQAAAAAAAk5hbWUACwAAAFBlcnNvbmFsSWQAEFZlcnNpb24AAAAAAAlMYXN0V3JpdGUAP8U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4146179"/>
  <p:tag name="EMPOWERCHARTSPROPERTIES_A_LENGTH" val="24576"/>
  <p:tag name="RUNTIME_ID" val="3ab60344-07a5-41c5-876c-557052e69f2d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E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rSAuxWCldGqbnB25RRCT4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rSAuxWCldGqbnB25RRCT4DRGF0YQAWAAAAAlBlcnNvbmFsSWQAAQAAAAAAAk5hbWUACwAAAFBlcnNvbmFsSWQAEFZlcnNpb24AAAAAAAlMYXN0V3JpdGUA8MQ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3676671"/>
  <p:tag name="EMPOWERCHARTSPROPERTIES_A_LENGTH" val="24576"/>
  <p:tag name="RUNTIME_ID" val="3bb1a804-826a-4bae-830b-6cfbb9647735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E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rSAuxWCldGqbnB25RRCT4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rSAuxWCldGqbnB25RRCT4DRGF0YQAWAAAAAlBlcnNvbmFsSWQAAQAAAAAAAk5hbWUACwAAAFBlcnNvbmFsSWQAEFZlcnNpb24AAAAAAAlMYXN0V3JpdGUA8MQ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3676671"/>
  <p:tag name="EMPOWERCHARTSPROPERTIES_A_LENGTH" val="24576"/>
  <p:tag name="RUNTIME_ID" val="3bb1a804-826a-4bae-830b-6cfbb964773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MBAQEBAQEBAQEBAQEBAQEAAAAAAAAAAwAAAAMAAAAA/////wMAgAwAAAAAAAAAAAAAIAD///////////////8AAAD////////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QAAAACABAAC3qbaJ2yJY1DpeOQoEwbN08FAAAAAAADAAAAAAAD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GwMAAAAAAAAAAAAACAB////////////////AAAA////////////////BAAAAAIA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wEDAAAAAgD///////8MAAZQZXJzb25hbElkXzAFAAAAAAAEAAAAAAAEAAAAAQAEAAAAAAD///////8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HqbaJ2yJY1DpeOQoEwbN08DRGF0YQAWAAAAAlBlcnNvbmFsSWQAAQAAAAAAAk5hbWUACwAAAFBlcnNvbmFsSWQAEFZlcnNpb24AAAAAAAlMYXN0V3JpdGUAP8U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4146179"/>
  <p:tag name="EMPOWERCHARTSPROPERTIES_A_LENGTH" val="24576"/>
  <p:tag name="RUNTIME_ID" val="3ab60344-07a5-41c5-876c-557052e69f2d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E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rSAuxWCldGqbnB25RRCT4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rSAuxWCldGqbnB25RRCT4DRGF0YQAWAAAAAlBlcnNvbmFsSWQAAQAAAAAAAk5hbWUACwAAAFBlcnNvbmFsSWQAEFZlcnNpb24AAAAAAAlMYXN0V3JpdGUA8MQ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3676671"/>
  <p:tag name="EMPOWERCHARTSPROPERTIES_A_LENGTH" val="24576"/>
  <p:tag name="RUNTIME_ID" val="3bb1a804-826a-4bae-830b-6cfbb9647735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E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rSAuxWCldGqbnB25RRCT4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rSAuxWCldGqbnB25RRCT4DRGF0YQAWAAAAAlBlcnNvbmFsSWQAAQAAAAAAAk5hbWUACwAAAFBlcnNvbmFsSWQAEFZlcnNpb24AAAAAAAlMYXN0V3JpdGUA8MQ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3676671"/>
  <p:tag name="EMPOWERCHARTSPROPERTIES_A_LENGTH" val="24576"/>
  <p:tag name="RUNTIME_ID" val="3bb1a804-826a-4bae-830b-6cfbb9647735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MBAQEBAQEBAQEBAQEBAQEAAAAAAAAAAwAAAAMAAAAA/////wMAgAwAAAAAAAAAAAAAIAD///////////////8AAAD////////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QAAAACABAAC3qbaJ2yJY1DpeOQoEwbN08FAAAAAAADAAAAAAAD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GwMAAAAAAAAAAAAACAB////////////////AAAA////////////////BAAAAAIA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wEDAAAAAgD///////8MAAZQZXJzb25hbElkXzAFAAAAAAAEAAAAAAAEAAAAAQAEAAAAAAD///////8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HqbaJ2yJY1DpeOQoEwbN08DRGF0YQAWAAAAAlBlcnNvbmFsSWQAAQAAAAAAAk5hbWUACwAAAFBlcnNvbmFsSWQAEFZlcnNpb24AAAAAAAlMYXN0V3JpdGUAP8U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4146179"/>
  <p:tag name="EMPOWERCHARTSPROPERTIES_A_LENGTH" val="24576"/>
  <p:tag name="RUNTIME_ID" val="3ab60344-07a5-41c5-876c-557052e69f2d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E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rSAuxWCldGqbnB25RRCT4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rSAuxWCldGqbnB25RRCT4DRGF0YQAWAAAAAlBlcnNvbmFsSWQAAQAAAAAAAk5hbWUACwAAAFBlcnNvbmFsSWQAEFZlcnNpb24AAAAAAAlMYXN0V3JpdGUA8MQ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3676671"/>
  <p:tag name="EMPOWERCHARTSPROPERTIES_A_LENGTH" val="24576"/>
  <p:tag name="RUNTIME_ID" val="3bb1a804-826a-4bae-830b-6cfbb9647735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E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rSAuxWCldGqbnB25RRCT4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rSAuxWCldGqbnB25RRCT4DRGF0YQAWAAAAAlBlcnNvbmFsSWQAAQAAAAAAAk5hbWUACwAAAFBlcnNvbmFsSWQAEFZlcnNpb24AAAAAAAlMYXN0V3JpdGUA8MQ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3676671"/>
  <p:tag name="EMPOWERCHARTSPROPERTIES_A_LENGTH" val="24576"/>
  <p:tag name="RUNTIME_ID" val="3bb1a804-826a-4bae-830b-6cfbb9647735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MBAQEBAQEBAQEBAQEBAQEAAAAAAAAAAwAAAAMAAAAA/////wMAgAwAAAAAAAAAAAAAIAD///////////////8AAAD////////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QAAAACABAAC3qbaJ2yJY1DpeOQoEwbN08FAAAAAAADAAAAAAAD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GwMAAAAAAAAAAAAACAB////////////////AAAA////////////////BAAAAAIA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wEDAAAAAgD///////8MAAZQZXJzb25hbElkXzAFAAAAAAAEAAAAAAAEAAAAAQAEAAAAAAD///////8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HqbaJ2yJY1DpeOQoEwbN08DRGF0YQAWAAAAAlBlcnNvbmFsSWQAAQAAAAAAAk5hbWUACwAAAFBlcnNvbmFsSWQAEFZlcnNpb24AAAAAAAlMYXN0V3JpdGUAP8U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4146179"/>
  <p:tag name="EMPOWERCHARTSPROPERTIES_A_LENGTH" val="24576"/>
  <p:tag name="RUNTIME_ID" val="3ab60344-07a5-41c5-876c-557052e69f2d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MBAQEBAQEBAQEBAQEBAQEAAAAAAAAAAwAAAAMAAAAA/////wMAgAwAAAAAAAAAAAAAIAD///////////////8AAAD////////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QAAAACABAAC3qbaJ2yJY1DpeOQoEwbN08FAAAAAAADAAAAAAAD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GwMAAAAAAAAAAAAACAB////////////////AAAA////////////////BAAAAAIA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wEDAAAAAgD///////8MAAZQZXJzb25hbElkXzAFAAAAAAAEAAAAAAAEAAAAAQAEAAAAAAD///////8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HqbaJ2yJY1DpeOQoEwbN08DRGF0YQAWAAAAAlBlcnNvbmFsSWQAAQAAAAAAAk5hbWUACwAAAFBlcnNvbmFsSWQAEFZlcnNpb24AAAAAAAlMYXN0V3JpdGUAP8U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4146179"/>
  <p:tag name="EMPOWERCHARTSPROPERTIES_A_LENGTH" val="24576"/>
  <p:tag name="RUNTIME_ID" val="3ab60344-07a5-41c5-876c-557052e69f2d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E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rSAuxWCldGqbnB25RRCT4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rSAuxWCldGqbnB25RRCT4DRGF0YQAWAAAAAlBlcnNvbmFsSWQAAQAAAAAAAk5hbWUACwAAAFBlcnNvbmFsSWQAEFZlcnNpb24AAAAAAAlMYXN0V3JpdGUA8MQ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3676671"/>
  <p:tag name="EMPOWERCHARTSPROPERTIES_A_LENGTH" val="24576"/>
  <p:tag name="RUNTIME_ID" val="3bb1a804-826a-4bae-830b-6cfbb9647735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E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rSAuxWCldGqbnB25RRCT4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rSAuxWCldGqbnB25RRCT4DRGF0YQAWAAAAAlBlcnNvbmFsSWQAAQAAAAAAAk5hbWUACwAAAFBlcnNvbmFsSWQAEFZlcnNpb24AAAAAAAlMYXN0V3JpdGUA8MQ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3676671"/>
  <p:tag name="EMPOWERCHARTSPROPERTIES_A_LENGTH" val="24576"/>
  <p:tag name="RUNTIME_ID" val="3bb1a804-826a-4bae-830b-6cfbb9647735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MBAQEBAQEBAQEBAQEBAQEAAAAAAAAAAwAAAAMAAAAA/////wMAgAwAAAAAAAAAAAAAIAD///////////////8AAAD////////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QAAAACABAAC3qbaJ2yJY1DpeOQoEwbN08FAAAAAAADAAAAAAAD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GwMAAAAAAAAAAAAACAB////////////////AAAA////////////////BAAAAAIA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wEDAAAAAgD///////8MAAZQZXJzb25hbElkXzAFAAAAAAAEAAAAAAAEAAAAAQAEAAAAAAD///////8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HqbaJ2yJY1DpeOQoEwbN08DRGF0YQAWAAAAAlBlcnNvbmFsSWQAAQAAAAAAAk5hbWUACwAAAFBlcnNvbmFsSWQAEFZlcnNpb24AAAAAAAlMYXN0V3JpdGUAP8U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4146179"/>
  <p:tag name="EMPOWERCHARTSPROPERTIES_A_LENGTH" val="24576"/>
  <p:tag name="RUNTIME_ID" val="3ab60344-07a5-41c5-876c-557052e69f2d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E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rSAuxWCldGqbnB25RRCT4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rSAuxWCldGqbnB25RRCT4DRGF0YQAWAAAAAlBlcnNvbmFsSWQAAQAAAAAAAk5hbWUACwAAAFBlcnNvbmFsSWQAEFZlcnNpb24AAAAAAAlMYXN0V3JpdGUA8MQ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3676671"/>
  <p:tag name="EMPOWERCHARTSPROPERTIES_A_LENGTH" val="24576"/>
  <p:tag name="RUNTIME_ID" val="3bb1a804-826a-4bae-830b-6cfbb9647735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E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rSAuxWCldGqbnB25RRCT4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rSAuxWCldGqbnB25RRCT4DRGF0YQAWAAAAAlBlcnNvbmFsSWQAAQAAAAAAAk5hbWUACwAAAFBlcnNvbmFsSWQAEFZlcnNpb24AAAAAAAlMYXN0V3JpdGUA8MQ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3676671"/>
  <p:tag name="EMPOWERCHARTSPROPERTIES_A_LENGTH" val="24576"/>
  <p:tag name="RUNTIME_ID" val="3bb1a804-826a-4bae-830b-6cfbb9647735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MBAQEBAQEBAQEBAQEBAQEAAAAAAAAAAwAAAAMAAAAA/////wMAgAwAAAAAAAAAAAAAIAD///////////////8AAAD////////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QAAAACABAAC3qbaJ2yJY1DpeOQoEwbN08FAAAAAAADAAAAAAAD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GwMAAAAAAAAAAAAACAB////////////////AAAA////////////////BAAAAAIA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wEDAAAAAgD///////8MAAZQZXJzb25hbElkXzAFAAAAAAAEAAAAAAAEAAAAAQAEAAAAAAD///////8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HqbaJ2yJY1DpeOQoEwbN08DRGF0YQAWAAAAAlBlcnNvbmFsSWQAAQAAAAAAAk5hbWUACwAAAFBlcnNvbmFsSWQAEFZlcnNpb24AAAAAAAlMYXN0V3JpdGUAP8U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4146179"/>
  <p:tag name="EMPOWERCHARTSPROPERTIES_A_LENGTH" val="24576"/>
  <p:tag name="RUNTIME_ID" val="3ab60344-07a5-41c5-876c-557052e69f2d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E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rSAuxWCldGqbnB25RRCT4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rSAuxWCldGqbnB25RRCT4DRGF0YQAWAAAAAlBlcnNvbmFsSWQAAQAAAAAAAk5hbWUACwAAAFBlcnNvbmFsSWQAEFZlcnNpb24AAAAAAAlMYXN0V3JpdGUA8MQ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3676671"/>
  <p:tag name="EMPOWERCHARTSPROPERTIES_A_LENGTH" val="24576"/>
  <p:tag name="RUNTIME_ID" val="3bb1a804-826a-4bae-830b-6cfbb9647735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E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rSAuxWCldGqbnB25RRCT4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rSAuxWCldGqbnB25RRCT4DRGF0YQAWAAAAAlBlcnNvbmFsSWQAAQAAAAAAAk5hbWUACwAAAFBlcnNvbmFsSWQAEFZlcnNpb24AAAAAAAlMYXN0V3JpdGUA8MQ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3676671"/>
  <p:tag name="EMPOWERCHARTSPROPERTIES_A_LENGTH" val="24576"/>
  <p:tag name="RUNTIME_ID" val="3bb1a804-826a-4bae-830b-6cfbb964773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E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rSAuxWCldGqbnB25RRCT4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rSAuxWCldGqbnB25RRCT4DRGF0YQAWAAAAAlBlcnNvbmFsSWQAAQAAAAAAAk5hbWUACwAAAFBlcnNvbmFsSWQAEFZlcnNpb24AAAAAAAlMYXN0V3JpdGUA8MQ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3676671"/>
  <p:tag name="EMPOWERCHARTSPROPERTIES_A_LENGTH" val="24576"/>
  <p:tag name="RUNTIME_ID" val="3bb1a804-826a-4bae-830b-6cfbb964773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MBAQEBAQEBAQEBAQEBAQEAAAAAAAAAAwAAAAMAAAAA/////wMAgAwAAAAAAAAAAAAAIAD///////////////8AAAD////////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QAAAACABAAC3qbaJ2yJY1DpeOQoEwbN08FAAAAAAADAAAAAAAD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GwMAAAAAAAAAAAAACAB////////////////AAAA////////////////BAAAAAIA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wEDAAAAAgD///////8MAAZQZXJzb25hbElkXzAFAAAAAAAEAAAAAAAEAAAAAQAEAAAAAAD///////8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HqbaJ2yJY1DpeOQoEwbN08DRGF0YQAWAAAAAlBlcnNvbmFsSWQAAQAAAAAAAk5hbWUACwAAAFBlcnNvbmFsSWQAEFZlcnNpb24AAAAAAAlMYXN0V3JpdGUAP8U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4146179"/>
  <p:tag name="EMPOWERCHARTSPROPERTIES_A_LENGTH" val="24576"/>
  <p:tag name="RUNTIME_ID" val="3ab60344-07a5-41c5-876c-557052e69f2d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E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rSAuxWCldGqbnB25RRCT4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rSAuxWCldGqbnB25RRCT4DRGF0YQAWAAAAAlBlcnNvbmFsSWQAAQAAAAAAAk5hbWUACwAAAFBlcnNvbmFsSWQAEFZlcnNpb24AAAAAAAlMYXN0V3JpdGUA8MQ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3676671"/>
  <p:tag name="EMPOWERCHARTSPROPERTIES_A_LENGTH" val="24576"/>
  <p:tag name="RUNTIME_ID" val="3bb1a804-826a-4bae-830b-6cfbb9647735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E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rSAuxWCldGqbnB25RRCT4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rSAuxWCldGqbnB25RRCT4DRGF0YQAWAAAAAlBlcnNvbmFsSWQAAQAAAAAAAk5hbWUACwAAAFBlcnNvbmFsSWQAEFZlcnNpb24AAAAAAAlMYXN0V3JpdGUA8MQ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3676671"/>
  <p:tag name="EMPOWERCHARTSPROPERTIES_A_LENGTH" val="24576"/>
  <p:tag name="RUNTIME_ID" val="3bb1a804-826a-4bae-830b-6cfbb9647735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MBAQEBAQEBAQEBAQEBAQEAAAAAAAAAAwAAAAMAAAAA/////wMAgAwAAAAAAAAAAAAAIAD///////////////8AAAD////////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QAAAACABAAC3qbaJ2yJY1DpeOQoEwbN08FAAAAAAADAAAAAAAD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GwMAAAAAAAAAAAAACAB////////////////AAAA////////////////BAAAAAIA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wEDAAAAAgD///////8MAAZQZXJzb25hbElkXzAFAAAAAAAEAAAAAAAEAAAAAQAEAAAAAAD///////8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HqbaJ2yJY1DpeOQoEwbN08DRGF0YQAWAAAAAlBlcnNvbmFsSWQAAQAAAAAAAk5hbWUACwAAAFBlcnNvbmFsSWQAEFZlcnNpb24AAAAAAAlMYXN0V3JpdGUAP8U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4146179"/>
  <p:tag name="EMPOWERCHARTSPROPERTIES_A_LENGTH" val="24576"/>
  <p:tag name="RUNTIME_ID" val="3ab60344-07a5-41c5-876c-557052e69f2d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E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rSAuxWCldGqbnB25RRCT4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rSAuxWCldGqbnB25RRCT4DRGF0YQAWAAAAAlBlcnNvbmFsSWQAAQAAAAAAAk5hbWUACwAAAFBlcnNvbmFsSWQAEFZlcnNpb24AAAAAAAlMYXN0V3JpdGUA8MQ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3676671"/>
  <p:tag name="EMPOWERCHARTSPROPERTIES_A_LENGTH" val="24576"/>
  <p:tag name="RUNTIME_ID" val="3bb1a804-826a-4bae-830b-6cfbb9647735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E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rSAuxWCldGqbnB25RRCT4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rSAuxWCldGqbnB25RRCT4DRGF0YQAWAAAAAlBlcnNvbmFsSWQAAQAAAAAAAk5hbWUACwAAAFBlcnNvbmFsSWQAEFZlcnNpb24AAAAAAAlMYXN0V3JpdGUA8MQ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3676671"/>
  <p:tag name="EMPOWERCHARTSPROPERTIES_A_LENGTH" val="24576"/>
  <p:tag name="RUNTIME_ID" val="3bb1a804-826a-4bae-830b-6cfbb9647735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MBAQEBAQEBAQEBAQEBAQEAAAAAAAAAAwAAAAMAAAAA/////wMAgAwAAAAAAAAAAAAAIAD///////////////8AAAD////////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QAAAACABAAC3qbaJ2yJY1DpeOQoEwbN08FAAAAAAADAAAAAAAD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GwMAAAAAAAAAAAAACAB////////////////AAAA////////////////BAAAAAIA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wEDAAAAAgD///////8MAAZQZXJzb25hbElkXzAFAAAAAAAEAAAAAAAEAAAAAQAEAAAAAAD///////8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HqbaJ2yJY1DpeOQoEwbN08DRGF0YQAWAAAAAlBlcnNvbmFsSWQAAQAAAAAAAk5hbWUACwAAAFBlcnNvbmFsSWQAEFZlcnNpb24AAAAAAAlMYXN0V3JpdGUAP8U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4146179"/>
  <p:tag name="EMPOWERCHARTSPROPERTIES_A_LENGTH" val="24576"/>
  <p:tag name="RUNTIME_ID" val="3ab60344-07a5-41c5-876c-557052e69f2d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E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rSAuxWCldGqbnB25RRCT4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rSAuxWCldGqbnB25RRCT4DRGF0YQAWAAAAAlBlcnNvbmFsSWQAAQAAAAAAAk5hbWUACwAAAFBlcnNvbmFsSWQAEFZlcnNpb24AAAAAAAlMYXN0V3JpdGUA8MQ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3676671"/>
  <p:tag name="EMPOWERCHARTSPROPERTIES_A_LENGTH" val="24576"/>
  <p:tag name="RUNTIME_ID" val="3bb1a804-826a-4bae-830b-6cfbb964773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MBAQEBAQEBAQEBAQEBAQEAAAAAAAAAAwAAAAMAAAAA/////wMAgAwAAAAAAAAAAAAAIAD///////////////8AAAD////////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QAAAACABAAC3qbaJ2yJY1DpeOQoEwbN08FAAAAAAADAAAAAAAD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GwMAAAAAAAAAAAAACAB////////////////AAAA////////////////BAAAAAIA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wEDAAAAAgD///////8MAAZQZXJzb25hbElkXzAFAAAAAAAEAAAAAAAEAAAAAQAEAAAAAAD///////8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HqbaJ2yJY1DpeOQoEwbN08DRGF0YQAWAAAAAlBlcnNvbmFsSWQAAQAAAAAAAk5hbWUACwAAAFBlcnNvbmFsSWQAEFZlcnNpb24AAAAAAAlMYXN0V3JpdGUAP8U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4146179"/>
  <p:tag name="EMPOWERCHARTSPROPERTIES_A_LENGTH" val="24576"/>
  <p:tag name="RUNTIME_ID" val="3ab60344-07a5-41c5-876c-557052e69f2d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E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rSAuxWCldGqbnB25RRCT4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rSAuxWCldGqbnB25RRCT4DRGF0YQAWAAAAAlBlcnNvbmFsSWQAAQAAAAAAAk5hbWUACwAAAFBlcnNvbmFsSWQAEFZlcnNpb24AAAAAAAlMYXN0V3JpdGUA8MQ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3676671"/>
  <p:tag name="EMPOWERCHARTSPROPERTIES_A_LENGTH" val="24576"/>
  <p:tag name="RUNTIME_ID" val="3bb1a804-826a-4bae-830b-6cfbb9647735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MBAQEBAQEBAQEBAQEBAQEAAAAAAAAAAwAAAAMAAAAA/////wMAgAwAAAAAAAAAAAAAIAD///////////////8AAAD////////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QAAAACABAAC3qbaJ2yJY1DpeOQoEwbN08FAAAAAAADAAAAAAAD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GwMAAAAAAAAAAAAACAB////////////////AAAA////////////////BAAAAAIA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wEDAAAAAgD///////8MAAZQZXJzb25hbElkXzAFAAAAAAAEAAAAAAAEAAAAAQAEAAAAAAD///////8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HqbaJ2yJY1DpeOQoEwbN08DRGF0YQAWAAAAAlBlcnNvbmFsSWQAAQAAAAAAAk5hbWUACwAAAFBlcnNvbmFsSWQAEFZlcnNpb24AAAAAAAlMYXN0V3JpdGUAP8U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4146179"/>
  <p:tag name="EMPOWERCHARTSPROPERTIES_A_LENGTH" val="24576"/>
  <p:tag name="RUNTIME_ID" val="3ab60344-07a5-41c5-876c-557052e69f2d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E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rSAuxWCldGqbnB25RRCT4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rSAuxWCldGqbnB25RRCT4DRGF0YQAWAAAAAlBlcnNvbmFsSWQAAQAAAAAAAk5hbWUACwAAAFBlcnNvbmFsSWQAEFZlcnNpb24AAAAAAAlMYXN0V3JpdGUA8MQ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3676671"/>
  <p:tag name="EMPOWERCHARTSPROPERTIES_A_LENGTH" val="24576"/>
  <p:tag name="RUNTIME_ID" val="3bb1a804-826a-4bae-830b-6cfbb9647735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E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rSAuxWCldGqbnB25RRCT4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rSAuxWCldGqbnB25RRCT4DRGF0YQAWAAAAAlBlcnNvbmFsSWQAAQAAAAAAAk5hbWUACwAAAFBlcnNvbmFsSWQAEFZlcnNpb24AAAAAAAlMYXN0V3JpdGUA8MQ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3676671"/>
  <p:tag name="EMPOWERCHARTSPROPERTIES_A_LENGTH" val="24576"/>
  <p:tag name="RUNTIME_ID" val="3bb1a804-826a-4bae-830b-6cfbb9647735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MBAQEBAQEBAQEBAQEBAQEAAAAAAAAAAwAAAAMAAAAA/////wMAgAwAAAAAAAAAAAAAIAD///////////////8AAAD////////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QAAAACABAAC3qbaJ2yJY1DpeOQoEwbN08FAAAAAAADAAAAAAAD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GwMAAAAAAAAAAAAACAB////////////////AAAA////////////////BAAAAAIA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wEDAAAAAgD///////8MAAZQZXJzb25hbElkXzAFAAAAAAAEAAAAAAAEAAAAAQAEAAAAAAD///////8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HqbaJ2yJY1DpeOQoEwbN08DRGF0YQAWAAAAAlBlcnNvbmFsSWQAAQAAAAAAAk5hbWUACwAAAFBlcnNvbmFsSWQAEFZlcnNpb24AAAAAAAlMYXN0V3JpdGUAP8U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4146179"/>
  <p:tag name="EMPOWERCHARTSPROPERTIES_A_LENGTH" val="24576"/>
  <p:tag name="RUNTIME_ID" val="3ab60344-07a5-41c5-876c-557052e69f2d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E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rSAuxWCldGqbnB25RRCT4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rSAuxWCldGqbnB25RRCT4DRGF0YQAWAAAAAlBlcnNvbmFsSWQAAQAAAAAAAk5hbWUACwAAAFBlcnNvbmFsSWQAEFZlcnNpb24AAAAAAAlMYXN0V3JpdGUA8MQ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3676671"/>
  <p:tag name="EMPOWERCHARTSPROPERTIES_A_LENGTH" val="24576"/>
  <p:tag name="RUNTIME_ID" val="3bb1a804-826a-4bae-830b-6cfbb9647735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E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4rSAuxWCldGqbnB25RRCT4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rSAuxWCldGqbnB25RRCT4DRGF0YQAWAAAAAlBlcnNvbmFsSWQAAQAAAAAAAk5hbWUACwAAAFBlcnNvbmFsSWQAEFZlcnNpb24AAAAAAAlMYXN0V3JpdGUA8MQl9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62385523676671"/>
  <p:tag name="EMPOWERCHARTSPROPERTIES_A_LENGTH" val="24576"/>
  <p:tag name="RUNTIME_ID" val="3bb1a804-826a-4bae-830b-6cfbb9647735"/>
</p:tagLst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36</Slides>
  <Notes>4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Tema do Office</vt:lpstr>
      <vt:lpstr>PowerPoint Presentation</vt:lpstr>
      <vt:lpstr>Jornada de venda</vt:lpstr>
      <vt:lpstr>Etapas de venda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ANDREIA FERREIRA DE AGUIAR</dc:creator>
  <cp:revision>1</cp:revision>
  <dcterms:created xsi:type="dcterms:W3CDTF">2025-09-29T17:55:46Z</dcterms:created>
  <dcterms:modified xsi:type="dcterms:W3CDTF">2025-10-02T19:51:56Z</dcterms:modified>
</cp:coreProperties>
</file>