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7"/>
  </p:notesMasterIdLst>
  <p:sldIdLst>
    <p:sldId id="12002" r:id="rId5"/>
    <p:sldId id="11981" r:id="rId6"/>
    <p:sldId id="11985" r:id="rId7"/>
    <p:sldId id="11988" r:id="rId8"/>
    <p:sldId id="11991" r:id="rId9"/>
    <p:sldId id="11996" r:id="rId10"/>
    <p:sldId id="11998" r:id="rId11"/>
    <p:sldId id="11997" r:id="rId12"/>
    <p:sldId id="11999" r:id="rId13"/>
    <p:sldId id="12001" r:id="rId14"/>
    <p:sldId id="12003" r:id="rId15"/>
    <p:sldId id="257" r:id="rId16"/>
    <p:sldId id="264" r:id="rId17"/>
    <p:sldId id="258" r:id="rId18"/>
    <p:sldId id="259" r:id="rId19"/>
    <p:sldId id="260" r:id="rId20"/>
    <p:sldId id="261" r:id="rId21"/>
    <p:sldId id="262" r:id="rId22"/>
    <p:sldId id="267" r:id="rId23"/>
    <p:sldId id="268" r:id="rId24"/>
    <p:sldId id="272" r:id="rId25"/>
    <p:sldId id="263" r:id="rId26"/>
  </p:sldIdLst>
  <p:sldSz cx="18288000" cy="10287000"/>
  <p:notesSz cx="6858000" cy="9144000"/>
  <p:embeddedFontLst>
    <p:embeddedFont>
      <p:font typeface="AMX" panose="020B0604020202020204" charset="0"/>
      <p:regular r:id="rId28"/>
      <p:bold r:id="rId29"/>
      <p:italic r:id="rId30"/>
      <p:boldItalic r:id="rId31"/>
    </p:embeddedFont>
    <p:embeddedFont>
      <p:font typeface="AMX" panose="020B0604020202020204" charset="0"/>
      <p:regular r:id="rId28"/>
      <p:bold r:id="rId29"/>
      <p:italic r:id="rId30"/>
      <p:boldItalic r:id="rId31"/>
    </p:embeddedFont>
    <p:embeddedFont>
      <p:font typeface="Bebas Neue" panose="020B0606020202050201" pitchFamily="34" charset="0"/>
      <p:regular r:id="rId32"/>
    </p:embeddedFont>
    <p:embeddedFont>
      <p:font typeface="Raleway" pitchFamily="2" charset="0"/>
      <p:regular r:id="rId33"/>
      <p:bold r:id="rId34"/>
      <p:italic r:id="rId35"/>
      <p:boldItalic r:id="rId36"/>
    </p:embeddedFont>
    <p:embeddedFont>
      <p:font typeface="Source Sans Pro Bold Italics" panose="020B0604020202020204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1CBC79-643B-480C-A9A1-EF09CD7F44E6}" v="26" dt="2026-05-13T20:37:21.6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NA MACHADO MAREGA" userId="3e17e04d-18b5-4bf6-8e70-63975d9a63c6" providerId="ADAL" clId="{4A6467B1-E3FE-495E-A798-21399F5345D2}"/>
    <pc:docChg chg="undo custSel addSld delSld modSld sldOrd">
      <pc:chgData name="JULIANA MACHADO MAREGA" userId="3e17e04d-18b5-4bf6-8e70-63975d9a63c6" providerId="ADAL" clId="{4A6467B1-E3FE-495E-A798-21399F5345D2}" dt="2026-05-13T20:44:45.523" v="4432" actId="207"/>
      <pc:docMkLst>
        <pc:docMk/>
      </pc:docMkLst>
      <pc:sldChg chg="modSp del mod">
        <pc:chgData name="JULIANA MACHADO MAREGA" userId="3e17e04d-18b5-4bf6-8e70-63975d9a63c6" providerId="ADAL" clId="{4A6467B1-E3FE-495E-A798-21399F5345D2}" dt="2026-05-13T20:37:23.378" v="4078" actId="47"/>
        <pc:sldMkLst>
          <pc:docMk/>
          <pc:sldMk cId="0" sldId="256"/>
        </pc:sldMkLst>
        <pc:spChg chg="mod">
          <ac:chgData name="JULIANA MACHADO MAREGA" userId="3e17e04d-18b5-4bf6-8e70-63975d9a63c6" providerId="ADAL" clId="{4A6467B1-E3FE-495E-A798-21399F5345D2}" dt="2026-05-13T20:33:57.962" v="3981" actId="20577"/>
          <ac:spMkLst>
            <pc:docMk/>
            <pc:sldMk cId="0" sldId="256"/>
            <ac:spMk id="19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5-13T19:30:42.862" v="1929" actId="1076"/>
          <ac:spMkLst>
            <pc:docMk/>
            <pc:sldMk cId="0" sldId="256"/>
            <ac:spMk id="20" creationId="{00000000-0000-0000-0000-000000000000}"/>
          </ac:spMkLst>
        </pc:spChg>
      </pc:sldChg>
      <pc:sldChg chg="modSp mod">
        <pc:chgData name="JULIANA MACHADO MAREGA" userId="3e17e04d-18b5-4bf6-8e70-63975d9a63c6" providerId="ADAL" clId="{4A6467B1-E3FE-495E-A798-21399F5345D2}" dt="2026-05-13T20:37:59.187" v="4085" actId="207"/>
        <pc:sldMkLst>
          <pc:docMk/>
          <pc:sldMk cId="0" sldId="257"/>
        </pc:sldMkLst>
        <pc:spChg chg="mod">
          <ac:chgData name="JULIANA MACHADO MAREGA" userId="3e17e04d-18b5-4bf6-8e70-63975d9a63c6" providerId="ADAL" clId="{4A6467B1-E3FE-495E-A798-21399F5345D2}" dt="2026-04-28T14:49:17.904" v="166" actId="2711"/>
          <ac:spMkLst>
            <pc:docMk/>
            <pc:sldMk cId="0" sldId="257"/>
            <ac:spMk id="7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28T14:49:17.904" v="166" actId="2711"/>
          <ac:spMkLst>
            <pc:docMk/>
            <pc:sldMk cId="0" sldId="257"/>
            <ac:spMk id="9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28T14:49:17.904" v="166" actId="2711"/>
          <ac:spMkLst>
            <pc:docMk/>
            <pc:sldMk cId="0" sldId="257"/>
            <ac:spMk id="10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28T14:49:17.904" v="166" actId="2711"/>
          <ac:spMkLst>
            <pc:docMk/>
            <pc:sldMk cId="0" sldId="257"/>
            <ac:spMk id="14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28T14:49:17.904" v="166" actId="2711"/>
          <ac:spMkLst>
            <pc:docMk/>
            <pc:sldMk cId="0" sldId="257"/>
            <ac:spMk id="16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28T14:49:17.904" v="166" actId="2711"/>
          <ac:spMkLst>
            <pc:docMk/>
            <pc:sldMk cId="0" sldId="257"/>
            <ac:spMk id="19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28T14:49:17.904" v="166" actId="2711"/>
          <ac:spMkLst>
            <pc:docMk/>
            <pc:sldMk cId="0" sldId="257"/>
            <ac:spMk id="24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28T14:49:17.904" v="166" actId="2711"/>
          <ac:spMkLst>
            <pc:docMk/>
            <pc:sldMk cId="0" sldId="257"/>
            <ac:spMk id="25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5-13T20:06:55.221" v="1957"/>
          <ac:spMkLst>
            <pc:docMk/>
            <pc:sldMk cId="0" sldId="257"/>
            <ac:spMk id="26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5-13T20:37:59.187" v="4085" actId="207"/>
          <ac:spMkLst>
            <pc:docMk/>
            <pc:sldMk cId="0" sldId="257"/>
            <ac:spMk id="27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28T14:49:17.904" v="166" actId="2711"/>
          <ac:spMkLst>
            <pc:docMk/>
            <pc:sldMk cId="0" sldId="257"/>
            <ac:spMk id="29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5-13T20:06:55.221" v="1957"/>
          <ac:spMkLst>
            <pc:docMk/>
            <pc:sldMk cId="0" sldId="257"/>
            <ac:spMk id="30" creationId="{00000000-0000-0000-0000-000000000000}"/>
          </ac:spMkLst>
        </pc:spChg>
      </pc:sldChg>
      <pc:sldChg chg="modSp mod">
        <pc:chgData name="JULIANA MACHADO MAREGA" userId="3e17e04d-18b5-4bf6-8e70-63975d9a63c6" providerId="ADAL" clId="{4A6467B1-E3FE-495E-A798-21399F5345D2}" dt="2026-05-13T20:06:55.221" v="1957"/>
        <pc:sldMkLst>
          <pc:docMk/>
          <pc:sldMk cId="0" sldId="258"/>
        </pc:sldMkLst>
        <pc:spChg chg="mod">
          <ac:chgData name="JULIANA MACHADO MAREGA" userId="3e17e04d-18b5-4bf6-8e70-63975d9a63c6" providerId="ADAL" clId="{4A6467B1-E3FE-495E-A798-21399F5345D2}" dt="2026-05-13T20:06:55.221" v="1957"/>
          <ac:spMkLst>
            <pc:docMk/>
            <pc:sldMk cId="0" sldId="258"/>
            <ac:spMk id="3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28T13:29:15.460" v="19" actId="2711"/>
          <ac:spMkLst>
            <pc:docMk/>
            <pc:sldMk cId="0" sldId="258"/>
            <ac:spMk id="4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28T14:48:56.465" v="164" actId="2711"/>
          <ac:spMkLst>
            <pc:docMk/>
            <pc:sldMk cId="0" sldId="258"/>
            <ac:spMk id="5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28T14:48:56.465" v="164" actId="2711"/>
          <ac:spMkLst>
            <pc:docMk/>
            <pc:sldMk cId="0" sldId="258"/>
            <ac:spMk id="7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28T14:48:56.465" v="164" actId="2711"/>
          <ac:spMkLst>
            <pc:docMk/>
            <pc:sldMk cId="0" sldId="258"/>
            <ac:spMk id="8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28T14:48:56.465" v="164" actId="2711"/>
          <ac:spMkLst>
            <pc:docMk/>
            <pc:sldMk cId="0" sldId="258"/>
            <ac:spMk id="10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28T14:48:56.465" v="164" actId="2711"/>
          <ac:spMkLst>
            <pc:docMk/>
            <pc:sldMk cId="0" sldId="258"/>
            <ac:spMk id="11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5-13T20:06:55.221" v="1957"/>
          <ac:spMkLst>
            <pc:docMk/>
            <pc:sldMk cId="0" sldId="258"/>
            <ac:spMk id="14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28T14:48:56.465" v="164" actId="2711"/>
          <ac:spMkLst>
            <pc:docMk/>
            <pc:sldMk cId="0" sldId="258"/>
            <ac:spMk id="19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28T14:48:56.465" v="164" actId="2711"/>
          <ac:spMkLst>
            <pc:docMk/>
            <pc:sldMk cId="0" sldId="258"/>
            <ac:spMk id="20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28T14:48:56.465" v="164" actId="2711"/>
          <ac:spMkLst>
            <pc:docMk/>
            <pc:sldMk cId="0" sldId="258"/>
            <ac:spMk id="21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28T14:48:56.465" v="164" actId="2711"/>
          <ac:spMkLst>
            <pc:docMk/>
            <pc:sldMk cId="0" sldId="258"/>
            <ac:spMk id="22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28T13:30:06.150" v="52" actId="20577"/>
          <ac:spMkLst>
            <pc:docMk/>
            <pc:sldMk cId="0" sldId="258"/>
            <ac:spMk id="23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28T13:30:20.126" v="53" actId="255"/>
          <ac:spMkLst>
            <pc:docMk/>
            <pc:sldMk cId="0" sldId="258"/>
            <ac:spMk id="24" creationId="{00000000-0000-0000-0000-000000000000}"/>
          </ac:spMkLst>
        </pc:spChg>
        <pc:grpChg chg="mod">
          <ac:chgData name="JULIANA MACHADO MAREGA" userId="3e17e04d-18b5-4bf6-8e70-63975d9a63c6" providerId="ADAL" clId="{4A6467B1-E3FE-495E-A798-21399F5345D2}" dt="2026-04-28T14:12:21.190" v="157" actId="14100"/>
          <ac:grpSpMkLst>
            <pc:docMk/>
            <pc:sldMk cId="0" sldId="258"/>
            <ac:grpSpMk id="15" creationId="{00000000-0000-0000-0000-000000000000}"/>
          </ac:grpSpMkLst>
        </pc:grpChg>
      </pc:sldChg>
      <pc:sldChg chg="delSp modSp mod">
        <pc:chgData name="JULIANA MACHADO MAREGA" userId="3e17e04d-18b5-4bf6-8e70-63975d9a63c6" providerId="ADAL" clId="{4A6467B1-E3FE-495E-A798-21399F5345D2}" dt="2026-05-13T20:39:35.003" v="4132" actId="20577"/>
        <pc:sldMkLst>
          <pc:docMk/>
          <pc:sldMk cId="0" sldId="259"/>
        </pc:sldMkLst>
        <pc:spChg chg="mod">
          <ac:chgData name="JULIANA MACHADO MAREGA" userId="3e17e04d-18b5-4bf6-8e70-63975d9a63c6" providerId="ADAL" clId="{4A6467B1-E3FE-495E-A798-21399F5345D2}" dt="2026-04-28T14:48:05.092" v="160" actId="2711"/>
          <ac:spMkLst>
            <pc:docMk/>
            <pc:sldMk cId="0" sldId="259"/>
            <ac:spMk id="5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5-13T20:06:55.221" v="1957"/>
          <ac:spMkLst>
            <pc:docMk/>
            <pc:sldMk cId="0" sldId="259"/>
            <ac:spMk id="6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28T13:37:50.397" v="69" actId="34135"/>
          <ac:spMkLst>
            <pc:docMk/>
            <pc:sldMk cId="0" sldId="259"/>
            <ac:spMk id="10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5-13T20:06:55.221" v="1957"/>
          <ac:spMkLst>
            <pc:docMk/>
            <pc:sldMk cId="0" sldId="259"/>
            <ac:spMk id="12" creationId="{00000000-0000-0000-0000-000000000000}"/>
          </ac:spMkLst>
        </pc:spChg>
        <pc:spChg chg="del">
          <ac:chgData name="JULIANA MACHADO MAREGA" userId="3e17e04d-18b5-4bf6-8e70-63975d9a63c6" providerId="ADAL" clId="{4A6467B1-E3FE-495E-A798-21399F5345D2}" dt="2026-05-13T14:32:14.022" v="1794" actId="478"/>
          <ac:spMkLst>
            <pc:docMk/>
            <pc:sldMk cId="0" sldId="259"/>
            <ac:spMk id="13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5-13T14:32:25.359" v="1796" actId="404"/>
          <ac:spMkLst>
            <pc:docMk/>
            <pc:sldMk cId="0" sldId="259"/>
            <ac:spMk id="17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5-13T14:32:25.359" v="1796" actId="404"/>
          <ac:spMkLst>
            <pc:docMk/>
            <pc:sldMk cId="0" sldId="259"/>
            <ac:spMk id="19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5-13T20:39:31.037" v="4131" actId="6549"/>
          <ac:spMkLst>
            <pc:docMk/>
            <pc:sldMk cId="0" sldId="259"/>
            <ac:spMk id="20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28T14:48:05.092" v="160" actId="2711"/>
          <ac:spMkLst>
            <pc:docMk/>
            <pc:sldMk cId="0" sldId="259"/>
            <ac:spMk id="22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5-13T14:32:25.359" v="1796" actId="404"/>
          <ac:spMkLst>
            <pc:docMk/>
            <pc:sldMk cId="0" sldId="259"/>
            <ac:spMk id="23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5-13T14:32:34.531" v="1799" actId="20577"/>
          <ac:spMkLst>
            <pc:docMk/>
            <pc:sldMk cId="0" sldId="259"/>
            <ac:spMk id="24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5-13T14:32:25.359" v="1796" actId="404"/>
          <ac:spMkLst>
            <pc:docMk/>
            <pc:sldMk cId="0" sldId="259"/>
            <ac:spMk id="27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28T14:48:05.092" v="160" actId="2711"/>
          <ac:spMkLst>
            <pc:docMk/>
            <pc:sldMk cId="0" sldId="259"/>
            <ac:spMk id="30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28T14:48:05.092" v="160" actId="2711"/>
          <ac:spMkLst>
            <pc:docMk/>
            <pc:sldMk cId="0" sldId="259"/>
            <ac:spMk id="32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5-13T14:32:25.359" v="1796" actId="404"/>
          <ac:spMkLst>
            <pc:docMk/>
            <pc:sldMk cId="0" sldId="259"/>
            <ac:spMk id="33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5-13T14:35:30.685" v="1909" actId="20577"/>
          <ac:spMkLst>
            <pc:docMk/>
            <pc:sldMk cId="0" sldId="259"/>
            <ac:spMk id="34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5-13T14:32:25.359" v="1796" actId="404"/>
          <ac:spMkLst>
            <pc:docMk/>
            <pc:sldMk cId="0" sldId="259"/>
            <ac:spMk id="36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5-13T14:32:25.359" v="1796" actId="404"/>
          <ac:spMkLst>
            <pc:docMk/>
            <pc:sldMk cId="0" sldId="259"/>
            <ac:spMk id="37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5-13T20:39:35.003" v="4132" actId="20577"/>
          <ac:spMkLst>
            <pc:docMk/>
            <pc:sldMk cId="0" sldId="259"/>
            <ac:spMk id="40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5-13T14:32:54.945" v="1805" actId="20577"/>
          <ac:spMkLst>
            <pc:docMk/>
            <pc:sldMk cId="0" sldId="259"/>
            <ac:spMk id="44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28T14:48:05.092" v="160" actId="2711"/>
          <ac:spMkLst>
            <pc:docMk/>
            <pc:sldMk cId="0" sldId="259"/>
            <ac:spMk id="52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5-13T14:33:16.908" v="1809" actId="20577"/>
          <ac:spMkLst>
            <pc:docMk/>
            <pc:sldMk cId="0" sldId="259"/>
            <ac:spMk id="54" creationId="{00000000-0000-0000-0000-000000000000}"/>
          </ac:spMkLst>
        </pc:spChg>
        <pc:grpChg chg="mod">
          <ac:chgData name="JULIANA MACHADO MAREGA" userId="3e17e04d-18b5-4bf6-8e70-63975d9a63c6" providerId="ADAL" clId="{4A6467B1-E3FE-495E-A798-21399F5345D2}" dt="2026-04-28T13:37:44.307" v="68" actId="1076"/>
          <ac:grpSpMkLst>
            <pc:docMk/>
            <pc:sldMk cId="0" sldId="259"/>
            <ac:grpSpMk id="9" creationId="{00000000-0000-0000-0000-000000000000}"/>
          </ac:grpSpMkLst>
        </pc:grpChg>
      </pc:sldChg>
      <pc:sldChg chg="delSp modSp mod">
        <pc:chgData name="JULIANA MACHADO MAREGA" userId="3e17e04d-18b5-4bf6-8e70-63975d9a63c6" providerId="ADAL" clId="{4A6467B1-E3FE-495E-A798-21399F5345D2}" dt="2026-05-13T20:10:22.876" v="2036" actId="313"/>
        <pc:sldMkLst>
          <pc:docMk/>
          <pc:sldMk cId="0" sldId="260"/>
        </pc:sldMkLst>
        <pc:spChg chg="mod">
          <ac:chgData name="JULIANA MACHADO MAREGA" userId="3e17e04d-18b5-4bf6-8e70-63975d9a63c6" providerId="ADAL" clId="{4A6467B1-E3FE-495E-A798-21399F5345D2}" dt="2026-05-13T20:06:55.221" v="1957"/>
          <ac:spMkLst>
            <pc:docMk/>
            <pc:sldMk cId="0" sldId="260"/>
            <ac:spMk id="6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5-13T14:33:38.956" v="1814" actId="404"/>
          <ac:spMkLst>
            <pc:docMk/>
            <pc:sldMk cId="0" sldId="260"/>
            <ac:spMk id="7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5-13T20:06:55.221" v="1957"/>
          <ac:spMkLst>
            <pc:docMk/>
            <pc:sldMk cId="0" sldId="260"/>
            <ac:spMk id="12" creationId="{00000000-0000-0000-0000-000000000000}"/>
          </ac:spMkLst>
        </pc:spChg>
        <pc:spChg chg="del mod">
          <ac:chgData name="JULIANA MACHADO MAREGA" userId="3e17e04d-18b5-4bf6-8e70-63975d9a63c6" providerId="ADAL" clId="{4A6467B1-E3FE-495E-A798-21399F5345D2}" dt="2026-05-13T14:33:25.995" v="1810" actId="478"/>
          <ac:spMkLst>
            <pc:docMk/>
            <pc:sldMk cId="0" sldId="260"/>
            <ac:spMk id="13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28T14:48:27.637" v="161" actId="2711"/>
          <ac:spMkLst>
            <pc:docMk/>
            <pc:sldMk cId="0" sldId="260"/>
            <ac:spMk id="16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5-13T14:33:38.956" v="1814" actId="404"/>
          <ac:spMkLst>
            <pc:docMk/>
            <pc:sldMk cId="0" sldId="260"/>
            <ac:spMk id="17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5-13T20:08:41.344" v="1964" actId="20577"/>
          <ac:spMkLst>
            <pc:docMk/>
            <pc:sldMk cId="0" sldId="260"/>
            <ac:spMk id="20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5-13T14:33:53.250" v="1815" actId="20577"/>
          <ac:spMkLst>
            <pc:docMk/>
            <pc:sldMk cId="0" sldId="260"/>
            <ac:spMk id="24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5-13T20:09:04.393" v="1969" actId="20577"/>
          <ac:spMkLst>
            <pc:docMk/>
            <pc:sldMk cId="0" sldId="260"/>
            <ac:spMk id="30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5-13T14:33:38.956" v="1814" actId="404"/>
          <ac:spMkLst>
            <pc:docMk/>
            <pc:sldMk cId="0" sldId="260"/>
            <ac:spMk id="32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5-13T14:33:59.299" v="1816" actId="20577"/>
          <ac:spMkLst>
            <pc:docMk/>
            <pc:sldMk cId="0" sldId="260"/>
            <ac:spMk id="34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5-13T14:33:38.956" v="1814" actId="404"/>
          <ac:spMkLst>
            <pc:docMk/>
            <pc:sldMk cId="0" sldId="260"/>
            <ac:spMk id="37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5-13T20:09:28.079" v="1977" actId="313"/>
          <ac:spMkLst>
            <pc:docMk/>
            <pc:sldMk cId="0" sldId="260"/>
            <ac:spMk id="40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28T14:48:27.637" v="161" actId="2711"/>
          <ac:spMkLst>
            <pc:docMk/>
            <pc:sldMk cId="0" sldId="260"/>
            <ac:spMk id="42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5-13T20:10:09.542" v="2030" actId="20577"/>
          <ac:spMkLst>
            <pc:docMk/>
            <pc:sldMk cId="0" sldId="260"/>
            <ac:spMk id="44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5-13T14:33:38.956" v="1814" actId="404"/>
          <ac:spMkLst>
            <pc:docMk/>
            <pc:sldMk cId="0" sldId="260"/>
            <ac:spMk id="47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5-13T20:10:22.876" v="2036" actId="313"/>
          <ac:spMkLst>
            <pc:docMk/>
            <pc:sldMk cId="0" sldId="260"/>
            <ac:spMk id="50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5-13T14:33:38.956" v="1814" actId="404"/>
          <ac:spMkLst>
            <pc:docMk/>
            <pc:sldMk cId="0" sldId="260"/>
            <ac:spMk id="53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5-13T14:34:04.859" v="1818" actId="20577"/>
          <ac:spMkLst>
            <pc:docMk/>
            <pc:sldMk cId="0" sldId="260"/>
            <ac:spMk id="54" creationId="{00000000-0000-0000-0000-000000000000}"/>
          </ac:spMkLst>
        </pc:spChg>
        <pc:grpChg chg="mod">
          <ac:chgData name="JULIANA MACHADO MAREGA" userId="3e17e04d-18b5-4bf6-8e70-63975d9a63c6" providerId="ADAL" clId="{4A6467B1-E3FE-495E-A798-21399F5345D2}" dt="2026-05-13T20:09:01.145" v="1968" actId="1076"/>
          <ac:grpSpMkLst>
            <pc:docMk/>
            <pc:sldMk cId="0" sldId="260"/>
            <ac:grpSpMk id="28" creationId="{00000000-0000-0000-0000-000000000000}"/>
          </ac:grpSpMkLst>
        </pc:grpChg>
      </pc:sldChg>
      <pc:sldChg chg="modSp mod">
        <pc:chgData name="JULIANA MACHADO MAREGA" userId="3e17e04d-18b5-4bf6-8e70-63975d9a63c6" providerId="ADAL" clId="{4A6467B1-E3FE-495E-A798-21399F5345D2}" dt="2026-05-13T20:40:53.119" v="4245" actId="20577"/>
        <pc:sldMkLst>
          <pc:docMk/>
          <pc:sldMk cId="0" sldId="261"/>
        </pc:sldMkLst>
        <pc:spChg chg="mod">
          <ac:chgData name="JULIANA MACHADO MAREGA" userId="3e17e04d-18b5-4bf6-8e70-63975d9a63c6" providerId="ADAL" clId="{4A6467B1-E3FE-495E-A798-21399F5345D2}" dt="2026-05-13T20:06:55.221" v="1957"/>
          <ac:spMkLst>
            <pc:docMk/>
            <pc:sldMk cId="0" sldId="261"/>
            <ac:spMk id="3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28T14:48:37.422" v="162" actId="2711"/>
          <ac:spMkLst>
            <pc:docMk/>
            <pc:sldMk cId="0" sldId="261"/>
            <ac:spMk id="4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28T14:48:37.422" v="162" actId="2711"/>
          <ac:spMkLst>
            <pc:docMk/>
            <pc:sldMk cId="0" sldId="261"/>
            <ac:spMk id="7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28T14:48:37.422" v="162" actId="2711"/>
          <ac:spMkLst>
            <pc:docMk/>
            <pc:sldMk cId="0" sldId="261"/>
            <ac:spMk id="8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28T14:48:37.422" v="162" actId="2711"/>
          <ac:spMkLst>
            <pc:docMk/>
            <pc:sldMk cId="0" sldId="261"/>
            <ac:spMk id="9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28T14:48:37.422" v="162" actId="2711"/>
          <ac:spMkLst>
            <pc:docMk/>
            <pc:sldMk cId="0" sldId="261"/>
            <ac:spMk id="11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5-13T20:06:55.221" v="1957"/>
          <ac:spMkLst>
            <pc:docMk/>
            <pc:sldMk cId="0" sldId="261"/>
            <ac:spMk id="14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5-13T20:10:49.857" v="2039" actId="255"/>
          <ac:spMkLst>
            <pc:docMk/>
            <pc:sldMk cId="0" sldId="261"/>
            <ac:spMk id="17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5-13T20:10:49.857" v="2039" actId="255"/>
          <ac:spMkLst>
            <pc:docMk/>
            <pc:sldMk cId="0" sldId="261"/>
            <ac:spMk id="18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5-13T20:40:53.119" v="4245" actId="20577"/>
          <ac:spMkLst>
            <pc:docMk/>
            <pc:sldMk cId="0" sldId="261"/>
            <ac:spMk id="19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5-13T20:10:49.857" v="2039" actId="255"/>
          <ac:spMkLst>
            <pc:docMk/>
            <pc:sldMk cId="0" sldId="261"/>
            <ac:spMk id="21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5-13T20:10:49.857" v="2039" actId="255"/>
          <ac:spMkLst>
            <pc:docMk/>
            <pc:sldMk cId="0" sldId="261"/>
            <ac:spMk id="22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5-13T20:10:49.857" v="2039" actId="255"/>
          <ac:spMkLst>
            <pc:docMk/>
            <pc:sldMk cId="0" sldId="261"/>
            <ac:spMk id="24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5-13T20:10:49.857" v="2039" actId="255"/>
          <ac:spMkLst>
            <pc:docMk/>
            <pc:sldMk cId="0" sldId="261"/>
            <ac:spMk id="25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5-13T20:11:38.423" v="2074" actId="20577"/>
          <ac:spMkLst>
            <pc:docMk/>
            <pc:sldMk cId="0" sldId="261"/>
            <ac:spMk id="26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5-13T20:11:00.877" v="2041" actId="404"/>
          <ac:spMkLst>
            <pc:docMk/>
            <pc:sldMk cId="0" sldId="261"/>
            <ac:spMk id="29" creationId="{00000000-0000-0000-0000-000000000000}"/>
          </ac:spMkLst>
        </pc:spChg>
      </pc:sldChg>
      <pc:sldChg chg="modSp mod">
        <pc:chgData name="JULIANA MACHADO MAREGA" userId="3e17e04d-18b5-4bf6-8e70-63975d9a63c6" providerId="ADAL" clId="{4A6467B1-E3FE-495E-A798-21399F5345D2}" dt="2026-05-13T20:12:21.839" v="2081" actId="20577"/>
        <pc:sldMkLst>
          <pc:docMk/>
          <pc:sldMk cId="0" sldId="262"/>
        </pc:sldMkLst>
        <pc:spChg chg="mod">
          <ac:chgData name="JULIANA MACHADO MAREGA" userId="3e17e04d-18b5-4bf6-8e70-63975d9a63c6" providerId="ADAL" clId="{4A6467B1-E3FE-495E-A798-21399F5345D2}" dt="2026-05-13T20:06:55.221" v="1957"/>
          <ac:spMkLst>
            <pc:docMk/>
            <pc:sldMk cId="0" sldId="262"/>
            <ac:spMk id="3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28T14:48:46.208" v="163" actId="2711"/>
          <ac:spMkLst>
            <pc:docMk/>
            <pc:sldMk cId="0" sldId="262"/>
            <ac:spMk id="4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28T14:48:46.208" v="163" actId="2711"/>
          <ac:spMkLst>
            <pc:docMk/>
            <pc:sldMk cId="0" sldId="262"/>
            <ac:spMk id="5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28T14:48:46.208" v="163" actId="2711"/>
          <ac:spMkLst>
            <pc:docMk/>
            <pc:sldMk cId="0" sldId="262"/>
            <ac:spMk id="6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28T14:48:46.208" v="163" actId="2711"/>
          <ac:spMkLst>
            <pc:docMk/>
            <pc:sldMk cId="0" sldId="262"/>
            <ac:spMk id="8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28T14:48:46.208" v="163" actId="2711"/>
          <ac:spMkLst>
            <pc:docMk/>
            <pc:sldMk cId="0" sldId="262"/>
            <ac:spMk id="11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28T14:48:46.208" v="163" actId="2711"/>
          <ac:spMkLst>
            <pc:docMk/>
            <pc:sldMk cId="0" sldId="262"/>
            <ac:spMk id="14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28T14:48:46.208" v="163" actId="2711"/>
          <ac:spMkLst>
            <pc:docMk/>
            <pc:sldMk cId="0" sldId="262"/>
            <ac:spMk id="17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28T13:42:15.179" v="95" actId="2711"/>
          <ac:spMkLst>
            <pc:docMk/>
            <pc:sldMk cId="0" sldId="262"/>
            <ac:spMk id="20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28T13:42:15.179" v="95" actId="2711"/>
          <ac:spMkLst>
            <pc:docMk/>
            <pc:sldMk cId="0" sldId="262"/>
            <ac:spMk id="21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28T13:42:15.179" v="95" actId="2711"/>
          <ac:spMkLst>
            <pc:docMk/>
            <pc:sldMk cId="0" sldId="262"/>
            <ac:spMk id="23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28T13:42:15.179" v="95" actId="2711"/>
          <ac:spMkLst>
            <pc:docMk/>
            <pc:sldMk cId="0" sldId="262"/>
            <ac:spMk id="24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5-13T20:06:55.221" v="1957"/>
          <ac:spMkLst>
            <pc:docMk/>
            <pc:sldMk cId="0" sldId="262"/>
            <ac:spMk id="26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28T13:47:36.421" v="100" actId="404"/>
          <ac:spMkLst>
            <pc:docMk/>
            <pc:sldMk cId="0" sldId="262"/>
            <ac:spMk id="27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28T13:49:23.577" v="147" actId="1076"/>
          <ac:spMkLst>
            <pc:docMk/>
            <pc:sldMk cId="0" sldId="262"/>
            <ac:spMk id="29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28T14:48:46.208" v="163" actId="2711"/>
          <ac:spMkLst>
            <pc:docMk/>
            <pc:sldMk cId="0" sldId="262"/>
            <ac:spMk id="30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5-13T14:50:05.329" v="1926" actId="1076"/>
          <ac:spMkLst>
            <pc:docMk/>
            <pc:sldMk cId="0" sldId="262"/>
            <ac:spMk id="31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5-13T20:12:21.839" v="2081" actId="20577"/>
          <ac:spMkLst>
            <pc:docMk/>
            <pc:sldMk cId="0" sldId="262"/>
            <ac:spMk id="32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28T13:47:36.421" v="100" actId="404"/>
          <ac:spMkLst>
            <pc:docMk/>
            <pc:sldMk cId="0" sldId="262"/>
            <ac:spMk id="33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5-13T14:49:08.151" v="1925" actId="20577"/>
          <ac:spMkLst>
            <pc:docMk/>
            <pc:sldMk cId="0" sldId="262"/>
            <ac:spMk id="34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28T13:47:36.421" v="100" actId="404"/>
          <ac:spMkLst>
            <pc:docMk/>
            <pc:sldMk cId="0" sldId="262"/>
            <ac:spMk id="35" creationId="{00000000-0000-0000-0000-000000000000}"/>
          </ac:spMkLst>
        </pc:spChg>
      </pc:sldChg>
      <pc:sldChg chg="modSp mod">
        <pc:chgData name="JULIANA MACHADO MAREGA" userId="3e17e04d-18b5-4bf6-8e70-63975d9a63c6" providerId="ADAL" clId="{4A6467B1-E3FE-495E-A798-21399F5345D2}" dt="2026-05-13T20:31:36.705" v="3946" actId="1076"/>
        <pc:sldMkLst>
          <pc:docMk/>
          <pc:sldMk cId="0" sldId="263"/>
        </pc:sldMkLst>
        <pc:spChg chg="mod">
          <ac:chgData name="JULIANA MACHADO MAREGA" userId="3e17e04d-18b5-4bf6-8e70-63975d9a63c6" providerId="ADAL" clId="{4A6467B1-E3FE-495E-A798-21399F5345D2}" dt="2026-04-28T14:49:40.970" v="168" actId="2711"/>
          <ac:spMkLst>
            <pc:docMk/>
            <pc:sldMk cId="0" sldId="263"/>
            <ac:spMk id="5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28T14:49:40.970" v="168" actId="2711"/>
          <ac:spMkLst>
            <pc:docMk/>
            <pc:sldMk cId="0" sldId="263"/>
            <ac:spMk id="6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28T14:49:40.970" v="168" actId="2711"/>
          <ac:spMkLst>
            <pc:docMk/>
            <pc:sldMk cId="0" sldId="263"/>
            <ac:spMk id="7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28T14:49:40.970" v="168" actId="2711"/>
          <ac:spMkLst>
            <pc:docMk/>
            <pc:sldMk cId="0" sldId="263"/>
            <ac:spMk id="8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28T14:49:40.970" v="168" actId="2711"/>
          <ac:spMkLst>
            <pc:docMk/>
            <pc:sldMk cId="0" sldId="263"/>
            <ac:spMk id="12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28T14:49:40.970" v="168" actId="2711"/>
          <ac:spMkLst>
            <pc:docMk/>
            <pc:sldMk cId="0" sldId="263"/>
            <ac:spMk id="16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28T14:49:40.970" v="168" actId="2711"/>
          <ac:spMkLst>
            <pc:docMk/>
            <pc:sldMk cId="0" sldId="263"/>
            <ac:spMk id="18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5-13T20:06:32.275" v="1956" actId="120"/>
          <ac:spMkLst>
            <pc:docMk/>
            <pc:sldMk cId="0" sldId="263"/>
            <ac:spMk id="19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28T14:49:40.970" v="168" actId="2711"/>
          <ac:spMkLst>
            <pc:docMk/>
            <pc:sldMk cId="0" sldId="263"/>
            <ac:spMk id="20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5-13T20:31:36.705" v="3946" actId="1076"/>
          <ac:spMkLst>
            <pc:docMk/>
            <pc:sldMk cId="0" sldId="263"/>
            <ac:spMk id="21" creationId="{00000000-0000-0000-0000-000000000000}"/>
          </ac:spMkLst>
        </pc:spChg>
      </pc:sldChg>
      <pc:sldChg chg="modSp add mod setBg">
        <pc:chgData name="JULIANA MACHADO MAREGA" userId="3e17e04d-18b5-4bf6-8e70-63975d9a63c6" providerId="ADAL" clId="{4A6467B1-E3FE-495E-A798-21399F5345D2}" dt="2026-05-13T20:39:13.719" v="4129" actId="20577"/>
        <pc:sldMkLst>
          <pc:docMk/>
          <pc:sldMk cId="0" sldId="264"/>
        </pc:sldMkLst>
        <pc:spChg chg="mod">
          <ac:chgData name="JULIANA MACHADO MAREGA" userId="3e17e04d-18b5-4bf6-8e70-63975d9a63c6" providerId="ADAL" clId="{4A6467B1-E3FE-495E-A798-21399F5345D2}" dt="2026-04-28T14:49:04.563" v="165" actId="2711"/>
          <ac:spMkLst>
            <pc:docMk/>
            <pc:sldMk cId="0" sldId="264"/>
            <ac:spMk id="4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28T14:49:04.563" v="165" actId="2711"/>
          <ac:spMkLst>
            <pc:docMk/>
            <pc:sldMk cId="0" sldId="264"/>
            <ac:spMk id="6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28T14:49:04.563" v="165" actId="2711"/>
          <ac:spMkLst>
            <pc:docMk/>
            <pc:sldMk cId="0" sldId="264"/>
            <ac:spMk id="11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28T14:49:04.563" v="165" actId="2711"/>
          <ac:spMkLst>
            <pc:docMk/>
            <pc:sldMk cId="0" sldId="264"/>
            <ac:spMk id="12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28T14:49:04.563" v="165" actId="2711"/>
          <ac:spMkLst>
            <pc:docMk/>
            <pc:sldMk cId="0" sldId="264"/>
            <ac:spMk id="18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28T14:49:04.563" v="165" actId="2711"/>
          <ac:spMkLst>
            <pc:docMk/>
            <pc:sldMk cId="0" sldId="264"/>
            <ac:spMk id="20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28T14:49:04.563" v="165" actId="2711"/>
          <ac:spMkLst>
            <pc:docMk/>
            <pc:sldMk cId="0" sldId="264"/>
            <ac:spMk id="24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28T14:49:04.563" v="165" actId="2711"/>
          <ac:spMkLst>
            <pc:docMk/>
            <pc:sldMk cId="0" sldId="264"/>
            <ac:spMk id="34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5-13T20:06:55.221" v="1957"/>
          <ac:spMkLst>
            <pc:docMk/>
            <pc:sldMk cId="0" sldId="264"/>
            <ac:spMk id="36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28T14:49:04.563" v="165" actId="2711"/>
          <ac:spMkLst>
            <pc:docMk/>
            <pc:sldMk cId="0" sldId="264"/>
            <ac:spMk id="37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5-13T20:39:13.719" v="4129" actId="20577"/>
          <ac:spMkLst>
            <pc:docMk/>
            <pc:sldMk cId="0" sldId="264"/>
            <ac:spMk id="38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28T14:49:04.563" v="165" actId="2711"/>
          <ac:spMkLst>
            <pc:docMk/>
            <pc:sldMk cId="0" sldId="264"/>
            <ac:spMk id="39" creationId="{00000000-0000-0000-0000-000000000000}"/>
          </ac:spMkLst>
        </pc:spChg>
      </pc:sldChg>
      <pc:sldChg chg="addSp delSp modSp add mod">
        <pc:chgData name="JULIANA MACHADO MAREGA" userId="3e17e04d-18b5-4bf6-8e70-63975d9a63c6" providerId="ADAL" clId="{4A6467B1-E3FE-495E-A798-21399F5345D2}" dt="2026-05-13T20:06:55.221" v="1957"/>
        <pc:sldMkLst>
          <pc:docMk/>
          <pc:sldMk cId="1992994410" sldId="267"/>
        </pc:sldMkLst>
        <pc:spChg chg="mod">
          <ac:chgData name="JULIANA MACHADO MAREGA" userId="3e17e04d-18b5-4bf6-8e70-63975d9a63c6" providerId="ADAL" clId="{4A6467B1-E3FE-495E-A798-21399F5345D2}" dt="2026-05-13T20:06:55.221" v="1957"/>
          <ac:spMkLst>
            <pc:docMk/>
            <pc:sldMk cId="1992994410" sldId="267"/>
            <ac:spMk id="3" creationId="{EC0F55B7-9F6A-E3D1-CBE3-E681BDADCAC6}"/>
          </ac:spMkLst>
        </pc:spChg>
        <pc:spChg chg="mod">
          <ac:chgData name="JULIANA MACHADO MAREGA" userId="3e17e04d-18b5-4bf6-8e70-63975d9a63c6" providerId="ADAL" clId="{4A6467B1-E3FE-495E-A798-21399F5345D2}" dt="2026-05-13T20:06:55.221" v="1957"/>
          <ac:spMkLst>
            <pc:docMk/>
            <pc:sldMk cId="1992994410" sldId="267"/>
            <ac:spMk id="26" creationId="{F9D76C52-65EC-ABCB-072B-6272D488F9BC}"/>
          </ac:spMkLst>
        </pc:spChg>
        <pc:spChg chg="add mod">
          <ac:chgData name="JULIANA MACHADO MAREGA" userId="3e17e04d-18b5-4bf6-8e70-63975d9a63c6" providerId="ADAL" clId="{4A6467B1-E3FE-495E-A798-21399F5345D2}" dt="2026-04-28T14:58:05.998" v="280" actId="1037"/>
          <ac:spMkLst>
            <pc:docMk/>
            <pc:sldMk cId="1992994410" sldId="267"/>
            <ac:spMk id="38" creationId="{1137EEAC-1A32-F194-00E2-F2079AC22252}"/>
          </ac:spMkLst>
        </pc:spChg>
        <pc:spChg chg="add mod">
          <ac:chgData name="JULIANA MACHADO MAREGA" userId="3e17e04d-18b5-4bf6-8e70-63975d9a63c6" providerId="ADAL" clId="{4A6467B1-E3FE-495E-A798-21399F5345D2}" dt="2026-04-28T14:58:05.998" v="280" actId="1037"/>
          <ac:spMkLst>
            <pc:docMk/>
            <pc:sldMk cId="1992994410" sldId="267"/>
            <ac:spMk id="39" creationId="{15B9EA60-D6B1-807C-AD47-1BE36E368414}"/>
          </ac:spMkLst>
        </pc:spChg>
        <pc:spChg chg="add mod">
          <ac:chgData name="JULIANA MACHADO MAREGA" userId="3e17e04d-18b5-4bf6-8e70-63975d9a63c6" providerId="ADAL" clId="{4A6467B1-E3FE-495E-A798-21399F5345D2}" dt="2026-04-28T14:58:05.998" v="280" actId="1037"/>
          <ac:spMkLst>
            <pc:docMk/>
            <pc:sldMk cId="1992994410" sldId="267"/>
            <ac:spMk id="40" creationId="{207DD2FA-5F43-8FFD-A61C-C3C94F38FBE5}"/>
          </ac:spMkLst>
        </pc:spChg>
        <pc:spChg chg="add mod">
          <ac:chgData name="JULIANA MACHADO MAREGA" userId="3e17e04d-18b5-4bf6-8e70-63975d9a63c6" providerId="ADAL" clId="{4A6467B1-E3FE-495E-A798-21399F5345D2}" dt="2026-04-28T14:58:52.050" v="282" actId="20577"/>
          <ac:spMkLst>
            <pc:docMk/>
            <pc:sldMk cId="1992994410" sldId="267"/>
            <ac:spMk id="44" creationId="{E8D68F97-F099-5A3F-052A-7FE28F164E70}"/>
          </ac:spMkLst>
        </pc:spChg>
        <pc:spChg chg="add mod">
          <ac:chgData name="JULIANA MACHADO MAREGA" userId="3e17e04d-18b5-4bf6-8e70-63975d9a63c6" providerId="ADAL" clId="{4A6467B1-E3FE-495E-A798-21399F5345D2}" dt="2026-04-28T14:58:05.998" v="280" actId="1037"/>
          <ac:spMkLst>
            <pc:docMk/>
            <pc:sldMk cId="1992994410" sldId="267"/>
            <ac:spMk id="45" creationId="{BE51BCCD-D0A8-AF15-2568-404895048ECF}"/>
          </ac:spMkLst>
        </pc:spChg>
        <pc:spChg chg="add mod">
          <ac:chgData name="JULIANA MACHADO MAREGA" userId="3e17e04d-18b5-4bf6-8e70-63975d9a63c6" providerId="ADAL" clId="{4A6467B1-E3FE-495E-A798-21399F5345D2}" dt="2026-04-28T14:58:05.998" v="280" actId="1037"/>
          <ac:spMkLst>
            <pc:docMk/>
            <pc:sldMk cId="1992994410" sldId="267"/>
            <ac:spMk id="46" creationId="{58064789-EEDB-495F-B08C-8C498BED29E2}"/>
          </ac:spMkLst>
        </pc:spChg>
        <pc:spChg chg="add mod">
          <ac:chgData name="JULIANA MACHADO MAREGA" userId="3e17e04d-18b5-4bf6-8e70-63975d9a63c6" providerId="ADAL" clId="{4A6467B1-E3FE-495E-A798-21399F5345D2}" dt="2026-04-28T15:00:12.500" v="393" actId="20577"/>
          <ac:spMkLst>
            <pc:docMk/>
            <pc:sldMk cId="1992994410" sldId="267"/>
            <ac:spMk id="47" creationId="{6C45BCA9-5081-4A95-071B-6A21E34A775B}"/>
          </ac:spMkLst>
        </pc:spChg>
        <pc:spChg chg="add mod">
          <ac:chgData name="JULIANA MACHADO MAREGA" userId="3e17e04d-18b5-4bf6-8e70-63975d9a63c6" providerId="ADAL" clId="{4A6467B1-E3FE-495E-A798-21399F5345D2}" dt="2026-04-28T15:00:34.521" v="406" actId="20577"/>
          <ac:spMkLst>
            <pc:docMk/>
            <pc:sldMk cId="1992994410" sldId="267"/>
            <ac:spMk id="49" creationId="{F909E309-DF38-6A27-E0EC-5A2F10554193}"/>
          </ac:spMkLst>
        </pc:spChg>
        <pc:spChg chg="add mod">
          <ac:chgData name="JULIANA MACHADO MAREGA" userId="3e17e04d-18b5-4bf6-8e70-63975d9a63c6" providerId="ADAL" clId="{4A6467B1-E3FE-495E-A798-21399F5345D2}" dt="2026-04-28T14:58:05.998" v="280" actId="1037"/>
          <ac:spMkLst>
            <pc:docMk/>
            <pc:sldMk cId="1992994410" sldId="267"/>
            <ac:spMk id="51" creationId="{7BD37665-4A86-74D8-6E75-A16CC3FA0ED7}"/>
          </ac:spMkLst>
        </pc:spChg>
        <pc:spChg chg="mod">
          <ac:chgData name="JULIANA MACHADO MAREGA" userId="3e17e04d-18b5-4bf6-8e70-63975d9a63c6" providerId="ADAL" clId="{4A6467B1-E3FE-495E-A798-21399F5345D2}" dt="2026-05-13T14:15:11.382" v="1399" actId="20577"/>
          <ac:spMkLst>
            <pc:docMk/>
            <pc:sldMk cId="1992994410" sldId="267"/>
            <ac:spMk id="52" creationId="{8127AABA-7968-08A5-881F-21E5031809F0}"/>
          </ac:spMkLst>
        </pc:spChg>
        <pc:spChg chg="add mod">
          <ac:chgData name="JULIANA MACHADO MAREGA" userId="3e17e04d-18b5-4bf6-8e70-63975d9a63c6" providerId="ADAL" clId="{4A6467B1-E3FE-495E-A798-21399F5345D2}" dt="2026-04-28T14:58:05.998" v="280" actId="1037"/>
          <ac:spMkLst>
            <pc:docMk/>
            <pc:sldMk cId="1992994410" sldId="267"/>
            <ac:spMk id="53" creationId="{C7EBA28F-6FDE-CACA-FB89-51E2E767718F}"/>
          </ac:spMkLst>
        </pc:spChg>
        <pc:spChg chg="mod">
          <ac:chgData name="JULIANA MACHADO MAREGA" userId="3e17e04d-18b5-4bf6-8e70-63975d9a63c6" providerId="ADAL" clId="{4A6467B1-E3FE-495E-A798-21399F5345D2}" dt="2026-04-28T15:01:50.656" v="517" actId="20577"/>
          <ac:spMkLst>
            <pc:docMk/>
            <pc:sldMk cId="1992994410" sldId="267"/>
            <ac:spMk id="55" creationId="{684C804C-541D-92E7-E9B1-EFC203C95C6D}"/>
          </ac:spMkLst>
        </pc:spChg>
      </pc:sldChg>
      <pc:sldChg chg="delSp modSp add mod ord">
        <pc:chgData name="JULIANA MACHADO MAREGA" userId="3e17e04d-18b5-4bf6-8e70-63975d9a63c6" providerId="ADAL" clId="{4A6467B1-E3FE-495E-A798-21399F5345D2}" dt="2026-05-13T20:43:27.688" v="4386" actId="20577"/>
        <pc:sldMkLst>
          <pc:docMk/>
          <pc:sldMk cId="3040490597" sldId="268"/>
        </pc:sldMkLst>
        <pc:spChg chg="mod">
          <ac:chgData name="JULIANA MACHADO MAREGA" userId="3e17e04d-18b5-4bf6-8e70-63975d9a63c6" providerId="ADAL" clId="{4A6467B1-E3FE-495E-A798-21399F5345D2}" dt="2026-04-28T15:14:05.194" v="987" actId="1076"/>
          <ac:spMkLst>
            <pc:docMk/>
            <pc:sldMk cId="3040490597" sldId="268"/>
            <ac:spMk id="2" creationId="{88A0515C-D8E9-2400-EC85-77DF63A53128}"/>
          </ac:spMkLst>
        </pc:spChg>
        <pc:spChg chg="mod">
          <ac:chgData name="JULIANA MACHADO MAREGA" userId="3e17e04d-18b5-4bf6-8e70-63975d9a63c6" providerId="ADAL" clId="{4A6467B1-E3FE-495E-A798-21399F5345D2}" dt="2026-05-13T20:06:55.221" v="1957"/>
          <ac:spMkLst>
            <pc:docMk/>
            <pc:sldMk cId="3040490597" sldId="268"/>
            <ac:spMk id="3" creationId="{3602EE16-CDFB-61D9-52C2-AD619AE08374}"/>
          </ac:spMkLst>
        </pc:spChg>
        <pc:spChg chg="mod">
          <ac:chgData name="JULIANA MACHADO MAREGA" userId="3e17e04d-18b5-4bf6-8e70-63975d9a63c6" providerId="ADAL" clId="{4A6467B1-E3FE-495E-A798-21399F5345D2}" dt="2026-05-13T20:41:27.614" v="4247" actId="404"/>
          <ac:spMkLst>
            <pc:docMk/>
            <pc:sldMk cId="3040490597" sldId="268"/>
            <ac:spMk id="4" creationId="{1B96EC1D-863D-D1E7-D936-F756F583B495}"/>
          </ac:spMkLst>
        </pc:spChg>
        <pc:spChg chg="mod">
          <ac:chgData name="JULIANA MACHADO MAREGA" userId="3e17e04d-18b5-4bf6-8e70-63975d9a63c6" providerId="ADAL" clId="{4A6467B1-E3FE-495E-A798-21399F5345D2}" dt="2026-04-28T15:13:53.093" v="986" actId="2711"/>
          <ac:spMkLst>
            <pc:docMk/>
            <pc:sldMk cId="3040490597" sldId="268"/>
            <ac:spMk id="6" creationId="{856BE792-7217-01B9-D1E1-FCB965AE71CA}"/>
          </ac:spMkLst>
        </pc:spChg>
        <pc:spChg chg="mod">
          <ac:chgData name="JULIANA MACHADO MAREGA" userId="3e17e04d-18b5-4bf6-8e70-63975d9a63c6" providerId="ADAL" clId="{4A6467B1-E3FE-495E-A798-21399F5345D2}" dt="2026-05-13T20:41:27.614" v="4247" actId="404"/>
          <ac:spMkLst>
            <pc:docMk/>
            <pc:sldMk cId="3040490597" sldId="268"/>
            <ac:spMk id="8" creationId="{6C26DA4C-BCF1-9B5D-4F91-1456CABAD30E}"/>
          </ac:spMkLst>
        </pc:spChg>
        <pc:spChg chg="mod">
          <ac:chgData name="JULIANA MACHADO MAREGA" userId="3e17e04d-18b5-4bf6-8e70-63975d9a63c6" providerId="ADAL" clId="{4A6467B1-E3FE-495E-A798-21399F5345D2}" dt="2026-05-13T20:41:27.614" v="4247" actId="404"/>
          <ac:spMkLst>
            <pc:docMk/>
            <pc:sldMk cId="3040490597" sldId="268"/>
            <ac:spMk id="9" creationId="{23D5E2BC-0132-F261-BBEE-5A140C235B83}"/>
          </ac:spMkLst>
        </pc:spChg>
        <pc:spChg chg="mod">
          <ac:chgData name="JULIANA MACHADO MAREGA" userId="3e17e04d-18b5-4bf6-8e70-63975d9a63c6" providerId="ADAL" clId="{4A6467B1-E3FE-495E-A798-21399F5345D2}" dt="2026-05-13T20:41:27.614" v="4247" actId="404"/>
          <ac:spMkLst>
            <pc:docMk/>
            <pc:sldMk cId="3040490597" sldId="268"/>
            <ac:spMk id="10" creationId="{3FC04498-462A-F6C9-D1B3-D425BC46237C}"/>
          </ac:spMkLst>
        </pc:spChg>
        <pc:spChg chg="mod">
          <ac:chgData name="JULIANA MACHADO MAREGA" userId="3e17e04d-18b5-4bf6-8e70-63975d9a63c6" providerId="ADAL" clId="{4A6467B1-E3FE-495E-A798-21399F5345D2}" dt="2026-05-13T20:41:27.614" v="4247" actId="404"/>
          <ac:spMkLst>
            <pc:docMk/>
            <pc:sldMk cId="3040490597" sldId="268"/>
            <ac:spMk id="11" creationId="{4E77AD70-5540-66A7-2E78-A6ECF0209643}"/>
          </ac:spMkLst>
        </pc:spChg>
        <pc:spChg chg="mod">
          <ac:chgData name="JULIANA MACHADO MAREGA" userId="3e17e04d-18b5-4bf6-8e70-63975d9a63c6" providerId="ADAL" clId="{4A6467B1-E3FE-495E-A798-21399F5345D2}" dt="2026-05-13T20:06:55.221" v="1957"/>
          <ac:spMkLst>
            <pc:docMk/>
            <pc:sldMk cId="3040490597" sldId="268"/>
            <ac:spMk id="14" creationId="{1C6FB447-1EC7-A413-7694-6EE83365BDD3}"/>
          </ac:spMkLst>
        </pc:spChg>
        <pc:spChg chg="mod">
          <ac:chgData name="JULIANA MACHADO MAREGA" userId="3e17e04d-18b5-4bf6-8e70-63975d9a63c6" providerId="ADAL" clId="{4A6467B1-E3FE-495E-A798-21399F5345D2}" dt="2026-05-13T20:41:27.614" v="4247" actId="404"/>
          <ac:spMkLst>
            <pc:docMk/>
            <pc:sldMk cId="3040490597" sldId="268"/>
            <ac:spMk id="17" creationId="{CF016791-2472-E164-0561-3C981DB582FA}"/>
          </ac:spMkLst>
        </pc:spChg>
        <pc:spChg chg="mod">
          <ac:chgData name="JULIANA MACHADO MAREGA" userId="3e17e04d-18b5-4bf6-8e70-63975d9a63c6" providerId="ADAL" clId="{4A6467B1-E3FE-495E-A798-21399F5345D2}" dt="2026-04-28T15:10:22.948" v="883"/>
          <ac:spMkLst>
            <pc:docMk/>
            <pc:sldMk cId="3040490597" sldId="268"/>
            <ac:spMk id="18" creationId="{33312A99-03A4-F4C2-022B-B6BA51D85DAF}"/>
          </ac:spMkLst>
        </pc:spChg>
        <pc:spChg chg="mod">
          <ac:chgData name="JULIANA MACHADO MAREGA" userId="3e17e04d-18b5-4bf6-8e70-63975d9a63c6" providerId="ADAL" clId="{4A6467B1-E3FE-495E-A798-21399F5345D2}" dt="2026-05-13T20:42:25.949" v="4308" actId="6549"/>
          <ac:spMkLst>
            <pc:docMk/>
            <pc:sldMk cId="3040490597" sldId="268"/>
            <ac:spMk id="19" creationId="{A4B42D0C-CF66-9B52-1083-F873123EC957}"/>
          </ac:spMkLst>
        </pc:spChg>
        <pc:spChg chg="mod">
          <ac:chgData name="JULIANA MACHADO MAREGA" userId="3e17e04d-18b5-4bf6-8e70-63975d9a63c6" providerId="ADAL" clId="{4A6467B1-E3FE-495E-A798-21399F5345D2}" dt="2026-04-28T15:17:47.001" v="1092" actId="255"/>
          <ac:spMkLst>
            <pc:docMk/>
            <pc:sldMk cId="3040490597" sldId="268"/>
            <ac:spMk id="21" creationId="{80484A57-3093-07FC-C80F-5C1C774D5E4D}"/>
          </ac:spMkLst>
        </pc:spChg>
        <pc:spChg chg="mod">
          <ac:chgData name="JULIANA MACHADO MAREGA" userId="3e17e04d-18b5-4bf6-8e70-63975d9a63c6" providerId="ADAL" clId="{4A6467B1-E3FE-495E-A798-21399F5345D2}" dt="2026-05-13T20:41:27.614" v="4247" actId="404"/>
          <ac:spMkLst>
            <pc:docMk/>
            <pc:sldMk cId="3040490597" sldId="268"/>
            <ac:spMk id="22" creationId="{508BAD58-AFE0-93B7-5E26-B42815BC600B}"/>
          </ac:spMkLst>
        </pc:spChg>
        <pc:spChg chg="mod">
          <ac:chgData name="JULIANA MACHADO MAREGA" userId="3e17e04d-18b5-4bf6-8e70-63975d9a63c6" providerId="ADAL" clId="{4A6467B1-E3FE-495E-A798-21399F5345D2}" dt="2026-04-28T15:17:47.001" v="1092" actId="255"/>
          <ac:spMkLst>
            <pc:docMk/>
            <pc:sldMk cId="3040490597" sldId="268"/>
            <ac:spMk id="24" creationId="{764769DC-F1C3-E75C-256A-A66582CF1AC6}"/>
          </ac:spMkLst>
        </pc:spChg>
        <pc:spChg chg="mod">
          <ac:chgData name="JULIANA MACHADO MAREGA" userId="3e17e04d-18b5-4bf6-8e70-63975d9a63c6" providerId="ADAL" clId="{4A6467B1-E3FE-495E-A798-21399F5345D2}" dt="2026-05-13T20:41:27.614" v="4247" actId="404"/>
          <ac:spMkLst>
            <pc:docMk/>
            <pc:sldMk cId="3040490597" sldId="268"/>
            <ac:spMk id="25" creationId="{6757FAE7-BB48-0B6D-AC71-F36E022518EC}"/>
          </ac:spMkLst>
        </pc:spChg>
        <pc:spChg chg="mod">
          <ac:chgData name="JULIANA MACHADO MAREGA" userId="3e17e04d-18b5-4bf6-8e70-63975d9a63c6" providerId="ADAL" clId="{4A6467B1-E3FE-495E-A798-21399F5345D2}" dt="2026-05-13T20:43:27.688" v="4386" actId="20577"/>
          <ac:spMkLst>
            <pc:docMk/>
            <pc:sldMk cId="3040490597" sldId="268"/>
            <ac:spMk id="26" creationId="{187076A0-EC4D-57AC-0A61-6F5CE4081E92}"/>
          </ac:spMkLst>
        </pc:spChg>
        <pc:spChg chg="mod">
          <ac:chgData name="JULIANA MACHADO MAREGA" userId="3e17e04d-18b5-4bf6-8e70-63975d9a63c6" providerId="ADAL" clId="{4A6467B1-E3FE-495E-A798-21399F5345D2}" dt="2026-04-28T15:18:03.665" v="1095" actId="403"/>
          <ac:spMkLst>
            <pc:docMk/>
            <pc:sldMk cId="3040490597" sldId="268"/>
            <ac:spMk id="28" creationId="{0FB8F305-D043-30A7-4343-4A225002AE26}"/>
          </ac:spMkLst>
        </pc:spChg>
        <pc:spChg chg="mod">
          <ac:chgData name="JULIANA MACHADO MAREGA" userId="3e17e04d-18b5-4bf6-8e70-63975d9a63c6" providerId="ADAL" clId="{4A6467B1-E3FE-495E-A798-21399F5345D2}" dt="2026-05-13T20:41:27.614" v="4247" actId="404"/>
          <ac:spMkLst>
            <pc:docMk/>
            <pc:sldMk cId="3040490597" sldId="268"/>
            <ac:spMk id="29" creationId="{A3EBA188-43C9-53E2-E0BF-6857835D74DA}"/>
          </ac:spMkLst>
        </pc:spChg>
        <pc:grpChg chg="mod">
          <ac:chgData name="JULIANA MACHADO MAREGA" userId="3e17e04d-18b5-4bf6-8e70-63975d9a63c6" providerId="ADAL" clId="{4A6467B1-E3FE-495E-A798-21399F5345D2}" dt="2026-04-28T15:10:22.948" v="883"/>
          <ac:grpSpMkLst>
            <pc:docMk/>
            <pc:sldMk cId="3040490597" sldId="268"/>
            <ac:grpSpMk id="15" creationId="{BA943CF7-7568-E71F-E772-C502FA81A135}"/>
          </ac:grpSpMkLst>
        </pc:grpChg>
        <pc:grpChg chg="mod">
          <ac:chgData name="JULIANA MACHADO MAREGA" userId="3e17e04d-18b5-4bf6-8e70-63975d9a63c6" providerId="ADAL" clId="{4A6467B1-E3FE-495E-A798-21399F5345D2}" dt="2026-04-28T15:10:22.948" v="883"/>
          <ac:grpSpMkLst>
            <pc:docMk/>
            <pc:sldMk cId="3040490597" sldId="268"/>
            <ac:grpSpMk id="16" creationId="{954B4811-24BA-4D39-8EB7-45DBFF39C369}"/>
          </ac:grpSpMkLst>
        </pc:grpChg>
      </pc:sldChg>
      <pc:sldChg chg="addSp modSp new del mod ord">
        <pc:chgData name="JULIANA MACHADO MAREGA" userId="3e17e04d-18b5-4bf6-8e70-63975d9a63c6" providerId="ADAL" clId="{4A6467B1-E3FE-495E-A798-21399F5345D2}" dt="2026-05-13T20:34:06.169" v="3983" actId="47"/>
        <pc:sldMkLst>
          <pc:docMk/>
          <pc:sldMk cId="1712919493" sldId="269"/>
        </pc:sldMkLst>
        <pc:spChg chg="add mod">
          <ac:chgData name="JULIANA MACHADO MAREGA" userId="3e17e04d-18b5-4bf6-8e70-63975d9a63c6" providerId="ADAL" clId="{4A6467B1-E3FE-495E-A798-21399F5345D2}" dt="2026-05-13T13:52:20.811" v="1388" actId="14100"/>
          <ac:spMkLst>
            <pc:docMk/>
            <pc:sldMk cId="1712919493" sldId="269"/>
            <ac:spMk id="2" creationId="{3CC6CF5F-D3CA-088A-F091-F4BEC6836B95}"/>
          </ac:spMkLst>
        </pc:spChg>
      </pc:sldChg>
      <pc:sldChg chg="addSp modSp new del mod">
        <pc:chgData name="JULIANA MACHADO MAREGA" userId="3e17e04d-18b5-4bf6-8e70-63975d9a63c6" providerId="ADAL" clId="{4A6467B1-E3FE-495E-A798-21399F5345D2}" dt="2026-05-13T20:12:04.544" v="2075" actId="47"/>
        <pc:sldMkLst>
          <pc:docMk/>
          <pc:sldMk cId="2028995835" sldId="270"/>
        </pc:sldMkLst>
        <pc:spChg chg="add mod">
          <ac:chgData name="JULIANA MACHADO MAREGA" userId="3e17e04d-18b5-4bf6-8e70-63975d9a63c6" providerId="ADAL" clId="{4A6467B1-E3FE-495E-A798-21399F5345D2}" dt="2026-05-13T13:51:06.021" v="1301" actId="20577"/>
          <ac:spMkLst>
            <pc:docMk/>
            <pc:sldMk cId="2028995835" sldId="270"/>
            <ac:spMk id="2" creationId="{ADC5F977-66EF-928E-A7E0-C5922F318D63}"/>
          </ac:spMkLst>
        </pc:spChg>
      </pc:sldChg>
      <pc:sldChg chg="modSp add del mod">
        <pc:chgData name="JULIANA MACHADO MAREGA" userId="3e17e04d-18b5-4bf6-8e70-63975d9a63c6" providerId="ADAL" clId="{4A6467B1-E3FE-495E-A798-21399F5345D2}" dt="2026-05-13T20:31:20.201" v="3944" actId="47"/>
        <pc:sldMkLst>
          <pc:docMk/>
          <pc:sldMk cId="133775389" sldId="271"/>
        </pc:sldMkLst>
        <pc:spChg chg="mod">
          <ac:chgData name="JULIANA MACHADO MAREGA" userId="3e17e04d-18b5-4bf6-8e70-63975d9a63c6" providerId="ADAL" clId="{4A6467B1-E3FE-495E-A798-21399F5345D2}" dt="2026-05-13T14:30:21.705" v="1704" actId="20577"/>
          <ac:spMkLst>
            <pc:docMk/>
            <pc:sldMk cId="133775389" sldId="271"/>
            <ac:spMk id="2" creationId="{3CE2E823-ED3C-5722-8944-ECC23BA3183B}"/>
          </ac:spMkLst>
        </pc:spChg>
      </pc:sldChg>
      <pc:sldChg chg="modSp add mod ord">
        <pc:chgData name="JULIANA MACHADO MAREGA" userId="3e17e04d-18b5-4bf6-8e70-63975d9a63c6" providerId="ADAL" clId="{4A6467B1-E3FE-495E-A798-21399F5345D2}" dt="2026-05-13T20:44:02.555" v="4430" actId="1076"/>
        <pc:sldMkLst>
          <pc:docMk/>
          <pc:sldMk cId="1945796854" sldId="272"/>
        </pc:sldMkLst>
        <pc:spChg chg="mod">
          <ac:chgData name="JULIANA MACHADO MAREGA" userId="3e17e04d-18b5-4bf6-8e70-63975d9a63c6" providerId="ADAL" clId="{4A6467B1-E3FE-495E-A798-21399F5345D2}" dt="2026-05-13T20:18:33.162" v="2716" actId="255"/>
          <ac:spMkLst>
            <pc:docMk/>
            <pc:sldMk cId="1945796854" sldId="272"/>
            <ac:spMk id="3" creationId="{6F4E69FD-4749-8F47-2454-B9AB8ED88F0B}"/>
          </ac:spMkLst>
        </pc:spChg>
        <pc:spChg chg="mod">
          <ac:chgData name="JULIANA MACHADO MAREGA" userId="3e17e04d-18b5-4bf6-8e70-63975d9a63c6" providerId="ADAL" clId="{4A6467B1-E3FE-495E-A798-21399F5345D2}" dt="2026-05-13T20:26:09.025" v="3539" actId="20577"/>
          <ac:spMkLst>
            <pc:docMk/>
            <pc:sldMk cId="1945796854" sldId="272"/>
            <ac:spMk id="6" creationId="{ADE3423C-08D8-352C-DD57-A114162B507B}"/>
          </ac:spMkLst>
        </pc:spChg>
        <pc:spChg chg="mod">
          <ac:chgData name="JULIANA MACHADO MAREGA" userId="3e17e04d-18b5-4bf6-8e70-63975d9a63c6" providerId="ADAL" clId="{4A6467B1-E3FE-495E-A798-21399F5345D2}" dt="2026-05-13T20:31:10.856" v="3943" actId="6549"/>
          <ac:spMkLst>
            <pc:docMk/>
            <pc:sldMk cId="1945796854" sldId="272"/>
            <ac:spMk id="7" creationId="{29B18ED1-B508-3F57-8AD0-B5039C761082}"/>
          </ac:spMkLst>
        </pc:spChg>
        <pc:spChg chg="mod">
          <ac:chgData name="JULIANA MACHADO MAREGA" userId="3e17e04d-18b5-4bf6-8e70-63975d9a63c6" providerId="ADAL" clId="{4A6467B1-E3FE-495E-A798-21399F5345D2}" dt="2026-05-13T20:44:02.555" v="4430" actId="1076"/>
          <ac:spMkLst>
            <pc:docMk/>
            <pc:sldMk cId="1945796854" sldId="272"/>
            <ac:spMk id="36" creationId="{4DE5A76F-5589-DE13-BE2D-D97AA0B23879}"/>
          </ac:spMkLst>
        </pc:spChg>
        <pc:spChg chg="mod">
          <ac:chgData name="JULIANA MACHADO MAREGA" userId="3e17e04d-18b5-4bf6-8e70-63975d9a63c6" providerId="ADAL" clId="{4A6467B1-E3FE-495E-A798-21399F5345D2}" dt="2026-05-13T20:18:23.574" v="2715" actId="12"/>
          <ac:spMkLst>
            <pc:docMk/>
            <pc:sldMk cId="1945796854" sldId="272"/>
            <ac:spMk id="38" creationId="{380CDB07-6ABD-E466-DD25-B32ECFE787A3}"/>
          </ac:spMkLst>
        </pc:spChg>
        <pc:spChg chg="mod">
          <ac:chgData name="JULIANA MACHADO MAREGA" userId="3e17e04d-18b5-4bf6-8e70-63975d9a63c6" providerId="ADAL" clId="{4A6467B1-E3FE-495E-A798-21399F5345D2}" dt="2026-05-13T20:18:33.162" v="2716" actId="255"/>
          <ac:spMkLst>
            <pc:docMk/>
            <pc:sldMk cId="1945796854" sldId="272"/>
            <ac:spMk id="39" creationId="{3FC59EE0-C614-017D-AA12-8697AFB1AFC9}"/>
          </ac:spMkLst>
        </pc:spChg>
        <pc:spChg chg="mod">
          <ac:chgData name="JULIANA MACHADO MAREGA" userId="3e17e04d-18b5-4bf6-8e70-63975d9a63c6" providerId="ADAL" clId="{4A6467B1-E3FE-495E-A798-21399F5345D2}" dt="2026-05-13T20:18:46.828" v="2718" actId="20577"/>
          <ac:spMkLst>
            <pc:docMk/>
            <pc:sldMk cId="1945796854" sldId="272"/>
            <ac:spMk id="40" creationId="{37557DD4-1D78-822C-997A-2D3D1339C366}"/>
          </ac:spMkLst>
        </pc:spChg>
        <pc:spChg chg="mod">
          <ac:chgData name="JULIANA MACHADO MAREGA" userId="3e17e04d-18b5-4bf6-8e70-63975d9a63c6" providerId="ADAL" clId="{4A6467B1-E3FE-495E-A798-21399F5345D2}" dt="2026-05-13T20:21:51.466" v="3095" actId="20577"/>
          <ac:spMkLst>
            <pc:docMk/>
            <pc:sldMk cId="1945796854" sldId="272"/>
            <ac:spMk id="41" creationId="{CF2E47BB-DBCD-219B-8EDE-33383923E899}"/>
          </ac:spMkLst>
        </pc:spChg>
        <pc:spChg chg="mod">
          <ac:chgData name="JULIANA MACHADO MAREGA" userId="3e17e04d-18b5-4bf6-8e70-63975d9a63c6" providerId="ADAL" clId="{4A6467B1-E3FE-495E-A798-21399F5345D2}" dt="2026-05-13T20:23:43.602" v="3318" actId="20577"/>
          <ac:spMkLst>
            <pc:docMk/>
            <pc:sldMk cId="1945796854" sldId="272"/>
            <ac:spMk id="42" creationId="{EA9AEC09-9F1C-714E-ABD2-64F4B5C7E820}"/>
          </ac:spMkLst>
        </pc:spChg>
        <pc:grpChg chg="mod">
          <ac:chgData name="JULIANA MACHADO MAREGA" userId="3e17e04d-18b5-4bf6-8e70-63975d9a63c6" providerId="ADAL" clId="{4A6467B1-E3FE-495E-A798-21399F5345D2}" dt="2026-05-13T20:20:24.040" v="2902" actId="1076"/>
          <ac:grpSpMkLst>
            <pc:docMk/>
            <pc:sldMk cId="1945796854" sldId="272"/>
            <ac:grpSpMk id="2" creationId="{504DEB10-FB9A-EBAE-D9A9-EE9A504CD344}"/>
          </ac:grpSpMkLst>
        </pc:grpChg>
      </pc:sldChg>
      <pc:sldChg chg="modSp add mod">
        <pc:chgData name="JULIANA MACHADO MAREGA" userId="3e17e04d-18b5-4bf6-8e70-63975d9a63c6" providerId="ADAL" clId="{4A6467B1-E3FE-495E-A798-21399F5345D2}" dt="2026-05-13T20:44:45.523" v="4432" actId="207"/>
        <pc:sldMkLst>
          <pc:docMk/>
          <pc:sldMk cId="1511220369" sldId="11981"/>
        </pc:sldMkLst>
        <pc:spChg chg="mod">
          <ac:chgData name="JULIANA MACHADO MAREGA" userId="3e17e04d-18b5-4bf6-8e70-63975d9a63c6" providerId="ADAL" clId="{4A6467B1-E3FE-495E-A798-21399F5345D2}" dt="2026-05-13T20:44:45.523" v="4432" actId="207"/>
          <ac:spMkLst>
            <pc:docMk/>
            <pc:sldMk cId="1511220369" sldId="11981"/>
            <ac:spMk id="3" creationId="{2DFEC0F7-9EA5-CBD6-EE57-9F26A3831C5B}"/>
          </ac:spMkLst>
        </pc:spChg>
      </pc:sldChg>
      <pc:sldChg chg="modSp add mod">
        <pc:chgData name="JULIANA MACHADO MAREGA" userId="3e17e04d-18b5-4bf6-8e70-63975d9a63c6" providerId="ADAL" clId="{4A6467B1-E3FE-495E-A798-21399F5345D2}" dt="2026-05-13T20:36:09.878" v="4072" actId="404"/>
        <pc:sldMkLst>
          <pc:docMk/>
          <pc:sldMk cId="101366046" sldId="11985"/>
        </pc:sldMkLst>
        <pc:spChg chg="mod">
          <ac:chgData name="JULIANA MACHADO MAREGA" userId="3e17e04d-18b5-4bf6-8e70-63975d9a63c6" providerId="ADAL" clId="{4A6467B1-E3FE-495E-A798-21399F5345D2}" dt="2026-05-13T20:36:00.019" v="4070" actId="404"/>
          <ac:spMkLst>
            <pc:docMk/>
            <pc:sldMk cId="101366046" sldId="11985"/>
            <ac:spMk id="11" creationId="{B599ECEF-AF7B-6F03-E271-93FF2873E7BA}"/>
          </ac:spMkLst>
        </pc:spChg>
        <pc:spChg chg="mod">
          <ac:chgData name="JULIANA MACHADO MAREGA" userId="3e17e04d-18b5-4bf6-8e70-63975d9a63c6" providerId="ADAL" clId="{4A6467B1-E3FE-495E-A798-21399F5345D2}" dt="2026-05-13T20:36:09.878" v="4072" actId="404"/>
          <ac:spMkLst>
            <pc:docMk/>
            <pc:sldMk cId="101366046" sldId="11985"/>
            <ac:spMk id="19" creationId="{0E57D1AB-FFEE-2A42-8F0E-6D32DA4F9757}"/>
          </ac:spMkLst>
        </pc:spChg>
        <pc:spChg chg="mod">
          <ac:chgData name="JULIANA MACHADO MAREGA" userId="3e17e04d-18b5-4bf6-8e70-63975d9a63c6" providerId="ADAL" clId="{4A6467B1-E3FE-495E-A798-21399F5345D2}" dt="2026-05-13T20:36:09.878" v="4072" actId="404"/>
          <ac:spMkLst>
            <pc:docMk/>
            <pc:sldMk cId="101366046" sldId="11985"/>
            <ac:spMk id="21" creationId="{0E116107-4D29-F4E8-B370-F664F09813D5}"/>
          </ac:spMkLst>
        </pc:spChg>
        <pc:spChg chg="mod">
          <ac:chgData name="JULIANA MACHADO MAREGA" userId="3e17e04d-18b5-4bf6-8e70-63975d9a63c6" providerId="ADAL" clId="{4A6467B1-E3FE-495E-A798-21399F5345D2}" dt="2026-05-13T20:36:09.878" v="4072" actId="404"/>
          <ac:spMkLst>
            <pc:docMk/>
            <pc:sldMk cId="101366046" sldId="11985"/>
            <ac:spMk id="24" creationId="{3EEAC3D6-183E-E490-BFC8-6B5A21ED1B69}"/>
          </ac:spMkLst>
        </pc:spChg>
        <pc:spChg chg="mod">
          <ac:chgData name="JULIANA MACHADO MAREGA" userId="3e17e04d-18b5-4bf6-8e70-63975d9a63c6" providerId="ADAL" clId="{4A6467B1-E3FE-495E-A798-21399F5345D2}" dt="2026-05-13T20:36:09.878" v="4072" actId="404"/>
          <ac:spMkLst>
            <pc:docMk/>
            <pc:sldMk cId="101366046" sldId="11985"/>
            <ac:spMk id="25" creationId="{D8F6B8E2-3424-6864-2E2E-E742683B9276}"/>
          </ac:spMkLst>
        </pc:spChg>
        <pc:spChg chg="mod">
          <ac:chgData name="JULIANA MACHADO MAREGA" userId="3e17e04d-18b5-4bf6-8e70-63975d9a63c6" providerId="ADAL" clId="{4A6467B1-E3FE-495E-A798-21399F5345D2}" dt="2026-05-13T20:36:09.878" v="4072" actId="404"/>
          <ac:spMkLst>
            <pc:docMk/>
            <pc:sldMk cId="101366046" sldId="11985"/>
            <ac:spMk id="28" creationId="{FA4CC4F9-9A88-83FD-EDB9-3B2635DA7708}"/>
          </ac:spMkLst>
        </pc:spChg>
        <pc:spChg chg="mod">
          <ac:chgData name="JULIANA MACHADO MAREGA" userId="3e17e04d-18b5-4bf6-8e70-63975d9a63c6" providerId="ADAL" clId="{4A6467B1-E3FE-495E-A798-21399F5345D2}" dt="2026-05-13T20:36:09.878" v="4072" actId="404"/>
          <ac:spMkLst>
            <pc:docMk/>
            <pc:sldMk cId="101366046" sldId="11985"/>
            <ac:spMk id="31" creationId="{D4958161-C77C-34B8-EABE-5C4CC601E45B}"/>
          </ac:spMkLst>
        </pc:spChg>
        <pc:spChg chg="mod">
          <ac:chgData name="JULIANA MACHADO MAREGA" userId="3e17e04d-18b5-4bf6-8e70-63975d9a63c6" providerId="ADAL" clId="{4A6467B1-E3FE-495E-A798-21399F5345D2}" dt="2026-05-13T20:36:09.878" v="4072" actId="404"/>
          <ac:spMkLst>
            <pc:docMk/>
            <pc:sldMk cId="101366046" sldId="11985"/>
            <ac:spMk id="39" creationId="{8FC9B73B-37E2-AA64-524F-F5BD484A75B4}"/>
          </ac:spMkLst>
        </pc:spChg>
        <pc:spChg chg="mod">
          <ac:chgData name="JULIANA MACHADO MAREGA" userId="3e17e04d-18b5-4bf6-8e70-63975d9a63c6" providerId="ADAL" clId="{4A6467B1-E3FE-495E-A798-21399F5345D2}" dt="2026-05-13T20:36:09.878" v="4072" actId="404"/>
          <ac:spMkLst>
            <pc:docMk/>
            <pc:sldMk cId="101366046" sldId="11985"/>
            <ac:spMk id="40" creationId="{33CE7B48-7353-FBBB-CCC8-8F65AC763C5C}"/>
          </ac:spMkLst>
        </pc:spChg>
        <pc:spChg chg="mod">
          <ac:chgData name="JULIANA MACHADO MAREGA" userId="3e17e04d-18b5-4bf6-8e70-63975d9a63c6" providerId="ADAL" clId="{4A6467B1-E3FE-495E-A798-21399F5345D2}" dt="2026-05-13T20:36:09.878" v="4072" actId="404"/>
          <ac:spMkLst>
            <pc:docMk/>
            <pc:sldMk cId="101366046" sldId="11985"/>
            <ac:spMk id="41" creationId="{F4CD68A1-8480-C0EA-DC8D-D87088138E3D}"/>
          </ac:spMkLst>
        </pc:spChg>
        <pc:spChg chg="mod">
          <ac:chgData name="JULIANA MACHADO MAREGA" userId="3e17e04d-18b5-4bf6-8e70-63975d9a63c6" providerId="ADAL" clId="{4A6467B1-E3FE-495E-A798-21399F5345D2}" dt="2026-05-13T20:36:09.878" v="4072" actId="404"/>
          <ac:spMkLst>
            <pc:docMk/>
            <pc:sldMk cId="101366046" sldId="11985"/>
            <ac:spMk id="45" creationId="{75C52286-8099-EB0A-9EB5-3C03463E7930}"/>
          </ac:spMkLst>
        </pc:spChg>
      </pc:sldChg>
      <pc:sldChg chg="modSp add mod">
        <pc:chgData name="JULIANA MACHADO MAREGA" userId="3e17e04d-18b5-4bf6-8e70-63975d9a63c6" providerId="ADAL" clId="{4A6467B1-E3FE-495E-A798-21399F5345D2}" dt="2026-05-13T20:36:14.885" v="4073" actId="14100"/>
        <pc:sldMkLst>
          <pc:docMk/>
          <pc:sldMk cId="4290606877" sldId="11988"/>
        </pc:sldMkLst>
        <pc:spChg chg="mod">
          <ac:chgData name="JULIANA MACHADO MAREGA" userId="3e17e04d-18b5-4bf6-8e70-63975d9a63c6" providerId="ADAL" clId="{4A6467B1-E3FE-495E-A798-21399F5345D2}" dt="2026-05-13T20:36:14.885" v="4073" actId="14100"/>
          <ac:spMkLst>
            <pc:docMk/>
            <pc:sldMk cId="4290606877" sldId="11988"/>
            <ac:spMk id="11" creationId="{4395B8C2-D164-A198-4CFD-E46753D6FE82}"/>
          </ac:spMkLst>
        </pc:spChg>
      </pc:sldChg>
      <pc:sldChg chg="add">
        <pc:chgData name="JULIANA MACHADO MAREGA" userId="3e17e04d-18b5-4bf6-8e70-63975d9a63c6" providerId="ADAL" clId="{4A6467B1-E3FE-495E-A798-21399F5345D2}" dt="2026-05-13T20:33:29.804" v="3947"/>
        <pc:sldMkLst>
          <pc:docMk/>
          <pc:sldMk cId="2591702719" sldId="11991"/>
        </pc:sldMkLst>
      </pc:sldChg>
      <pc:sldChg chg="modSp add mod">
        <pc:chgData name="JULIANA MACHADO MAREGA" userId="3e17e04d-18b5-4bf6-8e70-63975d9a63c6" providerId="ADAL" clId="{4A6467B1-E3FE-495E-A798-21399F5345D2}" dt="2026-05-13T20:36:55.336" v="4076" actId="404"/>
        <pc:sldMkLst>
          <pc:docMk/>
          <pc:sldMk cId="2201268173" sldId="11996"/>
        </pc:sldMkLst>
        <pc:spChg chg="mod">
          <ac:chgData name="JULIANA MACHADO MAREGA" userId="3e17e04d-18b5-4bf6-8e70-63975d9a63c6" providerId="ADAL" clId="{4A6467B1-E3FE-495E-A798-21399F5345D2}" dt="2026-05-13T20:36:55.336" v="4076" actId="404"/>
          <ac:spMkLst>
            <pc:docMk/>
            <pc:sldMk cId="2201268173" sldId="11996"/>
            <ac:spMk id="11" creationId="{DDAB273D-9DD0-A44B-F5F9-69E691DA9AA5}"/>
          </ac:spMkLst>
        </pc:spChg>
        <pc:spChg chg="mod">
          <ac:chgData name="JULIANA MACHADO MAREGA" userId="3e17e04d-18b5-4bf6-8e70-63975d9a63c6" providerId="ADAL" clId="{4A6467B1-E3FE-495E-A798-21399F5345D2}" dt="2026-05-13T20:36:55.336" v="4076" actId="404"/>
          <ac:spMkLst>
            <pc:docMk/>
            <pc:sldMk cId="2201268173" sldId="11996"/>
            <ac:spMk id="25" creationId="{64B98A06-1C0E-C4E4-405C-A6BB726C8BC4}"/>
          </ac:spMkLst>
        </pc:spChg>
        <pc:spChg chg="mod">
          <ac:chgData name="JULIANA MACHADO MAREGA" userId="3e17e04d-18b5-4bf6-8e70-63975d9a63c6" providerId="ADAL" clId="{4A6467B1-E3FE-495E-A798-21399F5345D2}" dt="2026-05-13T20:36:55.336" v="4076" actId="404"/>
          <ac:spMkLst>
            <pc:docMk/>
            <pc:sldMk cId="2201268173" sldId="11996"/>
            <ac:spMk id="31" creationId="{44914077-7039-4F52-FA4A-68DB6B13486C}"/>
          </ac:spMkLst>
        </pc:spChg>
        <pc:spChg chg="mod">
          <ac:chgData name="JULIANA MACHADO MAREGA" userId="3e17e04d-18b5-4bf6-8e70-63975d9a63c6" providerId="ADAL" clId="{4A6467B1-E3FE-495E-A798-21399F5345D2}" dt="2026-05-13T20:36:55.336" v="4076" actId="404"/>
          <ac:spMkLst>
            <pc:docMk/>
            <pc:sldMk cId="2201268173" sldId="11996"/>
            <ac:spMk id="33" creationId="{526665DF-41A1-B692-1DA6-67BB8A18031A}"/>
          </ac:spMkLst>
        </pc:spChg>
        <pc:spChg chg="mod">
          <ac:chgData name="JULIANA MACHADO MAREGA" userId="3e17e04d-18b5-4bf6-8e70-63975d9a63c6" providerId="ADAL" clId="{4A6467B1-E3FE-495E-A798-21399F5345D2}" dt="2026-05-13T20:36:55.336" v="4076" actId="404"/>
          <ac:spMkLst>
            <pc:docMk/>
            <pc:sldMk cId="2201268173" sldId="11996"/>
            <ac:spMk id="39" creationId="{F3918797-36AE-03B8-9E11-F0B10AE53EF7}"/>
          </ac:spMkLst>
        </pc:spChg>
        <pc:spChg chg="mod">
          <ac:chgData name="JULIANA MACHADO MAREGA" userId="3e17e04d-18b5-4bf6-8e70-63975d9a63c6" providerId="ADAL" clId="{4A6467B1-E3FE-495E-A798-21399F5345D2}" dt="2026-05-13T20:36:55.336" v="4076" actId="404"/>
          <ac:spMkLst>
            <pc:docMk/>
            <pc:sldMk cId="2201268173" sldId="11996"/>
            <ac:spMk id="40" creationId="{A73CA065-C7F2-2411-5751-CB0632D1BF18}"/>
          </ac:spMkLst>
        </pc:spChg>
        <pc:spChg chg="mod">
          <ac:chgData name="JULIANA MACHADO MAREGA" userId="3e17e04d-18b5-4bf6-8e70-63975d9a63c6" providerId="ADAL" clId="{4A6467B1-E3FE-495E-A798-21399F5345D2}" dt="2026-05-13T20:36:55.336" v="4076" actId="404"/>
          <ac:spMkLst>
            <pc:docMk/>
            <pc:sldMk cId="2201268173" sldId="11996"/>
            <ac:spMk id="41" creationId="{3A36ACA2-B64B-03F8-39C0-5D8D122E7BFE}"/>
          </ac:spMkLst>
        </pc:spChg>
      </pc:sldChg>
      <pc:sldChg chg="add">
        <pc:chgData name="JULIANA MACHADO MAREGA" userId="3e17e04d-18b5-4bf6-8e70-63975d9a63c6" providerId="ADAL" clId="{4A6467B1-E3FE-495E-A798-21399F5345D2}" dt="2026-05-13T20:33:29.804" v="3947"/>
        <pc:sldMkLst>
          <pc:docMk/>
          <pc:sldMk cId="1576841792" sldId="11997"/>
        </pc:sldMkLst>
      </pc:sldChg>
      <pc:sldChg chg="add">
        <pc:chgData name="JULIANA MACHADO MAREGA" userId="3e17e04d-18b5-4bf6-8e70-63975d9a63c6" providerId="ADAL" clId="{4A6467B1-E3FE-495E-A798-21399F5345D2}" dt="2026-05-13T20:33:29.804" v="3947"/>
        <pc:sldMkLst>
          <pc:docMk/>
          <pc:sldMk cId="2431490732" sldId="11998"/>
        </pc:sldMkLst>
      </pc:sldChg>
      <pc:sldChg chg="add">
        <pc:chgData name="JULIANA MACHADO MAREGA" userId="3e17e04d-18b5-4bf6-8e70-63975d9a63c6" providerId="ADAL" clId="{4A6467B1-E3FE-495E-A798-21399F5345D2}" dt="2026-05-13T20:33:29.804" v="3947"/>
        <pc:sldMkLst>
          <pc:docMk/>
          <pc:sldMk cId="226632232" sldId="11999"/>
        </pc:sldMkLst>
      </pc:sldChg>
      <pc:sldChg chg="add">
        <pc:chgData name="JULIANA MACHADO MAREGA" userId="3e17e04d-18b5-4bf6-8e70-63975d9a63c6" providerId="ADAL" clId="{4A6467B1-E3FE-495E-A798-21399F5345D2}" dt="2026-05-13T20:33:29.804" v="3947"/>
        <pc:sldMkLst>
          <pc:docMk/>
          <pc:sldMk cId="742354753" sldId="12001"/>
        </pc:sldMkLst>
      </pc:sldChg>
      <pc:sldChg chg="modSp add mod">
        <pc:chgData name="JULIANA MACHADO MAREGA" userId="3e17e04d-18b5-4bf6-8e70-63975d9a63c6" providerId="ADAL" clId="{4A6467B1-E3FE-495E-A798-21399F5345D2}" dt="2026-05-13T20:35:30.140" v="4039" actId="20577"/>
        <pc:sldMkLst>
          <pc:docMk/>
          <pc:sldMk cId="2431345394" sldId="12002"/>
        </pc:sldMkLst>
        <pc:spChg chg="mod">
          <ac:chgData name="JULIANA MACHADO MAREGA" userId="3e17e04d-18b5-4bf6-8e70-63975d9a63c6" providerId="ADAL" clId="{4A6467B1-E3FE-495E-A798-21399F5345D2}" dt="2026-05-13T20:34:39.226" v="3986" actId="122"/>
          <ac:spMkLst>
            <pc:docMk/>
            <pc:sldMk cId="2431345394" sldId="12002"/>
            <ac:spMk id="5" creationId="{9CB60B00-659C-8701-50AC-9BB0336D7561}"/>
          </ac:spMkLst>
        </pc:spChg>
        <pc:spChg chg="mod">
          <ac:chgData name="JULIANA MACHADO MAREGA" userId="3e17e04d-18b5-4bf6-8e70-63975d9a63c6" providerId="ADAL" clId="{4A6467B1-E3FE-495E-A798-21399F5345D2}" dt="2026-05-13T20:34:39.226" v="3986" actId="122"/>
          <ac:spMkLst>
            <pc:docMk/>
            <pc:sldMk cId="2431345394" sldId="12002"/>
            <ac:spMk id="6" creationId="{A7C38ABB-C623-6361-366D-62E753D25D2C}"/>
          </ac:spMkLst>
        </pc:spChg>
        <pc:spChg chg="mod">
          <ac:chgData name="JULIANA MACHADO MAREGA" userId="3e17e04d-18b5-4bf6-8e70-63975d9a63c6" providerId="ADAL" clId="{4A6467B1-E3FE-495E-A798-21399F5345D2}" dt="2026-05-13T20:34:39.226" v="3986" actId="122"/>
          <ac:spMkLst>
            <pc:docMk/>
            <pc:sldMk cId="2431345394" sldId="12002"/>
            <ac:spMk id="16" creationId="{9CA38603-A223-9C6F-4FDE-7EFF3F93F552}"/>
          </ac:spMkLst>
        </pc:spChg>
        <pc:spChg chg="mod">
          <ac:chgData name="JULIANA MACHADO MAREGA" userId="3e17e04d-18b5-4bf6-8e70-63975d9a63c6" providerId="ADAL" clId="{4A6467B1-E3FE-495E-A798-21399F5345D2}" dt="2026-05-13T20:34:39.226" v="3986" actId="122"/>
          <ac:spMkLst>
            <pc:docMk/>
            <pc:sldMk cId="2431345394" sldId="12002"/>
            <ac:spMk id="18" creationId="{6E703503-E051-9F94-DB07-D948000269A4}"/>
          </ac:spMkLst>
        </pc:spChg>
        <pc:spChg chg="mod">
          <ac:chgData name="JULIANA MACHADO MAREGA" userId="3e17e04d-18b5-4bf6-8e70-63975d9a63c6" providerId="ADAL" clId="{4A6467B1-E3FE-495E-A798-21399F5345D2}" dt="2026-05-13T20:35:30.140" v="4039" actId="20577"/>
          <ac:spMkLst>
            <pc:docMk/>
            <pc:sldMk cId="2431345394" sldId="12002"/>
            <ac:spMk id="19" creationId="{A94907C0-6006-9852-5679-A28C3B4C7E93}"/>
          </ac:spMkLst>
        </pc:spChg>
        <pc:spChg chg="mod">
          <ac:chgData name="JULIANA MACHADO MAREGA" userId="3e17e04d-18b5-4bf6-8e70-63975d9a63c6" providerId="ADAL" clId="{4A6467B1-E3FE-495E-A798-21399F5345D2}" dt="2026-05-13T20:34:39.226" v="3986" actId="122"/>
          <ac:spMkLst>
            <pc:docMk/>
            <pc:sldMk cId="2431345394" sldId="12002"/>
            <ac:spMk id="20" creationId="{89A533AF-6327-E90E-F2F9-5B65DF2B4705}"/>
          </ac:spMkLst>
        </pc:spChg>
        <pc:spChg chg="mod">
          <ac:chgData name="JULIANA MACHADO MAREGA" userId="3e17e04d-18b5-4bf6-8e70-63975d9a63c6" providerId="ADAL" clId="{4A6467B1-E3FE-495E-A798-21399F5345D2}" dt="2026-05-13T20:34:39.226" v="3986" actId="122"/>
          <ac:spMkLst>
            <pc:docMk/>
            <pc:sldMk cId="2431345394" sldId="12002"/>
            <ac:spMk id="21" creationId="{B70AEBDB-625E-C248-E697-A7A5F289A888}"/>
          </ac:spMkLst>
        </pc:spChg>
      </pc:sldChg>
      <pc:sldChg chg="add">
        <pc:chgData name="JULIANA MACHADO MAREGA" userId="3e17e04d-18b5-4bf6-8e70-63975d9a63c6" providerId="ADAL" clId="{4A6467B1-E3FE-495E-A798-21399F5345D2}" dt="2026-05-13T20:37:21.607" v="4077"/>
        <pc:sldMkLst>
          <pc:docMk/>
          <pc:sldMk cId="3883888818" sldId="12003"/>
        </pc:sldMkLst>
      </pc:sldChg>
      <pc:sldMasterChg chg="delSldLayout">
        <pc:chgData name="JULIANA MACHADO MAREGA" userId="3e17e04d-18b5-4bf6-8e70-63975d9a63c6" providerId="ADAL" clId="{4A6467B1-E3FE-495E-A798-21399F5345D2}" dt="2026-04-28T15:17:17.438" v="1091" actId="47"/>
        <pc:sldMasterMkLst>
          <pc:docMk/>
          <pc:sldMasterMk cId="0" sldId="2147483648"/>
        </pc:sldMasterMkLst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13.05.2026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e9660a58b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e9660a58b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17278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Analista: Post-it individuais , Utilize o Mural, Miro ou Padlet como base (é possível ver quem se loga nesses). Assim na próxima etapa eles conseguirão acessar para insumos . </a:t>
            </a:r>
          </a:p>
          <a:p>
            <a:endParaRPr lang="en-US"/>
          </a:p>
          <a:p>
            <a:r>
              <a:rPr lang="en-US"/>
              <a:t>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Analista: Post-it individuais , Utilize o Mural, Miro ou Padlet como base (é possível ver quem se loga nesses). Assim na próxima etapa eles conseguirão acessar para insumos . </a:t>
            </a:r>
          </a:p>
          <a:p>
            <a:endParaRPr lang="en-US"/>
          </a:p>
          <a:p>
            <a:r>
              <a:rPr lang="en-US"/>
              <a:t>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Analista: Post-it individuais , Utilize o Mural, Miro ou Padlet como base (é possível ver quem se loga nesses). Assim na próxima etapa eles conseguirão acessar para insumos . </a:t>
            </a:r>
          </a:p>
          <a:p>
            <a:endParaRPr lang="en-US"/>
          </a:p>
          <a:p>
            <a:r>
              <a:rPr lang="en-US"/>
              <a:t>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8D09C-3EB3-5A44-A716-38B98DC66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D5E68BA-0340-7E88-58B8-E5145C0031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141AAF-ED4B-0C21-D7F8-BAFD791BBD3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E8F535E-DE9E-0C86-AC6E-7BDDEDBC1A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726CEA7-328F-5C50-A435-77CA3EC49C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Analista: Post-it individuais , Utilize o Mural, Miro ou Padlet como base (é possível ver quem se loga nesses). Assim na próxima etapa eles conseguirão acessar para insumos . </a:t>
            </a:r>
          </a:p>
          <a:p>
            <a:endParaRPr lang="en-US"/>
          </a:p>
          <a:p>
            <a:r>
              <a:rPr lang="en-US"/>
              <a:t>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566306-F6EF-5541-8604-951CD46F839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84404C-930D-C3D8-CBA0-136BF0392A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5596619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309A34-8E46-DC15-A67A-D10811AE3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1B6FF8A-C31D-A7E2-3084-36820AB687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F245D7-8DC1-251A-6D21-C1290D40EF3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79FFC95-FDC9-2A7B-8982-6644DA61C05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0D10594-CAB8-0A17-B3AB-3B1BD90D1E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Analista: Post-it individuais , Utilize o Mural, Miro ou Padlet como base (é possível ver quem se loga nesses). Assim na próxima etapa eles conseguirão acessar para insumos . </a:t>
            </a:r>
          </a:p>
          <a:p>
            <a:endParaRPr lang="en-US"/>
          </a:p>
          <a:p>
            <a:r>
              <a:rPr lang="en-US"/>
              <a:t>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A08ACD-1C3D-3966-C6F1-6C9D56B38CB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1D2D73-4E6F-9120-FF63-C045B7A46C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103172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>
          <a:extLst>
            <a:ext uri="{FF2B5EF4-FFF2-40B4-BE49-F238E27FC236}">
              <a16:creationId xmlns:a16="http://schemas.microsoft.com/office/drawing/2014/main" id="{11659884-74B9-CCD2-6404-F323038D9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e9660a58b8_0_0:notes">
            <a:extLst>
              <a:ext uri="{FF2B5EF4-FFF2-40B4-BE49-F238E27FC236}">
                <a16:creationId xmlns:a16="http://schemas.microsoft.com/office/drawing/2014/main" id="{EE964C49-DD43-1B54-090C-960353C6A0C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e9660a58b8_0_0:notes">
            <a:extLst>
              <a:ext uri="{FF2B5EF4-FFF2-40B4-BE49-F238E27FC236}">
                <a16:creationId xmlns:a16="http://schemas.microsoft.com/office/drawing/2014/main" id="{E917E846-0E80-841A-F305-5C8F00F472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682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>
          <a:extLst>
            <a:ext uri="{FF2B5EF4-FFF2-40B4-BE49-F238E27FC236}">
              <a16:creationId xmlns:a16="http://schemas.microsoft.com/office/drawing/2014/main" id="{92790891-7612-7556-A174-2C063BB23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e9660a58b8_0_0:notes">
            <a:extLst>
              <a:ext uri="{FF2B5EF4-FFF2-40B4-BE49-F238E27FC236}">
                <a16:creationId xmlns:a16="http://schemas.microsoft.com/office/drawing/2014/main" id="{C2E0DEF5-F642-B71D-7F33-E47F722D06C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e9660a58b8_0_0:notes">
            <a:extLst>
              <a:ext uri="{FF2B5EF4-FFF2-40B4-BE49-F238E27FC236}">
                <a16:creationId xmlns:a16="http://schemas.microsoft.com/office/drawing/2014/main" id="{69EB27DD-9961-AB08-47B7-18BD51E297D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1736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>
          <a:extLst>
            <a:ext uri="{FF2B5EF4-FFF2-40B4-BE49-F238E27FC236}">
              <a16:creationId xmlns:a16="http://schemas.microsoft.com/office/drawing/2014/main" id="{A23D4FB9-5DEB-2CBF-9AC6-563A726F8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e9660a58b8_0_0:notes">
            <a:extLst>
              <a:ext uri="{FF2B5EF4-FFF2-40B4-BE49-F238E27FC236}">
                <a16:creationId xmlns:a16="http://schemas.microsoft.com/office/drawing/2014/main" id="{C542575D-BA85-8C32-C750-99AB12D54A1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e9660a58b8_0_0:notes">
            <a:extLst>
              <a:ext uri="{FF2B5EF4-FFF2-40B4-BE49-F238E27FC236}">
                <a16:creationId xmlns:a16="http://schemas.microsoft.com/office/drawing/2014/main" id="{FE755ACD-E629-1DD8-FBC9-49362EF94D5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1296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>
          <a:extLst>
            <a:ext uri="{FF2B5EF4-FFF2-40B4-BE49-F238E27FC236}">
              <a16:creationId xmlns:a16="http://schemas.microsoft.com/office/drawing/2014/main" id="{53DA8CEA-593E-AC2D-1D85-AE297CECC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e9660a58b8_0_0:notes">
            <a:extLst>
              <a:ext uri="{FF2B5EF4-FFF2-40B4-BE49-F238E27FC236}">
                <a16:creationId xmlns:a16="http://schemas.microsoft.com/office/drawing/2014/main" id="{20AAA855-4525-CD6F-181D-92CF8F3220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e9660a58b8_0_0:notes">
            <a:extLst>
              <a:ext uri="{FF2B5EF4-FFF2-40B4-BE49-F238E27FC236}">
                <a16:creationId xmlns:a16="http://schemas.microsoft.com/office/drawing/2014/main" id="{9BDBE639-E5CB-8E0F-76CF-FA819B7F2F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40276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>
          <a:extLst>
            <a:ext uri="{FF2B5EF4-FFF2-40B4-BE49-F238E27FC236}">
              <a16:creationId xmlns:a16="http://schemas.microsoft.com/office/drawing/2014/main" id="{3AED42F0-D034-B89D-CAE6-EEE015E14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e9660a58b8_0_0:notes">
            <a:extLst>
              <a:ext uri="{FF2B5EF4-FFF2-40B4-BE49-F238E27FC236}">
                <a16:creationId xmlns:a16="http://schemas.microsoft.com/office/drawing/2014/main" id="{22C18857-7C36-B023-BB3A-95403E5835C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e9660a58b8_0_0:notes">
            <a:extLst>
              <a:ext uri="{FF2B5EF4-FFF2-40B4-BE49-F238E27FC236}">
                <a16:creationId xmlns:a16="http://schemas.microsoft.com/office/drawing/2014/main" id="{23972ABE-0FCF-0E41-7561-A8B63960234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4962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>
          <a:extLst>
            <a:ext uri="{FF2B5EF4-FFF2-40B4-BE49-F238E27FC236}">
              <a16:creationId xmlns:a16="http://schemas.microsoft.com/office/drawing/2014/main" id="{E9CBB998-74E9-2715-DDDD-982AB3ED2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e9660a58b8_0_0:notes">
            <a:extLst>
              <a:ext uri="{FF2B5EF4-FFF2-40B4-BE49-F238E27FC236}">
                <a16:creationId xmlns:a16="http://schemas.microsoft.com/office/drawing/2014/main" id="{85FE76C2-9494-7090-B71C-F7D1EE0B3B5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e9660a58b8_0_0:notes">
            <a:extLst>
              <a:ext uri="{FF2B5EF4-FFF2-40B4-BE49-F238E27FC236}">
                <a16:creationId xmlns:a16="http://schemas.microsoft.com/office/drawing/2014/main" id="{7E098255-C2ED-5645-0F54-D27FE443895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13199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>
          <a:extLst>
            <a:ext uri="{FF2B5EF4-FFF2-40B4-BE49-F238E27FC236}">
              <a16:creationId xmlns:a16="http://schemas.microsoft.com/office/drawing/2014/main" id="{359A0D78-FDB8-38E9-7620-D6C304B42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e9660a58b8_0_0:notes">
            <a:extLst>
              <a:ext uri="{FF2B5EF4-FFF2-40B4-BE49-F238E27FC236}">
                <a16:creationId xmlns:a16="http://schemas.microsoft.com/office/drawing/2014/main" id="{1BA44C12-929C-0D18-ECD6-73038C98467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e9660a58b8_0_0:notes">
            <a:extLst>
              <a:ext uri="{FF2B5EF4-FFF2-40B4-BE49-F238E27FC236}">
                <a16:creationId xmlns:a16="http://schemas.microsoft.com/office/drawing/2014/main" id="{5FF674B1-0B85-69B7-5BF1-703013FD2E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37611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>
          <a:extLst>
            <a:ext uri="{FF2B5EF4-FFF2-40B4-BE49-F238E27FC236}">
              <a16:creationId xmlns:a16="http://schemas.microsoft.com/office/drawing/2014/main" id="{78ABC053-B40B-1D4A-965C-442118B45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e9660a58b8_0_0:notes">
            <a:extLst>
              <a:ext uri="{FF2B5EF4-FFF2-40B4-BE49-F238E27FC236}">
                <a16:creationId xmlns:a16="http://schemas.microsoft.com/office/drawing/2014/main" id="{C7A3A5E1-CA23-7EA4-2EF6-F03CB23EC6C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e9660a58b8_0_0:notes">
            <a:extLst>
              <a:ext uri="{FF2B5EF4-FFF2-40B4-BE49-F238E27FC236}">
                <a16:creationId xmlns:a16="http://schemas.microsoft.com/office/drawing/2014/main" id="{F0459E00-7356-152F-C498-EA9E82F02C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0611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agem em preto e branco&#10;&#10;Descrição gerada automaticamente">
            <a:extLst>
              <a:ext uri="{FF2B5EF4-FFF2-40B4-BE49-F238E27FC236}">
                <a16:creationId xmlns:a16="http://schemas.microsoft.com/office/drawing/2014/main" id="{D3CA0654-B644-EE33-E9A8-CD0910EA03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6910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0C52156-113C-2C0A-E223-7E4C4C163A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8288000" cy="10290740"/>
          </a:xfrm>
          <a:prstGeom prst="rect">
            <a:avLst/>
          </a:prstGeom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DBD3020A-B496-3427-17B2-53F8FDDB28E2}"/>
              </a:ext>
            </a:extLst>
          </p:cNvPr>
          <p:cNvGrpSpPr/>
          <p:nvPr userDrawn="1"/>
        </p:nvGrpSpPr>
        <p:grpSpPr>
          <a:xfrm>
            <a:off x="227162" y="9549931"/>
            <a:ext cx="17008416" cy="369333"/>
            <a:chOff x="126371" y="6315815"/>
            <a:chExt cx="11338944" cy="246222"/>
          </a:xfrm>
        </p:grpSpPr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963BD50E-BA53-0B11-C505-9945EF069AFF}"/>
                </a:ext>
              </a:extLst>
            </p:cNvPr>
            <p:cNvSpPr txBox="1"/>
            <p:nvPr userDrawn="1"/>
          </p:nvSpPr>
          <p:spPr>
            <a:xfrm>
              <a:off x="126371" y="6315815"/>
              <a:ext cx="2844800" cy="246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800" i="1" spc="450" dirty="0" err="1">
                  <a:solidFill>
                    <a:schemeClr val="bg1"/>
                  </a:solidFill>
                  <a:latin typeface="AMX" pitchFamily="2" charset="77"/>
                </a:rPr>
                <a:t>CBTD</a:t>
              </a:r>
              <a:r>
                <a:rPr lang="pt-BR" sz="1800" i="1" spc="450" dirty="0">
                  <a:solidFill>
                    <a:schemeClr val="bg1"/>
                  </a:solidFill>
                  <a:latin typeface="AMX" pitchFamily="2" charset="77"/>
                </a:rPr>
                <a:t> 2025</a:t>
              </a:r>
            </a:p>
          </p:txBody>
        </p:sp>
        <p:cxnSp>
          <p:nvCxnSpPr>
            <p:cNvPr id="11" name="Conector Reto 10">
              <a:extLst>
                <a:ext uri="{FF2B5EF4-FFF2-40B4-BE49-F238E27FC236}">
                  <a16:creationId xmlns:a16="http://schemas.microsoft.com/office/drawing/2014/main" id="{75DD6C7F-2D19-43E8-B26D-53697C3D1A1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821647" y="6451601"/>
              <a:ext cx="8643668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Gráfico 12">
            <a:extLst>
              <a:ext uri="{FF2B5EF4-FFF2-40B4-BE49-F238E27FC236}">
                <a16:creationId xmlns:a16="http://schemas.microsoft.com/office/drawing/2014/main" id="{013F1DAB-90F3-FB46-DF30-2C15E75EA5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7726" y="634536"/>
            <a:ext cx="1840131" cy="690050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05473BF3-CBCA-2E4B-7539-4058B0F6143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001999" y="628985"/>
            <a:ext cx="1413545" cy="51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3587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svg"/><Relationship Id="rId5" Type="http://schemas.openxmlformats.org/officeDocument/2006/relationships/image" Target="../media/image16.sv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svg"/><Relationship Id="rId10" Type="http://schemas.openxmlformats.org/officeDocument/2006/relationships/image" Target="../media/image55.svg"/><Relationship Id="rId4" Type="http://schemas.openxmlformats.org/officeDocument/2006/relationships/image" Target="../media/image49.svg"/><Relationship Id="rId9" Type="http://schemas.openxmlformats.org/officeDocument/2006/relationships/image" Target="../media/image5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55.svg"/><Relationship Id="rId4" Type="http://schemas.openxmlformats.org/officeDocument/2006/relationships/image" Target="../media/image5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1.sv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1.sv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55.svg"/><Relationship Id="rId4" Type="http://schemas.openxmlformats.org/officeDocument/2006/relationships/image" Target="../media/image5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47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55.svg"/><Relationship Id="rId4" Type="http://schemas.openxmlformats.org/officeDocument/2006/relationships/image" Target="../media/image54.svg"/><Relationship Id="rId9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47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55.svg"/><Relationship Id="rId4" Type="http://schemas.openxmlformats.org/officeDocument/2006/relationships/image" Target="../media/image54.sv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svg"/><Relationship Id="rId5" Type="http://schemas.openxmlformats.org/officeDocument/2006/relationships/image" Target="../media/image15.svg"/><Relationship Id="rId4" Type="http://schemas.openxmlformats.org/officeDocument/2006/relationships/image" Target="../media/image14.svg"/><Relationship Id="rId9" Type="http://schemas.openxmlformats.org/officeDocument/2006/relationships/image" Target="../media/image18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55.svg"/><Relationship Id="rId4" Type="http://schemas.openxmlformats.org/officeDocument/2006/relationships/image" Target="../media/image5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svg"/><Relationship Id="rId5" Type="http://schemas.openxmlformats.org/officeDocument/2006/relationships/image" Target="../media/image20.svg"/><Relationship Id="rId4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1.sv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5" Type="http://schemas.openxmlformats.org/officeDocument/2006/relationships/image" Target="../media/image30.sv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6.png"/><Relationship Id="rId14" Type="http://schemas.openxmlformats.org/officeDocument/2006/relationships/image" Target="../media/image2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16.sv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16.sv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44C34-BC53-1769-6CD9-E7A79FB48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982E87E-B2A4-DC35-E3FC-260991D44DE4}"/>
              </a:ext>
            </a:extLst>
          </p:cNvPr>
          <p:cNvGrpSpPr/>
          <p:nvPr/>
        </p:nvGrpSpPr>
        <p:grpSpPr>
          <a:xfrm>
            <a:off x="0" y="0"/>
            <a:ext cx="18288000" cy="10290734"/>
            <a:chOff x="0" y="0"/>
            <a:chExt cx="24384000" cy="13720978"/>
          </a:xfrm>
        </p:grpSpPr>
        <p:sp>
          <p:nvSpPr>
            <p:cNvPr id="3" name="Freeform 3" descr="Uma imagem contendo Padrão do plano de fundo  O conteúdo gerado por IA pode estar incorreto.">
              <a:extLst>
                <a:ext uri="{FF2B5EF4-FFF2-40B4-BE49-F238E27FC236}">
                  <a16:creationId xmlns:a16="http://schemas.microsoft.com/office/drawing/2014/main" id="{6341FDCE-1ACF-027D-D95B-6FA66EC94BC6}"/>
                </a:ext>
              </a:extLst>
            </p:cNvPr>
            <p:cNvSpPr/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2196" r="-22196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B7571065-3F37-A4C0-FFD5-DC8AE5569A80}"/>
              </a:ext>
            </a:extLst>
          </p:cNvPr>
          <p:cNvGrpSpPr/>
          <p:nvPr/>
        </p:nvGrpSpPr>
        <p:grpSpPr>
          <a:xfrm>
            <a:off x="809625" y="634365"/>
            <a:ext cx="1844926" cy="691515"/>
            <a:chOff x="0" y="0"/>
            <a:chExt cx="2459901" cy="922020"/>
          </a:xfrm>
        </p:grpSpPr>
        <p:sp>
          <p:nvSpPr>
            <p:cNvPr id="5" name="Freeform 5" descr="Imagem em preto e branco  O conteúdo gerado por IA pode estar incorreto.">
              <a:extLst>
                <a:ext uri="{FF2B5EF4-FFF2-40B4-BE49-F238E27FC236}">
                  <a16:creationId xmlns:a16="http://schemas.microsoft.com/office/drawing/2014/main" id="{9CB60B00-659C-8701-50AC-9BB0336D7561}"/>
                </a:ext>
              </a:extLst>
            </p:cNvPr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28" r="-1" b="-129"/>
              </a:stretch>
            </a:blipFill>
          </p:spPr>
          <p:txBody>
            <a:bodyPr/>
            <a:lstStyle/>
            <a:p>
              <a:pPr algn="ctr"/>
              <a:endParaRPr lang="pt-BR">
                <a:latin typeface="AMX" panose="020B0604020202020204" charset="0"/>
                <a:cs typeface="AMX" panose="020B0604020202020204" charset="0"/>
              </a:endParaRPr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A7C38ABB-C623-6361-366D-62E753D25D2C}"/>
              </a:ext>
            </a:extLst>
          </p:cNvPr>
          <p:cNvSpPr txBox="1"/>
          <p:nvPr/>
        </p:nvSpPr>
        <p:spPr>
          <a:xfrm>
            <a:off x="318602" y="9586112"/>
            <a:ext cx="4084320" cy="276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800" i="1" spc="450">
                <a:solidFill>
                  <a:srgbClr val="171717"/>
                </a:solidFill>
                <a:latin typeface="AMX" panose="020B0604020202020204" charset="0"/>
                <a:ea typeface="Source Sans Pro Italics"/>
                <a:cs typeface="AMX" panose="020B0604020202020204" charset="0"/>
                <a:sym typeface="Source Sans Pro Italics"/>
              </a:rPr>
              <a:t>GESTÃO 360º - DM</a:t>
            </a: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8DBBD0C0-A39A-20E0-6677-CF70A35DC020}"/>
              </a:ext>
            </a:extLst>
          </p:cNvPr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C9D53F3-7C99-CC21-EBA3-8596A85AC1D4}"/>
              </a:ext>
            </a:extLst>
          </p:cNvPr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9307064F-3481-980A-D7ED-FB8909452BAB}"/>
              </a:ext>
            </a:extLst>
          </p:cNvPr>
          <p:cNvGrpSpPr/>
          <p:nvPr/>
        </p:nvGrpSpPr>
        <p:grpSpPr>
          <a:xfrm>
            <a:off x="-9849" y="0"/>
            <a:ext cx="18307707" cy="10287000"/>
            <a:chOff x="0" y="0"/>
            <a:chExt cx="24410276" cy="13716000"/>
          </a:xfrm>
        </p:grpSpPr>
        <p:sp>
          <p:nvSpPr>
            <p:cNvPr id="10" name="Freeform 10" descr="Padrão do plano de fundo  O conteúdo gerado por IA pode estar incorreto.">
              <a:extLst>
                <a:ext uri="{FF2B5EF4-FFF2-40B4-BE49-F238E27FC236}">
                  <a16:creationId xmlns:a16="http://schemas.microsoft.com/office/drawing/2014/main" id="{00BD96DD-A011-254A-BFF3-34082C8E655E}"/>
                </a:ext>
              </a:extLst>
            </p:cNvPr>
            <p:cNvSpPr/>
            <p:nvPr/>
          </p:nvSpPr>
          <p:spPr>
            <a:xfrm>
              <a:off x="0" y="0"/>
              <a:ext cx="24410288" cy="13716000"/>
            </a:xfrm>
            <a:custGeom>
              <a:avLst/>
              <a:gdLst/>
              <a:ahLst/>
              <a:cxnLst/>
              <a:rect l="l" t="t" r="r" b="b"/>
              <a:pathLst>
                <a:path w="24410288" h="13716000">
                  <a:moveTo>
                    <a:pt x="0" y="0"/>
                  </a:moveTo>
                  <a:lnTo>
                    <a:pt x="24410288" y="0"/>
                  </a:lnTo>
                  <a:lnTo>
                    <a:pt x="24410288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31" b="-3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F699E697-F9D8-33AC-2CE8-CEAC46062752}"/>
              </a:ext>
            </a:extLst>
          </p:cNvPr>
          <p:cNvGrpSpPr/>
          <p:nvPr/>
        </p:nvGrpSpPr>
        <p:grpSpPr>
          <a:xfrm>
            <a:off x="-17812" y="-20469"/>
            <a:ext cx="2857500" cy="2400300"/>
            <a:chOff x="0" y="0"/>
            <a:chExt cx="3810000" cy="3200400"/>
          </a:xfrm>
        </p:grpSpPr>
        <p:sp>
          <p:nvSpPr>
            <p:cNvPr id="12" name="Freeform 12" descr="Gráfico  O conteúdo gerado por IA pode estar incorreto.">
              <a:extLst>
                <a:ext uri="{FF2B5EF4-FFF2-40B4-BE49-F238E27FC236}">
                  <a16:creationId xmlns:a16="http://schemas.microsoft.com/office/drawing/2014/main" id="{DCC5B63B-556D-4270-30E7-9CA88E26D875}"/>
                </a:ext>
              </a:extLst>
            </p:cNvPr>
            <p:cNvSpPr/>
            <p:nvPr/>
          </p:nvSpPr>
          <p:spPr>
            <a:xfrm>
              <a:off x="0" y="0"/>
              <a:ext cx="3810000" cy="3200400"/>
            </a:xfrm>
            <a:custGeom>
              <a:avLst/>
              <a:gdLst/>
              <a:ahLst/>
              <a:cxnLst/>
              <a:rect l="l" t="t" r="r" b="b"/>
              <a:pathLst>
                <a:path w="3810000" h="3200400">
                  <a:moveTo>
                    <a:pt x="0" y="0"/>
                  </a:moveTo>
                  <a:lnTo>
                    <a:pt x="3810000" y="0"/>
                  </a:lnTo>
                  <a:lnTo>
                    <a:pt x="3810000" y="3200400"/>
                  </a:lnTo>
                  <a:lnTo>
                    <a:pt x="0" y="3200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1" r="-111"/>
              </a:stretch>
            </a:blip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E5D75904-3F36-E92D-5EA5-0148D1FC2A22}"/>
              </a:ext>
            </a:extLst>
          </p:cNvPr>
          <p:cNvGrpSpPr/>
          <p:nvPr/>
        </p:nvGrpSpPr>
        <p:grpSpPr>
          <a:xfrm>
            <a:off x="11175311" y="-600342"/>
            <a:ext cx="11066926" cy="10887342"/>
            <a:chOff x="0" y="0"/>
            <a:chExt cx="14755901" cy="14516456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B8FF7BCB-1C5E-A274-4B35-790CDB633BA6}"/>
                </a:ext>
              </a:extLst>
            </p:cNvPr>
            <p:cNvSpPr/>
            <p:nvPr/>
          </p:nvSpPr>
          <p:spPr>
            <a:xfrm>
              <a:off x="0" y="0"/>
              <a:ext cx="14755876" cy="14516481"/>
            </a:xfrm>
            <a:custGeom>
              <a:avLst/>
              <a:gdLst/>
              <a:ahLst/>
              <a:cxnLst/>
              <a:rect l="l" t="t" r="r" b="b"/>
              <a:pathLst>
                <a:path w="14755876" h="14516481">
                  <a:moveTo>
                    <a:pt x="0" y="0"/>
                  </a:moveTo>
                  <a:lnTo>
                    <a:pt x="14755876" y="0"/>
                  </a:lnTo>
                  <a:lnTo>
                    <a:pt x="14755876" y="14516481"/>
                  </a:lnTo>
                  <a:lnTo>
                    <a:pt x="0" y="145164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80738" b="-8073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ED71CE13-668C-05E2-67A0-9F31EF75C8AA}"/>
              </a:ext>
            </a:extLst>
          </p:cNvPr>
          <p:cNvGrpSpPr/>
          <p:nvPr/>
        </p:nvGrpSpPr>
        <p:grpSpPr>
          <a:xfrm>
            <a:off x="5140396" y="5456543"/>
            <a:ext cx="2156663" cy="845897"/>
            <a:chOff x="0" y="0"/>
            <a:chExt cx="6491999" cy="2546325"/>
          </a:xfrm>
        </p:grpSpPr>
        <p:sp>
          <p:nvSpPr>
            <p:cNvPr id="16" name="Freeform 16" descr="Logotipo, nome da empresa  O conteúdo gerado por IA pode estar incorreto.">
              <a:extLst>
                <a:ext uri="{FF2B5EF4-FFF2-40B4-BE49-F238E27FC236}">
                  <a16:creationId xmlns:a16="http://schemas.microsoft.com/office/drawing/2014/main" id="{9CA38603-A223-9C6F-4FDE-7EFF3F93F552}"/>
                </a:ext>
              </a:extLst>
            </p:cNvPr>
            <p:cNvSpPr/>
            <p:nvPr/>
          </p:nvSpPr>
          <p:spPr>
            <a:xfrm>
              <a:off x="0" y="0"/>
              <a:ext cx="6491986" cy="2546350"/>
            </a:xfrm>
            <a:custGeom>
              <a:avLst/>
              <a:gdLst/>
              <a:ahLst/>
              <a:cxnLst/>
              <a:rect l="l" t="t" r="r" b="b"/>
              <a:pathLst>
                <a:path w="6491986" h="2546350">
                  <a:moveTo>
                    <a:pt x="0" y="0"/>
                  </a:moveTo>
                  <a:lnTo>
                    <a:pt x="6491986" y="0"/>
                  </a:lnTo>
                  <a:lnTo>
                    <a:pt x="6491986" y="2546350"/>
                  </a:lnTo>
                  <a:lnTo>
                    <a:pt x="0" y="2546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32" b="-31"/>
              </a:stretch>
            </a:blipFill>
          </p:spPr>
          <p:txBody>
            <a:bodyPr/>
            <a:lstStyle/>
            <a:p>
              <a:pPr algn="ctr"/>
              <a:endParaRPr lang="pt-BR">
                <a:latin typeface="AMX" panose="020B0604020202020204" charset="0"/>
                <a:cs typeface="AMX" panose="020B0604020202020204" charset="0"/>
              </a:endParaRPr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7ED147C6-73E5-8DBE-6BAD-9E8B5DF3A300}"/>
              </a:ext>
            </a:extLst>
          </p:cNvPr>
          <p:cNvGrpSpPr/>
          <p:nvPr/>
        </p:nvGrpSpPr>
        <p:grpSpPr>
          <a:xfrm>
            <a:off x="0" y="8896350"/>
            <a:ext cx="2438400" cy="1390650"/>
            <a:chOff x="0" y="0"/>
            <a:chExt cx="3251200" cy="1854200"/>
          </a:xfrm>
        </p:grpSpPr>
        <p:sp>
          <p:nvSpPr>
            <p:cNvPr id="18" name="Freeform 18" descr="Uma imagem contendo Texto  O conteúdo gerado por IA pode estar incorreto.">
              <a:extLst>
                <a:ext uri="{FF2B5EF4-FFF2-40B4-BE49-F238E27FC236}">
                  <a16:creationId xmlns:a16="http://schemas.microsoft.com/office/drawing/2014/main" id="{6E703503-E051-9F94-DB07-D948000269A4}"/>
                </a:ext>
              </a:extLst>
            </p:cNvPr>
            <p:cNvSpPr/>
            <p:nvPr/>
          </p:nvSpPr>
          <p:spPr>
            <a:xfrm>
              <a:off x="0" y="0"/>
              <a:ext cx="3251200" cy="1854200"/>
            </a:xfrm>
            <a:custGeom>
              <a:avLst/>
              <a:gdLst/>
              <a:ahLst/>
              <a:cxnLst/>
              <a:rect l="l" t="t" r="r" b="b"/>
              <a:pathLst>
                <a:path w="3251200" h="1854200">
                  <a:moveTo>
                    <a:pt x="0" y="0"/>
                  </a:moveTo>
                  <a:lnTo>
                    <a:pt x="3251200" y="0"/>
                  </a:lnTo>
                  <a:lnTo>
                    <a:pt x="3251200" y="1854200"/>
                  </a:lnTo>
                  <a:lnTo>
                    <a:pt x="0" y="1854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130" r="-130"/>
              </a:stretch>
            </a:blipFill>
          </p:spPr>
          <p:txBody>
            <a:bodyPr/>
            <a:lstStyle/>
            <a:p>
              <a:pPr algn="ctr"/>
              <a:endParaRPr lang="pt-BR">
                <a:latin typeface="AMX" panose="020B0604020202020204" charset="0"/>
                <a:cs typeface="AMX" panose="020B0604020202020204" charset="0"/>
              </a:endParaRPr>
            </a:p>
          </p:txBody>
        </p:sp>
      </p:grpSp>
      <p:sp>
        <p:nvSpPr>
          <p:cNvPr id="19" name="TextBox 19">
            <a:extLst>
              <a:ext uri="{FF2B5EF4-FFF2-40B4-BE49-F238E27FC236}">
                <a16:creationId xmlns:a16="http://schemas.microsoft.com/office/drawing/2014/main" id="{A94907C0-6006-9852-5679-A28C3B4C7E93}"/>
              </a:ext>
            </a:extLst>
          </p:cNvPr>
          <p:cNvSpPr txBox="1"/>
          <p:nvPr/>
        </p:nvSpPr>
        <p:spPr>
          <a:xfrm>
            <a:off x="2360762" y="1065077"/>
            <a:ext cx="8115305" cy="3229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196" b="1" spc="35" dirty="0">
                <a:solidFill>
                  <a:srgbClr val="EEDE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X" panose="020B0604020202020204" charset="0"/>
                <a:ea typeface="ITC Franklin Gothic LT"/>
                <a:cs typeface="AMX" panose="020B0604020202020204" charset="0"/>
                <a:sym typeface="ITC Franklin Gothic LT"/>
              </a:rPr>
              <a:t>TC </a:t>
            </a:r>
            <a:r>
              <a:rPr lang="en-US" sz="7196" b="1" spc="35" dirty="0" err="1">
                <a:solidFill>
                  <a:srgbClr val="EEDE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X" panose="020B0604020202020204" charset="0"/>
                <a:ea typeface="ITC Franklin Gothic LT"/>
                <a:cs typeface="AMX" panose="020B0604020202020204" charset="0"/>
                <a:sym typeface="ITC Franklin Gothic LT"/>
              </a:rPr>
              <a:t>na_CBTD</a:t>
            </a:r>
            <a:endParaRPr lang="en-US" sz="7196" b="1" spc="35" dirty="0">
              <a:solidFill>
                <a:srgbClr val="EEDEE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X" panose="020B0604020202020204" charset="0"/>
              <a:ea typeface="ITC Franklin Gothic LT"/>
              <a:cs typeface="AMX" panose="020B0604020202020204" charset="0"/>
              <a:sym typeface="ITC Franklin Gothic LT"/>
            </a:endParaRPr>
          </a:p>
          <a:p>
            <a:pPr algn="ctr"/>
            <a:r>
              <a:rPr lang="en-US" sz="5400" spc="35" dirty="0">
                <a:solidFill>
                  <a:srgbClr val="EEDEE0"/>
                </a:solidFill>
                <a:latin typeface="AMX" panose="020B0604020202020204" charset="0"/>
                <a:ea typeface="ITC Franklin Gothic LT"/>
                <a:cs typeface="AMX" panose="020B0604020202020204" charset="0"/>
                <a:sym typeface="ITC Franklin Gothic LT"/>
              </a:rPr>
              <a:t>2026 e o </a:t>
            </a:r>
            <a:r>
              <a:rPr lang="en-US" sz="5400" spc="35" dirty="0" err="1">
                <a:solidFill>
                  <a:srgbClr val="EEDEE0"/>
                </a:solidFill>
                <a:latin typeface="AMX" panose="020B0604020202020204" charset="0"/>
                <a:ea typeface="ITC Franklin Gothic LT"/>
                <a:cs typeface="AMX" panose="020B0604020202020204" charset="0"/>
                <a:sym typeface="ITC Franklin Gothic LT"/>
              </a:rPr>
              <a:t>futuro</a:t>
            </a:r>
            <a:endParaRPr lang="en-US" sz="5400" spc="35" dirty="0">
              <a:solidFill>
                <a:srgbClr val="EEDEE0"/>
              </a:solidFill>
              <a:latin typeface="AMX" panose="020B0604020202020204" charset="0"/>
              <a:ea typeface="ITC Franklin Gothic LT"/>
              <a:cs typeface="AMX" panose="020B0604020202020204" charset="0"/>
              <a:sym typeface="ITC Franklin Gothic LT"/>
            </a:endParaRPr>
          </a:p>
          <a:p>
            <a:pPr algn="ctr"/>
            <a:r>
              <a:rPr lang="en-US" sz="2796" spc="13" dirty="0">
                <a:solidFill>
                  <a:srgbClr val="EEDEE0"/>
                </a:solidFill>
                <a:latin typeface="AMX" panose="020B0604020202020204" charset="0"/>
                <a:ea typeface="ITC Franklin Gothic LT"/>
                <a:cs typeface="AMX" panose="020B0604020202020204" charset="0"/>
                <a:sym typeface="ITC Franklin Gothic LT"/>
              </a:rPr>
              <a:t>DA PALESTRA À PRÁTICA, EM TEMPO REAL</a:t>
            </a:r>
          </a:p>
          <a:p>
            <a:pPr algn="ctr"/>
            <a:r>
              <a:rPr lang="en-US" sz="2796" spc="13" dirty="0" err="1">
                <a:solidFill>
                  <a:srgbClr val="EEDEE0"/>
                </a:solidFill>
                <a:latin typeface="AMX" panose="020B0604020202020204" charset="0"/>
                <a:ea typeface="ITC Franklin Gothic LT"/>
                <a:cs typeface="AMX" panose="020B0604020202020204" charset="0"/>
                <a:sym typeface="ITC Franklin Gothic LT"/>
              </a:rPr>
              <a:t>Cobertura</a:t>
            </a:r>
            <a:r>
              <a:rPr lang="en-US" sz="2796" spc="13" dirty="0">
                <a:solidFill>
                  <a:srgbClr val="EEDEE0"/>
                </a:solidFill>
                <a:latin typeface="AMX" panose="020B0604020202020204" charset="0"/>
                <a:ea typeface="ITC Franklin Gothic LT"/>
                <a:cs typeface="AMX" panose="020B0604020202020204" charset="0"/>
                <a:sym typeface="ITC Franklin Gothic LT"/>
              </a:rPr>
              <a:t> de </a:t>
            </a:r>
            <a:r>
              <a:rPr lang="en-US" sz="2796" spc="13" dirty="0" err="1">
                <a:solidFill>
                  <a:srgbClr val="EEDEE0"/>
                </a:solidFill>
                <a:latin typeface="AMX" panose="020B0604020202020204" charset="0"/>
                <a:ea typeface="ITC Franklin Gothic LT"/>
                <a:cs typeface="AMX" panose="020B0604020202020204" charset="0"/>
                <a:sym typeface="ITC Franklin Gothic LT"/>
              </a:rPr>
              <a:t>eventos</a:t>
            </a:r>
            <a:r>
              <a:rPr lang="en-US" sz="2796" spc="13" dirty="0">
                <a:solidFill>
                  <a:srgbClr val="EEDEE0"/>
                </a:solidFill>
                <a:latin typeface="AMX" panose="020B0604020202020204" charset="0"/>
                <a:ea typeface="ITC Franklin Gothic LT"/>
                <a:cs typeface="AMX" panose="020B0604020202020204" charset="0"/>
                <a:sym typeface="ITC Franklin Gothic LT"/>
              </a:rPr>
              <a:t> </a:t>
            </a:r>
          </a:p>
          <a:p>
            <a:pPr algn="ctr"/>
            <a:endParaRPr lang="en-US" sz="2796" spc="13" dirty="0">
              <a:solidFill>
                <a:srgbClr val="EEDEE0"/>
              </a:solidFill>
              <a:latin typeface="AMX" panose="020B0604020202020204" charset="0"/>
              <a:ea typeface="ITC Franklin Gothic LT"/>
              <a:cs typeface="AMX" panose="020B0604020202020204" charset="0"/>
              <a:sym typeface="ITC Franklin Gothic LT"/>
            </a:endParaRP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89A533AF-6327-E90E-F2F9-5B65DF2B4705}"/>
              </a:ext>
            </a:extLst>
          </p:cNvPr>
          <p:cNvSpPr txBox="1"/>
          <p:nvPr/>
        </p:nvSpPr>
        <p:spPr>
          <a:xfrm>
            <a:off x="2133600" y="6952901"/>
            <a:ext cx="8877300" cy="1198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2596" spc="12" dirty="0">
                <a:solidFill>
                  <a:srgbClr val="EEDEE0"/>
                </a:solidFill>
                <a:latin typeface="AMX" panose="020B0604020202020204" charset="0"/>
                <a:ea typeface="ITC Franklin Gothic LT"/>
                <a:cs typeface="AMX" panose="020B0604020202020204" charset="0"/>
                <a:sym typeface="ITC Franklin Gothic LT"/>
              </a:rPr>
              <a:t>“</a:t>
            </a:r>
            <a:r>
              <a:rPr lang="en-US" sz="2596" u="none" strike="noStrike" spc="12" dirty="0">
                <a:solidFill>
                  <a:srgbClr val="EEDEE0"/>
                </a:solidFill>
                <a:latin typeface="AMX" panose="020B0604020202020204" charset="0"/>
                <a:ea typeface="ITC Franklin Gothic LT"/>
                <a:cs typeface="AMX" panose="020B0604020202020204" charset="0"/>
                <a:sym typeface="ITC Franklin Gothic LT"/>
              </a:rPr>
              <a:t>TRANSFORMANDO A CBTD DE EVENTO EM ALAVANCA CONTÍNUA DE PERFORMANCE.”</a:t>
            </a:r>
          </a:p>
          <a:p>
            <a:pPr marL="0" lvl="0" indent="0" algn="ctr">
              <a:spcBef>
                <a:spcPct val="0"/>
              </a:spcBef>
            </a:pPr>
            <a:endParaRPr lang="en-US" sz="2596" u="none" strike="noStrike" spc="12" dirty="0">
              <a:solidFill>
                <a:srgbClr val="EEDEE0"/>
              </a:solidFill>
              <a:latin typeface="AMX" panose="020B0604020202020204" charset="0"/>
              <a:ea typeface="ITC Franklin Gothic LT"/>
              <a:cs typeface="AMX" panose="020B0604020202020204" charset="0"/>
              <a:sym typeface="ITC Franklin Gothic LT"/>
            </a:endParaRP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B70AEBDB-625E-C248-E697-A7A5F289A888}"/>
              </a:ext>
            </a:extLst>
          </p:cNvPr>
          <p:cNvSpPr txBox="1"/>
          <p:nvPr/>
        </p:nvSpPr>
        <p:spPr>
          <a:xfrm>
            <a:off x="1293441" y="4533521"/>
            <a:ext cx="9881870" cy="614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1996" u="none" strike="noStrike" spc="9" dirty="0">
                <a:solidFill>
                  <a:srgbClr val="EEDEE0"/>
                </a:solidFill>
                <a:latin typeface="AMX" panose="020B0604020202020204" charset="0"/>
                <a:ea typeface="ITC Franklin Gothic LT"/>
                <a:cs typeface="AMX" panose="020B0604020202020204" charset="0"/>
                <a:sym typeface="ITC Franklin Gothic LT"/>
              </a:rPr>
              <a:t>DIRECIONADOR CENTRAL: “O QUE DESSE CONTEÚDO EU CONSIGO APLICAR AMANHÃ?”</a:t>
            </a:r>
          </a:p>
        </p:txBody>
      </p:sp>
    </p:spTree>
    <p:extLst>
      <p:ext uri="{BB962C8B-B14F-4D97-AF65-F5344CB8AC3E}">
        <p14:creationId xmlns:p14="http://schemas.microsoft.com/office/powerpoint/2010/main" val="2431345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>
          <a:extLst>
            <a:ext uri="{FF2B5EF4-FFF2-40B4-BE49-F238E27FC236}">
              <a16:creationId xmlns:a16="http://schemas.microsoft.com/office/drawing/2014/main" id="{28132B93-732C-037D-950C-91839A4C3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1CC88EB4-BB8E-494E-5A33-9D584CDC50F3}"/>
              </a:ext>
            </a:extLst>
          </p:cNvPr>
          <p:cNvSpPr/>
          <p:nvPr/>
        </p:nvSpPr>
        <p:spPr>
          <a:xfrm>
            <a:off x="3162516" y="1401674"/>
            <a:ext cx="4000500" cy="84582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50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3A550482-B20D-EB95-48DB-9D2F304E181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744027" y="8516358"/>
            <a:ext cx="2021974" cy="715914"/>
          </a:xfrm>
          <a:prstGeom prst="rect">
            <a:avLst/>
          </a:prstGeom>
        </p:spPr>
      </p:pic>
      <p:pic>
        <p:nvPicPr>
          <p:cNvPr id="20" name="Gráfico 19">
            <a:extLst>
              <a:ext uri="{FF2B5EF4-FFF2-40B4-BE49-F238E27FC236}">
                <a16:creationId xmlns:a16="http://schemas.microsoft.com/office/drawing/2014/main" id="{F7E87E78-D680-4CF5-DF8F-E8341FA3043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066866" y="7765201"/>
            <a:ext cx="6117236" cy="1467070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9112D9C5-5153-D49C-3F1B-CEC74FEC235C}"/>
              </a:ext>
            </a:extLst>
          </p:cNvPr>
          <p:cNvSpPr txBox="1"/>
          <p:nvPr/>
        </p:nvSpPr>
        <p:spPr>
          <a:xfrm>
            <a:off x="9444791" y="4765152"/>
            <a:ext cx="7091601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250" dirty="0">
                <a:solidFill>
                  <a:schemeClr val="bg1"/>
                </a:solidFill>
                <a:latin typeface="AMX" pitchFamily="2" charset="0"/>
              </a:rPr>
              <a:t>O material e os vídeos continuam para todo o time comercial que pode se beneficiar com o Resumo do Instagram, nosso primeiro aprendizado prático de um grande Congresso! .  Que venha 2026 ainda melhor #SomosTC</a:t>
            </a:r>
          </a:p>
          <a:p>
            <a:endParaRPr lang="pt-BR" sz="2250" dirty="0"/>
          </a:p>
        </p:txBody>
      </p:sp>
      <p:pic>
        <p:nvPicPr>
          <p:cNvPr id="2" name="WhatsApp Video 2025-08-05 at 17.39.11">
            <a:hlinkClick r:id="" action="ppaction://media"/>
            <a:extLst>
              <a:ext uri="{FF2B5EF4-FFF2-40B4-BE49-F238E27FC236}">
                <a16:creationId xmlns:a16="http://schemas.microsoft.com/office/drawing/2014/main" id="{CF9CFBB7-5209-8890-B10E-4EC19C7B8D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83360" y="1701251"/>
            <a:ext cx="3558813" cy="7859044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4" name="Triângulo isósceles 3">
            <a:extLst>
              <a:ext uri="{FF2B5EF4-FFF2-40B4-BE49-F238E27FC236}">
                <a16:creationId xmlns:a16="http://schemas.microsoft.com/office/drawing/2014/main" id="{336C8DAD-F8C5-8C7C-8257-BDE746508B3A}"/>
              </a:ext>
            </a:extLst>
          </p:cNvPr>
          <p:cNvSpPr/>
          <p:nvPr/>
        </p:nvSpPr>
        <p:spPr>
          <a:xfrm rot="5400000">
            <a:off x="7516858" y="5130272"/>
            <a:ext cx="1215796" cy="1436914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50" dirty="0"/>
              <a:t>PLAY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BA8B9A4-7329-C804-F0F1-7AB641BE15B1}"/>
              </a:ext>
            </a:extLst>
          </p:cNvPr>
          <p:cNvSpPr txBox="1"/>
          <p:nvPr/>
        </p:nvSpPr>
        <p:spPr>
          <a:xfrm>
            <a:off x="7406300" y="5630772"/>
            <a:ext cx="125103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50" b="1" dirty="0"/>
              <a:t>PLAY</a:t>
            </a:r>
          </a:p>
        </p:txBody>
      </p:sp>
      <p:sp>
        <p:nvSpPr>
          <p:cNvPr id="6" name="Google Shape;60;p14">
            <a:extLst>
              <a:ext uri="{FF2B5EF4-FFF2-40B4-BE49-F238E27FC236}">
                <a16:creationId xmlns:a16="http://schemas.microsoft.com/office/drawing/2014/main" id="{D66E36E8-5B26-25CC-355E-431C335C3183}"/>
              </a:ext>
            </a:extLst>
          </p:cNvPr>
          <p:cNvSpPr txBox="1">
            <a:spLocks/>
          </p:cNvSpPr>
          <p:nvPr/>
        </p:nvSpPr>
        <p:spPr>
          <a:xfrm>
            <a:off x="5100755" y="59193"/>
            <a:ext cx="13356845" cy="825385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SzPts val="275"/>
            </a:pPr>
            <a:r>
              <a:rPr lang="pt-BR" sz="9600" b="1" spc="-375" dirty="0" err="1">
                <a:solidFill>
                  <a:schemeClr val="bg1"/>
                </a:solidFill>
                <a:latin typeface="AMX" pitchFamily="2" charset="0"/>
              </a:rPr>
              <a:t>VLOG</a:t>
            </a:r>
            <a:r>
              <a:rPr lang="pt-BR" sz="9600" b="1" spc="-375" dirty="0">
                <a:solidFill>
                  <a:schemeClr val="bg1"/>
                </a:solidFill>
                <a:latin typeface="AMX" pitchFamily="2" charset="0"/>
              </a:rPr>
              <a:t> </a:t>
            </a:r>
            <a:r>
              <a:rPr lang="pt-BR" sz="9600" b="1" spc="-375" dirty="0" err="1">
                <a:solidFill>
                  <a:schemeClr val="bg1"/>
                </a:solidFill>
                <a:latin typeface="AMX" pitchFamily="2" charset="0"/>
              </a:rPr>
              <a:t>CBTD</a:t>
            </a:r>
            <a:r>
              <a:rPr lang="pt-BR" sz="9600" b="1" spc="-375" dirty="0">
                <a:solidFill>
                  <a:schemeClr val="bg1"/>
                </a:solidFill>
                <a:latin typeface="AMX" pitchFamily="2" charset="0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74235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20000" fill="hold" nodeType="withEffect" p14:presetBounceEnd="40000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2.11806E-6 -1.23457E-6 L -0.07617 0.02836 " pathEditMode="relative" rAng="0" ptsTypes="AA" p14:bounceEnd="40000">
                                          <p:cBhvr>
                                            <p:cTn id="9" dur="1000" spd="-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809" y="140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63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47222E-6 9.25926E-7 L -0.05696 0.02315 " pathEditMode="relative" rAng="0" ptsTypes="AA">
                                          <p:cBhvr>
                                            <p:cTn id="14" dur="1250" spd="-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54" y="115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7 1.66667E-6 L 2.77778E-7 0.09452 " pathEditMode="relative" rAng="0" ptsTypes="AA">
                                          <p:cBhvr>
                                            <p:cTn id="19" dur="750" spd="-100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72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0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" fill="hold">
                          <p:stCondLst>
                            <p:cond delay="0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4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video>
                  <p:cMediaNode vol="80000">
                    <p:cTn id="25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</p:childTnLst>
            </p:cTn>
          </p:par>
        </p:tnLst>
        <p:bldLst>
          <p:bldP spid="6" grpId="0"/>
          <p:bldP spid="6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2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2.11806E-6 -1.23457E-6 L -0.07617 0.02836 " pathEditMode="relative" rAng="0" ptsTypes="AA">
                                          <p:cBhvr>
                                            <p:cTn id="9" dur="1000" spd="-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809" y="140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63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47222E-6 9.25926E-7 L -0.05696 0.02315 " pathEditMode="relative" rAng="0" ptsTypes="AA">
                                          <p:cBhvr>
                                            <p:cTn id="14" dur="1250" spd="-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54" y="115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7 1.66667E-6 L 2.77778E-7 0.09452 " pathEditMode="relative" rAng="0" ptsTypes="AA">
                                          <p:cBhvr>
                                            <p:cTn id="19" dur="750" spd="-100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72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0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" fill="hold">
                          <p:stCondLst>
                            <p:cond delay="0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4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video>
                  <p:cMediaNode vol="80000">
                    <p:cTn id="25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</p:childTnLst>
            </p:cTn>
          </p:par>
        </p:tnLst>
        <p:bldLst>
          <p:bldP spid="6" grpId="0"/>
          <p:bldP spid="6" grpId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91ADA-969F-4AD2-3BFB-842C3ADAA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6C016B5-6A63-3E22-00E4-495990B261D0}"/>
              </a:ext>
            </a:extLst>
          </p:cNvPr>
          <p:cNvGrpSpPr/>
          <p:nvPr/>
        </p:nvGrpSpPr>
        <p:grpSpPr>
          <a:xfrm>
            <a:off x="0" y="0"/>
            <a:ext cx="18288000" cy="10290734"/>
            <a:chOff x="0" y="0"/>
            <a:chExt cx="24384000" cy="13720978"/>
          </a:xfrm>
        </p:grpSpPr>
        <p:sp>
          <p:nvSpPr>
            <p:cNvPr id="3" name="Freeform 3" descr="Uma imagem contendo Padrão do plano de fundo  O conteúdo gerado por IA pode estar incorreto.">
              <a:extLst>
                <a:ext uri="{FF2B5EF4-FFF2-40B4-BE49-F238E27FC236}">
                  <a16:creationId xmlns:a16="http://schemas.microsoft.com/office/drawing/2014/main" id="{2FF94D78-9449-F430-0B0D-CA252442F190}"/>
                </a:ext>
              </a:extLst>
            </p:cNvPr>
            <p:cNvSpPr/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2196" r="-22196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EF123886-DCA1-309A-C1D1-8F7F18388A13}"/>
              </a:ext>
            </a:extLst>
          </p:cNvPr>
          <p:cNvGrpSpPr/>
          <p:nvPr/>
        </p:nvGrpSpPr>
        <p:grpSpPr>
          <a:xfrm>
            <a:off x="809625" y="634365"/>
            <a:ext cx="1844926" cy="691515"/>
            <a:chOff x="0" y="0"/>
            <a:chExt cx="2459901" cy="922020"/>
          </a:xfrm>
        </p:grpSpPr>
        <p:sp>
          <p:nvSpPr>
            <p:cNvPr id="5" name="Freeform 5" descr="Imagem em preto e branco  O conteúdo gerado por IA pode estar incorreto.">
              <a:extLst>
                <a:ext uri="{FF2B5EF4-FFF2-40B4-BE49-F238E27FC236}">
                  <a16:creationId xmlns:a16="http://schemas.microsoft.com/office/drawing/2014/main" id="{E22DBD9E-6F13-8287-2B15-554729DB00E1}"/>
                </a:ext>
              </a:extLst>
            </p:cNvPr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28" r="-1" b="-129"/>
              </a:stretch>
            </a:blipFill>
          </p:spPr>
          <p:txBody>
            <a:bodyPr/>
            <a:lstStyle/>
            <a:p>
              <a:pPr algn="ctr"/>
              <a:endParaRPr lang="pt-BR">
                <a:latin typeface="AMX" panose="020B0604020202020204" charset="0"/>
                <a:cs typeface="AMX" panose="020B0604020202020204" charset="0"/>
              </a:endParaRPr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226B0FA7-1BFF-8A79-2D59-C25818A9E70D}"/>
              </a:ext>
            </a:extLst>
          </p:cNvPr>
          <p:cNvSpPr txBox="1"/>
          <p:nvPr/>
        </p:nvSpPr>
        <p:spPr>
          <a:xfrm>
            <a:off x="318602" y="9586112"/>
            <a:ext cx="4084320" cy="276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800" i="1" spc="450">
                <a:solidFill>
                  <a:srgbClr val="171717"/>
                </a:solidFill>
                <a:latin typeface="AMX" panose="020B0604020202020204" charset="0"/>
                <a:ea typeface="Source Sans Pro Italics"/>
                <a:cs typeface="AMX" panose="020B0604020202020204" charset="0"/>
                <a:sym typeface="Source Sans Pro Italics"/>
              </a:rPr>
              <a:t>GESTÃO 360º - DM</a:t>
            </a: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F7F2BE4B-509D-23DD-CB1C-15FA3060CD31}"/>
              </a:ext>
            </a:extLst>
          </p:cNvPr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79E2D6A7-8A4D-0BDE-A1E5-B064496B3153}"/>
              </a:ext>
            </a:extLst>
          </p:cNvPr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5BE4D6A9-BEA0-F8A5-2E1E-08D92BA8E7B2}"/>
              </a:ext>
            </a:extLst>
          </p:cNvPr>
          <p:cNvGrpSpPr/>
          <p:nvPr/>
        </p:nvGrpSpPr>
        <p:grpSpPr>
          <a:xfrm>
            <a:off x="-9849" y="0"/>
            <a:ext cx="18307707" cy="10287000"/>
            <a:chOff x="0" y="0"/>
            <a:chExt cx="24410276" cy="13716000"/>
          </a:xfrm>
        </p:grpSpPr>
        <p:sp>
          <p:nvSpPr>
            <p:cNvPr id="10" name="Freeform 10" descr="Padrão do plano de fundo  O conteúdo gerado por IA pode estar incorreto.">
              <a:extLst>
                <a:ext uri="{FF2B5EF4-FFF2-40B4-BE49-F238E27FC236}">
                  <a16:creationId xmlns:a16="http://schemas.microsoft.com/office/drawing/2014/main" id="{D81BC230-FB54-F63F-C890-A984A9A62757}"/>
                </a:ext>
              </a:extLst>
            </p:cNvPr>
            <p:cNvSpPr/>
            <p:nvPr/>
          </p:nvSpPr>
          <p:spPr>
            <a:xfrm>
              <a:off x="0" y="0"/>
              <a:ext cx="24410288" cy="13716000"/>
            </a:xfrm>
            <a:custGeom>
              <a:avLst/>
              <a:gdLst/>
              <a:ahLst/>
              <a:cxnLst/>
              <a:rect l="l" t="t" r="r" b="b"/>
              <a:pathLst>
                <a:path w="24410288" h="13716000">
                  <a:moveTo>
                    <a:pt x="0" y="0"/>
                  </a:moveTo>
                  <a:lnTo>
                    <a:pt x="24410288" y="0"/>
                  </a:lnTo>
                  <a:lnTo>
                    <a:pt x="24410288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31" b="-3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B98AF3BA-A5AB-25DA-E7C0-0C2D0D032BDC}"/>
              </a:ext>
            </a:extLst>
          </p:cNvPr>
          <p:cNvGrpSpPr/>
          <p:nvPr/>
        </p:nvGrpSpPr>
        <p:grpSpPr>
          <a:xfrm>
            <a:off x="-17812" y="-20469"/>
            <a:ext cx="2857500" cy="2400300"/>
            <a:chOff x="0" y="0"/>
            <a:chExt cx="3810000" cy="3200400"/>
          </a:xfrm>
        </p:grpSpPr>
        <p:sp>
          <p:nvSpPr>
            <p:cNvPr id="12" name="Freeform 12" descr="Gráfico  O conteúdo gerado por IA pode estar incorreto.">
              <a:extLst>
                <a:ext uri="{FF2B5EF4-FFF2-40B4-BE49-F238E27FC236}">
                  <a16:creationId xmlns:a16="http://schemas.microsoft.com/office/drawing/2014/main" id="{8FC02105-EE38-49CD-A3D4-00889EF926FD}"/>
                </a:ext>
              </a:extLst>
            </p:cNvPr>
            <p:cNvSpPr/>
            <p:nvPr/>
          </p:nvSpPr>
          <p:spPr>
            <a:xfrm>
              <a:off x="0" y="0"/>
              <a:ext cx="3810000" cy="3200400"/>
            </a:xfrm>
            <a:custGeom>
              <a:avLst/>
              <a:gdLst/>
              <a:ahLst/>
              <a:cxnLst/>
              <a:rect l="l" t="t" r="r" b="b"/>
              <a:pathLst>
                <a:path w="3810000" h="3200400">
                  <a:moveTo>
                    <a:pt x="0" y="0"/>
                  </a:moveTo>
                  <a:lnTo>
                    <a:pt x="3810000" y="0"/>
                  </a:lnTo>
                  <a:lnTo>
                    <a:pt x="3810000" y="3200400"/>
                  </a:lnTo>
                  <a:lnTo>
                    <a:pt x="0" y="3200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1" r="-111"/>
              </a:stretch>
            </a:blip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CDD69E20-411E-C329-3A6A-2B59D7686113}"/>
              </a:ext>
            </a:extLst>
          </p:cNvPr>
          <p:cNvGrpSpPr/>
          <p:nvPr/>
        </p:nvGrpSpPr>
        <p:grpSpPr>
          <a:xfrm>
            <a:off x="11175311" y="-600342"/>
            <a:ext cx="11066926" cy="10887342"/>
            <a:chOff x="0" y="0"/>
            <a:chExt cx="14755901" cy="14516456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DAECDD52-022D-7C91-738B-999DC2B99F53}"/>
                </a:ext>
              </a:extLst>
            </p:cNvPr>
            <p:cNvSpPr/>
            <p:nvPr/>
          </p:nvSpPr>
          <p:spPr>
            <a:xfrm>
              <a:off x="0" y="0"/>
              <a:ext cx="14755876" cy="14516481"/>
            </a:xfrm>
            <a:custGeom>
              <a:avLst/>
              <a:gdLst/>
              <a:ahLst/>
              <a:cxnLst/>
              <a:rect l="l" t="t" r="r" b="b"/>
              <a:pathLst>
                <a:path w="14755876" h="14516481">
                  <a:moveTo>
                    <a:pt x="0" y="0"/>
                  </a:moveTo>
                  <a:lnTo>
                    <a:pt x="14755876" y="0"/>
                  </a:lnTo>
                  <a:lnTo>
                    <a:pt x="14755876" y="14516481"/>
                  </a:lnTo>
                  <a:lnTo>
                    <a:pt x="0" y="145164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80738" b="-8073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D69B9918-8E70-5768-EC4D-6F60D2685563}"/>
              </a:ext>
            </a:extLst>
          </p:cNvPr>
          <p:cNvGrpSpPr/>
          <p:nvPr/>
        </p:nvGrpSpPr>
        <p:grpSpPr>
          <a:xfrm>
            <a:off x="5140396" y="5456543"/>
            <a:ext cx="2156663" cy="845897"/>
            <a:chOff x="0" y="0"/>
            <a:chExt cx="6491999" cy="2546325"/>
          </a:xfrm>
        </p:grpSpPr>
        <p:sp>
          <p:nvSpPr>
            <p:cNvPr id="16" name="Freeform 16" descr="Logotipo, nome da empresa  O conteúdo gerado por IA pode estar incorreto.">
              <a:extLst>
                <a:ext uri="{FF2B5EF4-FFF2-40B4-BE49-F238E27FC236}">
                  <a16:creationId xmlns:a16="http://schemas.microsoft.com/office/drawing/2014/main" id="{DB6C11F4-B1A5-50F7-F668-E131E66FCE70}"/>
                </a:ext>
              </a:extLst>
            </p:cNvPr>
            <p:cNvSpPr/>
            <p:nvPr/>
          </p:nvSpPr>
          <p:spPr>
            <a:xfrm>
              <a:off x="0" y="0"/>
              <a:ext cx="6491986" cy="2546350"/>
            </a:xfrm>
            <a:custGeom>
              <a:avLst/>
              <a:gdLst/>
              <a:ahLst/>
              <a:cxnLst/>
              <a:rect l="l" t="t" r="r" b="b"/>
              <a:pathLst>
                <a:path w="6491986" h="2546350">
                  <a:moveTo>
                    <a:pt x="0" y="0"/>
                  </a:moveTo>
                  <a:lnTo>
                    <a:pt x="6491986" y="0"/>
                  </a:lnTo>
                  <a:lnTo>
                    <a:pt x="6491986" y="2546350"/>
                  </a:lnTo>
                  <a:lnTo>
                    <a:pt x="0" y="2546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32" b="-31"/>
              </a:stretch>
            </a:blipFill>
          </p:spPr>
          <p:txBody>
            <a:bodyPr/>
            <a:lstStyle/>
            <a:p>
              <a:pPr algn="ctr"/>
              <a:endParaRPr lang="pt-BR">
                <a:latin typeface="AMX" panose="020B0604020202020204" charset="0"/>
                <a:cs typeface="AMX" panose="020B0604020202020204" charset="0"/>
              </a:endParaRPr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BC3216FA-5C78-C2FC-608C-66AC966EF2F4}"/>
              </a:ext>
            </a:extLst>
          </p:cNvPr>
          <p:cNvGrpSpPr/>
          <p:nvPr/>
        </p:nvGrpSpPr>
        <p:grpSpPr>
          <a:xfrm>
            <a:off x="0" y="8896350"/>
            <a:ext cx="2438400" cy="1390650"/>
            <a:chOff x="0" y="0"/>
            <a:chExt cx="3251200" cy="1854200"/>
          </a:xfrm>
        </p:grpSpPr>
        <p:sp>
          <p:nvSpPr>
            <p:cNvPr id="18" name="Freeform 18" descr="Uma imagem contendo Texto  O conteúdo gerado por IA pode estar incorreto.">
              <a:extLst>
                <a:ext uri="{FF2B5EF4-FFF2-40B4-BE49-F238E27FC236}">
                  <a16:creationId xmlns:a16="http://schemas.microsoft.com/office/drawing/2014/main" id="{78CB1465-FF7C-6BA1-782E-DC0FF8DB8535}"/>
                </a:ext>
              </a:extLst>
            </p:cNvPr>
            <p:cNvSpPr/>
            <p:nvPr/>
          </p:nvSpPr>
          <p:spPr>
            <a:xfrm>
              <a:off x="0" y="0"/>
              <a:ext cx="3251200" cy="1854200"/>
            </a:xfrm>
            <a:custGeom>
              <a:avLst/>
              <a:gdLst/>
              <a:ahLst/>
              <a:cxnLst/>
              <a:rect l="l" t="t" r="r" b="b"/>
              <a:pathLst>
                <a:path w="3251200" h="1854200">
                  <a:moveTo>
                    <a:pt x="0" y="0"/>
                  </a:moveTo>
                  <a:lnTo>
                    <a:pt x="3251200" y="0"/>
                  </a:lnTo>
                  <a:lnTo>
                    <a:pt x="3251200" y="1854200"/>
                  </a:lnTo>
                  <a:lnTo>
                    <a:pt x="0" y="1854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130" r="-130"/>
              </a:stretch>
            </a:blipFill>
          </p:spPr>
          <p:txBody>
            <a:bodyPr/>
            <a:lstStyle/>
            <a:p>
              <a:pPr algn="ctr"/>
              <a:endParaRPr lang="pt-BR">
                <a:latin typeface="AMX" panose="020B0604020202020204" charset="0"/>
                <a:cs typeface="AMX" panose="020B0604020202020204" charset="0"/>
              </a:endParaRPr>
            </a:p>
          </p:txBody>
        </p:sp>
      </p:grpSp>
      <p:sp>
        <p:nvSpPr>
          <p:cNvPr id="19" name="TextBox 19">
            <a:extLst>
              <a:ext uri="{FF2B5EF4-FFF2-40B4-BE49-F238E27FC236}">
                <a16:creationId xmlns:a16="http://schemas.microsoft.com/office/drawing/2014/main" id="{DD2CF4F1-FD96-B75C-D5C5-57A7105E6FC3}"/>
              </a:ext>
            </a:extLst>
          </p:cNvPr>
          <p:cNvSpPr txBox="1"/>
          <p:nvPr/>
        </p:nvSpPr>
        <p:spPr>
          <a:xfrm>
            <a:off x="2360762" y="1065077"/>
            <a:ext cx="8115305" cy="3229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196" b="1" spc="35" dirty="0">
                <a:solidFill>
                  <a:srgbClr val="EEDE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X" panose="020B0604020202020204" charset="0"/>
                <a:ea typeface="ITC Franklin Gothic LT"/>
                <a:cs typeface="AMX" panose="020B0604020202020204" charset="0"/>
                <a:sym typeface="ITC Franklin Gothic LT"/>
              </a:rPr>
              <a:t>TC </a:t>
            </a:r>
            <a:r>
              <a:rPr lang="en-US" sz="7196" b="1" spc="35" dirty="0" err="1">
                <a:solidFill>
                  <a:srgbClr val="EEDE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X" panose="020B0604020202020204" charset="0"/>
                <a:ea typeface="ITC Franklin Gothic LT"/>
                <a:cs typeface="AMX" panose="020B0604020202020204" charset="0"/>
                <a:sym typeface="ITC Franklin Gothic LT"/>
              </a:rPr>
              <a:t>na_CBTD</a:t>
            </a:r>
            <a:endParaRPr lang="en-US" sz="7196" b="1" spc="35" dirty="0">
              <a:solidFill>
                <a:srgbClr val="EEDEE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X" panose="020B0604020202020204" charset="0"/>
              <a:ea typeface="ITC Franklin Gothic LT"/>
              <a:cs typeface="AMX" panose="020B0604020202020204" charset="0"/>
              <a:sym typeface="ITC Franklin Gothic LT"/>
            </a:endParaRPr>
          </a:p>
          <a:p>
            <a:pPr algn="ctr"/>
            <a:r>
              <a:rPr lang="en-US" sz="5400" spc="35" dirty="0">
                <a:solidFill>
                  <a:srgbClr val="EEDEE0"/>
                </a:solidFill>
                <a:latin typeface="AMX" panose="020B0604020202020204" charset="0"/>
                <a:ea typeface="ITC Franklin Gothic LT"/>
                <a:cs typeface="AMX" panose="020B0604020202020204" charset="0"/>
                <a:sym typeface="ITC Franklin Gothic LT"/>
              </a:rPr>
              <a:t>2026 e o </a:t>
            </a:r>
            <a:r>
              <a:rPr lang="en-US" sz="5400" spc="35" dirty="0" err="1">
                <a:solidFill>
                  <a:srgbClr val="EEDEE0"/>
                </a:solidFill>
                <a:latin typeface="AMX" panose="020B0604020202020204" charset="0"/>
                <a:ea typeface="ITC Franklin Gothic LT"/>
                <a:cs typeface="AMX" panose="020B0604020202020204" charset="0"/>
                <a:sym typeface="ITC Franklin Gothic LT"/>
              </a:rPr>
              <a:t>futuro</a:t>
            </a:r>
            <a:endParaRPr lang="en-US" sz="5400" spc="35" dirty="0">
              <a:solidFill>
                <a:srgbClr val="EEDEE0"/>
              </a:solidFill>
              <a:latin typeface="AMX" panose="020B0604020202020204" charset="0"/>
              <a:ea typeface="ITC Franklin Gothic LT"/>
              <a:cs typeface="AMX" panose="020B0604020202020204" charset="0"/>
              <a:sym typeface="ITC Franklin Gothic LT"/>
            </a:endParaRPr>
          </a:p>
          <a:p>
            <a:pPr algn="ctr"/>
            <a:r>
              <a:rPr lang="en-US" sz="2796" spc="13" dirty="0">
                <a:solidFill>
                  <a:srgbClr val="EEDEE0"/>
                </a:solidFill>
                <a:latin typeface="AMX" panose="020B0604020202020204" charset="0"/>
                <a:ea typeface="ITC Franklin Gothic LT"/>
                <a:cs typeface="AMX" panose="020B0604020202020204" charset="0"/>
                <a:sym typeface="ITC Franklin Gothic LT"/>
              </a:rPr>
              <a:t>DA PALESTRA À PRÁTICA, EM TEMPO REAL</a:t>
            </a:r>
          </a:p>
          <a:p>
            <a:pPr algn="ctr"/>
            <a:r>
              <a:rPr lang="en-US" sz="2796" spc="13" dirty="0" err="1">
                <a:solidFill>
                  <a:srgbClr val="EEDEE0"/>
                </a:solidFill>
                <a:latin typeface="AMX" panose="020B0604020202020204" charset="0"/>
                <a:ea typeface="ITC Franklin Gothic LT"/>
                <a:cs typeface="AMX" panose="020B0604020202020204" charset="0"/>
                <a:sym typeface="ITC Franklin Gothic LT"/>
              </a:rPr>
              <a:t>Cobertura</a:t>
            </a:r>
            <a:r>
              <a:rPr lang="en-US" sz="2796" spc="13" dirty="0">
                <a:solidFill>
                  <a:srgbClr val="EEDEE0"/>
                </a:solidFill>
                <a:latin typeface="AMX" panose="020B0604020202020204" charset="0"/>
                <a:ea typeface="ITC Franklin Gothic LT"/>
                <a:cs typeface="AMX" panose="020B0604020202020204" charset="0"/>
                <a:sym typeface="ITC Franklin Gothic LT"/>
              </a:rPr>
              <a:t> de </a:t>
            </a:r>
            <a:r>
              <a:rPr lang="en-US" sz="2796" spc="13" dirty="0" err="1">
                <a:solidFill>
                  <a:srgbClr val="EEDEE0"/>
                </a:solidFill>
                <a:latin typeface="AMX" panose="020B0604020202020204" charset="0"/>
                <a:ea typeface="ITC Franklin Gothic LT"/>
                <a:cs typeface="AMX" panose="020B0604020202020204" charset="0"/>
                <a:sym typeface="ITC Franklin Gothic LT"/>
              </a:rPr>
              <a:t>eventos</a:t>
            </a:r>
            <a:r>
              <a:rPr lang="en-US" sz="2796" spc="13" dirty="0">
                <a:solidFill>
                  <a:srgbClr val="EEDEE0"/>
                </a:solidFill>
                <a:latin typeface="AMX" panose="020B0604020202020204" charset="0"/>
                <a:ea typeface="ITC Franklin Gothic LT"/>
                <a:cs typeface="AMX" panose="020B0604020202020204" charset="0"/>
                <a:sym typeface="ITC Franklin Gothic LT"/>
              </a:rPr>
              <a:t> </a:t>
            </a:r>
          </a:p>
          <a:p>
            <a:pPr algn="ctr"/>
            <a:endParaRPr lang="en-US" sz="2796" spc="13" dirty="0">
              <a:solidFill>
                <a:srgbClr val="EEDEE0"/>
              </a:solidFill>
              <a:latin typeface="AMX" panose="020B0604020202020204" charset="0"/>
              <a:ea typeface="ITC Franklin Gothic LT"/>
              <a:cs typeface="AMX" panose="020B0604020202020204" charset="0"/>
              <a:sym typeface="ITC Franklin Gothic LT"/>
            </a:endParaRP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E8F2CB4D-C08C-9A2B-F307-5276D7951024}"/>
              </a:ext>
            </a:extLst>
          </p:cNvPr>
          <p:cNvSpPr txBox="1"/>
          <p:nvPr/>
        </p:nvSpPr>
        <p:spPr>
          <a:xfrm>
            <a:off x="2133600" y="6952901"/>
            <a:ext cx="8877300" cy="1198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2596" spc="12" dirty="0">
                <a:solidFill>
                  <a:srgbClr val="EEDEE0"/>
                </a:solidFill>
                <a:latin typeface="AMX" panose="020B0604020202020204" charset="0"/>
                <a:ea typeface="ITC Franklin Gothic LT"/>
                <a:cs typeface="AMX" panose="020B0604020202020204" charset="0"/>
                <a:sym typeface="ITC Franklin Gothic LT"/>
              </a:rPr>
              <a:t>“</a:t>
            </a:r>
            <a:r>
              <a:rPr lang="en-US" sz="2596" u="none" strike="noStrike" spc="12" dirty="0">
                <a:solidFill>
                  <a:srgbClr val="EEDEE0"/>
                </a:solidFill>
                <a:latin typeface="AMX" panose="020B0604020202020204" charset="0"/>
                <a:ea typeface="ITC Franklin Gothic LT"/>
                <a:cs typeface="AMX" panose="020B0604020202020204" charset="0"/>
                <a:sym typeface="ITC Franklin Gothic LT"/>
              </a:rPr>
              <a:t>TRANSFORMANDO A CBTD DE EVENTO EM ALAVANCA CONTÍNUA DE PERFORMANCE.”</a:t>
            </a:r>
          </a:p>
          <a:p>
            <a:pPr marL="0" lvl="0" indent="0" algn="ctr">
              <a:spcBef>
                <a:spcPct val="0"/>
              </a:spcBef>
            </a:pPr>
            <a:endParaRPr lang="en-US" sz="2596" u="none" strike="noStrike" spc="12" dirty="0">
              <a:solidFill>
                <a:srgbClr val="EEDEE0"/>
              </a:solidFill>
              <a:latin typeface="AMX" panose="020B0604020202020204" charset="0"/>
              <a:ea typeface="ITC Franklin Gothic LT"/>
              <a:cs typeface="AMX" panose="020B0604020202020204" charset="0"/>
              <a:sym typeface="ITC Franklin Gothic LT"/>
            </a:endParaRP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4F168E80-A8D7-341C-1F45-79F696DF004B}"/>
              </a:ext>
            </a:extLst>
          </p:cNvPr>
          <p:cNvSpPr txBox="1"/>
          <p:nvPr/>
        </p:nvSpPr>
        <p:spPr>
          <a:xfrm>
            <a:off x="1293441" y="4533521"/>
            <a:ext cx="9881870" cy="614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1996" u="none" strike="noStrike" spc="9" dirty="0">
                <a:solidFill>
                  <a:srgbClr val="EEDEE0"/>
                </a:solidFill>
                <a:latin typeface="AMX" panose="020B0604020202020204" charset="0"/>
                <a:ea typeface="ITC Franklin Gothic LT"/>
                <a:cs typeface="AMX" panose="020B0604020202020204" charset="0"/>
                <a:sym typeface="ITC Franklin Gothic LT"/>
              </a:rPr>
              <a:t>DIRECIONADOR CENTRAL: “O QUE DESSE CONTEÚDO EU CONSIGO APLICAR AMANHÃ?”</a:t>
            </a:r>
          </a:p>
        </p:txBody>
      </p:sp>
    </p:spTree>
    <p:extLst>
      <p:ext uri="{BB962C8B-B14F-4D97-AF65-F5344CB8AC3E}">
        <p14:creationId xmlns:p14="http://schemas.microsoft.com/office/powerpoint/2010/main" val="3883888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5343" y="-186828"/>
            <a:ext cx="18620018" cy="10477571"/>
            <a:chOff x="0" y="0"/>
            <a:chExt cx="24384000" cy="137209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8" r="-18"/>
              </a:stretch>
            </a:blip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sp>
        <p:nvSpPr>
          <p:cNvPr id="4" name="AutoShape 4"/>
          <p:cNvSpPr/>
          <p:nvPr/>
        </p:nvSpPr>
        <p:spPr>
          <a:xfrm>
            <a:off x="9818685" y="2375145"/>
            <a:ext cx="2390734" cy="0"/>
          </a:xfrm>
          <a:prstGeom prst="line">
            <a:avLst/>
          </a:prstGeom>
          <a:ln w="28575" cap="rnd">
            <a:solidFill>
              <a:srgbClr val="FFFFFF">
                <a:alpha val="29804"/>
              </a:srgbClr>
            </a:solidFill>
            <a:prstDash val="sysDash"/>
            <a:headEnd type="none" w="sm" len="sm"/>
            <a:tailEnd type="oval" w="lg" len="lg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2664295" y="2145591"/>
            <a:ext cx="459108" cy="459108"/>
          </a:xfrm>
          <a:custGeom>
            <a:avLst/>
            <a:gdLst/>
            <a:ahLst/>
            <a:cxnLst/>
            <a:rect l="l" t="t" r="r" b="b"/>
            <a:pathLst>
              <a:path w="459108" h="459108">
                <a:moveTo>
                  <a:pt x="0" y="0"/>
                </a:moveTo>
                <a:lnTo>
                  <a:pt x="459107" y="0"/>
                </a:lnTo>
                <a:lnTo>
                  <a:pt x="459107" y="459108"/>
                </a:lnTo>
                <a:lnTo>
                  <a:pt x="0" y="45910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3506047" y="2327520"/>
            <a:ext cx="3945398" cy="565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79"/>
              </a:lnSpc>
            </a:pPr>
            <a:r>
              <a:rPr lang="en-US" sz="1676">
                <a:solidFill>
                  <a:srgbClr val="FFFFFF"/>
                </a:solidFill>
                <a:latin typeface="Amx"/>
                <a:ea typeface="Codec Pro"/>
                <a:cs typeface="Codec Pro"/>
                <a:sym typeface="Codec Pro"/>
              </a:rPr>
              <a:t>Registro dinâmico dos principais conteúdos e experiências do evento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669492" y="1680466"/>
            <a:ext cx="4589808" cy="330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4"/>
              </a:lnSpc>
            </a:pPr>
            <a:r>
              <a:rPr lang="en-US" sz="2095" b="1">
                <a:solidFill>
                  <a:srgbClr val="FFFFFF"/>
                </a:solidFill>
                <a:latin typeface="Amx"/>
                <a:ea typeface="Codec Pro Ultra-Bold"/>
                <a:cs typeface="Codec Pro Ultra-Bold"/>
                <a:sym typeface="Codec Pro Ultra-Bold"/>
              </a:rPr>
              <a:t>Cobertura ao vivo</a:t>
            </a:r>
          </a:p>
        </p:txBody>
      </p:sp>
      <p:sp>
        <p:nvSpPr>
          <p:cNvPr id="8" name="AutoShape 8"/>
          <p:cNvSpPr/>
          <p:nvPr/>
        </p:nvSpPr>
        <p:spPr>
          <a:xfrm>
            <a:off x="9818685" y="4282344"/>
            <a:ext cx="2390734" cy="0"/>
          </a:xfrm>
          <a:prstGeom prst="line">
            <a:avLst/>
          </a:prstGeom>
          <a:ln w="28575" cap="rnd">
            <a:solidFill>
              <a:srgbClr val="FFFFFF">
                <a:alpha val="29804"/>
              </a:srgbClr>
            </a:solidFill>
            <a:prstDash val="sysDash"/>
            <a:headEnd type="none" w="sm" len="sm"/>
            <a:tailEnd type="oval" w="lg" len="lg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2664295" y="4052790"/>
            <a:ext cx="459108" cy="459108"/>
          </a:xfrm>
          <a:custGeom>
            <a:avLst/>
            <a:gdLst/>
            <a:ahLst/>
            <a:cxnLst/>
            <a:rect l="l" t="t" r="r" b="b"/>
            <a:pathLst>
              <a:path w="459108" h="459108">
                <a:moveTo>
                  <a:pt x="0" y="0"/>
                </a:moveTo>
                <a:lnTo>
                  <a:pt x="459107" y="0"/>
                </a:lnTo>
                <a:lnTo>
                  <a:pt x="459107" y="459108"/>
                </a:lnTo>
                <a:lnTo>
                  <a:pt x="0" y="45910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3698192" y="4177753"/>
            <a:ext cx="3561108" cy="834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79"/>
              </a:lnSpc>
            </a:pPr>
            <a:r>
              <a:rPr lang="en-US" sz="1676">
                <a:solidFill>
                  <a:srgbClr val="FFFFFF"/>
                </a:solidFill>
                <a:latin typeface="Amx"/>
                <a:ea typeface="Codec Pro"/>
                <a:cs typeface="Codec Pro"/>
                <a:sym typeface="Codec Pro"/>
              </a:rPr>
              <a:t>Conexão direta com o contexto do negócio e da atuação em treinamento comercial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669492" y="3587665"/>
            <a:ext cx="2977546" cy="330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4"/>
              </a:lnSpc>
            </a:pPr>
            <a:r>
              <a:rPr lang="en-US" sz="2095" b="1">
                <a:solidFill>
                  <a:srgbClr val="FFFFFF"/>
                </a:solidFill>
                <a:latin typeface="Amx"/>
                <a:ea typeface="Codec Pro Ultra-Bold"/>
                <a:cs typeface="Codec Pro Ultra-Bold"/>
                <a:sym typeface="Codec Pro Ultra-Bold"/>
              </a:rPr>
              <a:t>Tradução prática</a:t>
            </a:r>
          </a:p>
        </p:txBody>
      </p:sp>
      <p:sp>
        <p:nvSpPr>
          <p:cNvPr id="12" name="AutoShape 12"/>
          <p:cNvSpPr/>
          <p:nvPr/>
        </p:nvSpPr>
        <p:spPr>
          <a:xfrm>
            <a:off x="9818685" y="6189543"/>
            <a:ext cx="2390734" cy="0"/>
          </a:xfrm>
          <a:prstGeom prst="line">
            <a:avLst/>
          </a:prstGeom>
          <a:ln w="28575" cap="rnd">
            <a:solidFill>
              <a:srgbClr val="FFFFFF">
                <a:alpha val="29804"/>
              </a:srgbClr>
            </a:solidFill>
            <a:prstDash val="sysDash"/>
            <a:headEnd type="none" w="sm" len="sm"/>
            <a:tailEnd type="oval" w="lg" len="lg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2663844" y="5959538"/>
            <a:ext cx="460010" cy="460010"/>
          </a:xfrm>
          <a:custGeom>
            <a:avLst/>
            <a:gdLst/>
            <a:ahLst/>
            <a:cxnLst/>
            <a:rect l="l" t="t" r="r" b="b"/>
            <a:pathLst>
              <a:path w="460010" h="460010">
                <a:moveTo>
                  <a:pt x="0" y="0"/>
                </a:moveTo>
                <a:lnTo>
                  <a:pt x="460009" y="0"/>
                </a:lnTo>
                <a:lnTo>
                  <a:pt x="460009" y="460010"/>
                </a:lnTo>
                <a:lnTo>
                  <a:pt x="0" y="46001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3698192" y="6084951"/>
            <a:ext cx="2977546" cy="550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79"/>
              </a:lnSpc>
            </a:pPr>
            <a:r>
              <a:rPr lang="en-US" sz="1676">
                <a:solidFill>
                  <a:srgbClr val="FFFFFF"/>
                </a:solidFill>
                <a:latin typeface="Amx"/>
                <a:ea typeface="Codec Pro"/>
                <a:cs typeface="Codec Pro"/>
                <a:sym typeface="Codec Pro"/>
              </a:rPr>
              <a:t>Direcionamento claro para uso no dia a dia dos analistas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669492" y="5589567"/>
            <a:ext cx="4006246" cy="330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4"/>
              </a:lnSpc>
            </a:pPr>
            <a:r>
              <a:rPr lang="en-US" sz="2095" b="1">
                <a:solidFill>
                  <a:srgbClr val="FFFFFF"/>
                </a:solidFill>
                <a:latin typeface="Amx"/>
                <a:ea typeface="Codec Pro Ultra-Bold"/>
                <a:cs typeface="Codec Pro Ultra-Bold"/>
                <a:sym typeface="Codec Pro Ultra-Bold"/>
              </a:rPr>
              <a:t>Aplicação</a:t>
            </a:r>
          </a:p>
        </p:txBody>
      </p:sp>
      <p:sp>
        <p:nvSpPr>
          <p:cNvPr id="16" name="AutoShape 16"/>
          <p:cNvSpPr/>
          <p:nvPr/>
        </p:nvSpPr>
        <p:spPr>
          <a:xfrm>
            <a:off x="9818685" y="8096742"/>
            <a:ext cx="2390734" cy="0"/>
          </a:xfrm>
          <a:prstGeom prst="line">
            <a:avLst/>
          </a:prstGeom>
          <a:ln w="28575" cap="rnd">
            <a:solidFill>
              <a:srgbClr val="FFFFFF">
                <a:alpha val="29804"/>
              </a:srgbClr>
            </a:solidFill>
            <a:prstDash val="sysDash"/>
            <a:headEnd type="none" w="sm" len="sm"/>
            <a:tailEnd type="oval" w="lg" len="lg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2664047" y="7866940"/>
            <a:ext cx="459603" cy="459603"/>
          </a:xfrm>
          <a:custGeom>
            <a:avLst/>
            <a:gdLst/>
            <a:ahLst/>
            <a:cxnLst/>
            <a:rect l="l" t="t" r="r" b="b"/>
            <a:pathLst>
              <a:path w="459603" h="459603">
                <a:moveTo>
                  <a:pt x="0" y="0"/>
                </a:moveTo>
                <a:lnTo>
                  <a:pt x="459603" y="0"/>
                </a:lnTo>
                <a:lnTo>
                  <a:pt x="459603" y="459603"/>
                </a:lnTo>
                <a:lnTo>
                  <a:pt x="0" y="45960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3698192" y="7992150"/>
            <a:ext cx="2977546" cy="834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79"/>
              </a:lnSpc>
            </a:pPr>
            <a:r>
              <a:rPr lang="en-US" sz="1676">
                <a:solidFill>
                  <a:srgbClr val="FFFFFF"/>
                </a:solidFill>
                <a:latin typeface="Amx"/>
                <a:ea typeface="Codec Pro"/>
                <a:cs typeface="Codec Pro"/>
                <a:sym typeface="Codec Pro"/>
              </a:rPr>
              <a:t>Participação ativa de quem está e de quem não está presente no evento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663844" y="7514629"/>
            <a:ext cx="2977546" cy="330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4"/>
              </a:lnSpc>
            </a:pPr>
            <a:r>
              <a:rPr lang="en-US" sz="2095" b="1">
                <a:solidFill>
                  <a:srgbClr val="FFFFFF"/>
                </a:solidFill>
                <a:latin typeface="Amx"/>
                <a:ea typeface="Codec Pro Ultra-Bold"/>
                <a:cs typeface="Codec Pro Ultra-Bold"/>
                <a:sym typeface="Codec Pro Ultra-Bold"/>
              </a:rPr>
              <a:t>Democratização</a:t>
            </a:r>
          </a:p>
        </p:txBody>
      </p:sp>
      <p:sp>
        <p:nvSpPr>
          <p:cNvPr id="20" name="Freeform 20"/>
          <p:cNvSpPr/>
          <p:nvPr/>
        </p:nvSpPr>
        <p:spPr>
          <a:xfrm rot="-5400000">
            <a:off x="3973913" y="3639218"/>
            <a:ext cx="9182153" cy="3110454"/>
          </a:xfrm>
          <a:custGeom>
            <a:avLst/>
            <a:gdLst/>
            <a:ahLst/>
            <a:cxnLst/>
            <a:rect l="l" t="t" r="r" b="b"/>
            <a:pathLst>
              <a:path w="9182153" h="3110454">
                <a:moveTo>
                  <a:pt x="0" y="0"/>
                </a:moveTo>
                <a:lnTo>
                  <a:pt x="9182153" y="0"/>
                </a:lnTo>
                <a:lnTo>
                  <a:pt x="9182153" y="3110455"/>
                </a:lnTo>
                <a:lnTo>
                  <a:pt x="0" y="31104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-437039" y="-1515833"/>
            <a:ext cx="6374765" cy="13420558"/>
          </a:xfrm>
          <a:custGeom>
            <a:avLst/>
            <a:gdLst/>
            <a:ahLst/>
            <a:cxnLst/>
            <a:rect l="l" t="t" r="r" b="b"/>
            <a:pathLst>
              <a:path w="6374765" h="13420558">
                <a:moveTo>
                  <a:pt x="0" y="0"/>
                </a:moveTo>
                <a:lnTo>
                  <a:pt x="6374765" y="0"/>
                </a:lnTo>
                <a:lnTo>
                  <a:pt x="6374765" y="13420558"/>
                </a:lnTo>
                <a:lnTo>
                  <a:pt x="0" y="1342055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9999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9132066" y="2618867"/>
            <a:ext cx="496395" cy="402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9"/>
              </a:lnSpc>
            </a:pPr>
            <a:r>
              <a:rPr lang="en-US" sz="2514">
                <a:solidFill>
                  <a:srgbClr val="FFFFFF"/>
                </a:solidFill>
                <a:latin typeface="Amx"/>
                <a:ea typeface="Codec Pro"/>
                <a:cs typeface="Codec Pro"/>
                <a:sym typeface="Codec Pro"/>
              </a:rPr>
              <a:t>01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132066" y="4526066"/>
            <a:ext cx="496395" cy="402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9"/>
              </a:lnSpc>
            </a:pPr>
            <a:r>
              <a:rPr lang="en-US" sz="2514">
                <a:solidFill>
                  <a:srgbClr val="FFFFFF"/>
                </a:solidFill>
                <a:latin typeface="Amx"/>
                <a:ea typeface="Codec Pro"/>
                <a:cs typeface="Codec Pro"/>
                <a:sym typeface="Codec Pro"/>
              </a:rPr>
              <a:t>02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132066" y="6433264"/>
            <a:ext cx="496395" cy="402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9"/>
              </a:lnSpc>
            </a:pPr>
            <a:r>
              <a:rPr lang="en-US" sz="2514">
                <a:solidFill>
                  <a:srgbClr val="FFFFFF"/>
                </a:solidFill>
                <a:latin typeface="Amx"/>
                <a:ea typeface="Codec Pro"/>
                <a:cs typeface="Codec Pro"/>
                <a:sym typeface="Codec Pro"/>
              </a:rPr>
              <a:t>03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132066" y="8340463"/>
            <a:ext cx="496395" cy="402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9"/>
              </a:lnSpc>
            </a:pPr>
            <a:r>
              <a:rPr lang="en-US" sz="2514">
                <a:solidFill>
                  <a:srgbClr val="FFFFFF"/>
                </a:solidFill>
                <a:latin typeface="Amx"/>
                <a:ea typeface="Codec Pro"/>
                <a:cs typeface="Codec Pro"/>
                <a:sym typeface="Codec Pro"/>
              </a:rPr>
              <a:t>04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62000" y="3678873"/>
            <a:ext cx="6057262" cy="2086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4799" b="1" dirty="0">
                <a:solidFill>
                  <a:srgbClr val="FFFFFF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TC </a:t>
            </a:r>
            <a:r>
              <a:rPr lang="en-US" sz="4799" b="1" dirty="0" err="1">
                <a:solidFill>
                  <a:srgbClr val="FFFFFF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na_CBTD</a:t>
            </a:r>
            <a:endParaRPr lang="en-US" sz="4799" b="1" dirty="0">
              <a:solidFill>
                <a:srgbClr val="FFFFFF"/>
              </a:solidFill>
              <a:latin typeface="Amx"/>
              <a:ea typeface="ITC Franklin Gothic LT Semi-Bold"/>
              <a:cs typeface="ITC Franklin Gothic LT Semi-Bold"/>
              <a:sym typeface="ITC Franklin Gothic LT Semi-Bold"/>
            </a:endParaRPr>
          </a:p>
          <a:p>
            <a:pPr algn="l">
              <a:lnSpc>
                <a:spcPts val="4799"/>
              </a:lnSpc>
            </a:pPr>
            <a:r>
              <a:rPr lang="en-US" sz="4799" dirty="0">
                <a:solidFill>
                  <a:srgbClr val="FFFFFF"/>
                </a:solidFill>
                <a:latin typeface="Amx"/>
                <a:ea typeface="ITC Franklin Gothic LT"/>
                <a:cs typeface="ITC Franklin Gothic LT"/>
                <a:sym typeface="ITC Franklin Gothic LT"/>
              </a:rPr>
              <a:t>4 PILARES</a:t>
            </a:r>
            <a:r>
              <a:rPr lang="en-US" sz="4799" b="1" dirty="0">
                <a:solidFill>
                  <a:srgbClr val="FFFFFF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 </a:t>
            </a:r>
          </a:p>
          <a:p>
            <a:pPr algn="l">
              <a:lnSpc>
                <a:spcPts val="7200"/>
              </a:lnSpc>
            </a:pPr>
            <a:endParaRPr lang="en-US" sz="4799" b="1" dirty="0">
              <a:solidFill>
                <a:srgbClr val="FFFFFF"/>
              </a:solidFill>
              <a:latin typeface="Amx"/>
              <a:ea typeface="ITC Franklin Gothic LT Semi-Bold"/>
              <a:cs typeface="ITC Franklin Gothic LT Semi-Bold"/>
              <a:sym typeface="ITC Franklin Gothic LT Semi-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777644" y="5340261"/>
            <a:ext cx="5160081" cy="27997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179"/>
              </a:lnSpc>
            </a:pPr>
            <a:r>
              <a:rPr lang="en-US" sz="1676" b="1" dirty="0" err="1">
                <a:solidFill>
                  <a:srgbClr val="C00000"/>
                </a:solidFill>
                <a:highlight>
                  <a:srgbClr val="FFFF00"/>
                </a:highlight>
                <a:latin typeface="Amx"/>
                <a:ea typeface="Codec Pro"/>
                <a:cs typeface="Codec Pro"/>
                <a:sym typeface="Codec Pro"/>
              </a:rPr>
              <a:t>Visão</a:t>
            </a:r>
            <a:r>
              <a:rPr lang="en-US" sz="1676" b="1" dirty="0">
                <a:solidFill>
                  <a:srgbClr val="C00000"/>
                </a:solidFill>
                <a:highlight>
                  <a:srgbClr val="FFFF00"/>
                </a:highlight>
                <a:latin typeface="Amx"/>
                <a:ea typeface="Codec Pro"/>
                <a:cs typeface="Codec Pro"/>
                <a:sym typeface="Codec Pro"/>
              </a:rPr>
              <a:t>: O TC </a:t>
            </a:r>
            <a:r>
              <a:rPr lang="en-US" sz="1676" b="1" dirty="0" err="1">
                <a:solidFill>
                  <a:srgbClr val="C00000"/>
                </a:solidFill>
                <a:highlight>
                  <a:srgbClr val="FFFF00"/>
                </a:highlight>
                <a:latin typeface="Amx"/>
                <a:ea typeface="Codec Pro"/>
                <a:cs typeface="Codec Pro"/>
                <a:sym typeface="Codec Pro"/>
              </a:rPr>
              <a:t>na</a:t>
            </a:r>
            <a:r>
              <a:rPr lang="en-US" sz="1676" b="1" dirty="0">
                <a:solidFill>
                  <a:srgbClr val="C00000"/>
                </a:solidFill>
                <a:highlight>
                  <a:srgbClr val="FFFF00"/>
                </a:highlight>
                <a:latin typeface="Amx"/>
                <a:ea typeface="Codec Pro"/>
                <a:cs typeface="Codec Pro"/>
                <a:sym typeface="Codec Pro"/>
              </a:rPr>
              <a:t>_ CBTD </a:t>
            </a:r>
            <a:r>
              <a:rPr lang="en-US" sz="1676" dirty="0">
                <a:solidFill>
                  <a:srgbClr val="FFFFFF"/>
                </a:solidFill>
                <a:latin typeface="Amx"/>
                <a:ea typeface="Codec Pro"/>
                <a:cs typeface="Codec Pro"/>
                <a:sym typeface="Codec Pro"/>
              </a:rPr>
              <a:t>é um </a:t>
            </a:r>
            <a:r>
              <a:rPr lang="en-US" sz="1676" dirty="0" err="1">
                <a:solidFill>
                  <a:srgbClr val="FFFFFF"/>
                </a:solidFill>
                <a:latin typeface="Amx"/>
                <a:ea typeface="Codec Pro"/>
                <a:cs typeface="Codec Pro"/>
                <a:sym typeface="Codec Pro"/>
              </a:rPr>
              <a:t>formato</a:t>
            </a:r>
            <a:r>
              <a:rPr lang="en-US" sz="1676" dirty="0">
                <a:solidFill>
                  <a:srgbClr val="FFFFFF"/>
                </a:solidFill>
                <a:latin typeface="Amx"/>
                <a:ea typeface="Codec Pro"/>
                <a:cs typeface="Codec Pro"/>
                <a:sym typeface="Codec Pro"/>
              </a:rPr>
              <a:t> de </a:t>
            </a:r>
            <a:r>
              <a:rPr lang="en-US" sz="1676" dirty="0" err="1">
                <a:solidFill>
                  <a:srgbClr val="FFFFFF"/>
                </a:solidFill>
                <a:latin typeface="Amx"/>
                <a:ea typeface="Codec Pro"/>
                <a:cs typeface="Codec Pro"/>
                <a:sym typeface="Codec Pro"/>
              </a:rPr>
              <a:t>aprendizagem</a:t>
            </a:r>
            <a:r>
              <a:rPr lang="en-US" sz="1676" dirty="0">
                <a:solidFill>
                  <a:srgbClr val="FFFFFF"/>
                </a:solidFill>
                <a:latin typeface="Amx"/>
                <a:ea typeface="Codec Pro"/>
                <a:cs typeface="Codec Pro"/>
                <a:sym typeface="Codec Pro"/>
              </a:rPr>
              <a:t> </a:t>
            </a:r>
            <a:r>
              <a:rPr lang="en-US" sz="1676" dirty="0" err="1">
                <a:solidFill>
                  <a:srgbClr val="FFFFFF"/>
                </a:solidFill>
                <a:latin typeface="Amx"/>
                <a:ea typeface="Codec Pro"/>
                <a:cs typeface="Codec Pro"/>
                <a:sym typeface="Codec Pro"/>
              </a:rPr>
              <a:t>inspirado</a:t>
            </a:r>
            <a:r>
              <a:rPr lang="en-US" sz="1676" dirty="0">
                <a:solidFill>
                  <a:srgbClr val="FFFFFF"/>
                </a:solidFill>
                <a:latin typeface="Amx"/>
                <a:ea typeface="Codec Pro"/>
                <a:cs typeface="Codec Pro"/>
                <a:sym typeface="Codec Pro"/>
              </a:rPr>
              <a:t> </a:t>
            </a:r>
            <a:r>
              <a:rPr lang="en-US" sz="1676" dirty="0" err="1">
                <a:solidFill>
                  <a:srgbClr val="FFFFFF"/>
                </a:solidFill>
                <a:latin typeface="Amx"/>
                <a:ea typeface="Codec Pro"/>
                <a:cs typeface="Codec Pro"/>
                <a:sym typeface="Codec Pro"/>
              </a:rPr>
              <a:t>em</a:t>
            </a:r>
            <a:r>
              <a:rPr lang="en-US" sz="1676" dirty="0">
                <a:solidFill>
                  <a:srgbClr val="FFFFFF"/>
                </a:solidFill>
                <a:latin typeface="Amx"/>
                <a:ea typeface="Codec Pro"/>
                <a:cs typeface="Codec Pro"/>
                <a:sym typeface="Codec Pro"/>
              </a:rPr>
              <a:t> um reality show, </a:t>
            </a:r>
            <a:r>
              <a:rPr lang="en-US" sz="1676" dirty="0" err="1">
                <a:solidFill>
                  <a:srgbClr val="FFFFFF"/>
                </a:solidFill>
                <a:latin typeface="Amx"/>
                <a:ea typeface="Codec Pro"/>
                <a:cs typeface="Codec Pro"/>
                <a:sym typeface="Codec Pro"/>
              </a:rPr>
              <a:t>onde</a:t>
            </a:r>
            <a:r>
              <a:rPr lang="en-US" sz="1676" dirty="0">
                <a:solidFill>
                  <a:srgbClr val="FFFFFF"/>
                </a:solidFill>
                <a:latin typeface="Amx"/>
                <a:ea typeface="Codec Pro"/>
                <a:cs typeface="Codec Pro"/>
                <a:sym typeface="Codec Pro"/>
              </a:rPr>
              <a:t> a </a:t>
            </a:r>
            <a:r>
              <a:rPr lang="en-US" sz="1676" dirty="0" err="1">
                <a:solidFill>
                  <a:srgbClr val="FFFFFF"/>
                </a:solidFill>
                <a:latin typeface="Amx"/>
                <a:ea typeface="Codec Pro"/>
                <a:cs typeface="Codec Pro"/>
                <a:sym typeface="Codec Pro"/>
              </a:rPr>
              <a:t>experiência</a:t>
            </a:r>
            <a:r>
              <a:rPr lang="en-US" sz="1676" dirty="0">
                <a:solidFill>
                  <a:srgbClr val="FFFFFF"/>
                </a:solidFill>
                <a:latin typeface="Amx"/>
                <a:ea typeface="Codec Pro"/>
                <a:cs typeface="Codec Pro"/>
                <a:sym typeface="Codec Pro"/>
              </a:rPr>
              <a:t> da CBTD é </a:t>
            </a:r>
            <a:r>
              <a:rPr lang="en-US" sz="1676" dirty="0" err="1">
                <a:solidFill>
                  <a:srgbClr val="FFFFFF"/>
                </a:solidFill>
                <a:latin typeface="Amx"/>
                <a:ea typeface="Codec Pro"/>
                <a:cs typeface="Codec Pro"/>
                <a:sym typeface="Codec Pro"/>
              </a:rPr>
              <a:t>vivida</a:t>
            </a:r>
            <a:r>
              <a:rPr lang="en-US" sz="1676" dirty="0">
                <a:solidFill>
                  <a:srgbClr val="FFFFFF"/>
                </a:solidFill>
                <a:latin typeface="Amx"/>
                <a:ea typeface="Codec Pro"/>
                <a:cs typeface="Codec Pro"/>
                <a:sym typeface="Codec Pro"/>
              </a:rPr>
              <a:t>, </a:t>
            </a:r>
            <a:r>
              <a:rPr lang="en-US" sz="1676" dirty="0" err="1">
                <a:solidFill>
                  <a:srgbClr val="FFFFFF"/>
                </a:solidFill>
                <a:latin typeface="Amx"/>
                <a:ea typeface="Codec Pro"/>
                <a:cs typeface="Codec Pro"/>
                <a:sym typeface="Codec Pro"/>
              </a:rPr>
              <a:t>traduzida</a:t>
            </a:r>
            <a:r>
              <a:rPr lang="en-US" sz="1676" dirty="0">
                <a:solidFill>
                  <a:srgbClr val="FFFFFF"/>
                </a:solidFill>
                <a:latin typeface="Amx"/>
                <a:ea typeface="Codec Pro"/>
                <a:cs typeface="Codec Pro"/>
                <a:sym typeface="Codec Pro"/>
              </a:rPr>
              <a:t> e </a:t>
            </a:r>
            <a:r>
              <a:rPr lang="en-US" sz="1676" dirty="0" err="1">
                <a:solidFill>
                  <a:srgbClr val="FFFFFF"/>
                </a:solidFill>
                <a:latin typeface="Amx"/>
                <a:ea typeface="Codec Pro"/>
                <a:cs typeface="Codec Pro"/>
                <a:sym typeface="Codec Pro"/>
              </a:rPr>
              <a:t>compartilhada</a:t>
            </a:r>
            <a:r>
              <a:rPr lang="en-US" sz="1676" dirty="0">
                <a:solidFill>
                  <a:srgbClr val="FFFFFF"/>
                </a:solidFill>
                <a:latin typeface="Amx"/>
                <a:ea typeface="Codec Pro"/>
                <a:cs typeface="Codec Pro"/>
                <a:sym typeface="Codec Pro"/>
              </a:rPr>
              <a:t> </a:t>
            </a:r>
            <a:r>
              <a:rPr lang="en-US" sz="1676" dirty="0" err="1">
                <a:solidFill>
                  <a:srgbClr val="FFFFFF"/>
                </a:solidFill>
                <a:latin typeface="Amx"/>
                <a:ea typeface="Codec Pro"/>
                <a:cs typeface="Codec Pro"/>
                <a:sym typeface="Codec Pro"/>
              </a:rPr>
              <a:t>em</a:t>
            </a:r>
            <a:r>
              <a:rPr lang="en-US" sz="1676" dirty="0">
                <a:solidFill>
                  <a:srgbClr val="FFFFFF"/>
                </a:solidFill>
                <a:latin typeface="Amx"/>
                <a:ea typeface="Codec Pro"/>
                <a:cs typeface="Codec Pro"/>
                <a:sym typeface="Codec Pro"/>
              </a:rPr>
              <a:t> tempo real.</a:t>
            </a:r>
          </a:p>
          <a:p>
            <a:pPr algn="l">
              <a:lnSpc>
                <a:spcPts val="2179"/>
              </a:lnSpc>
            </a:pPr>
            <a:endParaRPr lang="en-US" sz="1676" dirty="0">
              <a:solidFill>
                <a:srgbClr val="C00000"/>
              </a:solidFill>
              <a:latin typeface="Amx"/>
              <a:ea typeface="Codec Pro"/>
              <a:cs typeface="Codec Pro"/>
              <a:sym typeface="Codec Pro"/>
            </a:endParaRPr>
          </a:p>
          <a:p>
            <a:pPr>
              <a:lnSpc>
                <a:spcPts val="2179"/>
              </a:lnSpc>
            </a:pPr>
            <a:r>
              <a:rPr lang="pt-BR" b="1" dirty="0">
                <a:solidFill>
                  <a:srgbClr val="C00000"/>
                </a:solidFill>
                <a:highlight>
                  <a:srgbClr val="FFFF00"/>
                </a:highlight>
                <a:latin typeface="Amx"/>
                <a:ea typeface="Codec Pro"/>
                <a:cs typeface="Codec Pro"/>
                <a:sym typeface="Codec Pro"/>
              </a:rPr>
              <a:t>Objetivo do Projeto </a:t>
            </a:r>
            <a:r>
              <a:rPr lang="pt-BR" sz="1676" dirty="0">
                <a:solidFill>
                  <a:srgbClr val="FFFFFF"/>
                </a:solidFill>
                <a:latin typeface="Amx"/>
                <a:ea typeface="Codec Pro"/>
                <a:cs typeface="Codec Pro"/>
                <a:sym typeface="Codec Pro"/>
              </a:rPr>
              <a:t>é Transformar a participação na CBTD em uma experiência de aprendizagem compartilhada e aplicável, democratizando o acesso ao conteúdo e convertendo insights em práticas concretas para os analistas de treinamento comercial.</a:t>
            </a:r>
            <a:endParaRPr lang="en-US" sz="1676" dirty="0">
              <a:solidFill>
                <a:srgbClr val="FFFFFF"/>
              </a:solidFill>
              <a:latin typeface="Amx"/>
              <a:ea typeface="Codec Pro"/>
              <a:cs typeface="Codec Pro"/>
              <a:sym typeface="Codec Pro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1028700" y="979561"/>
            <a:ext cx="1840135" cy="690048"/>
          </a:xfrm>
          <a:custGeom>
            <a:avLst/>
            <a:gdLst/>
            <a:ahLst/>
            <a:cxnLst/>
            <a:rect l="l" t="t" r="r" b="b"/>
            <a:pathLst>
              <a:path w="1840135" h="690048">
                <a:moveTo>
                  <a:pt x="0" y="0"/>
                </a:moveTo>
                <a:lnTo>
                  <a:pt x="1840135" y="0"/>
                </a:lnTo>
                <a:lnTo>
                  <a:pt x="1840135" y="690048"/>
                </a:lnTo>
                <a:lnTo>
                  <a:pt x="0" y="690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71" b="-172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318602" y="9586112"/>
            <a:ext cx="4084320" cy="26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 dirty="0">
                <a:solidFill>
                  <a:srgbClr val="FFFFFF"/>
                </a:solidFill>
                <a:latin typeface="Amx"/>
                <a:ea typeface="Source Sans Pro Italics"/>
                <a:cs typeface="Source Sans Pro Italics"/>
                <a:sym typeface="Source Sans Pro Italics"/>
              </a:rPr>
              <a:t>TC </a:t>
            </a:r>
            <a:r>
              <a:rPr lang="en-US" sz="1800" i="1" spc="450" dirty="0" err="1">
                <a:solidFill>
                  <a:srgbClr val="FFFFFF"/>
                </a:solidFill>
                <a:latin typeface="Amx"/>
                <a:ea typeface="Source Sans Pro Italics"/>
                <a:cs typeface="Source Sans Pro Italics"/>
                <a:sym typeface="Source Sans Pro Italics"/>
              </a:rPr>
              <a:t>na_CBTD</a:t>
            </a:r>
            <a:endParaRPr lang="en-US" sz="1800" i="1" spc="450" dirty="0">
              <a:solidFill>
                <a:srgbClr val="FFFFFF"/>
              </a:solidFill>
              <a:latin typeface="Amx"/>
              <a:ea typeface="Source Sans Pro Italics"/>
              <a:cs typeface="Source Sans Pro Italics"/>
              <a:sym typeface="Source Sans Pro Italics"/>
            </a:endParaRPr>
          </a:p>
        </p:txBody>
      </p:sp>
      <p:sp>
        <p:nvSpPr>
          <p:cNvPr id="31" name="AutoShape 31"/>
          <p:cNvSpPr/>
          <p:nvPr/>
        </p:nvSpPr>
        <p:spPr>
          <a:xfrm>
            <a:off x="4265316" y="9848064"/>
            <a:ext cx="12975028" cy="9511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5343" y="-177303"/>
            <a:ext cx="18620018" cy="10477571"/>
            <a:chOff x="0" y="0"/>
            <a:chExt cx="24384000" cy="137209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8" r="-18"/>
              </a:stretch>
            </a:blip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sp>
        <p:nvSpPr>
          <p:cNvPr id="4" name="AutoShape 4"/>
          <p:cNvSpPr/>
          <p:nvPr/>
        </p:nvSpPr>
        <p:spPr>
          <a:xfrm rot="-5400000">
            <a:off x="1490186" y="6118900"/>
            <a:ext cx="837248" cy="0"/>
          </a:xfrm>
          <a:prstGeom prst="line">
            <a:avLst/>
          </a:prstGeom>
          <a:ln w="76200" cap="flat">
            <a:solidFill>
              <a:srgbClr val="DA291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1880790" y="6073934"/>
            <a:ext cx="14498400" cy="0"/>
          </a:xfrm>
          <a:prstGeom prst="line">
            <a:avLst/>
          </a:prstGeom>
          <a:ln w="76200" cap="flat">
            <a:solidFill>
              <a:srgbClr val="DA291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629596" y="4460455"/>
            <a:ext cx="2676631" cy="815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9"/>
              </a:lnSpc>
            </a:pPr>
            <a:r>
              <a:rPr lang="en-US" sz="2199" spc="65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DIA 26/6</a:t>
            </a:r>
          </a:p>
          <a:p>
            <a:pPr algn="ctr">
              <a:lnSpc>
                <a:spcPts val="3299"/>
              </a:lnSpc>
            </a:pPr>
            <a:r>
              <a:rPr lang="en-US" sz="2199" spc="65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COPILADO CBTD|HUB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033327" y="6594673"/>
            <a:ext cx="2676631" cy="1661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9"/>
              </a:lnSpc>
            </a:pPr>
            <a:r>
              <a:rPr lang="en-US" sz="2199" spc="65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Julho/Agosto</a:t>
            </a:r>
          </a:p>
          <a:p>
            <a:pPr algn="ctr">
              <a:lnSpc>
                <a:spcPts val="3299"/>
              </a:lnSpc>
            </a:pPr>
            <a:r>
              <a:rPr lang="en-US" sz="2199" spc="65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Time line de dowload se houver</a:t>
            </a:r>
          </a:p>
          <a:p>
            <a:pPr algn="ctr">
              <a:lnSpc>
                <a:spcPts val="3299"/>
              </a:lnSpc>
            </a:pPr>
            <a:r>
              <a:rPr lang="en-US" sz="2199" spc="65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(workshop)</a:t>
            </a:r>
          </a:p>
        </p:txBody>
      </p:sp>
      <p:sp>
        <p:nvSpPr>
          <p:cNvPr id="8" name="AutoShape 8"/>
          <p:cNvSpPr/>
          <p:nvPr/>
        </p:nvSpPr>
        <p:spPr>
          <a:xfrm rot="-5400000">
            <a:off x="3901432" y="6118900"/>
            <a:ext cx="837248" cy="0"/>
          </a:xfrm>
          <a:prstGeom prst="line">
            <a:avLst/>
          </a:prstGeom>
          <a:ln w="76200" cap="flat">
            <a:solidFill>
              <a:srgbClr val="DA291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9" name="AutoShape 9"/>
          <p:cNvSpPr/>
          <p:nvPr/>
        </p:nvSpPr>
        <p:spPr>
          <a:xfrm rot="-5400000">
            <a:off x="6312677" y="6118900"/>
            <a:ext cx="837248" cy="0"/>
          </a:xfrm>
          <a:prstGeom prst="line">
            <a:avLst/>
          </a:prstGeom>
          <a:ln w="76200" cap="flat">
            <a:solidFill>
              <a:srgbClr val="DA291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10" name="AutoShape 10"/>
          <p:cNvSpPr/>
          <p:nvPr/>
        </p:nvSpPr>
        <p:spPr>
          <a:xfrm rot="-5400000">
            <a:off x="8723922" y="6118900"/>
            <a:ext cx="837248" cy="0"/>
          </a:xfrm>
          <a:prstGeom prst="line">
            <a:avLst/>
          </a:prstGeom>
          <a:ln w="76200" cap="flat">
            <a:solidFill>
              <a:srgbClr val="DA291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11" name="AutoShape 11"/>
          <p:cNvSpPr/>
          <p:nvPr/>
        </p:nvSpPr>
        <p:spPr>
          <a:xfrm rot="-5400000">
            <a:off x="11135167" y="6118900"/>
            <a:ext cx="837248" cy="0"/>
          </a:xfrm>
          <a:prstGeom prst="line">
            <a:avLst/>
          </a:prstGeom>
          <a:ln w="76200" cap="flat">
            <a:solidFill>
              <a:srgbClr val="DA291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12" name="AutoShape 12"/>
          <p:cNvSpPr/>
          <p:nvPr/>
        </p:nvSpPr>
        <p:spPr>
          <a:xfrm rot="-5400000">
            <a:off x="13546413" y="6118900"/>
            <a:ext cx="837248" cy="0"/>
          </a:xfrm>
          <a:prstGeom prst="line">
            <a:avLst/>
          </a:prstGeom>
          <a:ln w="76200" cap="flat">
            <a:solidFill>
              <a:srgbClr val="DA291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3883323" y="6508274"/>
            <a:ext cx="880110" cy="88011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A291C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00"/>
                </a:lnSpc>
              </a:pPr>
              <a:r>
                <a:rPr lang="en-US" sz="3200" spc="96">
                  <a:solidFill>
                    <a:srgbClr val="FFFFFF"/>
                  </a:solidFill>
                  <a:latin typeface="Amx"/>
                  <a:ea typeface="Aileron"/>
                  <a:cs typeface="Aileron"/>
                  <a:sym typeface="Aileron"/>
                </a:rPr>
                <a:t>2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703945" y="6508274"/>
            <a:ext cx="880110" cy="88011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80000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00"/>
                </a:lnSpc>
              </a:pPr>
              <a:r>
                <a:rPr lang="en-US" sz="3200" spc="96">
                  <a:solidFill>
                    <a:srgbClr val="FFFFFF"/>
                  </a:solidFill>
                  <a:latin typeface="Amx"/>
                  <a:ea typeface="Aileron"/>
                  <a:cs typeface="Aileron"/>
                  <a:sym typeface="Aileron"/>
                </a:rPr>
                <a:t>4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524567" y="6508274"/>
            <a:ext cx="880110" cy="880110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A291C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00"/>
                </a:lnSpc>
              </a:pPr>
              <a:r>
                <a:rPr lang="en-US" sz="3200" spc="96">
                  <a:solidFill>
                    <a:srgbClr val="FFFFFF"/>
                  </a:solidFill>
                  <a:latin typeface="Amx"/>
                  <a:ea typeface="Aileron"/>
                  <a:cs typeface="Aileron"/>
                  <a:sym typeface="Aileron"/>
                </a:rPr>
                <a:t>6</a:t>
              </a:r>
            </a:p>
          </p:txBody>
        </p:sp>
      </p:grpSp>
      <p:sp>
        <p:nvSpPr>
          <p:cNvPr id="22" name="AutoShape 22"/>
          <p:cNvSpPr/>
          <p:nvPr/>
        </p:nvSpPr>
        <p:spPr>
          <a:xfrm rot="-5400000">
            <a:off x="15957658" y="6118900"/>
            <a:ext cx="837248" cy="0"/>
          </a:xfrm>
          <a:prstGeom prst="line">
            <a:avLst/>
          </a:prstGeom>
          <a:ln w="76200" cap="flat">
            <a:solidFill>
              <a:srgbClr val="DA291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grpSp>
        <p:nvGrpSpPr>
          <p:cNvPr id="23" name="Group 23"/>
          <p:cNvGrpSpPr/>
          <p:nvPr/>
        </p:nvGrpSpPr>
        <p:grpSpPr>
          <a:xfrm>
            <a:off x="1473013" y="4921091"/>
            <a:ext cx="880110" cy="880110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A291C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00"/>
                </a:lnSpc>
              </a:pPr>
              <a:r>
                <a:rPr lang="en-US" sz="3200" spc="96">
                  <a:solidFill>
                    <a:srgbClr val="FFFFFF"/>
                  </a:solidFill>
                  <a:latin typeface="Amx"/>
                  <a:ea typeface="Aileron"/>
                  <a:cs typeface="Aileron"/>
                  <a:sym typeface="Aileron"/>
                </a:rPr>
                <a:t>1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6293634" y="4921091"/>
            <a:ext cx="880110" cy="880110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80000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00"/>
                </a:lnSpc>
              </a:pPr>
              <a:r>
                <a:rPr lang="en-US" sz="3200" spc="96">
                  <a:solidFill>
                    <a:srgbClr val="FFFFFF"/>
                  </a:solidFill>
                  <a:latin typeface="Amx"/>
                  <a:ea typeface="Aileron"/>
                  <a:cs typeface="Aileron"/>
                  <a:sym typeface="Aileron"/>
                </a:rPr>
                <a:t>3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114256" y="4921091"/>
            <a:ext cx="880110" cy="880110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80000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00"/>
                </a:lnSpc>
              </a:pPr>
              <a:r>
                <a:rPr lang="en-US" sz="3200" spc="96">
                  <a:solidFill>
                    <a:srgbClr val="FFFFFF"/>
                  </a:solidFill>
                  <a:latin typeface="Amx"/>
                  <a:ea typeface="Aileron"/>
                  <a:cs typeface="Aileron"/>
                  <a:sym typeface="Aileron"/>
                </a:rPr>
                <a:t>5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5934877" y="4921091"/>
            <a:ext cx="880110" cy="880110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A291C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00"/>
                </a:lnSpc>
              </a:pPr>
              <a:r>
                <a:rPr lang="en-US" sz="3200" spc="96">
                  <a:solidFill>
                    <a:srgbClr val="FFFFFF"/>
                  </a:solidFill>
                  <a:latin typeface="Amx"/>
                  <a:ea typeface="Aileron"/>
                  <a:cs typeface="Aileron"/>
                  <a:sym typeface="Aileron"/>
                </a:rPr>
                <a:t>7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3048847" y="1029176"/>
            <a:ext cx="12246346" cy="1220795"/>
            <a:chOff x="0" y="-123825"/>
            <a:chExt cx="16328461" cy="1627726"/>
          </a:xfrm>
        </p:grpSpPr>
        <p:sp>
          <p:nvSpPr>
            <p:cNvPr id="36" name="TextBox 36"/>
            <p:cNvSpPr txBox="1"/>
            <p:nvPr/>
          </p:nvSpPr>
          <p:spPr>
            <a:xfrm>
              <a:off x="0" y="-123825"/>
              <a:ext cx="16328461" cy="8949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60"/>
                </a:lnSpc>
              </a:pPr>
              <a:r>
                <a:rPr lang="en-US" sz="4200" b="1" spc="126" dirty="0">
                  <a:solidFill>
                    <a:srgbClr val="FFFFFF"/>
                  </a:solidFill>
                  <a:latin typeface="Amx"/>
                  <a:ea typeface="ITC Franklin Gothic LT Semi-Bold"/>
                  <a:cs typeface="ITC Franklin Gothic LT Semi-Bold"/>
                  <a:sym typeface="ITC Franklin Gothic LT Semi-Bold"/>
                </a:rPr>
                <a:t>TIMELINE - TC </a:t>
              </a:r>
              <a:r>
                <a:rPr lang="en-US" sz="4200" b="1" spc="126" dirty="0" err="1">
                  <a:solidFill>
                    <a:srgbClr val="FFFFFF"/>
                  </a:solidFill>
                  <a:latin typeface="Amx"/>
                  <a:ea typeface="ITC Franklin Gothic LT Semi-Bold"/>
                  <a:cs typeface="ITC Franklin Gothic LT Semi-Bold"/>
                  <a:sym typeface="ITC Franklin Gothic LT Semi-Bold"/>
                </a:rPr>
                <a:t>na_CBTD</a:t>
              </a:r>
              <a:endParaRPr lang="en-US" sz="4200" b="1" spc="126" dirty="0">
                <a:solidFill>
                  <a:srgbClr val="FFFFFF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endParaRP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999489"/>
              <a:ext cx="16328461" cy="5044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9"/>
                </a:lnSpc>
              </a:pPr>
              <a:endParaRPr>
                <a:latin typeface="Amx"/>
              </a:endParaRPr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568517" y="6553994"/>
            <a:ext cx="2676631" cy="2909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9"/>
              </a:lnSpc>
            </a:pPr>
            <a:r>
              <a:rPr lang="en-US" sz="2199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-30 Dias</a:t>
            </a:r>
          </a:p>
          <a:p>
            <a:pPr algn="ctr">
              <a:lnSpc>
                <a:spcPts val="3299"/>
              </a:lnSpc>
            </a:pPr>
            <a:r>
              <a:rPr lang="en-US" sz="2199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Aprovação</a:t>
            </a:r>
            <a:r>
              <a:rPr lang="en-US" sz="2199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e </a:t>
            </a:r>
            <a:r>
              <a:rPr lang="en-US" sz="2199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Comunicação</a:t>
            </a:r>
            <a:endParaRPr lang="en-US" sz="2199" spc="65" dirty="0">
              <a:solidFill>
                <a:srgbClr val="FFFFFF"/>
              </a:solidFill>
              <a:latin typeface="Amx"/>
              <a:ea typeface="Aileron"/>
              <a:cs typeface="Aileron"/>
              <a:sym typeface="Aileron"/>
            </a:endParaRPr>
          </a:p>
          <a:p>
            <a:pPr algn="ctr">
              <a:lnSpc>
                <a:spcPts val="3299"/>
              </a:lnSpc>
            </a:pPr>
            <a:r>
              <a:rPr lang="en-US" sz="2199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Projeto</a:t>
            </a:r>
            <a:r>
              <a:rPr lang="en-US" sz="2199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CBTD 26</a:t>
            </a:r>
          </a:p>
          <a:p>
            <a:pPr algn="ctr">
              <a:lnSpc>
                <a:spcPts val="3299"/>
              </a:lnSpc>
            </a:pPr>
            <a:endParaRPr lang="en-US" sz="2199" spc="65" dirty="0">
              <a:solidFill>
                <a:srgbClr val="FFFFFF"/>
              </a:solidFill>
              <a:latin typeface="Amx"/>
              <a:ea typeface="Aileron"/>
              <a:cs typeface="Aileron"/>
              <a:sym typeface="Aileron"/>
            </a:endParaRPr>
          </a:p>
          <a:p>
            <a:pPr marL="342900" indent="-342900">
              <a:lnSpc>
                <a:spcPts val="3299"/>
              </a:lnSpc>
              <a:buFont typeface="Arial" panose="020B0604020202020204" pitchFamily="34" charset="0"/>
              <a:buChar char="•"/>
            </a:pPr>
            <a:r>
              <a:rPr lang="en-US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Comunicação</a:t>
            </a:r>
            <a:r>
              <a:rPr lang="en-US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8/5</a:t>
            </a:r>
          </a:p>
          <a:p>
            <a:pPr marL="342900" indent="-342900">
              <a:lnSpc>
                <a:spcPts val="3299"/>
              </a:lnSpc>
              <a:buFont typeface="Arial" panose="020B0604020202020204" pitchFamily="34" charset="0"/>
              <a:buChar char="•"/>
            </a:pPr>
            <a:r>
              <a:rPr lang="en-US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Reframe 13/05 </a:t>
            </a:r>
            <a:endParaRPr lang="en-US" sz="2199" spc="65" dirty="0">
              <a:solidFill>
                <a:srgbClr val="FFFFFF"/>
              </a:solidFill>
              <a:latin typeface="Amx"/>
              <a:ea typeface="Aileron"/>
              <a:cs typeface="Aileron"/>
              <a:sym typeface="Aileron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2622599" y="4088646"/>
            <a:ext cx="3375862" cy="1661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9"/>
              </a:lnSpc>
            </a:pPr>
            <a:r>
              <a:rPr lang="en-US" sz="2199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-20 Dias</a:t>
            </a:r>
          </a:p>
          <a:p>
            <a:pPr algn="ctr">
              <a:lnSpc>
                <a:spcPts val="3299"/>
              </a:lnSpc>
            </a:pPr>
            <a:r>
              <a:rPr lang="en-US" sz="2199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Aprovação</a:t>
            </a:r>
            <a:r>
              <a:rPr lang="en-US" sz="2199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</a:t>
            </a:r>
            <a:r>
              <a:rPr lang="en-US" sz="2199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Comunicação</a:t>
            </a:r>
            <a:endParaRPr lang="en-US" sz="2199" spc="65" dirty="0">
              <a:solidFill>
                <a:srgbClr val="FFFFFF"/>
              </a:solidFill>
              <a:latin typeface="Amx"/>
              <a:ea typeface="Aileron"/>
              <a:cs typeface="Aileron"/>
              <a:sym typeface="Aileron"/>
            </a:endParaRPr>
          </a:p>
          <a:p>
            <a:pPr algn="ctr">
              <a:lnSpc>
                <a:spcPts val="3299"/>
              </a:lnSpc>
            </a:pPr>
            <a:r>
              <a:rPr lang="en-US" sz="2199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Definição</a:t>
            </a:r>
            <a:r>
              <a:rPr lang="en-US" sz="2199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de </a:t>
            </a:r>
            <a:r>
              <a:rPr lang="en-US" sz="2199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papéis</a:t>
            </a:r>
            <a:r>
              <a:rPr lang="en-US" sz="2199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, rede de </a:t>
            </a:r>
            <a:r>
              <a:rPr lang="en-US" sz="2199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apoio</a:t>
            </a:r>
            <a:r>
              <a:rPr lang="en-US" sz="2199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HUB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5398664" y="6553994"/>
            <a:ext cx="2676631" cy="1661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9"/>
              </a:lnSpc>
            </a:pPr>
            <a:r>
              <a:rPr lang="en-US" sz="2199" spc="65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-10 dias</a:t>
            </a:r>
          </a:p>
          <a:p>
            <a:pPr algn="ctr">
              <a:lnSpc>
                <a:spcPts val="3299"/>
              </a:lnSpc>
            </a:pPr>
            <a:r>
              <a:rPr lang="en-US" sz="2199" spc="65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Envio de Manual e blocks de agenda SAVE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7658934" y="4498221"/>
            <a:ext cx="2967225" cy="1238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9"/>
              </a:lnSpc>
            </a:pPr>
            <a:r>
              <a:rPr lang="en-US" sz="2199" spc="65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-7 dias</a:t>
            </a:r>
          </a:p>
          <a:p>
            <a:pPr algn="ctr">
              <a:lnSpc>
                <a:spcPts val="3299"/>
              </a:lnSpc>
            </a:pPr>
            <a:r>
              <a:rPr lang="en-US" sz="2199" spc="65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Chek de Bordo</a:t>
            </a:r>
          </a:p>
          <a:p>
            <a:pPr algn="ctr">
              <a:lnSpc>
                <a:spcPts val="3299"/>
              </a:lnSpc>
            </a:pPr>
            <a:r>
              <a:rPr lang="en-US" sz="2199" spc="65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Engajamento Time TC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0012580" y="6556573"/>
            <a:ext cx="3083462" cy="2084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9"/>
              </a:lnSpc>
            </a:pPr>
            <a:r>
              <a:rPr lang="en-US" sz="2199" spc="65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Dia 1</a:t>
            </a:r>
          </a:p>
          <a:p>
            <a:pPr algn="ctr">
              <a:lnSpc>
                <a:spcPts val="3299"/>
              </a:lnSpc>
            </a:pPr>
            <a:r>
              <a:rPr lang="en-US" sz="2199" spc="65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08/06</a:t>
            </a:r>
          </a:p>
          <a:p>
            <a:pPr algn="ctr">
              <a:lnSpc>
                <a:spcPts val="3299"/>
              </a:lnSpc>
            </a:pPr>
            <a:r>
              <a:rPr lang="en-US" sz="2199" spc="65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Encontro Alinhamento na CBTD</a:t>
            </a:r>
          </a:p>
          <a:p>
            <a:pPr algn="ctr">
              <a:lnSpc>
                <a:spcPts val="3299"/>
              </a:lnSpc>
            </a:pPr>
            <a:r>
              <a:rPr lang="en-US" sz="2199" spc="65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Evento: 08,09 e 10/06</a:t>
            </a:r>
          </a:p>
        </p:txBody>
      </p:sp>
      <p:sp>
        <p:nvSpPr>
          <p:cNvPr id="43" name="Freeform 43"/>
          <p:cNvSpPr/>
          <p:nvPr/>
        </p:nvSpPr>
        <p:spPr>
          <a:xfrm>
            <a:off x="1028700" y="979561"/>
            <a:ext cx="1840135" cy="690048"/>
          </a:xfrm>
          <a:custGeom>
            <a:avLst/>
            <a:gdLst/>
            <a:ahLst/>
            <a:cxnLst/>
            <a:rect l="l" t="t" r="r" b="b"/>
            <a:pathLst>
              <a:path w="1840135" h="690048">
                <a:moveTo>
                  <a:pt x="0" y="0"/>
                </a:moveTo>
                <a:lnTo>
                  <a:pt x="1840135" y="0"/>
                </a:lnTo>
                <a:lnTo>
                  <a:pt x="1840135" y="690048"/>
                </a:lnTo>
                <a:lnTo>
                  <a:pt x="0" y="690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1" b="-172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44" name="Freeform 44"/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165" y="45718"/>
            <a:ext cx="18287997" cy="10287002"/>
          </a:xfrm>
          <a:custGeom>
            <a:avLst/>
            <a:gdLst/>
            <a:ahLst/>
            <a:cxnLst/>
            <a:rect l="l" t="t" r="r" b="b"/>
            <a:pathLst>
              <a:path w="18287997" h="10287002">
                <a:moveTo>
                  <a:pt x="0" y="0"/>
                </a:moveTo>
                <a:lnTo>
                  <a:pt x="18287997" y="0"/>
                </a:lnTo>
                <a:lnTo>
                  <a:pt x="18287997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318602" y="9586112"/>
            <a:ext cx="4084320" cy="26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 dirty="0">
                <a:solidFill>
                  <a:srgbClr val="FFFFFF"/>
                </a:solidFill>
                <a:latin typeface="Amx"/>
                <a:ea typeface="Source Sans Pro Italics"/>
                <a:cs typeface="Source Sans Pro Italics"/>
                <a:sym typeface="Source Sans Pro Italics"/>
              </a:rPr>
              <a:t>TC </a:t>
            </a:r>
            <a:r>
              <a:rPr lang="en-US" sz="1800" i="1" spc="450" dirty="0" err="1">
                <a:solidFill>
                  <a:srgbClr val="FFFFFF"/>
                </a:solidFill>
                <a:latin typeface="Amx"/>
                <a:ea typeface="Source Sans Pro Italics"/>
                <a:cs typeface="Source Sans Pro Italics"/>
                <a:sym typeface="Source Sans Pro Italics"/>
              </a:rPr>
              <a:t>na_CBTD</a:t>
            </a:r>
            <a:endParaRPr lang="en-US" sz="1800" i="1" spc="450" dirty="0">
              <a:solidFill>
                <a:srgbClr val="FFFFFF"/>
              </a:solidFill>
              <a:latin typeface="Amx"/>
              <a:ea typeface="Source Sans Pro Italics"/>
              <a:cs typeface="Source Sans Pro Italics"/>
              <a:sym typeface="Source Sans Pro Italics"/>
            </a:endParaRPr>
          </a:p>
        </p:txBody>
      </p:sp>
      <p:sp>
        <p:nvSpPr>
          <p:cNvPr id="4" name="AutoShape 4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817721" y="634536"/>
            <a:ext cx="1840135" cy="690048"/>
          </a:xfrm>
          <a:custGeom>
            <a:avLst/>
            <a:gdLst/>
            <a:ahLst/>
            <a:cxnLst/>
            <a:rect l="l" t="t" r="r" b="b"/>
            <a:pathLst>
              <a:path w="1840135" h="690048">
                <a:moveTo>
                  <a:pt x="0" y="0"/>
                </a:moveTo>
                <a:lnTo>
                  <a:pt x="1840135" y="0"/>
                </a:lnTo>
                <a:lnTo>
                  <a:pt x="1840135" y="690049"/>
                </a:lnTo>
                <a:lnTo>
                  <a:pt x="0" y="69004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71" b="-172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3849360" y="3763396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8" name="Freeform 8"/>
          <p:cNvSpPr/>
          <p:nvPr/>
        </p:nvSpPr>
        <p:spPr>
          <a:xfrm rot="-10800000">
            <a:off x="2469903" y="6258946"/>
            <a:ext cx="1967309" cy="2364380"/>
          </a:xfrm>
          <a:custGeom>
            <a:avLst/>
            <a:gdLst/>
            <a:ahLst/>
            <a:cxnLst/>
            <a:rect l="l" t="t" r="r" b="b"/>
            <a:pathLst>
              <a:path w="1967309" h="2364380">
                <a:moveTo>
                  <a:pt x="0" y="0"/>
                </a:moveTo>
                <a:lnTo>
                  <a:pt x="1967309" y="0"/>
                </a:lnTo>
                <a:lnTo>
                  <a:pt x="1967309" y="2364380"/>
                </a:lnTo>
                <a:lnTo>
                  <a:pt x="0" y="236438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9" name="AutoShape 9"/>
          <p:cNvSpPr/>
          <p:nvPr/>
        </p:nvSpPr>
        <p:spPr>
          <a:xfrm rot="-5345460">
            <a:off x="5541026" y="5917101"/>
            <a:ext cx="7205958" cy="0"/>
          </a:xfrm>
          <a:prstGeom prst="line">
            <a:avLst/>
          </a:prstGeom>
          <a:ln w="571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10" name="Freeform 10"/>
          <p:cNvSpPr/>
          <p:nvPr/>
        </p:nvSpPr>
        <p:spPr>
          <a:xfrm rot="-5400000">
            <a:off x="809463" y="2253282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11" name="Freeform 11"/>
          <p:cNvSpPr/>
          <p:nvPr/>
        </p:nvSpPr>
        <p:spPr>
          <a:xfrm rot="5400000">
            <a:off x="13639810" y="6841198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196433" y="11404263"/>
            <a:ext cx="3342184" cy="786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19"/>
              </a:lnSpc>
            </a:pPr>
            <a:r>
              <a:rPr lang="en-US" sz="51600" b="1" i="1">
                <a:solidFill>
                  <a:srgbClr val="FFFFFF">
                    <a:alpha val="6667"/>
                  </a:srgbClr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“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300166" y="10323195"/>
            <a:ext cx="3342184" cy="786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19"/>
              </a:lnSpc>
            </a:pPr>
            <a:r>
              <a:rPr lang="en-US" sz="51600" b="1" i="1">
                <a:solidFill>
                  <a:srgbClr val="FFFFFF">
                    <a:alpha val="12157"/>
                  </a:srgbClr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”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829434" y="1143000"/>
            <a:ext cx="6624529" cy="1894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99"/>
              </a:lnSpc>
            </a:pPr>
            <a:r>
              <a:rPr lang="en-US" sz="4699" b="1" dirty="0">
                <a:solidFill>
                  <a:srgbClr val="FFFFFF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TC </a:t>
            </a:r>
            <a:r>
              <a:rPr lang="en-US" sz="4699" b="1" dirty="0" err="1">
                <a:solidFill>
                  <a:srgbClr val="FFFFFF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na_CBTD</a:t>
            </a:r>
            <a:endParaRPr lang="en-US" sz="4699" b="1" dirty="0">
              <a:solidFill>
                <a:srgbClr val="FFFFFF"/>
              </a:solidFill>
              <a:latin typeface="Amx"/>
              <a:ea typeface="ITC Franklin Gothic LT Semi-Bold"/>
              <a:cs typeface="ITC Franklin Gothic LT Semi-Bold"/>
              <a:sym typeface="ITC Franklin Gothic LT Semi-Bold"/>
            </a:endParaRPr>
          </a:p>
          <a:p>
            <a:pPr algn="l">
              <a:lnSpc>
                <a:spcPts val="3700"/>
              </a:lnSpc>
            </a:pPr>
            <a:r>
              <a:rPr lang="en-US" sz="3700" dirty="0" err="1">
                <a:solidFill>
                  <a:srgbClr val="FFFFFF"/>
                </a:solidFill>
                <a:latin typeface="Amx"/>
                <a:ea typeface="ITC Franklin Gothic LT"/>
                <a:cs typeface="ITC Franklin Gothic LT"/>
                <a:sym typeface="ITC Franklin Gothic LT"/>
              </a:rPr>
              <a:t>Resultados</a:t>
            </a:r>
            <a:r>
              <a:rPr lang="en-US" sz="3700" dirty="0">
                <a:solidFill>
                  <a:srgbClr val="FFFFFF"/>
                </a:solidFill>
                <a:latin typeface="Amx"/>
                <a:ea typeface="ITC Franklin Gothic LT"/>
                <a:cs typeface="ITC Franklin Gothic LT"/>
                <a:sym typeface="ITC Franklin Gothic LT"/>
              </a:rPr>
              <a:t> e </a:t>
            </a:r>
            <a:r>
              <a:rPr lang="en-US" sz="3700" dirty="0" err="1">
                <a:solidFill>
                  <a:srgbClr val="FFFFFF"/>
                </a:solidFill>
                <a:latin typeface="Amx"/>
                <a:ea typeface="ITC Franklin Gothic LT"/>
                <a:cs typeface="ITC Franklin Gothic LT"/>
                <a:sym typeface="ITC Franklin Gothic LT"/>
              </a:rPr>
              <a:t>público</a:t>
            </a:r>
            <a:r>
              <a:rPr lang="en-US" sz="3700" b="1" dirty="0">
                <a:solidFill>
                  <a:srgbClr val="FFFFFF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 </a:t>
            </a:r>
          </a:p>
          <a:p>
            <a:pPr algn="l">
              <a:lnSpc>
                <a:spcPts val="7200"/>
              </a:lnSpc>
            </a:pPr>
            <a:endParaRPr lang="en-US" sz="3700" b="1" dirty="0">
              <a:solidFill>
                <a:srgbClr val="FFFFFF"/>
              </a:solidFill>
              <a:latin typeface="Amx"/>
              <a:ea typeface="ITC Franklin Gothic LT Semi-Bold"/>
              <a:cs typeface="ITC Franklin Gothic LT Semi-Bold"/>
              <a:sym typeface="ITC Franklin Gothic LT Semi-Bold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2469903" y="3369887"/>
            <a:ext cx="6509228" cy="5302652"/>
            <a:chOff x="0" y="0"/>
            <a:chExt cx="1656686" cy="138362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656686" cy="1383622"/>
            </a:xfrm>
            <a:custGeom>
              <a:avLst/>
              <a:gdLst/>
              <a:ahLst/>
              <a:cxnLst/>
              <a:rect l="l" t="t" r="r" b="b"/>
              <a:pathLst>
                <a:path w="1656686" h="1383622">
                  <a:moveTo>
                    <a:pt x="36924" y="0"/>
                  </a:moveTo>
                  <a:lnTo>
                    <a:pt x="1619763" y="0"/>
                  </a:lnTo>
                  <a:cubicBezTo>
                    <a:pt x="1629556" y="0"/>
                    <a:pt x="1638947" y="3890"/>
                    <a:pt x="1645872" y="10815"/>
                  </a:cubicBezTo>
                  <a:cubicBezTo>
                    <a:pt x="1652796" y="17739"/>
                    <a:pt x="1656686" y="27131"/>
                    <a:pt x="1656686" y="36924"/>
                  </a:cubicBezTo>
                  <a:lnTo>
                    <a:pt x="1656686" y="1346698"/>
                  </a:lnTo>
                  <a:cubicBezTo>
                    <a:pt x="1656686" y="1356491"/>
                    <a:pt x="1652796" y="1365883"/>
                    <a:pt x="1645872" y="1372807"/>
                  </a:cubicBezTo>
                  <a:cubicBezTo>
                    <a:pt x="1638947" y="1379732"/>
                    <a:pt x="1629556" y="1383622"/>
                    <a:pt x="1619763" y="1383622"/>
                  </a:cubicBezTo>
                  <a:lnTo>
                    <a:pt x="36924" y="1383622"/>
                  </a:lnTo>
                  <a:cubicBezTo>
                    <a:pt x="27131" y="1383622"/>
                    <a:pt x="17739" y="1379732"/>
                    <a:pt x="10815" y="1372807"/>
                  </a:cubicBezTo>
                  <a:cubicBezTo>
                    <a:pt x="3890" y="1365883"/>
                    <a:pt x="0" y="1356491"/>
                    <a:pt x="0" y="1346698"/>
                  </a:cubicBezTo>
                  <a:lnTo>
                    <a:pt x="0" y="36924"/>
                  </a:lnTo>
                  <a:cubicBezTo>
                    <a:pt x="0" y="27131"/>
                    <a:pt x="3890" y="17739"/>
                    <a:pt x="10815" y="10815"/>
                  </a:cubicBezTo>
                  <a:cubicBezTo>
                    <a:pt x="17739" y="3890"/>
                    <a:pt x="27131" y="0"/>
                    <a:pt x="3692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E412E">
                    <a:alpha val="20000"/>
                  </a:srgbClr>
                </a:gs>
                <a:gs pos="25000">
                  <a:srgbClr val="FF944A">
                    <a:alpha val="15000"/>
                  </a:srgbClr>
                </a:gs>
                <a:gs pos="50000">
                  <a:srgbClr val="FE412E">
                    <a:alpha val="20000"/>
                  </a:srgbClr>
                </a:gs>
                <a:gs pos="75000">
                  <a:srgbClr val="FE3C52">
                    <a:alpha val="10000"/>
                  </a:srgbClr>
                </a:gs>
                <a:gs pos="100000">
                  <a:srgbClr val="FD6F87">
                    <a:alpha val="2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656686" cy="14217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Amx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771657" y="3763396"/>
            <a:ext cx="6154154" cy="5449880"/>
            <a:chOff x="0" y="0"/>
            <a:chExt cx="1620847" cy="143535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620847" cy="1435359"/>
            </a:xfrm>
            <a:custGeom>
              <a:avLst/>
              <a:gdLst/>
              <a:ahLst/>
              <a:cxnLst/>
              <a:rect l="l" t="t" r="r" b="b"/>
              <a:pathLst>
                <a:path w="1620847" h="1435359">
                  <a:moveTo>
                    <a:pt x="37740" y="0"/>
                  </a:moveTo>
                  <a:lnTo>
                    <a:pt x="1583107" y="0"/>
                  </a:lnTo>
                  <a:cubicBezTo>
                    <a:pt x="1603950" y="0"/>
                    <a:pt x="1620847" y="16897"/>
                    <a:pt x="1620847" y="37740"/>
                  </a:cubicBezTo>
                  <a:lnTo>
                    <a:pt x="1620847" y="1397619"/>
                  </a:lnTo>
                  <a:cubicBezTo>
                    <a:pt x="1620847" y="1418463"/>
                    <a:pt x="1603950" y="1435359"/>
                    <a:pt x="1583107" y="1435359"/>
                  </a:cubicBezTo>
                  <a:lnTo>
                    <a:pt x="37740" y="1435359"/>
                  </a:lnTo>
                  <a:cubicBezTo>
                    <a:pt x="16897" y="1435359"/>
                    <a:pt x="0" y="1418463"/>
                    <a:pt x="0" y="1397619"/>
                  </a:cubicBezTo>
                  <a:lnTo>
                    <a:pt x="0" y="37740"/>
                  </a:lnTo>
                  <a:cubicBezTo>
                    <a:pt x="0" y="16897"/>
                    <a:pt x="16897" y="0"/>
                    <a:pt x="3774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E412E">
                    <a:alpha val="20000"/>
                  </a:srgbClr>
                </a:gs>
                <a:gs pos="25000">
                  <a:srgbClr val="FF944A">
                    <a:alpha val="15000"/>
                  </a:srgbClr>
                </a:gs>
                <a:gs pos="50000">
                  <a:srgbClr val="FE412E">
                    <a:alpha val="20000"/>
                  </a:srgbClr>
                </a:gs>
                <a:gs pos="75000">
                  <a:srgbClr val="FE3C52">
                    <a:alpha val="10000"/>
                  </a:srgbClr>
                </a:gs>
                <a:gs pos="100000">
                  <a:srgbClr val="FD6F87">
                    <a:alpha val="2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620847" cy="14734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Amx"/>
              </a:endParaRP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4845587" y="7607497"/>
            <a:ext cx="2004363" cy="804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3200" spc="-139" dirty="0" err="1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Resultados</a:t>
            </a:r>
            <a:r>
              <a:rPr lang="en-US" sz="3200" spc="-139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200" spc="-139" dirty="0" err="1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Esperados</a:t>
            </a:r>
            <a:endParaRPr lang="en-US" sz="3200" spc="-139" dirty="0">
              <a:solidFill>
                <a:srgbClr val="FFFFFF"/>
              </a:solidFill>
              <a:latin typeface="Amx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2543816" y="4238044"/>
            <a:ext cx="6290231" cy="25185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spc="-139" dirty="0" err="1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Traduzir</a:t>
            </a:r>
            <a:r>
              <a:rPr lang="en-US" sz="2800" spc="-139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800" spc="-139" dirty="0" err="1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tendências</a:t>
            </a:r>
            <a:r>
              <a:rPr lang="en-US" sz="2800" spc="-139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800" spc="-139" dirty="0" err="1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em</a:t>
            </a:r>
            <a:r>
              <a:rPr lang="en-US" sz="2800" spc="-139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800" spc="-139" dirty="0" err="1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ações</a:t>
            </a:r>
            <a:r>
              <a:rPr lang="en-US" sz="2800" spc="-139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800" spc="-139" dirty="0" err="1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práticas</a:t>
            </a:r>
            <a:r>
              <a:rPr lang="en-US" sz="2800" spc="-139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;  </a:t>
            </a:r>
          </a:p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spc="-139" dirty="0" err="1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Ampliar</a:t>
            </a:r>
            <a:r>
              <a:rPr lang="en-US" sz="2800" spc="-139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800" spc="-139" dirty="0" err="1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repertório</a:t>
            </a:r>
            <a:r>
              <a:rPr lang="en-US" sz="2800" spc="-139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 dos </a:t>
            </a:r>
            <a:r>
              <a:rPr lang="en-US" sz="2800" spc="-139" dirty="0" err="1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analistas</a:t>
            </a:r>
            <a:r>
              <a:rPr lang="en-US" sz="2800" spc="-139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;  </a:t>
            </a:r>
          </a:p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spc="-139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Gerar </a:t>
            </a:r>
            <a:r>
              <a:rPr lang="en-US" sz="2800" spc="-139" dirty="0" err="1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aplicação</a:t>
            </a:r>
            <a:r>
              <a:rPr lang="en-US" sz="2800" spc="-139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 real no </a:t>
            </a:r>
            <a:r>
              <a:rPr lang="en-US" sz="2800" spc="-139" dirty="0" err="1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dia</a:t>
            </a:r>
            <a:r>
              <a:rPr lang="en-US" sz="2800" spc="-139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 a </a:t>
            </a:r>
            <a:r>
              <a:rPr lang="en-US" sz="2800" spc="-139" dirty="0" err="1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dia</a:t>
            </a:r>
            <a:r>
              <a:rPr lang="en-US" sz="2800" spc="-139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;  </a:t>
            </a:r>
          </a:p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spc="-139" dirty="0" err="1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Fortalecer</a:t>
            </a:r>
            <a:r>
              <a:rPr lang="en-US" sz="2800" spc="-139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 a </a:t>
            </a:r>
            <a:r>
              <a:rPr lang="en-US" sz="2800" spc="-139" dirty="0" err="1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gestão</a:t>
            </a:r>
            <a:r>
              <a:rPr lang="en-US" sz="2800" spc="-139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 do </a:t>
            </a:r>
            <a:r>
              <a:rPr lang="en-US" sz="2800" spc="-139" dirty="0" err="1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conhecimento</a:t>
            </a:r>
            <a:r>
              <a:rPr lang="en-US" sz="2800" spc="-139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800" spc="-139" dirty="0" err="1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na</a:t>
            </a:r>
            <a:r>
              <a:rPr lang="en-US" sz="2800" spc="-139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800" spc="-139" dirty="0" err="1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área</a:t>
            </a:r>
            <a:endParaRPr lang="en-US" sz="2800" spc="-139" dirty="0">
              <a:solidFill>
                <a:srgbClr val="FFFFFF"/>
              </a:solidFill>
              <a:latin typeface="Amx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0133930" y="4228529"/>
            <a:ext cx="5684167" cy="23365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spc="-139" dirty="0" err="1">
                <a:solidFill>
                  <a:srgbClr val="FFFFFF"/>
                </a:solidFill>
                <a:latin typeface="Amx"/>
                <a:ea typeface="Source Sans Pro"/>
                <a:sym typeface="Source Sans Pro"/>
              </a:rPr>
              <a:t>Primário</a:t>
            </a:r>
            <a:r>
              <a:rPr lang="en-US" sz="2800" spc="-139" dirty="0">
                <a:solidFill>
                  <a:srgbClr val="FFFFFF"/>
                </a:solidFill>
                <a:latin typeface="Amx"/>
                <a:ea typeface="Source Sans Pro"/>
                <a:sym typeface="Source Sans Pro"/>
              </a:rPr>
              <a:t>: </a:t>
            </a:r>
            <a:r>
              <a:rPr lang="en-US" sz="2800" spc="-139" dirty="0" err="1">
                <a:solidFill>
                  <a:srgbClr val="FFFFFF"/>
                </a:solidFill>
                <a:latin typeface="Amx"/>
                <a:ea typeface="Source Sans Pro"/>
                <a:sym typeface="Source Sans Pro"/>
              </a:rPr>
              <a:t>Analistas</a:t>
            </a:r>
            <a:r>
              <a:rPr lang="en-US" sz="2800" spc="-139" dirty="0">
                <a:solidFill>
                  <a:srgbClr val="FFFFFF"/>
                </a:solidFill>
                <a:latin typeface="Amx"/>
                <a:ea typeface="Source Sans Pro"/>
                <a:sym typeface="Source Sans Pro"/>
              </a:rPr>
              <a:t>  e </a:t>
            </a:r>
            <a:r>
              <a:rPr lang="en-US" sz="2800" spc="-139" dirty="0" err="1">
                <a:solidFill>
                  <a:srgbClr val="FFFFFF"/>
                </a:solidFill>
                <a:latin typeface="Amx"/>
                <a:ea typeface="Source Sans Pro"/>
                <a:sym typeface="Source Sans Pro"/>
              </a:rPr>
              <a:t>líderes</a:t>
            </a:r>
            <a:r>
              <a:rPr lang="en-US" sz="2800" spc="-139" dirty="0">
                <a:solidFill>
                  <a:srgbClr val="FFFFFF"/>
                </a:solidFill>
                <a:latin typeface="Amx"/>
                <a:ea typeface="Source Sans Pro"/>
                <a:sym typeface="Source Sans Pro"/>
              </a:rPr>
              <a:t> de </a:t>
            </a:r>
            <a:r>
              <a:rPr lang="en-US" sz="2800" spc="-139" dirty="0" err="1">
                <a:solidFill>
                  <a:srgbClr val="FFFFFF"/>
                </a:solidFill>
                <a:latin typeface="Amx"/>
                <a:ea typeface="Source Sans Pro"/>
                <a:sym typeface="Source Sans Pro"/>
              </a:rPr>
              <a:t>Treinamento</a:t>
            </a:r>
            <a:r>
              <a:rPr lang="en-US" sz="2800" spc="-139" dirty="0">
                <a:solidFill>
                  <a:srgbClr val="FFFFFF"/>
                </a:solidFill>
                <a:latin typeface="Amx"/>
                <a:ea typeface="Source Sans Pro"/>
                <a:sym typeface="Source Sans Pro"/>
              </a:rPr>
              <a:t> </a:t>
            </a:r>
            <a:r>
              <a:rPr lang="en-US" sz="2800" spc="-139" dirty="0" err="1">
                <a:solidFill>
                  <a:srgbClr val="FFFFFF"/>
                </a:solidFill>
                <a:latin typeface="Amx"/>
                <a:ea typeface="Source Sans Pro"/>
                <a:sym typeface="Source Sans Pro"/>
              </a:rPr>
              <a:t>Comercial</a:t>
            </a:r>
            <a:endParaRPr lang="en-US" sz="2800" spc="-139" dirty="0">
              <a:solidFill>
                <a:srgbClr val="FFFFFF"/>
              </a:solidFill>
              <a:latin typeface="Amx"/>
              <a:ea typeface="Source Sans Pro"/>
              <a:sym typeface="Source Sans Pro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spc="-139" dirty="0" err="1">
                <a:solidFill>
                  <a:srgbClr val="FFFFFF"/>
                </a:solidFill>
                <a:latin typeface="Amx"/>
                <a:ea typeface="Source Sans Pro"/>
                <a:sym typeface="Source Sans Pro"/>
              </a:rPr>
              <a:t>Parceiros</a:t>
            </a:r>
            <a:r>
              <a:rPr lang="en-US" sz="2800" spc="-139" dirty="0">
                <a:solidFill>
                  <a:srgbClr val="FFFFFF"/>
                </a:solidFill>
                <a:latin typeface="Amx"/>
                <a:ea typeface="Source Sans Pro"/>
                <a:sym typeface="Source Sans Pro"/>
              </a:rPr>
              <a:t> </a:t>
            </a:r>
            <a:r>
              <a:rPr lang="en-US" sz="2800" spc="-139" dirty="0" err="1">
                <a:solidFill>
                  <a:srgbClr val="FFFFFF"/>
                </a:solidFill>
                <a:latin typeface="Amx"/>
                <a:ea typeface="Source Sans Pro"/>
                <a:sym typeface="Source Sans Pro"/>
              </a:rPr>
              <a:t>internos</a:t>
            </a:r>
            <a:r>
              <a:rPr lang="en-US" sz="2800" spc="-139" dirty="0">
                <a:solidFill>
                  <a:srgbClr val="FFFFFF"/>
                </a:solidFill>
                <a:latin typeface="Amx"/>
                <a:ea typeface="Source Sans Pro"/>
                <a:sym typeface="Source Sans Pro"/>
              </a:rPr>
              <a:t> de </a:t>
            </a:r>
            <a:r>
              <a:rPr lang="en-US" sz="2800" spc="-139" dirty="0" err="1">
                <a:solidFill>
                  <a:srgbClr val="FFFFFF"/>
                </a:solidFill>
                <a:latin typeface="Amx"/>
                <a:ea typeface="Source Sans Pro"/>
                <a:sym typeface="Source Sans Pro"/>
              </a:rPr>
              <a:t>negócio</a:t>
            </a:r>
            <a:endParaRPr lang="en-US" sz="2800" spc="-139" dirty="0">
              <a:solidFill>
                <a:srgbClr val="FFFFFF"/>
              </a:solidFill>
              <a:latin typeface="Amx"/>
              <a:ea typeface="Source Sans Pro"/>
              <a:sym typeface="Source Sans Pro"/>
            </a:endParaRPr>
          </a:p>
          <a:p>
            <a:pPr algn="l">
              <a:lnSpc>
                <a:spcPts val="3079"/>
              </a:lnSpc>
            </a:pPr>
            <a:endParaRPr lang="en-US" sz="2799" spc="-139" dirty="0">
              <a:solidFill>
                <a:srgbClr val="FFFFFF"/>
              </a:solidFill>
              <a:latin typeface="Amx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1618218" y="7996873"/>
            <a:ext cx="2715589" cy="358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3200" b="1" spc="-120" dirty="0">
                <a:solidFill>
                  <a:srgbClr val="FFFFFF"/>
                </a:solidFill>
                <a:latin typeface="Amx"/>
                <a:ea typeface="Montserrat Semi-Bold"/>
                <a:cs typeface="Montserrat Semi-Bold"/>
                <a:sym typeface="Montserrat Semi-Bold"/>
              </a:rPr>
              <a:t>Público-Alvo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29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90734"/>
            <a:chOff x="0" y="0"/>
            <a:chExt cx="24384000" cy="13720978"/>
          </a:xfrm>
        </p:grpSpPr>
        <p:sp>
          <p:nvSpPr>
            <p:cNvPr id="3" name="Freeform 3" descr="Uma imagem contendo Padrão do plano de fundo  O conteúdo gerado por IA pode estar incorreto."/>
            <p:cNvSpPr/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8" r="-18"/>
              </a:stretch>
            </a:blip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09625" y="634365"/>
            <a:ext cx="1844926" cy="691515"/>
            <a:chOff x="0" y="0"/>
            <a:chExt cx="2459901" cy="922020"/>
          </a:xfrm>
        </p:grpSpPr>
        <p:sp>
          <p:nvSpPr>
            <p:cNvPr id="5" name="Freeform 5" descr="Imagem em preto e branco  O conteúdo gerado por IA pode estar incorreto."/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18602" y="9586112"/>
            <a:ext cx="4084320" cy="26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 dirty="0">
                <a:solidFill>
                  <a:srgbClr val="3B3B3B"/>
                </a:solidFill>
                <a:latin typeface="Amx"/>
                <a:ea typeface="Source Sans Pro Italics"/>
                <a:cs typeface="Source Sans Pro Italics"/>
                <a:sym typeface="Source Sans Pro Italics"/>
              </a:rPr>
              <a:t>TC </a:t>
            </a:r>
            <a:r>
              <a:rPr lang="en-US" sz="1800" i="1" spc="450" dirty="0" err="1">
                <a:solidFill>
                  <a:srgbClr val="3B3B3B"/>
                </a:solidFill>
                <a:latin typeface="Amx"/>
                <a:ea typeface="Source Sans Pro Italics"/>
                <a:cs typeface="Source Sans Pro Italics"/>
                <a:sym typeface="Source Sans Pro Italics"/>
              </a:rPr>
              <a:t>na_CBTD</a:t>
            </a:r>
            <a:endParaRPr lang="en-US" sz="1800" i="1" spc="450" dirty="0">
              <a:solidFill>
                <a:srgbClr val="3B3B3B"/>
              </a:solidFill>
              <a:latin typeface="Amx"/>
              <a:ea typeface="Source Sans Pro Italics"/>
              <a:cs typeface="Source Sans Pro Italics"/>
              <a:sym typeface="Source Sans Pro Italics"/>
            </a:endParaRPr>
          </a:p>
        </p:txBody>
      </p:sp>
      <p:sp>
        <p:nvSpPr>
          <p:cNvPr id="7" name="AutoShape 7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88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9710550" y="-4274242"/>
            <a:ext cx="15881065" cy="13402386"/>
            <a:chOff x="0" y="0"/>
            <a:chExt cx="15544800" cy="13118605"/>
          </a:xfrm>
        </p:grpSpPr>
        <p:sp>
          <p:nvSpPr>
            <p:cNvPr id="10" name="Freeform 1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5544800" cy="13118592"/>
            </a:xfrm>
            <a:custGeom>
              <a:avLst/>
              <a:gdLst/>
              <a:ahLst/>
              <a:cxnLst/>
              <a:rect l="l" t="t" r="r" b="b"/>
              <a:pathLst>
                <a:path w="15544800" h="13118592">
                  <a:moveTo>
                    <a:pt x="0" y="0"/>
                  </a:moveTo>
                  <a:lnTo>
                    <a:pt x="15544800" y="0"/>
                  </a:lnTo>
                  <a:lnTo>
                    <a:pt x="15544800" y="13118592"/>
                  </a:lnTo>
                  <a:lnTo>
                    <a:pt x="0" y="1311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13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6211550" y="1640061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78678" y="1723711"/>
            <a:ext cx="10198922" cy="14295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40"/>
              </a:lnSpc>
            </a:pPr>
            <a:r>
              <a:rPr lang="en-US" sz="6000" b="1" dirty="0">
                <a:solidFill>
                  <a:srgbClr val="525252"/>
                </a:solidFill>
                <a:latin typeface="Amx"/>
                <a:ea typeface="Source Sans Pro Bold"/>
                <a:cs typeface="Source Sans Pro Bold"/>
                <a:sym typeface="Source Sans Pro Bold"/>
              </a:rPr>
              <a:t>TC </a:t>
            </a:r>
            <a:r>
              <a:rPr lang="en-US" sz="6000" b="1" dirty="0" err="1">
                <a:solidFill>
                  <a:srgbClr val="525252"/>
                </a:solidFill>
                <a:latin typeface="Amx"/>
                <a:ea typeface="Source Sans Pro Bold"/>
                <a:cs typeface="Source Sans Pro Bold"/>
                <a:sym typeface="Source Sans Pro Bold"/>
              </a:rPr>
              <a:t>na_CBTD</a:t>
            </a:r>
            <a:r>
              <a:rPr lang="en-US" sz="6000" b="1" dirty="0">
                <a:solidFill>
                  <a:srgbClr val="525252"/>
                </a:solidFill>
                <a:latin typeface="Amx"/>
                <a:ea typeface="Source Sans Pro Bold"/>
                <a:cs typeface="Source Sans Pro Bold"/>
                <a:sym typeface="Source Sans Pro Bold"/>
              </a:rPr>
              <a:t> </a:t>
            </a:r>
          </a:p>
          <a:p>
            <a:pPr algn="l">
              <a:lnSpc>
                <a:spcPts val="2685"/>
              </a:lnSpc>
            </a:pPr>
            <a:r>
              <a:rPr lang="en-US" sz="3399" dirty="0" err="1">
                <a:solidFill>
                  <a:srgbClr val="525252"/>
                </a:solidFill>
                <a:latin typeface="Amx"/>
                <a:ea typeface="Source Sans Pro"/>
                <a:cs typeface="Source Sans Pro"/>
                <a:sym typeface="Source Sans Pro"/>
              </a:rPr>
              <a:t>formatos</a:t>
            </a:r>
            <a:r>
              <a:rPr lang="en-US" sz="3399" dirty="0">
                <a:solidFill>
                  <a:srgbClr val="525252"/>
                </a:solidFill>
                <a:latin typeface="Amx"/>
                <a:ea typeface="Source Sans Pro"/>
                <a:cs typeface="Source Sans Pro"/>
                <a:sym typeface="Source Sans Pro"/>
              </a:rPr>
              <a:t> de </a:t>
            </a:r>
            <a:r>
              <a:rPr lang="en-US" sz="3399" dirty="0" err="1">
                <a:solidFill>
                  <a:srgbClr val="525252"/>
                </a:solidFill>
                <a:latin typeface="Amx"/>
                <a:ea typeface="Source Sans Pro"/>
                <a:cs typeface="Source Sans Pro"/>
                <a:sym typeface="Source Sans Pro"/>
              </a:rPr>
              <a:t>cobertura</a:t>
            </a:r>
            <a:r>
              <a:rPr lang="en-US" sz="3399" dirty="0">
                <a:solidFill>
                  <a:srgbClr val="525252"/>
                </a:solidFill>
                <a:latin typeface="Amx"/>
                <a:ea typeface="Source Sans Pro"/>
                <a:cs typeface="Source Sans Pro"/>
                <a:sym typeface="Source Sans Pro"/>
              </a:rPr>
              <a:t> e </a:t>
            </a:r>
            <a:r>
              <a:rPr lang="en-US" sz="3399" dirty="0" err="1">
                <a:solidFill>
                  <a:srgbClr val="525252"/>
                </a:solidFill>
                <a:latin typeface="Amx"/>
                <a:ea typeface="Source Sans Pro"/>
                <a:cs typeface="Source Sans Pro"/>
                <a:sym typeface="Source Sans Pro"/>
              </a:rPr>
              <a:t>ideações</a:t>
            </a:r>
            <a:endParaRPr lang="en-US" sz="3399" dirty="0">
              <a:solidFill>
                <a:srgbClr val="525252"/>
              </a:solidFill>
              <a:latin typeface="Amx"/>
              <a:ea typeface="Source Sans Pro"/>
              <a:cs typeface="Source Sans Pro"/>
              <a:sym typeface="Source Sans Pro"/>
            </a:endParaRPr>
          </a:p>
          <a:p>
            <a:pPr algn="l">
              <a:lnSpc>
                <a:spcPts val="3634"/>
              </a:lnSpc>
            </a:pPr>
            <a:r>
              <a:rPr lang="en-US" sz="4600" b="1" dirty="0">
                <a:solidFill>
                  <a:srgbClr val="525252"/>
                </a:solidFill>
                <a:latin typeface="Amx"/>
                <a:ea typeface="Source Sans Pro Bold"/>
                <a:cs typeface="Source Sans Pro Bold"/>
                <a:sym typeface="Source Sans Pro Bold"/>
              </a:rPr>
              <a:t> 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809625" y="3407450"/>
            <a:ext cx="16841530" cy="5852042"/>
            <a:chOff x="0" y="0"/>
            <a:chExt cx="22455374" cy="780272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5133895" cy="1742401"/>
              <a:chOff x="0" y="0"/>
              <a:chExt cx="2837587" cy="963054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9079" y="18034"/>
                <a:ext cx="2799375" cy="926973"/>
              </a:xfrm>
              <a:custGeom>
                <a:avLst/>
                <a:gdLst/>
                <a:ahLst/>
                <a:cxnLst/>
                <a:rect l="l" t="t" r="r" b="b"/>
                <a:pathLst>
                  <a:path w="2799375" h="926973">
                    <a:moveTo>
                      <a:pt x="0" y="0"/>
                    </a:moveTo>
                    <a:lnTo>
                      <a:pt x="2799376" y="0"/>
                    </a:lnTo>
                    <a:lnTo>
                      <a:pt x="2799376" y="926973"/>
                    </a:lnTo>
                    <a:lnTo>
                      <a:pt x="0" y="926973"/>
                    </a:lnTo>
                    <a:close/>
                  </a:path>
                </a:pathLst>
              </a:custGeom>
              <a:solidFill>
                <a:srgbClr val="880000"/>
              </a:solidFill>
            </p:spPr>
            <p:txBody>
              <a:bodyPr/>
              <a:lstStyle/>
              <a:p>
                <a:endParaRPr lang="pt-BR" sz="1400">
                  <a:latin typeface="Amx"/>
                </a:endParaRPr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0" y="0"/>
                <a:ext cx="2837534" cy="963041"/>
              </a:xfrm>
              <a:custGeom>
                <a:avLst/>
                <a:gdLst/>
                <a:ahLst/>
                <a:cxnLst/>
                <a:rect l="l" t="t" r="r" b="b"/>
                <a:pathLst>
                  <a:path w="2837534" h="963041">
                    <a:moveTo>
                      <a:pt x="19079" y="0"/>
                    </a:moveTo>
                    <a:lnTo>
                      <a:pt x="2818455" y="0"/>
                    </a:lnTo>
                    <a:cubicBezTo>
                      <a:pt x="2829069" y="0"/>
                      <a:pt x="2837534" y="8128"/>
                      <a:pt x="2837534" y="18034"/>
                    </a:cubicBezTo>
                    <a:lnTo>
                      <a:pt x="2837534" y="945007"/>
                    </a:lnTo>
                    <a:cubicBezTo>
                      <a:pt x="2837534" y="955040"/>
                      <a:pt x="2828934" y="963041"/>
                      <a:pt x="2818455" y="963041"/>
                    </a:cubicBezTo>
                    <a:lnTo>
                      <a:pt x="19079" y="963041"/>
                    </a:lnTo>
                    <a:cubicBezTo>
                      <a:pt x="8599" y="963041"/>
                      <a:pt x="0" y="954913"/>
                      <a:pt x="0" y="945007"/>
                    </a:cubicBezTo>
                    <a:lnTo>
                      <a:pt x="0" y="18034"/>
                    </a:lnTo>
                    <a:cubicBezTo>
                      <a:pt x="0" y="8128"/>
                      <a:pt x="8599" y="0"/>
                      <a:pt x="19079" y="0"/>
                    </a:cubicBezTo>
                    <a:moveTo>
                      <a:pt x="19079" y="36068"/>
                    </a:moveTo>
                    <a:lnTo>
                      <a:pt x="19079" y="18034"/>
                    </a:lnTo>
                    <a:lnTo>
                      <a:pt x="38158" y="18034"/>
                    </a:lnTo>
                    <a:lnTo>
                      <a:pt x="38158" y="945007"/>
                    </a:lnTo>
                    <a:lnTo>
                      <a:pt x="19079" y="945007"/>
                    </a:lnTo>
                    <a:lnTo>
                      <a:pt x="19079" y="926973"/>
                    </a:lnTo>
                    <a:lnTo>
                      <a:pt x="2818455" y="926973"/>
                    </a:lnTo>
                    <a:lnTo>
                      <a:pt x="2818455" y="945007"/>
                    </a:lnTo>
                    <a:lnTo>
                      <a:pt x="2799376" y="945007"/>
                    </a:lnTo>
                    <a:lnTo>
                      <a:pt x="2799376" y="18034"/>
                    </a:lnTo>
                    <a:lnTo>
                      <a:pt x="2818455" y="18034"/>
                    </a:lnTo>
                    <a:lnTo>
                      <a:pt x="2818455" y="36068"/>
                    </a:lnTo>
                    <a:lnTo>
                      <a:pt x="19079" y="36068"/>
                    </a:lnTo>
                    <a:close/>
                  </a:path>
                </a:pathLst>
              </a:custGeom>
              <a:solidFill>
                <a:srgbClr val="880000"/>
              </a:solidFill>
            </p:spPr>
            <p:txBody>
              <a:bodyPr/>
              <a:lstStyle/>
              <a:p>
                <a:endParaRPr lang="pt-BR" sz="1400">
                  <a:latin typeface="Amx"/>
                </a:endParaRP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0" y="0"/>
              <a:ext cx="5133895" cy="1742401"/>
              <a:chOff x="0" y="0"/>
              <a:chExt cx="2837587" cy="963054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837592" cy="963058"/>
              </a:xfrm>
              <a:custGeom>
                <a:avLst/>
                <a:gdLst/>
                <a:ahLst/>
                <a:cxnLst/>
                <a:rect l="l" t="t" r="r" b="b"/>
                <a:pathLst>
                  <a:path w="2837592" h="963058">
                    <a:moveTo>
                      <a:pt x="0" y="0"/>
                    </a:moveTo>
                    <a:lnTo>
                      <a:pt x="2837592" y="0"/>
                    </a:lnTo>
                    <a:lnTo>
                      <a:pt x="2837592" y="963058"/>
                    </a:lnTo>
                    <a:lnTo>
                      <a:pt x="0" y="963058"/>
                    </a:lnTo>
                    <a:close/>
                  </a:path>
                </a:pathLst>
              </a:custGeom>
              <a:solidFill>
                <a:srgbClr val="880000">
                  <a:alpha val="0"/>
                </a:srgbClr>
              </a:solidFill>
            </p:spPr>
            <p:txBody>
              <a:bodyPr/>
              <a:lstStyle/>
              <a:p>
                <a:endParaRPr lang="pt-BR" sz="1400">
                  <a:latin typeface="Amx"/>
                </a:endParaRPr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28575"/>
                <a:ext cx="2837587" cy="934479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2592"/>
                  </a:lnSpc>
                </a:pPr>
                <a:r>
                  <a:rPr lang="en-US" dirty="0">
                    <a:solidFill>
                      <a:srgbClr val="FFFFFF"/>
                    </a:solidFill>
                    <a:latin typeface="Amx"/>
                    <a:ea typeface="Source Sans Pro"/>
                    <a:cs typeface="Source Sans Pro"/>
                    <a:sym typeface="Source Sans Pro"/>
                  </a:rPr>
                  <a:t>EXPERIÊNCIA COORDS:</a:t>
                </a:r>
              </a:p>
              <a:p>
                <a:pPr algn="ctr">
                  <a:lnSpc>
                    <a:spcPts val="2592"/>
                  </a:lnSpc>
                </a:pPr>
                <a:r>
                  <a:rPr lang="en-US" dirty="0">
                    <a:solidFill>
                      <a:srgbClr val="FFFFFF"/>
                    </a:solidFill>
                    <a:latin typeface="Amx"/>
                    <a:ea typeface="Source Sans Pro"/>
                    <a:cs typeface="Source Sans Pro"/>
                    <a:sym typeface="Source Sans Pro"/>
                  </a:rPr>
                  <a:t>“De </a:t>
                </a:r>
                <a:r>
                  <a:rPr lang="en-US" dirty="0" err="1">
                    <a:solidFill>
                      <a:srgbClr val="FFFFFF"/>
                    </a:solidFill>
                    <a:latin typeface="Amx"/>
                    <a:ea typeface="Source Sans Pro"/>
                    <a:cs typeface="Source Sans Pro"/>
                    <a:sym typeface="Source Sans Pro"/>
                  </a:rPr>
                  <a:t>frente</a:t>
                </a:r>
                <a:r>
                  <a:rPr lang="en-US" dirty="0">
                    <a:solidFill>
                      <a:srgbClr val="FFFFFF"/>
                    </a:solidFill>
                    <a:latin typeface="Amx"/>
                    <a:ea typeface="Source Sans Pro"/>
                    <a:cs typeface="Source Sans Pro"/>
                    <a:sym typeface="Source Sans Pro"/>
                  </a:rPr>
                  <a:t> com TC”</a:t>
                </a:r>
              </a:p>
              <a:p>
                <a:pPr algn="ctr">
                  <a:lnSpc>
                    <a:spcPts val="2592"/>
                  </a:lnSpc>
                </a:pPr>
                <a:r>
                  <a:rPr lang="en-US" dirty="0">
                    <a:solidFill>
                      <a:srgbClr val="FFFFFF"/>
                    </a:solidFill>
                    <a:latin typeface="Amx"/>
                    <a:ea typeface="Source Sans Pro"/>
                    <a:cs typeface="Source Sans Pro"/>
                    <a:sym typeface="Source Sans Pro"/>
                  </a:rPr>
                  <a:t> (Estilo Marília Gabriela): </a:t>
                </a: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0" y="1677054"/>
              <a:ext cx="5133895" cy="6125668"/>
              <a:chOff x="0" y="0"/>
              <a:chExt cx="2837587" cy="3385757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9079" y="18034"/>
                <a:ext cx="2799375" cy="3349625"/>
              </a:xfrm>
              <a:custGeom>
                <a:avLst/>
                <a:gdLst/>
                <a:ahLst/>
                <a:cxnLst/>
                <a:rect l="l" t="t" r="r" b="b"/>
                <a:pathLst>
                  <a:path w="2799375" h="3349625">
                    <a:moveTo>
                      <a:pt x="0" y="0"/>
                    </a:moveTo>
                    <a:lnTo>
                      <a:pt x="2799376" y="0"/>
                    </a:lnTo>
                    <a:lnTo>
                      <a:pt x="2799376" y="3349625"/>
                    </a:lnTo>
                    <a:lnTo>
                      <a:pt x="0" y="3349625"/>
                    </a:lnTo>
                    <a:close/>
                  </a:path>
                </a:pathLst>
              </a:custGeom>
              <a:solidFill>
                <a:srgbClr val="525252">
                  <a:alpha val="80784"/>
                </a:srgbClr>
              </a:solidFill>
            </p:spPr>
            <p:txBody>
              <a:bodyPr/>
              <a:lstStyle/>
              <a:p>
                <a:endParaRPr lang="pt-BR" sz="1400">
                  <a:latin typeface="Amx"/>
                </a:endParaRPr>
              </a:p>
            </p:txBody>
          </p:sp>
          <p:sp>
            <p:nvSpPr>
              <p:cNvPr id="23" name="Freeform 23"/>
              <p:cNvSpPr/>
              <p:nvPr/>
            </p:nvSpPr>
            <p:spPr>
              <a:xfrm>
                <a:off x="0" y="0"/>
                <a:ext cx="2837534" cy="3385693"/>
              </a:xfrm>
              <a:custGeom>
                <a:avLst/>
                <a:gdLst/>
                <a:ahLst/>
                <a:cxnLst/>
                <a:rect l="l" t="t" r="r" b="b"/>
                <a:pathLst>
                  <a:path w="2837534" h="3385693">
                    <a:moveTo>
                      <a:pt x="19079" y="0"/>
                    </a:moveTo>
                    <a:lnTo>
                      <a:pt x="2818455" y="0"/>
                    </a:lnTo>
                    <a:cubicBezTo>
                      <a:pt x="2829069" y="0"/>
                      <a:pt x="2837534" y="8128"/>
                      <a:pt x="2837534" y="18034"/>
                    </a:cubicBezTo>
                    <a:lnTo>
                      <a:pt x="2837534" y="3367659"/>
                    </a:lnTo>
                    <a:cubicBezTo>
                      <a:pt x="2837534" y="3377692"/>
                      <a:pt x="2828934" y="3385693"/>
                      <a:pt x="2818455" y="3385693"/>
                    </a:cubicBezTo>
                    <a:lnTo>
                      <a:pt x="19079" y="3385693"/>
                    </a:lnTo>
                    <a:cubicBezTo>
                      <a:pt x="8465" y="3385693"/>
                      <a:pt x="0" y="3377565"/>
                      <a:pt x="0" y="3367659"/>
                    </a:cubicBezTo>
                    <a:lnTo>
                      <a:pt x="0" y="18034"/>
                    </a:lnTo>
                    <a:cubicBezTo>
                      <a:pt x="0" y="8128"/>
                      <a:pt x="8599" y="0"/>
                      <a:pt x="19079" y="0"/>
                    </a:cubicBezTo>
                    <a:moveTo>
                      <a:pt x="19079" y="36068"/>
                    </a:moveTo>
                    <a:lnTo>
                      <a:pt x="19079" y="18034"/>
                    </a:lnTo>
                    <a:lnTo>
                      <a:pt x="38158" y="18034"/>
                    </a:lnTo>
                    <a:lnTo>
                      <a:pt x="38158" y="3367659"/>
                    </a:lnTo>
                    <a:lnTo>
                      <a:pt x="19079" y="3367659"/>
                    </a:lnTo>
                    <a:lnTo>
                      <a:pt x="19079" y="3349625"/>
                    </a:lnTo>
                    <a:lnTo>
                      <a:pt x="2818455" y="3349625"/>
                    </a:lnTo>
                    <a:lnTo>
                      <a:pt x="2818455" y="3367659"/>
                    </a:lnTo>
                    <a:lnTo>
                      <a:pt x="2799376" y="3367659"/>
                    </a:lnTo>
                    <a:lnTo>
                      <a:pt x="2799376" y="18034"/>
                    </a:lnTo>
                    <a:lnTo>
                      <a:pt x="2818455" y="18034"/>
                    </a:lnTo>
                    <a:lnTo>
                      <a:pt x="2818455" y="36068"/>
                    </a:lnTo>
                    <a:lnTo>
                      <a:pt x="19079" y="36068"/>
                    </a:lnTo>
                    <a:close/>
                  </a:path>
                </a:pathLst>
              </a:custGeom>
              <a:solidFill>
                <a:srgbClr val="880000">
                  <a:alpha val="80784"/>
                </a:srgbClr>
              </a:solidFill>
            </p:spPr>
            <p:txBody>
              <a:bodyPr/>
              <a:lstStyle/>
              <a:p>
                <a:endParaRPr lang="pt-BR" sz="1400">
                  <a:latin typeface="Amx"/>
                </a:endParaRPr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176969" y="1882429"/>
              <a:ext cx="4720984" cy="47458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30649" lvl="2" indent="-110216" algn="l">
                <a:lnSpc>
                  <a:spcPts val="2774"/>
                </a:lnSpc>
                <a:buFont typeface="Arial"/>
                <a:buChar char="⚬"/>
              </a:pP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equipe Claro,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palestrantes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,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fornecedores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e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enquetes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. Conversas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rápidas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e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provocativas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. </a:t>
              </a:r>
            </a:p>
            <a:p>
              <a:pPr marL="330649" lvl="2" indent="-110216" algn="l">
                <a:lnSpc>
                  <a:spcPts val="2774"/>
                </a:lnSpc>
                <a:buFont typeface="Arial"/>
                <a:buChar char="⚬"/>
              </a:pP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Roteiro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de 3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perguntas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fixas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base +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respostas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rápidas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(ex: o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que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vem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à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cabeça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quando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se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fala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? TC, CBTD,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engajamento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, IA no TED). </a:t>
              </a:r>
            </a:p>
          </p:txBody>
        </p:sp>
        <p:grpSp>
          <p:nvGrpSpPr>
            <p:cNvPr id="25" name="Group 25"/>
            <p:cNvGrpSpPr/>
            <p:nvPr/>
          </p:nvGrpSpPr>
          <p:grpSpPr>
            <a:xfrm>
              <a:off x="5773826" y="0"/>
              <a:ext cx="5133895" cy="1742401"/>
              <a:chOff x="0" y="0"/>
              <a:chExt cx="2837587" cy="963054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9079" y="18034"/>
                <a:ext cx="2799375" cy="926973"/>
              </a:xfrm>
              <a:custGeom>
                <a:avLst/>
                <a:gdLst/>
                <a:ahLst/>
                <a:cxnLst/>
                <a:rect l="l" t="t" r="r" b="b"/>
                <a:pathLst>
                  <a:path w="2799375" h="926973">
                    <a:moveTo>
                      <a:pt x="0" y="0"/>
                    </a:moveTo>
                    <a:lnTo>
                      <a:pt x="2799376" y="0"/>
                    </a:lnTo>
                    <a:lnTo>
                      <a:pt x="2799376" y="926973"/>
                    </a:lnTo>
                    <a:lnTo>
                      <a:pt x="0" y="926973"/>
                    </a:lnTo>
                    <a:close/>
                  </a:path>
                </a:pathLst>
              </a:custGeom>
              <a:solidFill>
                <a:srgbClr val="880000"/>
              </a:solidFill>
            </p:spPr>
            <p:txBody>
              <a:bodyPr/>
              <a:lstStyle/>
              <a:p>
                <a:endParaRPr lang="pt-BR" sz="1400">
                  <a:latin typeface="Amx"/>
                </a:endParaRPr>
              </a:p>
            </p:txBody>
          </p:sp>
          <p:sp>
            <p:nvSpPr>
              <p:cNvPr id="27" name="Freeform 27"/>
              <p:cNvSpPr/>
              <p:nvPr/>
            </p:nvSpPr>
            <p:spPr>
              <a:xfrm>
                <a:off x="0" y="0"/>
                <a:ext cx="2837534" cy="963041"/>
              </a:xfrm>
              <a:custGeom>
                <a:avLst/>
                <a:gdLst/>
                <a:ahLst/>
                <a:cxnLst/>
                <a:rect l="l" t="t" r="r" b="b"/>
                <a:pathLst>
                  <a:path w="2837534" h="963041">
                    <a:moveTo>
                      <a:pt x="19079" y="0"/>
                    </a:moveTo>
                    <a:lnTo>
                      <a:pt x="2818455" y="0"/>
                    </a:lnTo>
                    <a:cubicBezTo>
                      <a:pt x="2829069" y="0"/>
                      <a:pt x="2837534" y="8128"/>
                      <a:pt x="2837534" y="18034"/>
                    </a:cubicBezTo>
                    <a:lnTo>
                      <a:pt x="2837534" y="945007"/>
                    </a:lnTo>
                    <a:cubicBezTo>
                      <a:pt x="2837534" y="955040"/>
                      <a:pt x="2828934" y="963041"/>
                      <a:pt x="2818455" y="963041"/>
                    </a:cubicBezTo>
                    <a:lnTo>
                      <a:pt x="19079" y="963041"/>
                    </a:lnTo>
                    <a:cubicBezTo>
                      <a:pt x="8599" y="963041"/>
                      <a:pt x="0" y="954913"/>
                      <a:pt x="0" y="945007"/>
                    </a:cubicBezTo>
                    <a:lnTo>
                      <a:pt x="0" y="18034"/>
                    </a:lnTo>
                    <a:cubicBezTo>
                      <a:pt x="0" y="8128"/>
                      <a:pt x="8599" y="0"/>
                      <a:pt x="19079" y="0"/>
                    </a:cubicBezTo>
                    <a:moveTo>
                      <a:pt x="19079" y="36068"/>
                    </a:moveTo>
                    <a:lnTo>
                      <a:pt x="19079" y="18034"/>
                    </a:lnTo>
                    <a:lnTo>
                      <a:pt x="38158" y="18034"/>
                    </a:lnTo>
                    <a:lnTo>
                      <a:pt x="38158" y="945007"/>
                    </a:lnTo>
                    <a:lnTo>
                      <a:pt x="19079" y="945007"/>
                    </a:lnTo>
                    <a:lnTo>
                      <a:pt x="19079" y="926973"/>
                    </a:lnTo>
                    <a:lnTo>
                      <a:pt x="2818455" y="926973"/>
                    </a:lnTo>
                    <a:lnTo>
                      <a:pt x="2818455" y="945007"/>
                    </a:lnTo>
                    <a:lnTo>
                      <a:pt x="2799376" y="945007"/>
                    </a:lnTo>
                    <a:lnTo>
                      <a:pt x="2799376" y="18034"/>
                    </a:lnTo>
                    <a:lnTo>
                      <a:pt x="2818455" y="18034"/>
                    </a:lnTo>
                    <a:lnTo>
                      <a:pt x="2818455" y="36068"/>
                    </a:lnTo>
                    <a:lnTo>
                      <a:pt x="19079" y="36068"/>
                    </a:lnTo>
                    <a:close/>
                  </a:path>
                </a:pathLst>
              </a:custGeom>
              <a:solidFill>
                <a:srgbClr val="880000"/>
              </a:solidFill>
            </p:spPr>
            <p:txBody>
              <a:bodyPr/>
              <a:lstStyle/>
              <a:p>
                <a:endParaRPr lang="pt-BR" sz="1400">
                  <a:latin typeface="Amx"/>
                </a:endParaRPr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5773826" y="0"/>
              <a:ext cx="5133895" cy="1742401"/>
              <a:chOff x="0" y="0"/>
              <a:chExt cx="2837587" cy="963054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2837592" cy="963058"/>
              </a:xfrm>
              <a:custGeom>
                <a:avLst/>
                <a:gdLst/>
                <a:ahLst/>
                <a:cxnLst/>
                <a:rect l="l" t="t" r="r" b="b"/>
                <a:pathLst>
                  <a:path w="2837592" h="963058">
                    <a:moveTo>
                      <a:pt x="0" y="0"/>
                    </a:moveTo>
                    <a:lnTo>
                      <a:pt x="2837592" y="0"/>
                    </a:lnTo>
                    <a:lnTo>
                      <a:pt x="2837592" y="963058"/>
                    </a:lnTo>
                    <a:lnTo>
                      <a:pt x="0" y="963058"/>
                    </a:lnTo>
                    <a:close/>
                  </a:path>
                </a:pathLst>
              </a:custGeom>
              <a:solidFill>
                <a:srgbClr val="880000">
                  <a:alpha val="0"/>
                </a:srgbClr>
              </a:solidFill>
            </p:spPr>
            <p:txBody>
              <a:bodyPr/>
              <a:lstStyle/>
              <a:p>
                <a:endParaRPr lang="pt-BR" sz="1400">
                  <a:latin typeface="Amx"/>
                </a:endParaRPr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28575"/>
                <a:ext cx="2837587" cy="934479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2807"/>
                  </a:lnSpc>
                </a:pPr>
                <a:r>
                  <a:rPr lang="en-US" sz="2000">
                    <a:solidFill>
                      <a:srgbClr val="FFFFFF"/>
                    </a:solidFill>
                    <a:latin typeface="Amx"/>
                    <a:ea typeface="Source Sans Pro"/>
                    <a:cs typeface="Source Sans Pro"/>
                    <a:sym typeface="Source Sans Pro"/>
                  </a:rPr>
                  <a:t>ESPONTANEIDADE:</a:t>
                </a:r>
              </a:p>
              <a:p>
                <a:pPr algn="ctr">
                  <a:lnSpc>
                    <a:spcPts val="2807"/>
                  </a:lnSpc>
                </a:pPr>
                <a:r>
                  <a:rPr lang="en-US" sz="2000">
                    <a:solidFill>
                      <a:srgbClr val="FFFFFF"/>
                    </a:solidFill>
                    <a:latin typeface="Amx"/>
                    <a:ea typeface="Source Sans Pro"/>
                    <a:cs typeface="Source Sans Pro"/>
                    <a:sym typeface="Source Sans Pro"/>
                  </a:rPr>
                  <a:t> “CBTD tá com TC“: </a:t>
                </a:r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5773826" y="1677054"/>
              <a:ext cx="5133895" cy="6125668"/>
              <a:chOff x="0" y="0"/>
              <a:chExt cx="2837587" cy="3385757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19079" y="18034"/>
                <a:ext cx="2799375" cy="3349625"/>
              </a:xfrm>
              <a:custGeom>
                <a:avLst/>
                <a:gdLst/>
                <a:ahLst/>
                <a:cxnLst/>
                <a:rect l="l" t="t" r="r" b="b"/>
                <a:pathLst>
                  <a:path w="2799375" h="3349625">
                    <a:moveTo>
                      <a:pt x="0" y="0"/>
                    </a:moveTo>
                    <a:lnTo>
                      <a:pt x="2799376" y="0"/>
                    </a:lnTo>
                    <a:lnTo>
                      <a:pt x="2799376" y="3349625"/>
                    </a:lnTo>
                    <a:lnTo>
                      <a:pt x="0" y="3349625"/>
                    </a:lnTo>
                    <a:close/>
                  </a:path>
                </a:pathLst>
              </a:custGeom>
              <a:solidFill>
                <a:srgbClr val="525252">
                  <a:alpha val="80784"/>
                </a:srgbClr>
              </a:solidFill>
            </p:spPr>
            <p:txBody>
              <a:bodyPr/>
              <a:lstStyle/>
              <a:p>
                <a:endParaRPr lang="pt-BR" sz="1400">
                  <a:latin typeface="Amx"/>
                </a:endParaRPr>
              </a:p>
            </p:txBody>
          </p:sp>
          <p:sp>
            <p:nvSpPr>
              <p:cNvPr id="33" name="Freeform 33"/>
              <p:cNvSpPr/>
              <p:nvPr/>
            </p:nvSpPr>
            <p:spPr>
              <a:xfrm>
                <a:off x="0" y="0"/>
                <a:ext cx="2837534" cy="3385693"/>
              </a:xfrm>
              <a:custGeom>
                <a:avLst/>
                <a:gdLst/>
                <a:ahLst/>
                <a:cxnLst/>
                <a:rect l="l" t="t" r="r" b="b"/>
                <a:pathLst>
                  <a:path w="2837534" h="3385693">
                    <a:moveTo>
                      <a:pt x="19079" y="0"/>
                    </a:moveTo>
                    <a:lnTo>
                      <a:pt x="2818455" y="0"/>
                    </a:lnTo>
                    <a:cubicBezTo>
                      <a:pt x="2829069" y="0"/>
                      <a:pt x="2837534" y="8128"/>
                      <a:pt x="2837534" y="18034"/>
                    </a:cubicBezTo>
                    <a:lnTo>
                      <a:pt x="2837534" y="3367659"/>
                    </a:lnTo>
                    <a:cubicBezTo>
                      <a:pt x="2837534" y="3377692"/>
                      <a:pt x="2828934" y="3385693"/>
                      <a:pt x="2818455" y="3385693"/>
                    </a:cubicBezTo>
                    <a:lnTo>
                      <a:pt x="19079" y="3385693"/>
                    </a:lnTo>
                    <a:cubicBezTo>
                      <a:pt x="8465" y="3385693"/>
                      <a:pt x="0" y="3377565"/>
                      <a:pt x="0" y="3367659"/>
                    </a:cubicBezTo>
                    <a:lnTo>
                      <a:pt x="0" y="18034"/>
                    </a:lnTo>
                    <a:cubicBezTo>
                      <a:pt x="0" y="8128"/>
                      <a:pt x="8599" y="0"/>
                      <a:pt x="19079" y="0"/>
                    </a:cubicBezTo>
                    <a:moveTo>
                      <a:pt x="19079" y="36068"/>
                    </a:moveTo>
                    <a:lnTo>
                      <a:pt x="19079" y="18034"/>
                    </a:lnTo>
                    <a:lnTo>
                      <a:pt x="38158" y="18034"/>
                    </a:lnTo>
                    <a:lnTo>
                      <a:pt x="38158" y="3367659"/>
                    </a:lnTo>
                    <a:lnTo>
                      <a:pt x="19079" y="3367659"/>
                    </a:lnTo>
                    <a:lnTo>
                      <a:pt x="19079" y="3349625"/>
                    </a:lnTo>
                    <a:lnTo>
                      <a:pt x="2818455" y="3349625"/>
                    </a:lnTo>
                    <a:lnTo>
                      <a:pt x="2818455" y="3367659"/>
                    </a:lnTo>
                    <a:lnTo>
                      <a:pt x="2799376" y="3367659"/>
                    </a:lnTo>
                    <a:lnTo>
                      <a:pt x="2799376" y="18034"/>
                    </a:lnTo>
                    <a:lnTo>
                      <a:pt x="2818455" y="18034"/>
                    </a:lnTo>
                    <a:lnTo>
                      <a:pt x="2818455" y="36068"/>
                    </a:lnTo>
                    <a:lnTo>
                      <a:pt x="19079" y="36068"/>
                    </a:lnTo>
                    <a:close/>
                  </a:path>
                </a:pathLst>
              </a:custGeom>
              <a:solidFill>
                <a:srgbClr val="880000">
                  <a:alpha val="80784"/>
                </a:srgbClr>
              </a:solidFill>
            </p:spPr>
            <p:txBody>
              <a:bodyPr/>
              <a:lstStyle/>
              <a:p>
                <a:endParaRPr lang="pt-BR" sz="1400">
                  <a:latin typeface="Amx"/>
                </a:endParaRPr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5950795" y="1882429"/>
              <a:ext cx="4720984" cy="47224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30649" lvl="2" indent="-110216" algn="l">
                <a:lnSpc>
                  <a:spcPts val="2774"/>
                </a:lnSpc>
                <a:buFont typeface="Arial"/>
                <a:buChar char="⚬"/>
              </a:pP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14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Conversas </a:t>
              </a:r>
              <a:r>
                <a:rPr lang="en-US" sz="14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informais</a:t>
              </a:r>
              <a:r>
                <a:rPr lang="en-US" sz="14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com </a:t>
              </a:r>
              <a:r>
                <a:rPr lang="en-US" sz="14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participantes</a:t>
              </a:r>
              <a:r>
                <a:rPr lang="en-US" sz="14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do </a:t>
              </a:r>
              <a:r>
                <a:rPr lang="en-US" sz="14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evento</a:t>
              </a:r>
              <a:r>
                <a:rPr lang="en-US" sz="14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. </a:t>
              </a:r>
              <a:r>
                <a:rPr lang="en-US" sz="14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Captação</a:t>
              </a:r>
              <a:r>
                <a:rPr lang="en-US" sz="14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14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em</a:t>
              </a:r>
              <a:r>
                <a:rPr lang="en-US" sz="14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14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movimento</a:t>
              </a:r>
              <a:r>
                <a:rPr lang="en-US" sz="14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(</a:t>
              </a:r>
              <a:r>
                <a:rPr lang="en-US" sz="14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corredores</a:t>
              </a:r>
              <a:r>
                <a:rPr lang="en-US" sz="14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, shorts </a:t>
              </a:r>
              <a:r>
                <a:rPr lang="en-US" sz="14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nos</a:t>
              </a:r>
              <a:r>
                <a:rPr lang="en-US" sz="14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14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intervalos</a:t>
              </a:r>
              <a:r>
                <a:rPr lang="en-US" sz="14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, </a:t>
              </a:r>
              <a:r>
                <a:rPr lang="en-US" sz="14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praça</a:t>
              </a:r>
              <a:r>
                <a:rPr lang="en-US" sz="14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de </a:t>
              </a:r>
              <a:r>
                <a:rPr lang="en-US" sz="14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alimentação</a:t>
              </a:r>
              <a:r>
                <a:rPr lang="en-US" sz="14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). </a:t>
              </a:r>
            </a:p>
            <a:p>
              <a:pPr marL="330649" lvl="2" indent="-110216" algn="l">
                <a:lnSpc>
                  <a:spcPts val="2774"/>
                </a:lnSpc>
                <a:buFont typeface="Arial"/>
                <a:buChar char="⚬"/>
              </a:pPr>
              <a:r>
                <a:rPr lang="en-US" sz="14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14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Percepção</a:t>
              </a:r>
              <a:r>
                <a:rPr lang="en-US" sz="14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real e </a:t>
              </a:r>
              <a:r>
                <a:rPr lang="en-US" sz="14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espontânea</a:t>
              </a:r>
              <a:r>
                <a:rPr lang="en-US" sz="14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14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sobre</a:t>
              </a:r>
              <a:r>
                <a:rPr lang="en-US" sz="14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14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destaques</a:t>
              </a:r>
              <a:r>
                <a:rPr lang="en-US" sz="14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do </a:t>
              </a:r>
              <a:r>
                <a:rPr lang="en-US" sz="14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evento</a:t>
              </a:r>
              <a:r>
                <a:rPr lang="en-US" sz="14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</a:t>
              </a:r>
            </a:p>
            <a:p>
              <a:pPr marL="330649" lvl="2" indent="-110216" algn="l">
                <a:lnSpc>
                  <a:spcPts val="2774"/>
                </a:lnSpc>
                <a:buFont typeface="Arial"/>
                <a:buChar char="⚬"/>
              </a:pPr>
              <a:r>
                <a:rPr lang="en-US" sz="14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E </a:t>
              </a:r>
              <a:r>
                <a:rPr lang="en-US" sz="14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dicas</a:t>
              </a:r>
              <a:r>
                <a:rPr lang="en-US" sz="14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14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quentes</a:t>
              </a:r>
              <a:r>
                <a:rPr lang="en-US" sz="14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de </a:t>
              </a:r>
              <a:r>
                <a:rPr lang="en-US" sz="14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aplicabilidade</a:t>
              </a:r>
              <a:r>
                <a:rPr lang="en-US" sz="14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.</a:t>
              </a:r>
            </a:p>
            <a:p>
              <a:pPr marL="330649" lvl="2" indent="-110216" algn="l">
                <a:lnSpc>
                  <a:spcPts val="2774"/>
                </a:lnSpc>
                <a:buFont typeface="Arial"/>
                <a:buChar char="⚬"/>
              </a:pPr>
              <a:r>
                <a:rPr lang="en-US" sz="14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Benchmarking </a:t>
              </a:r>
              <a:r>
                <a:rPr lang="en-US" sz="14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outras</a:t>
              </a:r>
              <a:r>
                <a:rPr lang="en-US" sz="14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14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empresas</a:t>
              </a:r>
              <a:r>
                <a:rPr lang="en-US" sz="14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(</a:t>
              </a:r>
              <a:r>
                <a:rPr lang="en-US" sz="14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como</a:t>
              </a:r>
              <a:r>
                <a:rPr lang="en-US" sz="14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14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treinam</a:t>
              </a:r>
              <a:r>
                <a:rPr lang="en-US" sz="14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, </a:t>
              </a:r>
              <a:r>
                <a:rPr lang="en-US" sz="14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aplicam</a:t>
              </a:r>
              <a:r>
                <a:rPr lang="en-US" sz="14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, </a:t>
              </a:r>
              <a:r>
                <a:rPr lang="en-US" sz="14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etc</a:t>
              </a:r>
              <a:r>
                <a:rPr lang="en-US" sz="14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)</a:t>
              </a:r>
            </a:p>
            <a:p>
              <a:pPr marL="330649" lvl="2" indent="-110216" algn="l">
                <a:lnSpc>
                  <a:spcPts val="2774"/>
                </a:lnSpc>
                <a:buFont typeface="Arial"/>
                <a:buChar char="⚬"/>
              </a:pPr>
              <a:r>
                <a:rPr lang="en-US" sz="14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- </a:t>
              </a:r>
              <a:r>
                <a:rPr lang="en-US" sz="14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uso</a:t>
              </a:r>
              <a:r>
                <a:rPr lang="en-US" sz="14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de </a:t>
              </a:r>
              <a:r>
                <a:rPr lang="en-US" sz="14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imagem</a:t>
              </a:r>
              <a:r>
                <a:rPr lang="en-US" sz="14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on line.</a:t>
              </a:r>
            </a:p>
          </p:txBody>
        </p:sp>
        <p:grpSp>
          <p:nvGrpSpPr>
            <p:cNvPr id="35" name="Group 35"/>
            <p:cNvGrpSpPr/>
            <p:nvPr/>
          </p:nvGrpSpPr>
          <p:grpSpPr>
            <a:xfrm>
              <a:off x="11547653" y="0"/>
              <a:ext cx="5133895" cy="1742401"/>
              <a:chOff x="0" y="0"/>
              <a:chExt cx="2837587" cy="963054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19079" y="18034"/>
                <a:ext cx="2799375" cy="926973"/>
              </a:xfrm>
              <a:custGeom>
                <a:avLst/>
                <a:gdLst/>
                <a:ahLst/>
                <a:cxnLst/>
                <a:rect l="l" t="t" r="r" b="b"/>
                <a:pathLst>
                  <a:path w="2799375" h="926973">
                    <a:moveTo>
                      <a:pt x="0" y="0"/>
                    </a:moveTo>
                    <a:lnTo>
                      <a:pt x="2799376" y="0"/>
                    </a:lnTo>
                    <a:lnTo>
                      <a:pt x="2799376" y="926973"/>
                    </a:lnTo>
                    <a:lnTo>
                      <a:pt x="0" y="926973"/>
                    </a:lnTo>
                    <a:close/>
                  </a:path>
                </a:pathLst>
              </a:custGeom>
              <a:solidFill>
                <a:srgbClr val="880000"/>
              </a:solidFill>
            </p:spPr>
            <p:txBody>
              <a:bodyPr/>
              <a:lstStyle/>
              <a:p>
                <a:endParaRPr lang="pt-BR" sz="1400">
                  <a:latin typeface="Amx"/>
                </a:endParaRPr>
              </a:p>
            </p:txBody>
          </p:sp>
          <p:sp>
            <p:nvSpPr>
              <p:cNvPr id="37" name="Freeform 37"/>
              <p:cNvSpPr/>
              <p:nvPr/>
            </p:nvSpPr>
            <p:spPr>
              <a:xfrm>
                <a:off x="0" y="0"/>
                <a:ext cx="2837534" cy="963041"/>
              </a:xfrm>
              <a:custGeom>
                <a:avLst/>
                <a:gdLst/>
                <a:ahLst/>
                <a:cxnLst/>
                <a:rect l="l" t="t" r="r" b="b"/>
                <a:pathLst>
                  <a:path w="2837534" h="963041">
                    <a:moveTo>
                      <a:pt x="19079" y="0"/>
                    </a:moveTo>
                    <a:lnTo>
                      <a:pt x="2818455" y="0"/>
                    </a:lnTo>
                    <a:cubicBezTo>
                      <a:pt x="2829069" y="0"/>
                      <a:pt x="2837534" y="8128"/>
                      <a:pt x="2837534" y="18034"/>
                    </a:cubicBezTo>
                    <a:lnTo>
                      <a:pt x="2837534" y="945007"/>
                    </a:lnTo>
                    <a:cubicBezTo>
                      <a:pt x="2837534" y="955040"/>
                      <a:pt x="2828934" y="963041"/>
                      <a:pt x="2818455" y="963041"/>
                    </a:cubicBezTo>
                    <a:lnTo>
                      <a:pt x="19079" y="963041"/>
                    </a:lnTo>
                    <a:cubicBezTo>
                      <a:pt x="8599" y="963041"/>
                      <a:pt x="0" y="954913"/>
                      <a:pt x="0" y="945007"/>
                    </a:cubicBezTo>
                    <a:lnTo>
                      <a:pt x="0" y="18034"/>
                    </a:lnTo>
                    <a:cubicBezTo>
                      <a:pt x="0" y="8128"/>
                      <a:pt x="8599" y="0"/>
                      <a:pt x="19079" y="0"/>
                    </a:cubicBezTo>
                    <a:moveTo>
                      <a:pt x="19079" y="36068"/>
                    </a:moveTo>
                    <a:lnTo>
                      <a:pt x="19079" y="18034"/>
                    </a:lnTo>
                    <a:lnTo>
                      <a:pt x="38158" y="18034"/>
                    </a:lnTo>
                    <a:lnTo>
                      <a:pt x="38158" y="945007"/>
                    </a:lnTo>
                    <a:lnTo>
                      <a:pt x="19079" y="945007"/>
                    </a:lnTo>
                    <a:lnTo>
                      <a:pt x="19079" y="926973"/>
                    </a:lnTo>
                    <a:lnTo>
                      <a:pt x="2818455" y="926973"/>
                    </a:lnTo>
                    <a:lnTo>
                      <a:pt x="2818455" y="945007"/>
                    </a:lnTo>
                    <a:lnTo>
                      <a:pt x="2799376" y="945007"/>
                    </a:lnTo>
                    <a:lnTo>
                      <a:pt x="2799376" y="18034"/>
                    </a:lnTo>
                    <a:lnTo>
                      <a:pt x="2818455" y="18034"/>
                    </a:lnTo>
                    <a:lnTo>
                      <a:pt x="2818455" y="36068"/>
                    </a:lnTo>
                    <a:lnTo>
                      <a:pt x="19079" y="36068"/>
                    </a:lnTo>
                    <a:close/>
                  </a:path>
                </a:pathLst>
              </a:custGeom>
              <a:solidFill>
                <a:srgbClr val="880000"/>
              </a:solidFill>
            </p:spPr>
            <p:txBody>
              <a:bodyPr/>
              <a:lstStyle/>
              <a:p>
                <a:endParaRPr lang="pt-BR" sz="1400">
                  <a:latin typeface="Amx"/>
                </a:endParaRPr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11547653" y="0"/>
              <a:ext cx="5133895" cy="1742401"/>
              <a:chOff x="0" y="0"/>
              <a:chExt cx="2837587" cy="963054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2837592" cy="963058"/>
              </a:xfrm>
              <a:custGeom>
                <a:avLst/>
                <a:gdLst/>
                <a:ahLst/>
                <a:cxnLst/>
                <a:rect l="l" t="t" r="r" b="b"/>
                <a:pathLst>
                  <a:path w="2837592" h="963058">
                    <a:moveTo>
                      <a:pt x="0" y="0"/>
                    </a:moveTo>
                    <a:lnTo>
                      <a:pt x="2837592" y="0"/>
                    </a:lnTo>
                    <a:lnTo>
                      <a:pt x="2837592" y="963058"/>
                    </a:lnTo>
                    <a:lnTo>
                      <a:pt x="0" y="963058"/>
                    </a:lnTo>
                    <a:close/>
                  </a:path>
                </a:pathLst>
              </a:custGeom>
              <a:solidFill>
                <a:srgbClr val="880000">
                  <a:alpha val="0"/>
                </a:srgbClr>
              </a:solidFill>
            </p:spPr>
            <p:txBody>
              <a:bodyPr/>
              <a:lstStyle/>
              <a:p>
                <a:endParaRPr lang="pt-BR" sz="1400">
                  <a:latin typeface="Amx"/>
                </a:endParaRPr>
              </a:p>
            </p:txBody>
          </p:sp>
          <p:sp>
            <p:nvSpPr>
              <p:cNvPr id="40" name="TextBox 40"/>
              <p:cNvSpPr txBox="1"/>
              <p:nvPr/>
            </p:nvSpPr>
            <p:spPr>
              <a:xfrm>
                <a:off x="0" y="28575"/>
                <a:ext cx="2837587" cy="934479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2807"/>
                  </a:lnSpc>
                </a:pPr>
                <a:r>
                  <a:rPr lang="en-US" sz="2000" dirty="0">
                    <a:solidFill>
                      <a:srgbClr val="FFFFFF"/>
                    </a:solidFill>
                    <a:latin typeface="Amx"/>
                    <a:ea typeface="Source Sans Pro"/>
                    <a:cs typeface="Source Sans Pro"/>
                    <a:sym typeface="Source Sans Pro"/>
                  </a:rPr>
                  <a:t>REFLEXÃO E TROCA: </a:t>
                </a:r>
              </a:p>
              <a:p>
                <a:pPr algn="ctr">
                  <a:lnSpc>
                    <a:spcPts val="2807"/>
                  </a:lnSpc>
                </a:pPr>
                <a:r>
                  <a:rPr lang="en-US" sz="2000" dirty="0">
                    <a:solidFill>
                      <a:srgbClr val="FFFFFF"/>
                    </a:solidFill>
                    <a:latin typeface="Amx"/>
                    <a:ea typeface="Source Sans Pro"/>
                    <a:cs typeface="Source Sans Pro"/>
                    <a:sym typeface="Source Sans Pro"/>
                  </a:rPr>
                  <a:t>“</a:t>
                </a:r>
                <a:r>
                  <a:rPr lang="en-US" sz="2000" dirty="0" err="1">
                    <a:solidFill>
                      <a:srgbClr val="FFFFFF"/>
                    </a:solidFill>
                    <a:latin typeface="Amx"/>
                    <a:ea typeface="Source Sans Pro"/>
                    <a:cs typeface="Source Sans Pro"/>
                    <a:sym typeface="Source Sans Pro"/>
                  </a:rPr>
                  <a:t>Que</a:t>
                </a:r>
                <a:r>
                  <a:rPr lang="en-US" sz="2000" dirty="0">
                    <a:solidFill>
                      <a:srgbClr val="FFFFFF"/>
                    </a:solidFill>
                    <a:latin typeface="Amx"/>
                    <a:ea typeface="Source Sans Pro"/>
                    <a:cs typeface="Source Sans Pro"/>
                    <a:sym typeface="Source Sans Pro"/>
                  </a:rPr>
                  <a:t> </a:t>
                </a:r>
                <a:r>
                  <a:rPr lang="en-US" sz="2000" dirty="0" err="1">
                    <a:solidFill>
                      <a:srgbClr val="FFFFFF"/>
                    </a:solidFill>
                    <a:latin typeface="Amx"/>
                    <a:ea typeface="Source Sans Pro"/>
                    <a:cs typeface="Source Sans Pro"/>
                    <a:sym typeface="Source Sans Pro"/>
                  </a:rPr>
                  <a:t>História</a:t>
                </a:r>
                <a:r>
                  <a:rPr lang="en-US" sz="2000" dirty="0">
                    <a:solidFill>
                      <a:srgbClr val="FFFFFF"/>
                    </a:solidFill>
                    <a:latin typeface="Amx"/>
                    <a:ea typeface="Source Sans Pro"/>
                    <a:cs typeface="Source Sans Pro"/>
                    <a:sym typeface="Source Sans Pro"/>
                  </a:rPr>
                  <a:t> é Essa, TC?”: </a:t>
                </a:r>
              </a:p>
            </p:txBody>
          </p:sp>
        </p:grpSp>
        <p:grpSp>
          <p:nvGrpSpPr>
            <p:cNvPr id="41" name="Group 41"/>
            <p:cNvGrpSpPr/>
            <p:nvPr/>
          </p:nvGrpSpPr>
          <p:grpSpPr>
            <a:xfrm>
              <a:off x="11547653" y="1677054"/>
              <a:ext cx="5133895" cy="6125668"/>
              <a:chOff x="0" y="0"/>
              <a:chExt cx="2837587" cy="3385757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19079" y="18034"/>
                <a:ext cx="2799375" cy="3349625"/>
              </a:xfrm>
              <a:custGeom>
                <a:avLst/>
                <a:gdLst/>
                <a:ahLst/>
                <a:cxnLst/>
                <a:rect l="l" t="t" r="r" b="b"/>
                <a:pathLst>
                  <a:path w="2799375" h="3349625">
                    <a:moveTo>
                      <a:pt x="0" y="0"/>
                    </a:moveTo>
                    <a:lnTo>
                      <a:pt x="2799376" y="0"/>
                    </a:lnTo>
                    <a:lnTo>
                      <a:pt x="2799376" y="3349625"/>
                    </a:lnTo>
                    <a:lnTo>
                      <a:pt x="0" y="3349625"/>
                    </a:lnTo>
                    <a:close/>
                  </a:path>
                </a:pathLst>
              </a:custGeom>
              <a:solidFill>
                <a:srgbClr val="525252">
                  <a:alpha val="80784"/>
                </a:srgbClr>
              </a:solidFill>
            </p:spPr>
            <p:txBody>
              <a:bodyPr/>
              <a:lstStyle/>
              <a:p>
                <a:endParaRPr lang="pt-BR" sz="1400">
                  <a:latin typeface="Amx"/>
                </a:endParaRPr>
              </a:p>
            </p:txBody>
          </p:sp>
          <p:sp>
            <p:nvSpPr>
              <p:cNvPr id="43" name="Freeform 43"/>
              <p:cNvSpPr/>
              <p:nvPr/>
            </p:nvSpPr>
            <p:spPr>
              <a:xfrm>
                <a:off x="0" y="0"/>
                <a:ext cx="2837534" cy="3385693"/>
              </a:xfrm>
              <a:custGeom>
                <a:avLst/>
                <a:gdLst/>
                <a:ahLst/>
                <a:cxnLst/>
                <a:rect l="l" t="t" r="r" b="b"/>
                <a:pathLst>
                  <a:path w="2837534" h="3385693">
                    <a:moveTo>
                      <a:pt x="19079" y="0"/>
                    </a:moveTo>
                    <a:lnTo>
                      <a:pt x="2818455" y="0"/>
                    </a:lnTo>
                    <a:cubicBezTo>
                      <a:pt x="2829069" y="0"/>
                      <a:pt x="2837534" y="8128"/>
                      <a:pt x="2837534" y="18034"/>
                    </a:cubicBezTo>
                    <a:lnTo>
                      <a:pt x="2837534" y="3367659"/>
                    </a:lnTo>
                    <a:cubicBezTo>
                      <a:pt x="2837534" y="3377692"/>
                      <a:pt x="2828934" y="3385693"/>
                      <a:pt x="2818455" y="3385693"/>
                    </a:cubicBezTo>
                    <a:lnTo>
                      <a:pt x="19079" y="3385693"/>
                    </a:lnTo>
                    <a:cubicBezTo>
                      <a:pt x="8465" y="3385693"/>
                      <a:pt x="0" y="3377565"/>
                      <a:pt x="0" y="3367659"/>
                    </a:cubicBezTo>
                    <a:lnTo>
                      <a:pt x="0" y="18034"/>
                    </a:lnTo>
                    <a:cubicBezTo>
                      <a:pt x="0" y="8128"/>
                      <a:pt x="8599" y="0"/>
                      <a:pt x="19079" y="0"/>
                    </a:cubicBezTo>
                    <a:moveTo>
                      <a:pt x="19079" y="36068"/>
                    </a:moveTo>
                    <a:lnTo>
                      <a:pt x="19079" y="18034"/>
                    </a:lnTo>
                    <a:lnTo>
                      <a:pt x="38158" y="18034"/>
                    </a:lnTo>
                    <a:lnTo>
                      <a:pt x="38158" y="3367659"/>
                    </a:lnTo>
                    <a:lnTo>
                      <a:pt x="19079" y="3367659"/>
                    </a:lnTo>
                    <a:lnTo>
                      <a:pt x="19079" y="3349625"/>
                    </a:lnTo>
                    <a:lnTo>
                      <a:pt x="2818455" y="3349625"/>
                    </a:lnTo>
                    <a:lnTo>
                      <a:pt x="2818455" y="3367659"/>
                    </a:lnTo>
                    <a:lnTo>
                      <a:pt x="2799376" y="3367659"/>
                    </a:lnTo>
                    <a:lnTo>
                      <a:pt x="2799376" y="18034"/>
                    </a:lnTo>
                    <a:lnTo>
                      <a:pt x="2818455" y="18034"/>
                    </a:lnTo>
                    <a:lnTo>
                      <a:pt x="2818455" y="36068"/>
                    </a:lnTo>
                    <a:lnTo>
                      <a:pt x="19079" y="36068"/>
                    </a:lnTo>
                    <a:close/>
                  </a:path>
                </a:pathLst>
              </a:custGeom>
              <a:solidFill>
                <a:srgbClr val="880000">
                  <a:alpha val="80784"/>
                </a:srgbClr>
              </a:solidFill>
            </p:spPr>
            <p:txBody>
              <a:bodyPr/>
              <a:lstStyle/>
              <a:p>
                <a:endParaRPr lang="pt-BR" sz="1400">
                  <a:latin typeface="Amx"/>
                </a:endParaRPr>
              </a:p>
            </p:txBody>
          </p:sp>
        </p:grpSp>
        <p:sp>
          <p:nvSpPr>
            <p:cNvPr id="44" name="TextBox 44"/>
            <p:cNvSpPr txBox="1"/>
            <p:nvPr/>
          </p:nvSpPr>
          <p:spPr>
            <a:xfrm>
              <a:off x="11724622" y="1882429"/>
              <a:ext cx="4720984" cy="37883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30649" lvl="2" indent="-110216" algn="l">
                <a:lnSpc>
                  <a:spcPts val="2774"/>
                </a:lnSpc>
                <a:buFont typeface="Arial"/>
                <a:buChar char="⚬"/>
              </a:pP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equipe TC | HUB e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convidados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,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até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4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participantes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,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em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“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roda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de conversa circular” com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compartilhamento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em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primeira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pessoa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,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formato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leve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e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descontraído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,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curtas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no final do dia.</a:t>
              </a:r>
            </a:p>
          </p:txBody>
        </p:sp>
        <p:grpSp>
          <p:nvGrpSpPr>
            <p:cNvPr id="45" name="Group 45"/>
            <p:cNvGrpSpPr/>
            <p:nvPr/>
          </p:nvGrpSpPr>
          <p:grpSpPr>
            <a:xfrm>
              <a:off x="17321479" y="0"/>
              <a:ext cx="5133895" cy="1742401"/>
              <a:chOff x="0" y="0"/>
              <a:chExt cx="2837587" cy="963054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19079" y="18034"/>
                <a:ext cx="2799375" cy="926973"/>
              </a:xfrm>
              <a:custGeom>
                <a:avLst/>
                <a:gdLst/>
                <a:ahLst/>
                <a:cxnLst/>
                <a:rect l="l" t="t" r="r" b="b"/>
                <a:pathLst>
                  <a:path w="2799375" h="926973">
                    <a:moveTo>
                      <a:pt x="0" y="0"/>
                    </a:moveTo>
                    <a:lnTo>
                      <a:pt x="2799376" y="0"/>
                    </a:lnTo>
                    <a:lnTo>
                      <a:pt x="2799376" y="926973"/>
                    </a:lnTo>
                    <a:lnTo>
                      <a:pt x="0" y="926973"/>
                    </a:lnTo>
                    <a:close/>
                  </a:path>
                </a:pathLst>
              </a:custGeom>
              <a:solidFill>
                <a:srgbClr val="880000"/>
              </a:solidFill>
            </p:spPr>
            <p:txBody>
              <a:bodyPr/>
              <a:lstStyle/>
              <a:p>
                <a:endParaRPr lang="pt-BR" sz="1400">
                  <a:latin typeface="Amx"/>
                </a:endParaRPr>
              </a:p>
            </p:txBody>
          </p:sp>
          <p:sp>
            <p:nvSpPr>
              <p:cNvPr id="47" name="Freeform 47"/>
              <p:cNvSpPr/>
              <p:nvPr/>
            </p:nvSpPr>
            <p:spPr>
              <a:xfrm>
                <a:off x="0" y="0"/>
                <a:ext cx="2837534" cy="963041"/>
              </a:xfrm>
              <a:custGeom>
                <a:avLst/>
                <a:gdLst/>
                <a:ahLst/>
                <a:cxnLst/>
                <a:rect l="l" t="t" r="r" b="b"/>
                <a:pathLst>
                  <a:path w="2837534" h="963041">
                    <a:moveTo>
                      <a:pt x="19079" y="0"/>
                    </a:moveTo>
                    <a:lnTo>
                      <a:pt x="2818455" y="0"/>
                    </a:lnTo>
                    <a:cubicBezTo>
                      <a:pt x="2829069" y="0"/>
                      <a:pt x="2837534" y="8128"/>
                      <a:pt x="2837534" y="18034"/>
                    </a:cubicBezTo>
                    <a:lnTo>
                      <a:pt x="2837534" y="945007"/>
                    </a:lnTo>
                    <a:cubicBezTo>
                      <a:pt x="2837534" y="955040"/>
                      <a:pt x="2828934" y="963041"/>
                      <a:pt x="2818455" y="963041"/>
                    </a:cubicBezTo>
                    <a:lnTo>
                      <a:pt x="19079" y="963041"/>
                    </a:lnTo>
                    <a:cubicBezTo>
                      <a:pt x="8599" y="963041"/>
                      <a:pt x="0" y="954913"/>
                      <a:pt x="0" y="945007"/>
                    </a:cubicBezTo>
                    <a:lnTo>
                      <a:pt x="0" y="18034"/>
                    </a:lnTo>
                    <a:cubicBezTo>
                      <a:pt x="0" y="8128"/>
                      <a:pt x="8599" y="0"/>
                      <a:pt x="19079" y="0"/>
                    </a:cubicBezTo>
                    <a:moveTo>
                      <a:pt x="19079" y="36068"/>
                    </a:moveTo>
                    <a:lnTo>
                      <a:pt x="19079" y="18034"/>
                    </a:lnTo>
                    <a:lnTo>
                      <a:pt x="38158" y="18034"/>
                    </a:lnTo>
                    <a:lnTo>
                      <a:pt x="38158" y="945007"/>
                    </a:lnTo>
                    <a:lnTo>
                      <a:pt x="19079" y="945007"/>
                    </a:lnTo>
                    <a:lnTo>
                      <a:pt x="19079" y="926973"/>
                    </a:lnTo>
                    <a:lnTo>
                      <a:pt x="2818455" y="926973"/>
                    </a:lnTo>
                    <a:lnTo>
                      <a:pt x="2818455" y="945007"/>
                    </a:lnTo>
                    <a:lnTo>
                      <a:pt x="2799376" y="945007"/>
                    </a:lnTo>
                    <a:lnTo>
                      <a:pt x="2799376" y="18034"/>
                    </a:lnTo>
                    <a:lnTo>
                      <a:pt x="2818455" y="18034"/>
                    </a:lnTo>
                    <a:lnTo>
                      <a:pt x="2818455" y="36068"/>
                    </a:lnTo>
                    <a:lnTo>
                      <a:pt x="19079" y="36068"/>
                    </a:lnTo>
                    <a:close/>
                  </a:path>
                </a:pathLst>
              </a:custGeom>
              <a:solidFill>
                <a:srgbClr val="880000"/>
              </a:solidFill>
            </p:spPr>
            <p:txBody>
              <a:bodyPr/>
              <a:lstStyle/>
              <a:p>
                <a:endParaRPr lang="pt-BR" sz="1400">
                  <a:latin typeface="Amx"/>
                </a:endParaRPr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>
              <a:off x="17321479" y="0"/>
              <a:ext cx="5133895" cy="1742401"/>
              <a:chOff x="0" y="0"/>
              <a:chExt cx="2837587" cy="963054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2837592" cy="963058"/>
              </a:xfrm>
              <a:custGeom>
                <a:avLst/>
                <a:gdLst/>
                <a:ahLst/>
                <a:cxnLst/>
                <a:rect l="l" t="t" r="r" b="b"/>
                <a:pathLst>
                  <a:path w="2837592" h="963058">
                    <a:moveTo>
                      <a:pt x="0" y="0"/>
                    </a:moveTo>
                    <a:lnTo>
                      <a:pt x="2837592" y="0"/>
                    </a:lnTo>
                    <a:lnTo>
                      <a:pt x="2837592" y="963058"/>
                    </a:lnTo>
                    <a:lnTo>
                      <a:pt x="0" y="963058"/>
                    </a:lnTo>
                    <a:close/>
                  </a:path>
                </a:pathLst>
              </a:custGeom>
              <a:solidFill>
                <a:srgbClr val="880000">
                  <a:alpha val="0"/>
                </a:srgbClr>
              </a:solidFill>
            </p:spPr>
            <p:txBody>
              <a:bodyPr/>
              <a:lstStyle/>
              <a:p>
                <a:endParaRPr lang="pt-BR" sz="1400">
                  <a:latin typeface="Amx"/>
                </a:endParaRPr>
              </a:p>
            </p:txBody>
          </p:sp>
          <p:sp>
            <p:nvSpPr>
              <p:cNvPr id="50" name="TextBox 50"/>
              <p:cNvSpPr txBox="1"/>
              <p:nvPr/>
            </p:nvSpPr>
            <p:spPr>
              <a:xfrm>
                <a:off x="0" y="28575"/>
                <a:ext cx="2837587" cy="934479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2807"/>
                  </a:lnSpc>
                </a:pPr>
                <a:r>
                  <a:rPr lang="en-US" sz="2000">
                    <a:solidFill>
                      <a:srgbClr val="FFFFFF"/>
                    </a:solidFill>
                    <a:latin typeface="Amx"/>
                    <a:ea typeface="Source Sans Pro"/>
                    <a:cs typeface="Source Sans Pro"/>
                    <a:sym typeface="Source Sans Pro"/>
                  </a:rPr>
                  <a:t>ENGAJAMENTO E INTERAÇÃO: “Tá no TC, tá na CBTD”:</a:t>
                </a:r>
              </a:p>
            </p:txBody>
          </p:sp>
        </p:grpSp>
        <p:grpSp>
          <p:nvGrpSpPr>
            <p:cNvPr id="51" name="Group 51"/>
            <p:cNvGrpSpPr/>
            <p:nvPr/>
          </p:nvGrpSpPr>
          <p:grpSpPr>
            <a:xfrm>
              <a:off x="17321479" y="1677054"/>
              <a:ext cx="5133895" cy="6125668"/>
              <a:chOff x="0" y="0"/>
              <a:chExt cx="2837587" cy="3385757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19079" y="18034"/>
                <a:ext cx="2799375" cy="3349625"/>
              </a:xfrm>
              <a:custGeom>
                <a:avLst/>
                <a:gdLst/>
                <a:ahLst/>
                <a:cxnLst/>
                <a:rect l="l" t="t" r="r" b="b"/>
                <a:pathLst>
                  <a:path w="2799375" h="3349625">
                    <a:moveTo>
                      <a:pt x="0" y="0"/>
                    </a:moveTo>
                    <a:lnTo>
                      <a:pt x="2799376" y="0"/>
                    </a:lnTo>
                    <a:lnTo>
                      <a:pt x="2799376" y="3349625"/>
                    </a:lnTo>
                    <a:lnTo>
                      <a:pt x="0" y="3349625"/>
                    </a:lnTo>
                    <a:close/>
                  </a:path>
                </a:pathLst>
              </a:custGeom>
              <a:solidFill>
                <a:srgbClr val="525252">
                  <a:alpha val="80784"/>
                </a:srgbClr>
              </a:solidFill>
            </p:spPr>
            <p:txBody>
              <a:bodyPr/>
              <a:lstStyle/>
              <a:p>
                <a:endParaRPr lang="pt-BR" sz="1400">
                  <a:latin typeface="Amx"/>
                </a:endParaRPr>
              </a:p>
            </p:txBody>
          </p:sp>
          <p:sp>
            <p:nvSpPr>
              <p:cNvPr id="53" name="Freeform 53"/>
              <p:cNvSpPr/>
              <p:nvPr/>
            </p:nvSpPr>
            <p:spPr>
              <a:xfrm>
                <a:off x="0" y="0"/>
                <a:ext cx="2837534" cy="3385693"/>
              </a:xfrm>
              <a:custGeom>
                <a:avLst/>
                <a:gdLst/>
                <a:ahLst/>
                <a:cxnLst/>
                <a:rect l="l" t="t" r="r" b="b"/>
                <a:pathLst>
                  <a:path w="2837534" h="3385693">
                    <a:moveTo>
                      <a:pt x="19079" y="0"/>
                    </a:moveTo>
                    <a:lnTo>
                      <a:pt x="2818455" y="0"/>
                    </a:lnTo>
                    <a:cubicBezTo>
                      <a:pt x="2829069" y="0"/>
                      <a:pt x="2837534" y="8128"/>
                      <a:pt x="2837534" y="18034"/>
                    </a:cubicBezTo>
                    <a:lnTo>
                      <a:pt x="2837534" y="3367659"/>
                    </a:lnTo>
                    <a:cubicBezTo>
                      <a:pt x="2837534" y="3377692"/>
                      <a:pt x="2828934" y="3385693"/>
                      <a:pt x="2818455" y="3385693"/>
                    </a:cubicBezTo>
                    <a:lnTo>
                      <a:pt x="19079" y="3385693"/>
                    </a:lnTo>
                    <a:cubicBezTo>
                      <a:pt x="8465" y="3385693"/>
                      <a:pt x="0" y="3377565"/>
                      <a:pt x="0" y="3367659"/>
                    </a:cubicBezTo>
                    <a:lnTo>
                      <a:pt x="0" y="18034"/>
                    </a:lnTo>
                    <a:cubicBezTo>
                      <a:pt x="0" y="8128"/>
                      <a:pt x="8599" y="0"/>
                      <a:pt x="19079" y="0"/>
                    </a:cubicBezTo>
                    <a:moveTo>
                      <a:pt x="19079" y="36068"/>
                    </a:moveTo>
                    <a:lnTo>
                      <a:pt x="19079" y="18034"/>
                    </a:lnTo>
                    <a:lnTo>
                      <a:pt x="38158" y="18034"/>
                    </a:lnTo>
                    <a:lnTo>
                      <a:pt x="38158" y="3367659"/>
                    </a:lnTo>
                    <a:lnTo>
                      <a:pt x="19079" y="3367659"/>
                    </a:lnTo>
                    <a:lnTo>
                      <a:pt x="19079" y="3349625"/>
                    </a:lnTo>
                    <a:lnTo>
                      <a:pt x="2818455" y="3349625"/>
                    </a:lnTo>
                    <a:lnTo>
                      <a:pt x="2818455" y="3367659"/>
                    </a:lnTo>
                    <a:lnTo>
                      <a:pt x="2799376" y="3367659"/>
                    </a:lnTo>
                    <a:lnTo>
                      <a:pt x="2799376" y="18034"/>
                    </a:lnTo>
                    <a:lnTo>
                      <a:pt x="2818455" y="18034"/>
                    </a:lnTo>
                    <a:lnTo>
                      <a:pt x="2818455" y="36068"/>
                    </a:lnTo>
                    <a:lnTo>
                      <a:pt x="19079" y="36068"/>
                    </a:lnTo>
                    <a:close/>
                  </a:path>
                </a:pathLst>
              </a:custGeom>
              <a:solidFill>
                <a:srgbClr val="880000">
                  <a:alpha val="80784"/>
                </a:srgbClr>
              </a:solidFill>
            </p:spPr>
            <p:txBody>
              <a:bodyPr/>
              <a:lstStyle/>
              <a:p>
                <a:endParaRPr lang="pt-BR" sz="1400">
                  <a:latin typeface="Amx"/>
                </a:endParaRPr>
              </a:p>
            </p:txBody>
          </p:sp>
        </p:grpSp>
        <p:sp>
          <p:nvSpPr>
            <p:cNvPr id="54" name="TextBox 54"/>
            <p:cNvSpPr txBox="1"/>
            <p:nvPr/>
          </p:nvSpPr>
          <p:spPr>
            <a:xfrm>
              <a:off x="17498449" y="1882429"/>
              <a:ext cx="4720984" cy="47458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30649" lvl="2" indent="-110216" algn="l">
                <a:lnSpc>
                  <a:spcPts val="2774"/>
                </a:lnSpc>
                <a:buFont typeface="Arial"/>
                <a:buChar char="⚬"/>
              </a:pP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Informativos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com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curiosidades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,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reflexões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e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provocações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diárias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rápidas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pelos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canais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internos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do TC. Com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chamadas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: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já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fazemos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no TC e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isso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está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na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CBTD.</a:t>
              </a:r>
            </a:p>
            <a:p>
              <a:pPr marL="330649" lvl="2" indent="-110216" algn="l">
                <a:lnSpc>
                  <a:spcPts val="2774"/>
                </a:lnSpc>
                <a:buFont typeface="Arial"/>
                <a:buChar char="⚬"/>
              </a:pP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Com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vídeos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e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documentos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compartilhados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,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conectando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boas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práticas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às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tendências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.</a:t>
              </a:r>
            </a:p>
          </p:txBody>
        </p:sp>
      </p:grpSp>
      <p:sp>
        <p:nvSpPr>
          <p:cNvPr id="55" name="Freeform 55"/>
          <p:cNvSpPr/>
          <p:nvPr/>
        </p:nvSpPr>
        <p:spPr>
          <a:xfrm>
            <a:off x="3131841" y="8823020"/>
            <a:ext cx="2266950" cy="742950"/>
          </a:xfrm>
          <a:custGeom>
            <a:avLst/>
            <a:gdLst/>
            <a:ahLst/>
            <a:cxnLst/>
            <a:rect l="l" t="t" r="r" b="b"/>
            <a:pathLst>
              <a:path w="2266950" h="742950">
                <a:moveTo>
                  <a:pt x="0" y="0"/>
                </a:moveTo>
                <a:lnTo>
                  <a:pt x="2266950" y="0"/>
                </a:lnTo>
                <a:lnTo>
                  <a:pt x="2266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20" r="-420"/>
            </a:stretch>
          </a:blipFill>
        </p:spPr>
        <p:txBody>
          <a:bodyPr/>
          <a:lstStyle/>
          <a:p>
            <a:endParaRPr lang="pt-BR" sz="1400">
              <a:latin typeface="Amx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29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90734"/>
            <a:chOff x="0" y="0"/>
            <a:chExt cx="24384000" cy="13720978"/>
          </a:xfrm>
        </p:grpSpPr>
        <p:sp>
          <p:nvSpPr>
            <p:cNvPr id="3" name="Freeform 3" descr="Uma imagem contendo Padrão do plano de fundo  O conteúdo gerado por IA pode estar incorreto."/>
            <p:cNvSpPr/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8" r="-18"/>
              </a:stretch>
            </a:blip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09625" y="634365"/>
            <a:ext cx="1844926" cy="691515"/>
            <a:chOff x="0" y="0"/>
            <a:chExt cx="2459901" cy="922020"/>
          </a:xfrm>
        </p:grpSpPr>
        <p:sp>
          <p:nvSpPr>
            <p:cNvPr id="5" name="Freeform 5" descr="Imagem em preto e branco  O conteúdo gerado por IA pode estar incorreto."/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18602" y="9586112"/>
            <a:ext cx="4084320" cy="258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400" i="1" spc="450" dirty="0">
                <a:solidFill>
                  <a:srgbClr val="3B3B3B"/>
                </a:solidFill>
                <a:latin typeface="Amx"/>
                <a:ea typeface="Source Sans Pro Italics"/>
                <a:cs typeface="Source Sans Pro Italics"/>
                <a:sym typeface="Source Sans Pro Italics"/>
              </a:rPr>
              <a:t>TC </a:t>
            </a:r>
            <a:r>
              <a:rPr lang="en-US" sz="1400" i="1" spc="450" dirty="0" err="1">
                <a:solidFill>
                  <a:srgbClr val="3B3B3B"/>
                </a:solidFill>
                <a:latin typeface="Amx"/>
                <a:ea typeface="Source Sans Pro Italics"/>
                <a:cs typeface="Source Sans Pro Italics"/>
                <a:sym typeface="Source Sans Pro Italics"/>
              </a:rPr>
              <a:t>na_CBTD</a:t>
            </a:r>
            <a:endParaRPr lang="en-US" sz="1400" i="1" spc="450" dirty="0">
              <a:solidFill>
                <a:srgbClr val="3B3B3B"/>
              </a:solidFill>
              <a:latin typeface="Amx"/>
              <a:ea typeface="Source Sans Pro Italics"/>
              <a:cs typeface="Source Sans Pro Italics"/>
              <a:sym typeface="Source Sans Pro Italics"/>
            </a:endParaRPr>
          </a:p>
        </p:txBody>
      </p:sp>
      <p:sp>
        <p:nvSpPr>
          <p:cNvPr id="7" name="AutoShape 7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88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sz="1400">
              <a:latin typeface="Amx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0051199" y="-4207891"/>
            <a:ext cx="15881065" cy="13402386"/>
            <a:chOff x="0" y="0"/>
            <a:chExt cx="15544800" cy="1311860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544800" cy="13118592"/>
            </a:xfrm>
            <a:custGeom>
              <a:avLst/>
              <a:gdLst/>
              <a:ahLst/>
              <a:cxnLst/>
              <a:rect l="l" t="t" r="r" b="b"/>
              <a:pathLst>
                <a:path w="15544800" h="13118592">
                  <a:moveTo>
                    <a:pt x="0" y="0"/>
                  </a:moveTo>
                  <a:lnTo>
                    <a:pt x="15544800" y="0"/>
                  </a:lnTo>
                  <a:lnTo>
                    <a:pt x="15544800" y="13118592"/>
                  </a:lnTo>
                  <a:lnTo>
                    <a:pt x="0" y="1311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13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6211550" y="1640061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78678" y="1723711"/>
            <a:ext cx="9132122" cy="14295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40"/>
              </a:lnSpc>
            </a:pPr>
            <a:r>
              <a:rPr lang="en-US" sz="6000" b="1" dirty="0">
                <a:solidFill>
                  <a:srgbClr val="525252"/>
                </a:solidFill>
                <a:latin typeface="Amx"/>
                <a:ea typeface="Source Sans Pro Bold"/>
                <a:cs typeface="Source Sans Pro Bold"/>
                <a:sym typeface="Source Sans Pro Bold"/>
              </a:rPr>
              <a:t>TC </a:t>
            </a:r>
            <a:r>
              <a:rPr lang="en-US" sz="6000" b="1" dirty="0" err="1">
                <a:solidFill>
                  <a:srgbClr val="525252"/>
                </a:solidFill>
                <a:latin typeface="Amx"/>
                <a:ea typeface="Source Sans Pro Bold"/>
                <a:cs typeface="Source Sans Pro Bold"/>
                <a:sym typeface="Source Sans Pro Bold"/>
              </a:rPr>
              <a:t>na_CBTD</a:t>
            </a:r>
            <a:r>
              <a:rPr lang="en-US" sz="6000" b="1" dirty="0">
                <a:solidFill>
                  <a:srgbClr val="525252"/>
                </a:solidFill>
                <a:latin typeface="Amx"/>
                <a:ea typeface="Source Sans Pro Bold"/>
                <a:cs typeface="Source Sans Pro Bold"/>
                <a:sym typeface="Source Sans Pro Bold"/>
              </a:rPr>
              <a:t> </a:t>
            </a:r>
          </a:p>
          <a:p>
            <a:pPr algn="l">
              <a:lnSpc>
                <a:spcPts val="2685"/>
              </a:lnSpc>
            </a:pPr>
            <a:r>
              <a:rPr lang="en-US" sz="3399" dirty="0" err="1">
                <a:solidFill>
                  <a:srgbClr val="525252"/>
                </a:solidFill>
                <a:latin typeface="Amx"/>
                <a:ea typeface="Source Sans Pro"/>
                <a:cs typeface="Source Sans Pro"/>
                <a:sym typeface="Source Sans Pro"/>
              </a:rPr>
              <a:t>formatos</a:t>
            </a:r>
            <a:r>
              <a:rPr lang="en-US" sz="3399" dirty="0">
                <a:solidFill>
                  <a:srgbClr val="525252"/>
                </a:solidFill>
                <a:latin typeface="Amx"/>
                <a:ea typeface="Source Sans Pro"/>
                <a:cs typeface="Source Sans Pro"/>
                <a:sym typeface="Source Sans Pro"/>
              </a:rPr>
              <a:t> de </a:t>
            </a:r>
            <a:r>
              <a:rPr lang="en-US" sz="3399" dirty="0" err="1">
                <a:solidFill>
                  <a:srgbClr val="525252"/>
                </a:solidFill>
                <a:latin typeface="Amx"/>
                <a:ea typeface="Source Sans Pro"/>
                <a:cs typeface="Source Sans Pro"/>
                <a:sym typeface="Source Sans Pro"/>
              </a:rPr>
              <a:t>cobertura</a:t>
            </a:r>
            <a:r>
              <a:rPr lang="en-US" sz="3399" dirty="0">
                <a:solidFill>
                  <a:srgbClr val="525252"/>
                </a:solidFill>
                <a:latin typeface="Amx"/>
                <a:ea typeface="Source Sans Pro"/>
                <a:cs typeface="Source Sans Pro"/>
                <a:sym typeface="Source Sans Pro"/>
              </a:rPr>
              <a:t> e </a:t>
            </a:r>
            <a:r>
              <a:rPr lang="en-US" sz="3399" dirty="0" err="1">
                <a:solidFill>
                  <a:srgbClr val="525252"/>
                </a:solidFill>
                <a:latin typeface="Amx"/>
                <a:ea typeface="Source Sans Pro"/>
                <a:cs typeface="Source Sans Pro"/>
                <a:sym typeface="Source Sans Pro"/>
              </a:rPr>
              <a:t>ideações</a:t>
            </a:r>
            <a:endParaRPr lang="en-US" sz="3399" dirty="0">
              <a:solidFill>
                <a:srgbClr val="525252"/>
              </a:solidFill>
              <a:latin typeface="Amx"/>
              <a:ea typeface="Source Sans Pro"/>
              <a:cs typeface="Source Sans Pro"/>
              <a:sym typeface="Source Sans Pro"/>
            </a:endParaRPr>
          </a:p>
          <a:p>
            <a:pPr algn="l">
              <a:lnSpc>
                <a:spcPts val="3634"/>
              </a:lnSpc>
            </a:pPr>
            <a:r>
              <a:rPr lang="en-US" sz="4600" b="1" dirty="0">
                <a:solidFill>
                  <a:srgbClr val="525252"/>
                </a:solidFill>
                <a:latin typeface="Amx"/>
                <a:ea typeface="Source Sans Pro Bold"/>
                <a:cs typeface="Source Sans Pro Bold"/>
                <a:sym typeface="Source Sans Pro Bold"/>
              </a:rPr>
              <a:t> </a:t>
            </a:r>
          </a:p>
        </p:txBody>
      </p:sp>
      <p:sp>
        <p:nvSpPr>
          <p:cNvPr id="14" name="Freeform 14"/>
          <p:cNvSpPr/>
          <p:nvPr/>
        </p:nvSpPr>
        <p:spPr>
          <a:xfrm>
            <a:off x="809625" y="8823020"/>
            <a:ext cx="2266950" cy="742950"/>
          </a:xfrm>
          <a:custGeom>
            <a:avLst/>
            <a:gdLst/>
            <a:ahLst/>
            <a:cxnLst/>
            <a:rect l="l" t="t" r="r" b="b"/>
            <a:pathLst>
              <a:path w="2266950" h="742950">
                <a:moveTo>
                  <a:pt x="0" y="0"/>
                </a:moveTo>
                <a:lnTo>
                  <a:pt x="2266950" y="0"/>
                </a:lnTo>
                <a:lnTo>
                  <a:pt x="2266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20" r="-420"/>
            </a:stretch>
          </a:blipFill>
        </p:spPr>
        <p:txBody>
          <a:bodyPr/>
          <a:lstStyle/>
          <a:p>
            <a:endParaRPr lang="pt-BR" sz="1400">
              <a:latin typeface="Amx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980700" y="3593858"/>
            <a:ext cx="3887446" cy="1543081"/>
            <a:chOff x="0" y="0"/>
            <a:chExt cx="2801176" cy="1111898"/>
          </a:xfrm>
        </p:grpSpPr>
        <p:sp>
          <p:nvSpPr>
            <p:cNvPr id="16" name="Freeform 16"/>
            <p:cNvSpPr/>
            <p:nvPr/>
          </p:nvSpPr>
          <p:spPr>
            <a:xfrm>
              <a:off x="18034" y="18034"/>
              <a:ext cx="2765044" cy="1075817"/>
            </a:xfrm>
            <a:custGeom>
              <a:avLst/>
              <a:gdLst/>
              <a:ahLst/>
              <a:cxnLst/>
              <a:rect l="l" t="t" r="r" b="b"/>
              <a:pathLst>
                <a:path w="2765044" h="1075817">
                  <a:moveTo>
                    <a:pt x="0" y="0"/>
                  </a:moveTo>
                  <a:lnTo>
                    <a:pt x="2765044" y="0"/>
                  </a:lnTo>
                  <a:lnTo>
                    <a:pt x="2765044" y="1075817"/>
                  </a:lnTo>
                  <a:lnTo>
                    <a:pt x="0" y="1075817"/>
                  </a:lnTo>
                  <a:close/>
                </a:path>
              </a:pathLst>
            </a:custGeom>
            <a:solidFill>
              <a:srgbClr val="880000"/>
            </a:solidFill>
          </p:spPr>
          <p:txBody>
            <a:bodyPr/>
            <a:lstStyle/>
            <a:p>
              <a:endParaRPr lang="pt-BR" sz="1400">
                <a:latin typeface="Amx"/>
              </a:endParaRPr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0"/>
              <a:ext cx="2801112" cy="1111885"/>
            </a:xfrm>
            <a:custGeom>
              <a:avLst/>
              <a:gdLst/>
              <a:ahLst/>
              <a:cxnLst/>
              <a:rect l="l" t="t" r="r" b="b"/>
              <a:pathLst>
                <a:path w="2801112" h="1111885">
                  <a:moveTo>
                    <a:pt x="18034" y="0"/>
                  </a:moveTo>
                  <a:lnTo>
                    <a:pt x="2783078" y="0"/>
                  </a:lnTo>
                  <a:cubicBezTo>
                    <a:pt x="2793111" y="0"/>
                    <a:pt x="2801112" y="8128"/>
                    <a:pt x="2801112" y="18034"/>
                  </a:cubicBezTo>
                  <a:lnTo>
                    <a:pt x="2801112" y="1093851"/>
                  </a:lnTo>
                  <a:cubicBezTo>
                    <a:pt x="2801112" y="1103884"/>
                    <a:pt x="2792984" y="1111885"/>
                    <a:pt x="2783078" y="1111885"/>
                  </a:cubicBezTo>
                  <a:lnTo>
                    <a:pt x="18034" y="1111885"/>
                  </a:lnTo>
                  <a:cubicBezTo>
                    <a:pt x="8128" y="1111885"/>
                    <a:pt x="0" y="1103757"/>
                    <a:pt x="0" y="1093851"/>
                  </a:cubicBezTo>
                  <a:lnTo>
                    <a:pt x="0" y="18034"/>
                  </a:lnTo>
                  <a:cubicBezTo>
                    <a:pt x="0" y="8128"/>
                    <a:pt x="8128" y="0"/>
                    <a:pt x="18034" y="0"/>
                  </a:cubicBezTo>
                  <a:moveTo>
                    <a:pt x="18034" y="36068"/>
                  </a:moveTo>
                  <a:lnTo>
                    <a:pt x="18034" y="18034"/>
                  </a:lnTo>
                  <a:lnTo>
                    <a:pt x="36068" y="18034"/>
                  </a:lnTo>
                  <a:lnTo>
                    <a:pt x="36068" y="1093851"/>
                  </a:lnTo>
                  <a:lnTo>
                    <a:pt x="18034" y="1093851"/>
                  </a:lnTo>
                  <a:lnTo>
                    <a:pt x="18034" y="1075817"/>
                  </a:lnTo>
                  <a:lnTo>
                    <a:pt x="2783078" y="1075817"/>
                  </a:lnTo>
                  <a:lnTo>
                    <a:pt x="2783078" y="1093851"/>
                  </a:lnTo>
                  <a:lnTo>
                    <a:pt x="2765044" y="1093851"/>
                  </a:lnTo>
                  <a:lnTo>
                    <a:pt x="2765044" y="18034"/>
                  </a:lnTo>
                  <a:lnTo>
                    <a:pt x="2783078" y="18034"/>
                  </a:lnTo>
                  <a:lnTo>
                    <a:pt x="2783078" y="36068"/>
                  </a:lnTo>
                  <a:lnTo>
                    <a:pt x="18034" y="36068"/>
                  </a:lnTo>
                  <a:close/>
                </a:path>
              </a:pathLst>
            </a:custGeom>
            <a:solidFill>
              <a:srgbClr val="880000"/>
            </a:solidFill>
          </p:spPr>
          <p:txBody>
            <a:bodyPr/>
            <a:lstStyle/>
            <a:p>
              <a:endParaRPr lang="pt-BR" sz="1400">
                <a:latin typeface="Amx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80700" y="3593858"/>
            <a:ext cx="3887446" cy="1543081"/>
            <a:chOff x="0" y="0"/>
            <a:chExt cx="2801176" cy="111189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801170" cy="1111896"/>
            </a:xfrm>
            <a:custGeom>
              <a:avLst/>
              <a:gdLst/>
              <a:ahLst/>
              <a:cxnLst/>
              <a:rect l="l" t="t" r="r" b="b"/>
              <a:pathLst>
                <a:path w="2801170" h="1111896">
                  <a:moveTo>
                    <a:pt x="535347" y="0"/>
                  </a:moveTo>
                  <a:lnTo>
                    <a:pt x="2265823" y="0"/>
                  </a:lnTo>
                  <a:cubicBezTo>
                    <a:pt x="2407806" y="0"/>
                    <a:pt x="2543974" y="56402"/>
                    <a:pt x="2644371" y="156800"/>
                  </a:cubicBezTo>
                  <a:cubicBezTo>
                    <a:pt x="2744768" y="257197"/>
                    <a:pt x="2801170" y="393364"/>
                    <a:pt x="2801170" y="535347"/>
                  </a:cubicBezTo>
                  <a:lnTo>
                    <a:pt x="2801170" y="576549"/>
                  </a:lnTo>
                  <a:cubicBezTo>
                    <a:pt x="2801170" y="718532"/>
                    <a:pt x="2744768" y="854700"/>
                    <a:pt x="2644371" y="955097"/>
                  </a:cubicBezTo>
                  <a:cubicBezTo>
                    <a:pt x="2543974" y="1055494"/>
                    <a:pt x="2407806" y="1111896"/>
                    <a:pt x="2265823" y="1111896"/>
                  </a:cubicBezTo>
                  <a:lnTo>
                    <a:pt x="535347" y="1111896"/>
                  </a:lnTo>
                  <a:cubicBezTo>
                    <a:pt x="393364" y="1111896"/>
                    <a:pt x="257197" y="1055494"/>
                    <a:pt x="156800" y="955097"/>
                  </a:cubicBezTo>
                  <a:cubicBezTo>
                    <a:pt x="56402" y="854700"/>
                    <a:pt x="0" y="718532"/>
                    <a:pt x="0" y="576549"/>
                  </a:cubicBezTo>
                  <a:lnTo>
                    <a:pt x="0" y="535347"/>
                  </a:lnTo>
                  <a:cubicBezTo>
                    <a:pt x="0" y="393364"/>
                    <a:pt x="56402" y="257197"/>
                    <a:pt x="156800" y="156800"/>
                  </a:cubicBezTo>
                  <a:cubicBezTo>
                    <a:pt x="257197" y="56402"/>
                    <a:pt x="393364" y="0"/>
                    <a:pt x="535347" y="0"/>
                  </a:cubicBezTo>
                  <a:close/>
                </a:path>
              </a:pathLst>
            </a:custGeom>
            <a:solidFill>
              <a:srgbClr val="880000">
                <a:alpha val="0"/>
              </a:srgbClr>
            </a:solidFill>
          </p:spPr>
          <p:txBody>
            <a:bodyPr/>
            <a:lstStyle/>
            <a:p>
              <a:endParaRPr lang="pt-BR" sz="1400">
                <a:latin typeface="Amx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28575"/>
              <a:ext cx="2801176" cy="108332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132"/>
                </a:lnSpc>
              </a:pPr>
              <a:r>
                <a:rPr lang="en-US" sz="24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AO VIVO: </a:t>
              </a:r>
            </a:p>
            <a:p>
              <a:pPr algn="ctr">
                <a:lnSpc>
                  <a:spcPts val="3132"/>
                </a:lnSpc>
              </a:pPr>
              <a:r>
                <a:rPr lang="en-US" sz="24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"</a:t>
              </a:r>
              <a:r>
                <a:rPr lang="en-US" sz="24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Plantão</a:t>
              </a:r>
              <a:r>
                <a:rPr lang="en-US" sz="24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TC </a:t>
              </a:r>
              <a:r>
                <a:rPr lang="en-US" sz="24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na</a:t>
              </a:r>
              <a:r>
                <a:rPr lang="en-US" sz="24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CBTD“: 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80700" y="5086814"/>
            <a:ext cx="3887446" cy="3788517"/>
            <a:chOff x="0" y="0"/>
            <a:chExt cx="2801176" cy="2729890"/>
          </a:xfrm>
        </p:grpSpPr>
        <p:sp>
          <p:nvSpPr>
            <p:cNvPr id="22" name="Freeform 22"/>
            <p:cNvSpPr/>
            <p:nvPr/>
          </p:nvSpPr>
          <p:spPr>
            <a:xfrm>
              <a:off x="18034" y="18034"/>
              <a:ext cx="2765044" cy="2693797"/>
            </a:xfrm>
            <a:custGeom>
              <a:avLst/>
              <a:gdLst/>
              <a:ahLst/>
              <a:cxnLst/>
              <a:rect l="l" t="t" r="r" b="b"/>
              <a:pathLst>
                <a:path w="2765044" h="2693797">
                  <a:moveTo>
                    <a:pt x="0" y="0"/>
                  </a:moveTo>
                  <a:lnTo>
                    <a:pt x="2765044" y="0"/>
                  </a:lnTo>
                  <a:lnTo>
                    <a:pt x="2765044" y="2693797"/>
                  </a:lnTo>
                  <a:lnTo>
                    <a:pt x="0" y="2693797"/>
                  </a:lnTo>
                  <a:close/>
                </a:path>
              </a:pathLst>
            </a:custGeom>
            <a:solidFill>
              <a:srgbClr val="525252">
                <a:alpha val="80784"/>
              </a:srgbClr>
            </a:solidFill>
          </p:spPr>
          <p:txBody>
            <a:bodyPr/>
            <a:lstStyle/>
            <a:p>
              <a:endParaRPr lang="pt-BR" sz="1400">
                <a:latin typeface="Amx"/>
              </a:endParaRPr>
            </a:p>
          </p:txBody>
        </p:sp>
        <p:sp>
          <p:nvSpPr>
            <p:cNvPr id="23" name="Freeform 23"/>
            <p:cNvSpPr/>
            <p:nvPr/>
          </p:nvSpPr>
          <p:spPr>
            <a:xfrm>
              <a:off x="0" y="0"/>
              <a:ext cx="2801112" cy="2729865"/>
            </a:xfrm>
            <a:custGeom>
              <a:avLst/>
              <a:gdLst/>
              <a:ahLst/>
              <a:cxnLst/>
              <a:rect l="l" t="t" r="r" b="b"/>
              <a:pathLst>
                <a:path w="2801112" h="2729865">
                  <a:moveTo>
                    <a:pt x="18034" y="0"/>
                  </a:moveTo>
                  <a:lnTo>
                    <a:pt x="2783078" y="0"/>
                  </a:lnTo>
                  <a:cubicBezTo>
                    <a:pt x="2793111" y="0"/>
                    <a:pt x="2801112" y="8128"/>
                    <a:pt x="2801112" y="18034"/>
                  </a:cubicBezTo>
                  <a:lnTo>
                    <a:pt x="2801112" y="2711831"/>
                  </a:lnTo>
                  <a:cubicBezTo>
                    <a:pt x="2801112" y="2721864"/>
                    <a:pt x="2792984" y="2729865"/>
                    <a:pt x="2783078" y="2729865"/>
                  </a:cubicBezTo>
                  <a:lnTo>
                    <a:pt x="18034" y="2729865"/>
                  </a:lnTo>
                  <a:cubicBezTo>
                    <a:pt x="8001" y="2729865"/>
                    <a:pt x="0" y="2721737"/>
                    <a:pt x="0" y="2711831"/>
                  </a:cubicBezTo>
                  <a:lnTo>
                    <a:pt x="0" y="18034"/>
                  </a:lnTo>
                  <a:cubicBezTo>
                    <a:pt x="0" y="8128"/>
                    <a:pt x="8128" y="0"/>
                    <a:pt x="18034" y="0"/>
                  </a:cubicBezTo>
                  <a:moveTo>
                    <a:pt x="18034" y="36068"/>
                  </a:moveTo>
                  <a:lnTo>
                    <a:pt x="18034" y="18034"/>
                  </a:lnTo>
                  <a:lnTo>
                    <a:pt x="36068" y="18034"/>
                  </a:lnTo>
                  <a:lnTo>
                    <a:pt x="36068" y="2711831"/>
                  </a:lnTo>
                  <a:lnTo>
                    <a:pt x="18034" y="2711831"/>
                  </a:lnTo>
                  <a:lnTo>
                    <a:pt x="18034" y="2693797"/>
                  </a:lnTo>
                  <a:lnTo>
                    <a:pt x="2783078" y="2693797"/>
                  </a:lnTo>
                  <a:lnTo>
                    <a:pt x="2783078" y="2711831"/>
                  </a:lnTo>
                  <a:lnTo>
                    <a:pt x="2765044" y="2711831"/>
                  </a:lnTo>
                  <a:lnTo>
                    <a:pt x="2765044" y="18034"/>
                  </a:lnTo>
                  <a:lnTo>
                    <a:pt x="2783078" y="18034"/>
                  </a:lnTo>
                  <a:lnTo>
                    <a:pt x="2783078" y="36068"/>
                  </a:lnTo>
                  <a:lnTo>
                    <a:pt x="18034" y="36068"/>
                  </a:lnTo>
                  <a:close/>
                </a:path>
              </a:pathLst>
            </a:custGeom>
            <a:solidFill>
              <a:srgbClr val="880000">
                <a:alpha val="80784"/>
              </a:srgbClr>
            </a:solidFill>
          </p:spPr>
          <p:txBody>
            <a:bodyPr/>
            <a:lstStyle/>
            <a:p>
              <a:endParaRPr lang="pt-BR" sz="1400">
                <a:latin typeface="Amx"/>
              </a:endParaRP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128749" y="5263439"/>
            <a:ext cx="3541997" cy="1885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59638" lvl="2" indent="-119879" algn="l">
              <a:lnSpc>
                <a:spcPts val="3018"/>
              </a:lnSpc>
              <a:buFont typeface="Arial"/>
              <a:buChar char="⚬"/>
            </a:pPr>
            <a:r>
              <a:rPr lang="en-US" sz="2000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 Lives e </a:t>
            </a:r>
            <a:r>
              <a:rPr lang="en-US" sz="2000" dirty="0" err="1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conteúdos</a:t>
            </a:r>
            <a:r>
              <a:rPr lang="en-US" sz="2000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rápidos</a:t>
            </a:r>
            <a:r>
              <a:rPr lang="en-US" sz="2000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 e </a:t>
            </a:r>
            <a:r>
              <a:rPr lang="en-US" sz="2000" dirty="0" err="1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espontâneos</a:t>
            </a:r>
            <a:r>
              <a:rPr lang="en-US" sz="2000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em</a:t>
            </a:r>
            <a:r>
              <a:rPr lang="en-US" sz="2000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vídeos</a:t>
            </a:r>
            <a:r>
              <a:rPr lang="en-US" sz="2000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 shorts via Instagram </a:t>
            </a:r>
            <a:r>
              <a:rPr lang="en-US" sz="2000" dirty="0" err="1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ou</a:t>
            </a:r>
            <a:r>
              <a:rPr lang="en-US" sz="2000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 WhatsApp, </a:t>
            </a:r>
            <a:r>
              <a:rPr lang="en-US" sz="2000" dirty="0" err="1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formato</a:t>
            </a:r>
            <a:r>
              <a:rPr lang="en-US" sz="2000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 stories de </a:t>
            </a:r>
            <a:r>
              <a:rPr lang="en-US" sz="2000" dirty="0" err="1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temas</a:t>
            </a:r>
            <a:r>
              <a:rPr lang="en-US" sz="2000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quentes</a:t>
            </a:r>
            <a:r>
              <a:rPr lang="en-US" sz="2000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.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5355228" y="3593858"/>
            <a:ext cx="3887446" cy="1543081"/>
            <a:chOff x="0" y="0"/>
            <a:chExt cx="2801176" cy="1111898"/>
          </a:xfrm>
        </p:grpSpPr>
        <p:sp>
          <p:nvSpPr>
            <p:cNvPr id="26" name="Freeform 26"/>
            <p:cNvSpPr/>
            <p:nvPr/>
          </p:nvSpPr>
          <p:spPr>
            <a:xfrm>
              <a:off x="18034" y="18034"/>
              <a:ext cx="2765044" cy="1075817"/>
            </a:xfrm>
            <a:custGeom>
              <a:avLst/>
              <a:gdLst/>
              <a:ahLst/>
              <a:cxnLst/>
              <a:rect l="l" t="t" r="r" b="b"/>
              <a:pathLst>
                <a:path w="2765044" h="1075817">
                  <a:moveTo>
                    <a:pt x="0" y="0"/>
                  </a:moveTo>
                  <a:lnTo>
                    <a:pt x="2765044" y="0"/>
                  </a:lnTo>
                  <a:lnTo>
                    <a:pt x="2765044" y="1075817"/>
                  </a:lnTo>
                  <a:lnTo>
                    <a:pt x="0" y="1075817"/>
                  </a:lnTo>
                  <a:close/>
                </a:path>
              </a:pathLst>
            </a:custGeom>
            <a:solidFill>
              <a:srgbClr val="880000"/>
            </a:solidFill>
          </p:spPr>
          <p:txBody>
            <a:bodyPr/>
            <a:lstStyle/>
            <a:p>
              <a:endParaRPr lang="pt-BR" sz="1400">
                <a:latin typeface="Amx"/>
              </a:endParaRPr>
            </a:p>
          </p:txBody>
        </p:sp>
        <p:sp>
          <p:nvSpPr>
            <p:cNvPr id="27" name="Freeform 27"/>
            <p:cNvSpPr/>
            <p:nvPr/>
          </p:nvSpPr>
          <p:spPr>
            <a:xfrm>
              <a:off x="0" y="0"/>
              <a:ext cx="2801112" cy="1111885"/>
            </a:xfrm>
            <a:custGeom>
              <a:avLst/>
              <a:gdLst/>
              <a:ahLst/>
              <a:cxnLst/>
              <a:rect l="l" t="t" r="r" b="b"/>
              <a:pathLst>
                <a:path w="2801112" h="1111885">
                  <a:moveTo>
                    <a:pt x="18034" y="0"/>
                  </a:moveTo>
                  <a:lnTo>
                    <a:pt x="2783078" y="0"/>
                  </a:lnTo>
                  <a:cubicBezTo>
                    <a:pt x="2793111" y="0"/>
                    <a:pt x="2801112" y="8128"/>
                    <a:pt x="2801112" y="18034"/>
                  </a:cubicBezTo>
                  <a:lnTo>
                    <a:pt x="2801112" y="1093851"/>
                  </a:lnTo>
                  <a:cubicBezTo>
                    <a:pt x="2801112" y="1103884"/>
                    <a:pt x="2792984" y="1111885"/>
                    <a:pt x="2783078" y="1111885"/>
                  </a:cubicBezTo>
                  <a:lnTo>
                    <a:pt x="18034" y="1111885"/>
                  </a:lnTo>
                  <a:cubicBezTo>
                    <a:pt x="8128" y="1111885"/>
                    <a:pt x="0" y="1103757"/>
                    <a:pt x="0" y="1093851"/>
                  </a:cubicBezTo>
                  <a:lnTo>
                    <a:pt x="0" y="18034"/>
                  </a:lnTo>
                  <a:cubicBezTo>
                    <a:pt x="0" y="8128"/>
                    <a:pt x="8128" y="0"/>
                    <a:pt x="18034" y="0"/>
                  </a:cubicBezTo>
                  <a:moveTo>
                    <a:pt x="18034" y="36068"/>
                  </a:moveTo>
                  <a:lnTo>
                    <a:pt x="18034" y="18034"/>
                  </a:lnTo>
                  <a:lnTo>
                    <a:pt x="36068" y="18034"/>
                  </a:lnTo>
                  <a:lnTo>
                    <a:pt x="36068" y="1093851"/>
                  </a:lnTo>
                  <a:lnTo>
                    <a:pt x="18034" y="1093851"/>
                  </a:lnTo>
                  <a:lnTo>
                    <a:pt x="18034" y="1075817"/>
                  </a:lnTo>
                  <a:lnTo>
                    <a:pt x="2783078" y="1075817"/>
                  </a:lnTo>
                  <a:lnTo>
                    <a:pt x="2783078" y="1093851"/>
                  </a:lnTo>
                  <a:lnTo>
                    <a:pt x="2765044" y="1093851"/>
                  </a:lnTo>
                  <a:lnTo>
                    <a:pt x="2765044" y="18034"/>
                  </a:lnTo>
                  <a:lnTo>
                    <a:pt x="2783078" y="18034"/>
                  </a:lnTo>
                  <a:lnTo>
                    <a:pt x="2783078" y="36068"/>
                  </a:lnTo>
                  <a:lnTo>
                    <a:pt x="18034" y="36068"/>
                  </a:lnTo>
                  <a:close/>
                </a:path>
              </a:pathLst>
            </a:custGeom>
            <a:solidFill>
              <a:srgbClr val="880000"/>
            </a:solidFill>
          </p:spPr>
          <p:txBody>
            <a:bodyPr/>
            <a:lstStyle/>
            <a:p>
              <a:endParaRPr lang="pt-BR" sz="1400">
                <a:latin typeface="Amx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5223788" y="3492367"/>
            <a:ext cx="4226253" cy="1543081"/>
            <a:chOff x="0" y="0"/>
            <a:chExt cx="2801176" cy="1111898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801170" cy="1111896"/>
            </a:xfrm>
            <a:custGeom>
              <a:avLst/>
              <a:gdLst/>
              <a:ahLst/>
              <a:cxnLst/>
              <a:rect l="l" t="t" r="r" b="b"/>
              <a:pathLst>
                <a:path w="2801170" h="1111896">
                  <a:moveTo>
                    <a:pt x="535347" y="0"/>
                  </a:moveTo>
                  <a:lnTo>
                    <a:pt x="2265823" y="0"/>
                  </a:lnTo>
                  <a:cubicBezTo>
                    <a:pt x="2407806" y="0"/>
                    <a:pt x="2543974" y="56402"/>
                    <a:pt x="2644371" y="156800"/>
                  </a:cubicBezTo>
                  <a:cubicBezTo>
                    <a:pt x="2744768" y="257197"/>
                    <a:pt x="2801170" y="393364"/>
                    <a:pt x="2801170" y="535347"/>
                  </a:cubicBezTo>
                  <a:lnTo>
                    <a:pt x="2801170" y="576549"/>
                  </a:lnTo>
                  <a:cubicBezTo>
                    <a:pt x="2801170" y="718532"/>
                    <a:pt x="2744768" y="854700"/>
                    <a:pt x="2644371" y="955097"/>
                  </a:cubicBezTo>
                  <a:cubicBezTo>
                    <a:pt x="2543974" y="1055494"/>
                    <a:pt x="2407806" y="1111896"/>
                    <a:pt x="2265823" y="1111896"/>
                  </a:cubicBezTo>
                  <a:lnTo>
                    <a:pt x="535347" y="1111896"/>
                  </a:lnTo>
                  <a:cubicBezTo>
                    <a:pt x="393364" y="1111896"/>
                    <a:pt x="257197" y="1055494"/>
                    <a:pt x="156800" y="955097"/>
                  </a:cubicBezTo>
                  <a:cubicBezTo>
                    <a:pt x="56402" y="854700"/>
                    <a:pt x="0" y="718532"/>
                    <a:pt x="0" y="576549"/>
                  </a:cubicBezTo>
                  <a:lnTo>
                    <a:pt x="0" y="535347"/>
                  </a:lnTo>
                  <a:cubicBezTo>
                    <a:pt x="0" y="393364"/>
                    <a:pt x="56402" y="257197"/>
                    <a:pt x="156800" y="156800"/>
                  </a:cubicBezTo>
                  <a:cubicBezTo>
                    <a:pt x="257197" y="56402"/>
                    <a:pt x="393364" y="0"/>
                    <a:pt x="535347" y="0"/>
                  </a:cubicBezTo>
                  <a:close/>
                </a:path>
              </a:pathLst>
            </a:custGeom>
            <a:solidFill>
              <a:srgbClr val="880000">
                <a:alpha val="0"/>
              </a:srgbClr>
            </a:solidFill>
          </p:spPr>
          <p:txBody>
            <a:bodyPr/>
            <a:lstStyle/>
            <a:p>
              <a:endParaRPr lang="pt-BR" sz="1400">
                <a:latin typeface="Amx"/>
              </a:endParaRP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28575"/>
              <a:ext cx="2801176" cy="108332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132"/>
                </a:lnSpc>
              </a:pPr>
              <a:r>
                <a:rPr lang="en-US" sz="24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DESTAQUES: </a:t>
              </a:r>
            </a:p>
            <a:p>
              <a:pPr algn="ctr">
                <a:lnSpc>
                  <a:spcPts val="3132"/>
                </a:lnSpc>
              </a:pPr>
              <a:r>
                <a:rPr lang="en-US" sz="24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“Quem é a Estrela da CBTD": 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5355228" y="5086814"/>
            <a:ext cx="3877921" cy="3788517"/>
            <a:chOff x="0" y="0"/>
            <a:chExt cx="2794312" cy="2729890"/>
          </a:xfrm>
        </p:grpSpPr>
        <p:sp>
          <p:nvSpPr>
            <p:cNvPr id="32" name="Freeform 32"/>
            <p:cNvSpPr/>
            <p:nvPr/>
          </p:nvSpPr>
          <p:spPr>
            <a:xfrm>
              <a:off x="17990" y="18034"/>
              <a:ext cx="2758269" cy="2693797"/>
            </a:xfrm>
            <a:custGeom>
              <a:avLst/>
              <a:gdLst/>
              <a:ahLst/>
              <a:cxnLst/>
              <a:rect l="l" t="t" r="r" b="b"/>
              <a:pathLst>
                <a:path w="2758269" h="2693797">
                  <a:moveTo>
                    <a:pt x="0" y="0"/>
                  </a:moveTo>
                  <a:lnTo>
                    <a:pt x="2758269" y="0"/>
                  </a:lnTo>
                  <a:lnTo>
                    <a:pt x="2758269" y="2693797"/>
                  </a:lnTo>
                  <a:lnTo>
                    <a:pt x="0" y="2693797"/>
                  </a:lnTo>
                  <a:close/>
                </a:path>
              </a:pathLst>
            </a:custGeom>
            <a:solidFill>
              <a:srgbClr val="525252">
                <a:alpha val="80784"/>
              </a:srgbClr>
            </a:solidFill>
          </p:spPr>
          <p:txBody>
            <a:bodyPr/>
            <a:lstStyle/>
            <a:p>
              <a:endParaRPr lang="pt-BR" sz="1400">
                <a:latin typeface="Amx"/>
              </a:endParaRPr>
            </a:p>
          </p:txBody>
        </p:sp>
        <p:sp>
          <p:nvSpPr>
            <p:cNvPr id="33" name="Freeform 33"/>
            <p:cNvSpPr/>
            <p:nvPr/>
          </p:nvSpPr>
          <p:spPr>
            <a:xfrm>
              <a:off x="0" y="0"/>
              <a:ext cx="2794249" cy="2729865"/>
            </a:xfrm>
            <a:custGeom>
              <a:avLst/>
              <a:gdLst/>
              <a:ahLst/>
              <a:cxnLst/>
              <a:rect l="l" t="t" r="r" b="b"/>
              <a:pathLst>
                <a:path w="2794249" h="2729865">
                  <a:moveTo>
                    <a:pt x="17990" y="0"/>
                  </a:moveTo>
                  <a:lnTo>
                    <a:pt x="2776259" y="0"/>
                  </a:lnTo>
                  <a:cubicBezTo>
                    <a:pt x="2786267" y="0"/>
                    <a:pt x="2794249" y="8128"/>
                    <a:pt x="2794249" y="18034"/>
                  </a:cubicBezTo>
                  <a:lnTo>
                    <a:pt x="2794249" y="2711831"/>
                  </a:lnTo>
                  <a:cubicBezTo>
                    <a:pt x="2794249" y="2721864"/>
                    <a:pt x="2786141" y="2729865"/>
                    <a:pt x="2776259" y="2729865"/>
                  </a:cubicBezTo>
                  <a:lnTo>
                    <a:pt x="17990" y="2729865"/>
                  </a:lnTo>
                  <a:cubicBezTo>
                    <a:pt x="7981" y="2729865"/>
                    <a:pt x="0" y="2721737"/>
                    <a:pt x="0" y="2711831"/>
                  </a:cubicBezTo>
                  <a:lnTo>
                    <a:pt x="0" y="18034"/>
                  </a:lnTo>
                  <a:cubicBezTo>
                    <a:pt x="0" y="8128"/>
                    <a:pt x="8108" y="0"/>
                    <a:pt x="17990" y="0"/>
                  </a:cubicBezTo>
                  <a:moveTo>
                    <a:pt x="17990" y="36068"/>
                  </a:moveTo>
                  <a:lnTo>
                    <a:pt x="17990" y="18034"/>
                  </a:lnTo>
                  <a:lnTo>
                    <a:pt x="35980" y="18034"/>
                  </a:lnTo>
                  <a:lnTo>
                    <a:pt x="35980" y="2711831"/>
                  </a:lnTo>
                  <a:lnTo>
                    <a:pt x="17990" y="2711831"/>
                  </a:lnTo>
                  <a:lnTo>
                    <a:pt x="17990" y="2693797"/>
                  </a:lnTo>
                  <a:lnTo>
                    <a:pt x="2776259" y="2693797"/>
                  </a:lnTo>
                  <a:lnTo>
                    <a:pt x="2776259" y="2711831"/>
                  </a:lnTo>
                  <a:lnTo>
                    <a:pt x="2758269" y="2711831"/>
                  </a:lnTo>
                  <a:lnTo>
                    <a:pt x="2758269" y="18034"/>
                  </a:lnTo>
                  <a:lnTo>
                    <a:pt x="2776259" y="18034"/>
                  </a:lnTo>
                  <a:lnTo>
                    <a:pt x="2776259" y="36068"/>
                  </a:lnTo>
                  <a:lnTo>
                    <a:pt x="17990" y="36068"/>
                  </a:lnTo>
                  <a:close/>
                </a:path>
              </a:pathLst>
            </a:custGeom>
            <a:solidFill>
              <a:srgbClr val="880000">
                <a:alpha val="80784"/>
              </a:srgbClr>
            </a:solidFill>
          </p:spPr>
          <p:txBody>
            <a:bodyPr/>
            <a:lstStyle/>
            <a:p>
              <a:endParaRPr lang="pt-BR" sz="1400">
                <a:latin typeface="Amx"/>
              </a:endParaRPr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5503278" y="5263439"/>
            <a:ext cx="3541997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59638" lvl="2" indent="-119879" algn="l">
              <a:lnSpc>
                <a:spcPts val="3018"/>
              </a:lnSpc>
              <a:buFont typeface="Arial"/>
              <a:buChar char="⚬"/>
            </a:pPr>
            <a:r>
              <a:rPr lang="en-US" sz="2000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 Informe do </a:t>
            </a:r>
            <a:r>
              <a:rPr lang="en-US" sz="2000" dirty="0" err="1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dia</a:t>
            </a:r>
            <a:r>
              <a:rPr lang="en-US" sz="2000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 de </a:t>
            </a:r>
            <a:r>
              <a:rPr lang="en-US" sz="2000" dirty="0" err="1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palestrantes</a:t>
            </a:r>
            <a:r>
              <a:rPr lang="en-US" sz="2000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, com </a:t>
            </a:r>
            <a:r>
              <a:rPr lang="en-US" sz="2000" dirty="0" err="1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referências</a:t>
            </a:r>
            <a:r>
              <a:rPr lang="en-US" sz="2000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 (LinkedIn, sites, </a:t>
            </a:r>
            <a:r>
              <a:rPr lang="en-US" sz="2000" dirty="0" err="1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autores</a:t>
            </a:r>
            <a:r>
              <a:rPr lang="en-US" sz="2000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). 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9729757" y="3593858"/>
            <a:ext cx="3887446" cy="1543081"/>
            <a:chOff x="0" y="0"/>
            <a:chExt cx="2801176" cy="1111898"/>
          </a:xfrm>
        </p:grpSpPr>
        <p:sp>
          <p:nvSpPr>
            <p:cNvPr id="36" name="Freeform 36"/>
            <p:cNvSpPr/>
            <p:nvPr/>
          </p:nvSpPr>
          <p:spPr>
            <a:xfrm>
              <a:off x="18034" y="18034"/>
              <a:ext cx="2765044" cy="1075817"/>
            </a:xfrm>
            <a:custGeom>
              <a:avLst/>
              <a:gdLst/>
              <a:ahLst/>
              <a:cxnLst/>
              <a:rect l="l" t="t" r="r" b="b"/>
              <a:pathLst>
                <a:path w="2765044" h="1075817">
                  <a:moveTo>
                    <a:pt x="0" y="0"/>
                  </a:moveTo>
                  <a:lnTo>
                    <a:pt x="2765044" y="0"/>
                  </a:lnTo>
                  <a:lnTo>
                    <a:pt x="2765044" y="1075817"/>
                  </a:lnTo>
                  <a:lnTo>
                    <a:pt x="0" y="1075817"/>
                  </a:lnTo>
                  <a:close/>
                </a:path>
              </a:pathLst>
            </a:custGeom>
            <a:solidFill>
              <a:srgbClr val="880000"/>
            </a:solidFill>
          </p:spPr>
          <p:txBody>
            <a:bodyPr/>
            <a:lstStyle/>
            <a:p>
              <a:endParaRPr lang="pt-BR" sz="1400">
                <a:latin typeface="Amx"/>
              </a:endParaRPr>
            </a:p>
          </p:txBody>
        </p:sp>
        <p:sp>
          <p:nvSpPr>
            <p:cNvPr id="37" name="Freeform 37"/>
            <p:cNvSpPr/>
            <p:nvPr/>
          </p:nvSpPr>
          <p:spPr>
            <a:xfrm>
              <a:off x="0" y="0"/>
              <a:ext cx="2801112" cy="1111885"/>
            </a:xfrm>
            <a:custGeom>
              <a:avLst/>
              <a:gdLst/>
              <a:ahLst/>
              <a:cxnLst/>
              <a:rect l="l" t="t" r="r" b="b"/>
              <a:pathLst>
                <a:path w="2801112" h="1111885">
                  <a:moveTo>
                    <a:pt x="18034" y="0"/>
                  </a:moveTo>
                  <a:lnTo>
                    <a:pt x="2783078" y="0"/>
                  </a:lnTo>
                  <a:cubicBezTo>
                    <a:pt x="2793111" y="0"/>
                    <a:pt x="2801112" y="8128"/>
                    <a:pt x="2801112" y="18034"/>
                  </a:cubicBezTo>
                  <a:lnTo>
                    <a:pt x="2801112" y="1093851"/>
                  </a:lnTo>
                  <a:cubicBezTo>
                    <a:pt x="2801112" y="1103884"/>
                    <a:pt x="2792984" y="1111885"/>
                    <a:pt x="2783078" y="1111885"/>
                  </a:cubicBezTo>
                  <a:lnTo>
                    <a:pt x="18034" y="1111885"/>
                  </a:lnTo>
                  <a:cubicBezTo>
                    <a:pt x="8128" y="1111885"/>
                    <a:pt x="0" y="1103757"/>
                    <a:pt x="0" y="1093851"/>
                  </a:cubicBezTo>
                  <a:lnTo>
                    <a:pt x="0" y="18034"/>
                  </a:lnTo>
                  <a:cubicBezTo>
                    <a:pt x="0" y="8128"/>
                    <a:pt x="8128" y="0"/>
                    <a:pt x="18034" y="0"/>
                  </a:cubicBezTo>
                  <a:moveTo>
                    <a:pt x="18034" y="36068"/>
                  </a:moveTo>
                  <a:lnTo>
                    <a:pt x="18034" y="18034"/>
                  </a:lnTo>
                  <a:lnTo>
                    <a:pt x="36068" y="18034"/>
                  </a:lnTo>
                  <a:lnTo>
                    <a:pt x="36068" y="1093851"/>
                  </a:lnTo>
                  <a:lnTo>
                    <a:pt x="18034" y="1093851"/>
                  </a:lnTo>
                  <a:lnTo>
                    <a:pt x="18034" y="1075817"/>
                  </a:lnTo>
                  <a:lnTo>
                    <a:pt x="2783078" y="1075817"/>
                  </a:lnTo>
                  <a:lnTo>
                    <a:pt x="2783078" y="1093851"/>
                  </a:lnTo>
                  <a:lnTo>
                    <a:pt x="2765044" y="1093851"/>
                  </a:lnTo>
                  <a:lnTo>
                    <a:pt x="2765044" y="18034"/>
                  </a:lnTo>
                  <a:lnTo>
                    <a:pt x="2783078" y="18034"/>
                  </a:lnTo>
                  <a:lnTo>
                    <a:pt x="2783078" y="36068"/>
                  </a:lnTo>
                  <a:lnTo>
                    <a:pt x="18034" y="36068"/>
                  </a:lnTo>
                  <a:close/>
                </a:path>
              </a:pathLst>
            </a:custGeom>
            <a:solidFill>
              <a:srgbClr val="880000"/>
            </a:solidFill>
          </p:spPr>
          <p:txBody>
            <a:bodyPr/>
            <a:lstStyle/>
            <a:p>
              <a:endParaRPr lang="pt-BR" sz="1400">
                <a:latin typeface="Amx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9729757" y="3593858"/>
            <a:ext cx="3887446" cy="1543081"/>
            <a:chOff x="0" y="0"/>
            <a:chExt cx="2801176" cy="1111898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2801170" cy="1111896"/>
            </a:xfrm>
            <a:custGeom>
              <a:avLst/>
              <a:gdLst/>
              <a:ahLst/>
              <a:cxnLst/>
              <a:rect l="l" t="t" r="r" b="b"/>
              <a:pathLst>
                <a:path w="2801170" h="1111896">
                  <a:moveTo>
                    <a:pt x="535347" y="0"/>
                  </a:moveTo>
                  <a:lnTo>
                    <a:pt x="2265823" y="0"/>
                  </a:lnTo>
                  <a:cubicBezTo>
                    <a:pt x="2407806" y="0"/>
                    <a:pt x="2543974" y="56402"/>
                    <a:pt x="2644371" y="156800"/>
                  </a:cubicBezTo>
                  <a:cubicBezTo>
                    <a:pt x="2744768" y="257197"/>
                    <a:pt x="2801170" y="393364"/>
                    <a:pt x="2801170" y="535347"/>
                  </a:cubicBezTo>
                  <a:lnTo>
                    <a:pt x="2801170" y="576549"/>
                  </a:lnTo>
                  <a:cubicBezTo>
                    <a:pt x="2801170" y="718532"/>
                    <a:pt x="2744768" y="854700"/>
                    <a:pt x="2644371" y="955097"/>
                  </a:cubicBezTo>
                  <a:cubicBezTo>
                    <a:pt x="2543974" y="1055494"/>
                    <a:pt x="2407806" y="1111896"/>
                    <a:pt x="2265823" y="1111896"/>
                  </a:cubicBezTo>
                  <a:lnTo>
                    <a:pt x="535347" y="1111896"/>
                  </a:lnTo>
                  <a:cubicBezTo>
                    <a:pt x="393364" y="1111896"/>
                    <a:pt x="257197" y="1055494"/>
                    <a:pt x="156800" y="955097"/>
                  </a:cubicBezTo>
                  <a:cubicBezTo>
                    <a:pt x="56402" y="854700"/>
                    <a:pt x="0" y="718532"/>
                    <a:pt x="0" y="576549"/>
                  </a:cubicBezTo>
                  <a:lnTo>
                    <a:pt x="0" y="535347"/>
                  </a:lnTo>
                  <a:cubicBezTo>
                    <a:pt x="0" y="393364"/>
                    <a:pt x="56402" y="257197"/>
                    <a:pt x="156800" y="156800"/>
                  </a:cubicBezTo>
                  <a:cubicBezTo>
                    <a:pt x="257197" y="56402"/>
                    <a:pt x="393364" y="0"/>
                    <a:pt x="535347" y="0"/>
                  </a:cubicBezTo>
                  <a:close/>
                </a:path>
              </a:pathLst>
            </a:custGeom>
            <a:solidFill>
              <a:srgbClr val="880000">
                <a:alpha val="0"/>
              </a:srgbClr>
            </a:solidFill>
          </p:spPr>
          <p:txBody>
            <a:bodyPr/>
            <a:lstStyle/>
            <a:p>
              <a:endParaRPr lang="pt-BR" sz="1400">
                <a:latin typeface="Amx"/>
              </a:endParaRP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28575"/>
              <a:ext cx="2801176" cy="108332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132"/>
                </a:lnSpc>
              </a:pPr>
              <a:r>
                <a:rPr lang="en-US" sz="24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TENDÊNCIAS: </a:t>
              </a:r>
            </a:p>
            <a:p>
              <a:pPr algn="ctr">
                <a:lnSpc>
                  <a:spcPts val="3132"/>
                </a:lnSpc>
              </a:pPr>
              <a:r>
                <a:rPr lang="en-US" sz="24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“Best-Seller TC” 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9729757" y="5086814"/>
            <a:ext cx="3887446" cy="3788517"/>
            <a:chOff x="0" y="0"/>
            <a:chExt cx="2801176" cy="2729890"/>
          </a:xfrm>
        </p:grpSpPr>
        <p:sp>
          <p:nvSpPr>
            <p:cNvPr id="42" name="Freeform 42"/>
            <p:cNvSpPr/>
            <p:nvPr/>
          </p:nvSpPr>
          <p:spPr>
            <a:xfrm>
              <a:off x="18034" y="18034"/>
              <a:ext cx="2765044" cy="2693797"/>
            </a:xfrm>
            <a:custGeom>
              <a:avLst/>
              <a:gdLst/>
              <a:ahLst/>
              <a:cxnLst/>
              <a:rect l="l" t="t" r="r" b="b"/>
              <a:pathLst>
                <a:path w="2765044" h="2693797">
                  <a:moveTo>
                    <a:pt x="0" y="0"/>
                  </a:moveTo>
                  <a:lnTo>
                    <a:pt x="2765044" y="0"/>
                  </a:lnTo>
                  <a:lnTo>
                    <a:pt x="2765044" y="2693797"/>
                  </a:lnTo>
                  <a:lnTo>
                    <a:pt x="0" y="2693797"/>
                  </a:lnTo>
                  <a:close/>
                </a:path>
              </a:pathLst>
            </a:custGeom>
            <a:solidFill>
              <a:srgbClr val="525252">
                <a:alpha val="80784"/>
              </a:srgbClr>
            </a:solidFill>
          </p:spPr>
          <p:txBody>
            <a:bodyPr/>
            <a:lstStyle/>
            <a:p>
              <a:endParaRPr lang="pt-BR" sz="1400">
                <a:latin typeface="Amx"/>
              </a:endParaRPr>
            </a:p>
          </p:txBody>
        </p:sp>
        <p:sp>
          <p:nvSpPr>
            <p:cNvPr id="43" name="Freeform 43"/>
            <p:cNvSpPr/>
            <p:nvPr/>
          </p:nvSpPr>
          <p:spPr>
            <a:xfrm>
              <a:off x="0" y="0"/>
              <a:ext cx="2801112" cy="2729865"/>
            </a:xfrm>
            <a:custGeom>
              <a:avLst/>
              <a:gdLst/>
              <a:ahLst/>
              <a:cxnLst/>
              <a:rect l="l" t="t" r="r" b="b"/>
              <a:pathLst>
                <a:path w="2801112" h="2729865">
                  <a:moveTo>
                    <a:pt x="18034" y="0"/>
                  </a:moveTo>
                  <a:lnTo>
                    <a:pt x="2783078" y="0"/>
                  </a:lnTo>
                  <a:cubicBezTo>
                    <a:pt x="2793111" y="0"/>
                    <a:pt x="2801112" y="8128"/>
                    <a:pt x="2801112" y="18034"/>
                  </a:cubicBezTo>
                  <a:lnTo>
                    <a:pt x="2801112" y="2711831"/>
                  </a:lnTo>
                  <a:cubicBezTo>
                    <a:pt x="2801112" y="2721864"/>
                    <a:pt x="2792984" y="2729865"/>
                    <a:pt x="2783078" y="2729865"/>
                  </a:cubicBezTo>
                  <a:lnTo>
                    <a:pt x="18034" y="2729865"/>
                  </a:lnTo>
                  <a:cubicBezTo>
                    <a:pt x="8001" y="2729865"/>
                    <a:pt x="0" y="2721737"/>
                    <a:pt x="0" y="2711831"/>
                  </a:cubicBezTo>
                  <a:lnTo>
                    <a:pt x="0" y="18034"/>
                  </a:lnTo>
                  <a:cubicBezTo>
                    <a:pt x="0" y="8128"/>
                    <a:pt x="8128" y="0"/>
                    <a:pt x="18034" y="0"/>
                  </a:cubicBezTo>
                  <a:moveTo>
                    <a:pt x="18034" y="36068"/>
                  </a:moveTo>
                  <a:lnTo>
                    <a:pt x="18034" y="18034"/>
                  </a:lnTo>
                  <a:lnTo>
                    <a:pt x="36068" y="18034"/>
                  </a:lnTo>
                  <a:lnTo>
                    <a:pt x="36068" y="2711831"/>
                  </a:lnTo>
                  <a:lnTo>
                    <a:pt x="18034" y="2711831"/>
                  </a:lnTo>
                  <a:lnTo>
                    <a:pt x="18034" y="2693797"/>
                  </a:lnTo>
                  <a:lnTo>
                    <a:pt x="2783078" y="2693797"/>
                  </a:lnTo>
                  <a:lnTo>
                    <a:pt x="2783078" y="2711831"/>
                  </a:lnTo>
                  <a:lnTo>
                    <a:pt x="2765044" y="2711831"/>
                  </a:lnTo>
                  <a:lnTo>
                    <a:pt x="2765044" y="18034"/>
                  </a:lnTo>
                  <a:lnTo>
                    <a:pt x="2783078" y="18034"/>
                  </a:lnTo>
                  <a:lnTo>
                    <a:pt x="2783078" y="36068"/>
                  </a:lnTo>
                  <a:lnTo>
                    <a:pt x="18034" y="36068"/>
                  </a:lnTo>
                  <a:close/>
                </a:path>
              </a:pathLst>
            </a:custGeom>
            <a:solidFill>
              <a:srgbClr val="880000">
                <a:alpha val="80784"/>
              </a:srgbClr>
            </a:solidFill>
          </p:spPr>
          <p:txBody>
            <a:bodyPr/>
            <a:lstStyle/>
            <a:p>
              <a:endParaRPr lang="pt-BR" sz="1400">
                <a:latin typeface="Amx"/>
              </a:endParaRPr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9877807" y="5263439"/>
            <a:ext cx="3541997" cy="2270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59638" lvl="2" indent="-119879" algn="l">
              <a:lnSpc>
                <a:spcPts val="3018"/>
              </a:lnSpc>
              <a:buFont typeface="Arial"/>
              <a:buChar char="⚬"/>
            </a:pPr>
            <a:r>
              <a:rPr lang="en-US" sz="2000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Conteúdos</a:t>
            </a:r>
            <a:r>
              <a:rPr lang="en-US" sz="2000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 de </a:t>
            </a:r>
            <a:r>
              <a:rPr lang="en-US" sz="2000" dirty="0" err="1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renome</a:t>
            </a:r>
            <a:r>
              <a:rPr lang="en-US" sz="2000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nacional</a:t>
            </a:r>
            <a:r>
              <a:rPr lang="en-US" sz="2000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 e </a:t>
            </a:r>
            <a:r>
              <a:rPr lang="en-US" sz="2000" dirty="0" err="1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internacional</a:t>
            </a:r>
            <a:r>
              <a:rPr lang="en-US" sz="2000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, </a:t>
            </a:r>
            <a:r>
              <a:rPr lang="en-US" sz="2000" dirty="0" err="1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indicando</a:t>
            </a:r>
            <a:r>
              <a:rPr lang="en-US" sz="2000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referências</a:t>
            </a:r>
            <a:r>
              <a:rPr lang="en-US" sz="2000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bibliograficas</a:t>
            </a:r>
            <a:r>
              <a:rPr lang="en-US" sz="2000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 tops do </a:t>
            </a:r>
            <a:r>
              <a:rPr lang="en-US" sz="2000" dirty="0" err="1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evento</a:t>
            </a:r>
            <a:r>
              <a:rPr lang="en-US" sz="2000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 para a equipe </a:t>
            </a:r>
            <a:r>
              <a:rPr lang="en-US" sz="2000" dirty="0" err="1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seguir</a:t>
            </a:r>
            <a:r>
              <a:rPr lang="en-US" sz="2000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, </a:t>
            </a:r>
            <a:r>
              <a:rPr lang="en-US" sz="2000" dirty="0" err="1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ler</a:t>
            </a:r>
            <a:r>
              <a:rPr lang="en-US" sz="2000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 e </a:t>
            </a:r>
            <a:r>
              <a:rPr lang="en-US" sz="2000" dirty="0" err="1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commpartilhar</a:t>
            </a:r>
            <a:r>
              <a:rPr lang="en-US" sz="2000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.</a:t>
            </a:r>
          </a:p>
        </p:txBody>
      </p:sp>
      <p:grpSp>
        <p:nvGrpSpPr>
          <p:cNvPr id="45" name="Group 45"/>
          <p:cNvGrpSpPr/>
          <p:nvPr/>
        </p:nvGrpSpPr>
        <p:grpSpPr>
          <a:xfrm>
            <a:off x="14104286" y="3593858"/>
            <a:ext cx="3887446" cy="1543081"/>
            <a:chOff x="0" y="0"/>
            <a:chExt cx="2801176" cy="1111898"/>
          </a:xfrm>
        </p:grpSpPr>
        <p:sp>
          <p:nvSpPr>
            <p:cNvPr id="46" name="Freeform 46"/>
            <p:cNvSpPr/>
            <p:nvPr/>
          </p:nvSpPr>
          <p:spPr>
            <a:xfrm>
              <a:off x="18034" y="18034"/>
              <a:ext cx="2765044" cy="1075817"/>
            </a:xfrm>
            <a:custGeom>
              <a:avLst/>
              <a:gdLst/>
              <a:ahLst/>
              <a:cxnLst/>
              <a:rect l="l" t="t" r="r" b="b"/>
              <a:pathLst>
                <a:path w="2765044" h="1075817">
                  <a:moveTo>
                    <a:pt x="0" y="0"/>
                  </a:moveTo>
                  <a:lnTo>
                    <a:pt x="2765044" y="0"/>
                  </a:lnTo>
                  <a:lnTo>
                    <a:pt x="2765044" y="1075817"/>
                  </a:lnTo>
                  <a:lnTo>
                    <a:pt x="0" y="1075817"/>
                  </a:lnTo>
                  <a:close/>
                </a:path>
              </a:pathLst>
            </a:custGeom>
            <a:solidFill>
              <a:srgbClr val="880000"/>
            </a:solidFill>
          </p:spPr>
          <p:txBody>
            <a:bodyPr/>
            <a:lstStyle/>
            <a:p>
              <a:endParaRPr lang="pt-BR" sz="1400">
                <a:latin typeface="Amx"/>
              </a:endParaRPr>
            </a:p>
          </p:txBody>
        </p:sp>
        <p:sp>
          <p:nvSpPr>
            <p:cNvPr id="47" name="Freeform 47"/>
            <p:cNvSpPr/>
            <p:nvPr/>
          </p:nvSpPr>
          <p:spPr>
            <a:xfrm>
              <a:off x="0" y="0"/>
              <a:ext cx="2801112" cy="1111885"/>
            </a:xfrm>
            <a:custGeom>
              <a:avLst/>
              <a:gdLst/>
              <a:ahLst/>
              <a:cxnLst/>
              <a:rect l="l" t="t" r="r" b="b"/>
              <a:pathLst>
                <a:path w="2801112" h="1111885">
                  <a:moveTo>
                    <a:pt x="18034" y="0"/>
                  </a:moveTo>
                  <a:lnTo>
                    <a:pt x="2783078" y="0"/>
                  </a:lnTo>
                  <a:cubicBezTo>
                    <a:pt x="2793111" y="0"/>
                    <a:pt x="2801112" y="8128"/>
                    <a:pt x="2801112" y="18034"/>
                  </a:cubicBezTo>
                  <a:lnTo>
                    <a:pt x="2801112" y="1093851"/>
                  </a:lnTo>
                  <a:cubicBezTo>
                    <a:pt x="2801112" y="1103884"/>
                    <a:pt x="2792984" y="1111885"/>
                    <a:pt x="2783078" y="1111885"/>
                  </a:cubicBezTo>
                  <a:lnTo>
                    <a:pt x="18034" y="1111885"/>
                  </a:lnTo>
                  <a:cubicBezTo>
                    <a:pt x="8128" y="1111885"/>
                    <a:pt x="0" y="1103757"/>
                    <a:pt x="0" y="1093851"/>
                  </a:cubicBezTo>
                  <a:lnTo>
                    <a:pt x="0" y="18034"/>
                  </a:lnTo>
                  <a:cubicBezTo>
                    <a:pt x="0" y="8128"/>
                    <a:pt x="8128" y="0"/>
                    <a:pt x="18034" y="0"/>
                  </a:cubicBezTo>
                  <a:moveTo>
                    <a:pt x="18034" y="36068"/>
                  </a:moveTo>
                  <a:lnTo>
                    <a:pt x="18034" y="18034"/>
                  </a:lnTo>
                  <a:lnTo>
                    <a:pt x="36068" y="18034"/>
                  </a:lnTo>
                  <a:lnTo>
                    <a:pt x="36068" y="1093851"/>
                  </a:lnTo>
                  <a:lnTo>
                    <a:pt x="18034" y="1093851"/>
                  </a:lnTo>
                  <a:lnTo>
                    <a:pt x="18034" y="1075817"/>
                  </a:lnTo>
                  <a:lnTo>
                    <a:pt x="2783078" y="1075817"/>
                  </a:lnTo>
                  <a:lnTo>
                    <a:pt x="2783078" y="1093851"/>
                  </a:lnTo>
                  <a:lnTo>
                    <a:pt x="2765044" y="1093851"/>
                  </a:lnTo>
                  <a:lnTo>
                    <a:pt x="2765044" y="18034"/>
                  </a:lnTo>
                  <a:lnTo>
                    <a:pt x="2783078" y="18034"/>
                  </a:lnTo>
                  <a:lnTo>
                    <a:pt x="2783078" y="36068"/>
                  </a:lnTo>
                  <a:lnTo>
                    <a:pt x="18034" y="36068"/>
                  </a:lnTo>
                  <a:close/>
                </a:path>
              </a:pathLst>
            </a:custGeom>
            <a:solidFill>
              <a:srgbClr val="880000"/>
            </a:solidFill>
          </p:spPr>
          <p:txBody>
            <a:bodyPr/>
            <a:lstStyle/>
            <a:p>
              <a:endParaRPr lang="pt-BR" sz="1400">
                <a:latin typeface="Amx"/>
              </a:endParaRP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14104286" y="3593858"/>
            <a:ext cx="3887446" cy="1543081"/>
            <a:chOff x="0" y="0"/>
            <a:chExt cx="2801176" cy="1111898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2801170" cy="1111896"/>
            </a:xfrm>
            <a:custGeom>
              <a:avLst/>
              <a:gdLst/>
              <a:ahLst/>
              <a:cxnLst/>
              <a:rect l="l" t="t" r="r" b="b"/>
              <a:pathLst>
                <a:path w="2801170" h="1111896">
                  <a:moveTo>
                    <a:pt x="535347" y="0"/>
                  </a:moveTo>
                  <a:lnTo>
                    <a:pt x="2265823" y="0"/>
                  </a:lnTo>
                  <a:cubicBezTo>
                    <a:pt x="2407806" y="0"/>
                    <a:pt x="2543974" y="56402"/>
                    <a:pt x="2644371" y="156800"/>
                  </a:cubicBezTo>
                  <a:cubicBezTo>
                    <a:pt x="2744768" y="257197"/>
                    <a:pt x="2801170" y="393364"/>
                    <a:pt x="2801170" y="535347"/>
                  </a:cubicBezTo>
                  <a:lnTo>
                    <a:pt x="2801170" y="576549"/>
                  </a:lnTo>
                  <a:cubicBezTo>
                    <a:pt x="2801170" y="718532"/>
                    <a:pt x="2744768" y="854700"/>
                    <a:pt x="2644371" y="955097"/>
                  </a:cubicBezTo>
                  <a:cubicBezTo>
                    <a:pt x="2543974" y="1055494"/>
                    <a:pt x="2407806" y="1111896"/>
                    <a:pt x="2265823" y="1111896"/>
                  </a:cubicBezTo>
                  <a:lnTo>
                    <a:pt x="535347" y="1111896"/>
                  </a:lnTo>
                  <a:cubicBezTo>
                    <a:pt x="393364" y="1111896"/>
                    <a:pt x="257197" y="1055494"/>
                    <a:pt x="156800" y="955097"/>
                  </a:cubicBezTo>
                  <a:cubicBezTo>
                    <a:pt x="56402" y="854700"/>
                    <a:pt x="0" y="718532"/>
                    <a:pt x="0" y="576549"/>
                  </a:cubicBezTo>
                  <a:lnTo>
                    <a:pt x="0" y="535347"/>
                  </a:lnTo>
                  <a:cubicBezTo>
                    <a:pt x="0" y="393364"/>
                    <a:pt x="56402" y="257197"/>
                    <a:pt x="156800" y="156800"/>
                  </a:cubicBezTo>
                  <a:cubicBezTo>
                    <a:pt x="257197" y="56402"/>
                    <a:pt x="393364" y="0"/>
                    <a:pt x="535347" y="0"/>
                  </a:cubicBezTo>
                  <a:close/>
                </a:path>
              </a:pathLst>
            </a:custGeom>
            <a:solidFill>
              <a:srgbClr val="880000">
                <a:alpha val="0"/>
              </a:srgbClr>
            </a:solidFill>
          </p:spPr>
          <p:txBody>
            <a:bodyPr/>
            <a:lstStyle/>
            <a:p>
              <a:endParaRPr lang="pt-BR" sz="1400">
                <a:latin typeface="Amx"/>
              </a:endParaRPr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0" y="28575"/>
              <a:ext cx="2801176" cy="108332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132"/>
                </a:lnSpc>
              </a:pPr>
              <a:r>
                <a:rPr lang="en-US" sz="24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REFLEXÕES TC: “</a:t>
              </a:r>
              <a:r>
                <a:rPr lang="en-US" sz="24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Confessionário</a:t>
              </a:r>
              <a:r>
                <a:rPr lang="en-US" sz="24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TC”</a:t>
              </a:r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14104286" y="5086814"/>
            <a:ext cx="3887446" cy="3788517"/>
            <a:chOff x="0" y="0"/>
            <a:chExt cx="2801176" cy="2729890"/>
          </a:xfrm>
        </p:grpSpPr>
        <p:sp>
          <p:nvSpPr>
            <p:cNvPr id="52" name="Freeform 52"/>
            <p:cNvSpPr/>
            <p:nvPr/>
          </p:nvSpPr>
          <p:spPr>
            <a:xfrm>
              <a:off x="18034" y="18034"/>
              <a:ext cx="2765044" cy="2693797"/>
            </a:xfrm>
            <a:custGeom>
              <a:avLst/>
              <a:gdLst/>
              <a:ahLst/>
              <a:cxnLst/>
              <a:rect l="l" t="t" r="r" b="b"/>
              <a:pathLst>
                <a:path w="2765044" h="2693797">
                  <a:moveTo>
                    <a:pt x="0" y="0"/>
                  </a:moveTo>
                  <a:lnTo>
                    <a:pt x="2765044" y="0"/>
                  </a:lnTo>
                  <a:lnTo>
                    <a:pt x="2765044" y="2693797"/>
                  </a:lnTo>
                  <a:lnTo>
                    <a:pt x="0" y="2693797"/>
                  </a:lnTo>
                  <a:close/>
                </a:path>
              </a:pathLst>
            </a:custGeom>
            <a:solidFill>
              <a:srgbClr val="525252">
                <a:alpha val="80784"/>
              </a:srgbClr>
            </a:solidFill>
          </p:spPr>
          <p:txBody>
            <a:bodyPr/>
            <a:lstStyle/>
            <a:p>
              <a:endParaRPr lang="pt-BR" sz="1400">
                <a:latin typeface="Amx"/>
              </a:endParaRPr>
            </a:p>
          </p:txBody>
        </p:sp>
        <p:sp>
          <p:nvSpPr>
            <p:cNvPr id="53" name="Freeform 53"/>
            <p:cNvSpPr/>
            <p:nvPr/>
          </p:nvSpPr>
          <p:spPr>
            <a:xfrm>
              <a:off x="0" y="0"/>
              <a:ext cx="2801112" cy="2729865"/>
            </a:xfrm>
            <a:custGeom>
              <a:avLst/>
              <a:gdLst/>
              <a:ahLst/>
              <a:cxnLst/>
              <a:rect l="l" t="t" r="r" b="b"/>
              <a:pathLst>
                <a:path w="2801112" h="2729865">
                  <a:moveTo>
                    <a:pt x="18034" y="0"/>
                  </a:moveTo>
                  <a:lnTo>
                    <a:pt x="2783078" y="0"/>
                  </a:lnTo>
                  <a:cubicBezTo>
                    <a:pt x="2793111" y="0"/>
                    <a:pt x="2801112" y="8128"/>
                    <a:pt x="2801112" y="18034"/>
                  </a:cubicBezTo>
                  <a:lnTo>
                    <a:pt x="2801112" y="2711831"/>
                  </a:lnTo>
                  <a:cubicBezTo>
                    <a:pt x="2801112" y="2721864"/>
                    <a:pt x="2792984" y="2729865"/>
                    <a:pt x="2783078" y="2729865"/>
                  </a:cubicBezTo>
                  <a:lnTo>
                    <a:pt x="18034" y="2729865"/>
                  </a:lnTo>
                  <a:cubicBezTo>
                    <a:pt x="8001" y="2729865"/>
                    <a:pt x="0" y="2721737"/>
                    <a:pt x="0" y="2711831"/>
                  </a:cubicBezTo>
                  <a:lnTo>
                    <a:pt x="0" y="18034"/>
                  </a:lnTo>
                  <a:cubicBezTo>
                    <a:pt x="0" y="8128"/>
                    <a:pt x="8128" y="0"/>
                    <a:pt x="18034" y="0"/>
                  </a:cubicBezTo>
                  <a:moveTo>
                    <a:pt x="18034" y="36068"/>
                  </a:moveTo>
                  <a:lnTo>
                    <a:pt x="18034" y="18034"/>
                  </a:lnTo>
                  <a:lnTo>
                    <a:pt x="36068" y="18034"/>
                  </a:lnTo>
                  <a:lnTo>
                    <a:pt x="36068" y="2711831"/>
                  </a:lnTo>
                  <a:lnTo>
                    <a:pt x="18034" y="2711831"/>
                  </a:lnTo>
                  <a:lnTo>
                    <a:pt x="18034" y="2693797"/>
                  </a:lnTo>
                  <a:lnTo>
                    <a:pt x="2783078" y="2693797"/>
                  </a:lnTo>
                  <a:lnTo>
                    <a:pt x="2783078" y="2711831"/>
                  </a:lnTo>
                  <a:lnTo>
                    <a:pt x="2765044" y="2711831"/>
                  </a:lnTo>
                  <a:lnTo>
                    <a:pt x="2765044" y="18034"/>
                  </a:lnTo>
                  <a:lnTo>
                    <a:pt x="2783078" y="18034"/>
                  </a:lnTo>
                  <a:lnTo>
                    <a:pt x="2783078" y="36068"/>
                  </a:lnTo>
                  <a:lnTo>
                    <a:pt x="18034" y="36068"/>
                  </a:lnTo>
                  <a:close/>
                </a:path>
              </a:pathLst>
            </a:custGeom>
            <a:solidFill>
              <a:srgbClr val="880000">
                <a:alpha val="80784"/>
              </a:srgbClr>
            </a:solidFill>
          </p:spPr>
          <p:txBody>
            <a:bodyPr/>
            <a:lstStyle/>
            <a:p>
              <a:endParaRPr lang="pt-BR" sz="1400">
                <a:latin typeface="Amx"/>
              </a:endParaRPr>
            </a:p>
          </p:txBody>
        </p:sp>
      </p:grpSp>
      <p:sp>
        <p:nvSpPr>
          <p:cNvPr id="54" name="TextBox 54"/>
          <p:cNvSpPr txBox="1"/>
          <p:nvPr/>
        </p:nvSpPr>
        <p:spPr>
          <a:xfrm>
            <a:off x="14252335" y="5263439"/>
            <a:ext cx="3541997" cy="1885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59638" lvl="2" indent="-119879" algn="l">
              <a:lnSpc>
                <a:spcPts val="3018"/>
              </a:lnSpc>
              <a:buFont typeface="Arial"/>
              <a:buChar char="⚬"/>
            </a:pPr>
            <a:r>
              <a:rPr lang="en-US" sz="2000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 Falas </a:t>
            </a:r>
            <a:r>
              <a:rPr lang="en-US" sz="2000" dirty="0" err="1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individuais</a:t>
            </a:r>
            <a:r>
              <a:rPr lang="en-US" sz="2000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em</a:t>
            </a:r>
            <a:r>
              <a:rPr lang="en-US" sz="2000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poltrona</a:t>
            </a:r>
            <a:r>
              <a:rPr lang="en-US" sz="2000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ou</a:t>
            </a:r>
            <a:r>
              <a:rPr lang="en-US" sz="2000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vídeos</a:t>
            </a:r>
            <a:r>
              <a:rPr lang="en-US" sz="2000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-self </a:t>
            </a:r>
            <a:r>
              <a:rPr lang="en-US" sz="2000" dirty="0" err="1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sem</a:t>
            </a:r>
            <a:r>
              <a:rPr lang="en-US" sz="2000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fundo</a:t>
            </a:r>
            <a:r>
              <a:rPr lang="en-US" sz="2000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, com </a:t>
            </a:r>
            <a:r>
              <a:rPr lang="en-US" sz="2000" dirty="0" err="1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reflexões</a:t>
            </a:r>
            <a:r>
              <a:rPr lang="en-US" sz="2000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sobre</a:t>
            </a:r>
            <a:r>
              <a:rPr lang="en-US" sz="2000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aprendizados</a:t>
            </a:r>
            <a:r>
              <a:rPr lang="en-US" sz="2000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 e </a:t>
            </a:r>
            <a:r>
              <a:rPr lang="en-US" sz="2000" dirty="0" err="1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os</a:t>
            </a:r>
            <a:r>
              <a:rPr lang="en-US" sz="2000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motivos</a:t>
            </a:r>
            <a:r>
              <a:rPr lang="en-US" sz="2000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 da </a:t>
            </a:r>
            <a:r>
              <a:rPr lang="en-US" sz="2000" dirty="0" err="1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curadoria</a:t>
            </a:r>
            <a:r>
              <a:rPr lang="en-US" sz="2000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165" y="45718"/>
            <a:ext cx="18287997" cy="10287002"/>
          </a:xfrm>
          <a:custGeom>
            <a:avLst/>
            <a:gdLst/>
            <a:ahLst/>
            <a:cxnLst/>
            <a:rect l="l" t="t" r="r" b="b"/>
            <a:pathLst>
              <a:path w="18287997" h="10287002">
                <a:moveTo>
                  <a:pt x="0" y="0"/>
                </a:moveTo>
                <a:lnTo>
                  <a:pt x="18287997" y="0"/>
                </a:lnTo>
                <a:lnTo>
                  <a:pt x="18287997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318602" y="9586112"/>
            <a:ext cx="4084320" cy="26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 dirty="0">
                <a:solidFill>
                  <a:srgbClr val="FFFFFF"/>
                </a:solidFill>
                <a:latin typeface="Amx"/>
                <a:ea typeface="Source Sans Pro Italics"/>
                <a:cs typeface="Source Sans Pro Italics"/>
                <a:sym typeface="Source Sans Pro Italics"/>
              </a:rPr>
              <a:t>TC </a:t>
            </a:r>
            <a:r>
              <a:rPr lang="en-US" sz="1800" i="1" spc="450" dirty="0" err="1">
                <a:solidFill>
                  <a:srgbClr val="FFFFFF"/>
                </a:solidFill>
                <a:latin typeface="Amx"/>
                <a:ea typeface="Source Sans Pro Italics"/>
                <a:cs typeface="Source Sans Pro Italics"/>
                <a:sym typeface="Source Sans Pro Italics"/>
              </a:rPr>
              <a:t>na_CBTD</a:t>
            </a:r>
            <a:endParaRPr lang="en-US" sz="1800" i="1" spc="450" dirty="0">
              <a:solidFill>
                <a:srgbClr val="FFFFFF"/>
              </a:solidFill>
              <a:latin typeface="Amx"/>
              <a:ea typeface="Source Sans Pro Italics"/>
              <a:cs typeface="Source Sans Pro Italics"/>
              <a:sym typeface="Source Sans Pro Italics"/>
            </a:endParaRPr>
          </a:p>
        </p:txBody>
      </p:sp>
      <p:sp>
        <p:nvSpPr>
          <p:cNvPr id="4" name="AutoShape 4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817721" y="634536"/>
            <a:ext cx="1840135" cy="690048"/>
          </a:xfrm>
          <a:custGeom>
            <a:avLst/>
            <a:gdLst/>
            <a:ahLst/>
            <a:cxnLst/>
            <a:rect l="l" t="t" r="r" b="b"/>
            <a:pathLst>
              <a:path w="1840135" h="690048">
                <a:moveTo>
                  <a:pt x="0" y="0"/>
                </a:moveTo>
                <a:lnTo>
                  <a:pt x="1840135" y="0"/>
                </a:lnTo>
                <a:lnTo>
                  <a:pt x="1840135" y="690049"/>
                </a:lnTo>
                <a:lnTo>
                  <a:pt x="0" y="69004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71" b="-17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5524550" y="2043732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8" name="Freeform 8"/>
          <p:cNvSpPr/>
          <p:nvPr/>
        </p:nvSpPr>
        <p:spPr>
          <a:xfrm rot="-10800000">
            <a:off x="599913" y="6995503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9" name="AutoShape 9"/>
          <p:cNvSpPr/>
          <p:nvPr/>
        </p:nvSpPr>
        <p:spPr>
          <a:xfrm rot="-5345460">
            <a:off x="5541026" y="5917101"/>
            <a:ext cx="7205958" cy="0"/>
          </a:xfrm>
          <a:prstGeom prst="line">
            <a:avLst/>
          </a:prstGeom>
          <a:ln w="571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10" name="Freeform 10"/>
          <p:cNvSpPr/>
          <p:nvPr/>
        </p:nvSpPr>
        <p:spPr>
          <a:xfrm rot="-5400000">
            <a:off x="809463" y="2253282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11" name="Freeform 11"/>
          <p:cNvSpPr/>
          <p:nvPr/>
        </p:nvSpPr>
        <p:spPr>
          <a:xfrm rot="5400000">
            <a:off x="15441044" y="7205053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196433" y="11404263"/>
            <a:ext cx="3342184" cy="786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19"/>
              </a:lnSpc>
            </a:pPr>
            <a:r>
              <a:rPr lang="en-US" sz="51600" b="1" i="1">
                <a:solidFill>
                  <a:srgbClr val="FFFFFF">
                    <a:alpha val="6667"/>
                  </a:srgbClr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“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300166" y="10323195"/>
            <a:ext cx="3342184" cy="786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19"/>
              </a:lnSpc>
            </a:pPr>
            <a:r>
              <a:rPr lang="en-US" sz="51600" b="1" i="1">
                <a:solidFill>
                  <a:srgbClr val="FFFFFF">
                    <a:alpha val="12157"/>
                  </a:srgbClr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”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829434" y="1143000"/>
            <a:ext cx="6394853" cy="914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99"/>
              </a:lnSpc>
            </a:pPr>
            <a:r>
              <a:rPr lang="en-US" sz="4699" b="1" dirty="0">
                <a:solidFill>
                  <a:srgbClr val="FFFFFF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TC </a:t>
            </a:r>
            <a:r>
              <a:rPr lang="en-US" sz="4699" b="1" dirty="0" err="1">
                <a:solidFill>
                  <a:srgbClr val="FFFFFF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na_CBTD</a:t>
            </a:r>
            <a:endParaRPr lang="en-US" sz="4699" b="1" dirty="0">
              <a:solidFill>
                <a:srgbClr val="FFFFFF"/>
              </a:solidFill>
              <a:latin typeface="Amx"/>
              <a:ea typeface="ITC Franklin Gothic LT Semi-Bold"/>
              <a:cs typeface="ITC Franklin Gothic LT Semi-Bold"/>
              <a:sym typeface="ITC Franklin Gothic LT Semi-Bold"/>
            </a:endParaRPr>
          </a:p>
          <a:p>
            <a:pPr algn="l">
              <a:lnSpc>
                <a:spcPts val="2400"/>
              </a:lnSpc>
            </a:pPr>
            <a:r>
              <a:rPr lang="en-US" sz="2400" dirty="0" err="1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democratização</a:t>
            </a:r>
            <a:r>
              <a:rPr lang="en-US" sz="2400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 da </a:t>
            </a:r>
            <a:r>
              <a:rPr lang="en-US" sz="2400" dirty="0" err="1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experiência</a:t>
            </a:r>
            <a:r>
              <a:rPr lang="en-US" sz="2400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 e </a:t>
            </a:r>
            <a:r>
              <a:rPr lang="en-US" sz="2400" dirty="0" err="1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canais</a:t>
            </a:r>
            <a:endParaRPr lang="en-US" sz="2400" dirty="0">
              <a:solidFill>
                <a:srgbClr val="FFFFFF"/>
              </a:solidFill>
              <a:latin typeface="Amx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2924009" y="2975442"/>
            <a:ext cx="12600541" cy="5177248"/>
            <a:chOff x="0" y="0"/>
            <a:chExt cx="16800722" cy="6902998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16800722" cy="1512854"/>
              <a:chOff x="0" y="0"/>
              <a:chExt cx="10749598" cy="967969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8034" y="18034"/>
                <a:ext cx="10713466" cy="931926"/>
              </a:xfrm>
              <a:custGeom>
                <a:avLst/>
                <a:gdLst/>
                <a:ahLst/>
                <a:cxnLst/>
                <a:rect l="l" t="t" r="r" b="b"/>
                <a:pathLst>
                  <a:path w="10713466" h="931926">
                    <a:moveTo>
                      <a:pt x="0" y="155321"/>
                    </a:moveTo>
                    <a:cubicBezTo>
                      <a:pt x="0" y="69596"/>
                      <a:pt x="72009" y="0"/>
                      <a:pt x="160782" y="0"/>
                    </a:cubicBezTo>
                    <a:lnTo>
                      <a:pt x="10552684" y="0"/>
                    </a:lnTo>
                    <a:cubicBezTo>
                      <a:pt x="10641457" y="0"/>
                      <a:pt x="10713466" y="69596"/>
                      <a:pt x="10713466" y="155321"/>
                    </a:cubicBezTo>
                    <a:lnTo>
                      <a:pt x="10713466" y="776605"/>
                    </a:lnTo>
                    <a:cubicBezTo>
                      <a:pt x="10713466" y="862330"/>
                      <a:pt x="10641457" y="931926"/>
                      <a:pt x="10552684" y="931926"/>
                    </a:cubicBezTo>
                    <a:lnTo>
                      <a:pt x="160782" y="931926"/>
                    </a:lnTo>
                    <a:cubicBezTo>
                      <a:pt x="72009" y="931926"/>
                      <a:pt x="0" y="862330"/>
                      <a:pt x="0" y="776605"/>
                    </a:cubicBezTo>
                    <a:close/>
                  </a:path>
                </a:pathLst>
              </a:custGeom>
              <a:solidFill>
                <a:srgbClr val="880000"/>
              </a:solidFill>
            </p:spPr>
            <p:txBody>
              <a:bodyPr/>
              <a:lstStyle/>
              <a:p>
                <a:endParaRPr lang="pt-BR" sz="2000">
                  <a:latin typeface="Amx"/>
                </a:endParaRPr>
              </a:p>
            </p:txBody>
          </p:sp>
          <p:sp>
            <p:nvSpPr>
              <p:cNvPr id="18" name="Freeform 18"/>
              <p:cNvSpPr/>
              <p:nvPr/>
            </p:nvSpPr>
            <p:spPr>
              <a:xfrm>
                <a:off x="0" y="0"/>
                <a:ext cx="10749535" cy="967994"/>
              </a:xfrm>
              <a:custGeom>
                <a:avLst/>
                <a:gdLst/>
                <a:ahLst/>
                <a:cxnLst/>
                <a:rect l="l" t="t" r="r" b="b"/>
                <a:pathLst>
                  <a:path w="10749535" h="967994">
                    <a:moveTo>
                      <a:pt x="0" y="173355"/>
                    </a:moveTo>
                    <a:cubicBezTo>
                      <a:pt x="0" y="77089"/>
                      <a:pt x="80645" y="0"/>
                      <a:pt x="178816" y="0"/>
                    </a:cubicBezTo>
                    <a:lnTo>
                      <a:pt x="10570718" y="0"/>
                    </a:lnTo>
                    <a:lnTo>
                      <a:pt x="10570718" y="18034"/>
                    </a:lnTo>
                    <a:lnTo>
                      <a:pt x="10570718" y="0"/>
                    </a:lnTo>
                    <a:cubicBezTo>
                      <a:pt x="10668889" y="0"/>
                      <a:pt x="10749535" y="77089"/>
                      <a:pt x="10749535" y="173355"/>
                    </a:cubicBezTo>
                    <a:lnTo>
                      <a:pt x="10731500" y="173355"/>
                    </a:lnTo>
                    <a:lnTo>
                      <a:pt x="10749534" y="173355"/>
                    </a:lnTo>
                    <a:lnTo>
                      <a:pt x="10749534" y="794639"/>
                    </a:lnTo>
                    <a:lnTo>
                      <a:pt x="10731500" y="794639"/>
                    </a:lnTo>
                    <a:lnTo>
                      <a:pt x="10749534" y="794639"/>
                    </a:lnTo>
                    <a:cubicBezTo>
                      <a:pt x="10749534" y="891032"/>
                      <a:pt x="10668889" y="967994"/>
                      <a:pt x="10570718" y="967994"/>
                    </a:cubicBezTo>
                    <a:lnTo>
                      <a:pt x="10570718" y="949960"/>
                    </a:lnTo>
                    <a:lnTo>
                      <a:pt x="10570718" y="967994"/>
                    </a:lnTo>
                    <a:lnTo>
                      <a:pt x="178816" y="967994"/>
                    </a:lnTo>
                    <a:lnTo>
                      <a:pt x="178816" y="949960"/>
                    </a:lnTo>
                    <a:lnTo>
                      <a:pt x="178816" y="967994"/>
                    </a:lnTo>
                    <a:cubicBezTo>
                      <a:pt x="80645" y="967994"/>
                      <a:pt x="0" y="890905"/>
                      <a:pt x="0" y="794639"/>
                    </a:cubicBezTo>
                    <a:lnTo>
                      <a:pt x="0" y="173355"/>
                    </a:lnTo>
                    <a:lnTo>
                      <a:pt x="18034" y="173355"/>
                    </a:lnTo>
                    <a:lnTo>
                      <a:pt x="0" y="173355"/>
                    </a:lnTo>
                    <a:moveTo>
                      <a:pt x="36068" y="173355"/>
                    </a:moveTo>
                    <a:lnTo>
                      <a:pt x="36068" y="794639"/>
                    </a:lnTo>
                    <a:lnTo>
                      <a:pt x="18034" y="794639"/>
                    </a:lnTo>
                    <a:lnTo>
                      <a:pt x="36068" y="794639"/>
                    </a:lnTo>
                    <a:cubicBezTo>
                      <a:pt x="36068" y="869823"/>
                      <a:pt x="99314" y="931926"/>
                      <a:pt x="178816" y="931926"/>
                    </a:cubicBezTo>
                    <a:lnTo>
                      <a:pt x="10570718" y="931926"/>
                    </a:lnTo>
                    <a:cubicBezTo>
                      <a:pt x="10650093" y="931926"/>
                      <a:pt x="10713466" y="869950"/>
                      <a:pt x="10713466" y="794639"/>
                    </a:cubicBezTo>
                    <a:lnTo>
                      <a:pt x="10713466" y="173355"/>
                    </a:lnTo>
                    <a:cubicBezTo>
                      <a:pt x="10713466" y="98171"/>
                      <a:pt x="10650220" y="36068"/>
                      <a:pt x="10570718" y="36068"/>
                    </a:cubicBezTo>
                    <a:lnTo>
                      <a:pt x="178816" y="36068"/>
                    </a:lnTo>
                    <a:lnTo>
                      <a:pt x="178816" y="18034"/>
                    </a:lnTo>
                    <a:lnTo>
                      <a:pt x="178816" y="36068"/>
                    </a:lnTo>
                    <a:cubicBezTo>
                      <a:pt x="99441" y="36068"/>
                      <a:pt x="36068" y="98171"/>
                      <a:pt x="36068" y="173355"/>
                    </a:cubicBezTo>
                    <a:close/>
                  </a:path>
                </a:pathLst>
              </a:custGeom>
              <a:solidFill>
                <a:srgbClr val="880000"/>
              </a:solidFill>
            </p:spPr>
            <p:txBody>
              <a:bodyPr/>
              <a:lstStyle/>
              <a:p>
                <a:endParaRPr lang="pt-BR" sz="2000">
                  <a:latin typeface="Amx"/>
                </a:endParaRPr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516055" y="1577413"/>
              <a:ext cx="16000269" cy="20656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66907" lvl="2" indent="-122302" algn="l">
                <a:lnSpc>
                  <a:spcPts val="3079"/>
                </a:lnSpc>
                <a:buFont typeface="Arial"/>
                <a:buChar char="⚬"/>
              </a:pP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O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projeto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amplia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o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acesso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ao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conteúdo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da CBTD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por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meio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da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participação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ativa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dos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analistas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: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Enquetes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e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votações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;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Perguntas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enviadas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pela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audiência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;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Escolha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de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temas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a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serem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explorados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;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Interação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direta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com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participantes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.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Reforço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do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pertencimento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do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Analista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com pilar 24-30 (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Conteúdo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,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Novos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Formatos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e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Gestão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do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conhecimento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)</a:t>
              </a:r>
            </a:p>
          </p:txBody>
        </p:sp>
        <p:grpSp>
          <p:nvGrpSpPr>
            <p:cNvPr id="20" name="Group 20"/>
            <p:cNvGrpSpPr/>
            <p:nvPr/>
          </p:nvGrpSpPr>
          <p:grpSpPr>
            <a:xfrm>
              <a:off x="0" y="3680051"/>
              <a:ext cx="16800722" cy="1512854"/>
              <a:chOff x="0" y="0"/>
              <a:chExt cx="10749598" cy="967969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8034" y="18034"/>
                <a:ext cx="10713466" cy="931926"/>
              </a:xfrm>
              <a:custGeom>
                <a:avLst/>
                <a:gdLst/>
                <a:ahLst/>
                <a:cxnLst/>
                <a:rect l="l" t="t" r="r" b="b"/>
                <a:pathLst>
                  <a:path w="10713466" h="931926">
                    <a:moveTo>
                      <a:pt x="0" y="155321"/>
                    </a:moveTo>
                    <a:cubicBezTo>
                      <a:pt x="0" y="69596"/>
                      <a:pt x="72009" y="0"/>
                      <a:pt x="160782" y="0"/>
                    </a:cubicBezTo>
                    <a:lnTo>
                      <a:pt x="10552684" y="0"/>
                    </a:lnTo>
                    <a:cubicBezTo>
                      <a:pt x="10641457" y="0"/>
                      <a:pt x="10713466" y="69596"/>
                      <a:pt x="10713466" y="155321"/>
                    </a:cubicBezTo>
                    <a:lnTo>
                      <a:pt x="10713466" y="776605"/>
                    </a:lnTo>
                    <a:cubicBezTo>
                      <a:pt x="10713466" y="862330"/>
                      <a:pt x="10641457" y="931926"/>
                      <a:pt x="10552684" y="931926"/>
                    </a:cubicBezTo>
                    <a:lnTo>
                      <a:pt x="160782" y="931926"/>
                    </a:lnTo>
                    <a:cubicBezTo>
                      <a:pt x="72009" y="931926"/>
                      <a:pt x="0" y="862330"/>
                      <a:pt x="0" y="776605"/>
                    </a:cubicBezTo>
                    <a:close/>
                  </a:path>
                </a:pathLst>
              </a:custGeom>
              <a:solidFill>
                <a:srgbClr val="880000"/>
              </a:solidFill>
            </p:spPr>
            <p:txBody>
              <a:bodyPr/>
              <a:lstStyle/>
              <a:p>
                <a:endParaRPr lang="pt-BR" sz="2000">
                  <a:latin typeface="Amx"/>
                </a:endParaRPr>
              </a:p>
            </p:txBody>
          </p:sp>
          <p:sp>
            <p:nvSpPr>
              <p:cNvPr id="22" name="Freeform 22"/>
              <p:cNvSpPr/>
              <p:nvPr/>
            </p:nvSpPr>
            <p:spPr>
              <a:xfrm>
                <a:off x="0" y="0"/>
                <a:ext cx="10749535" cy="967994"/>
              </a:xfrm>
              <a:custGeom>
                <a:avLst/>
                <a:gdLst/>
                <a:ahLst/>
                <a:cxnLst/>
                <a:rect l="l" t="t" r="r" b="b"/>
                <a:pathLst>
                  <a:path w="10749535" h="967994">
                    <a:moveTo>
                      <a:pt x="0" y="173355"/>
                    </a:moveTo>
                    <a:cubicBezTo>
                      <a:pt x="0" y="77089"/>
                      <a:pt x="80645" y="0"/>
                      <a:pt x="178816" y="0"/>
                    </a:cubicBezTo>
                    <a:lnTo>
                      <a:pt x="10570718" y="0"/>
                    </a:lnTo>
                    <a:lnTo>
                      <a:pt x="10570718" y="18034"/>
                    </a:lnTo>
                    <a:lnTo>
                      <a:pt x="10570718" y="0"/>
                    </a:lnTo>
                    <a:cubicBezTo>
                      <a:pt x="10668889" y="0"/>
                      <a:pt x="10749535" y="77089"/>
                      <a:pt x="10749535" y="173355"/>
                    </a:cubicBezTo>
                    <a:lnTo>
                      <a:pt x="10731500" y="173355"/>
                    </a:lnTo>
                    <a:lnTo>
                      <a:pt x="10749534" y="173355"/>
                    </a:lnTo>
                    <a:lnTo>
                      <a:pt x="10749534" y="794639"/>
                    </a:lnTo>
                    <a:lnTo>
                      <a:pt x="10731500" y="794639"/>
                    </a:lnTo>
                    <a:lnTo>
                      <a:pt x="10749534" y="794639"/>
                    </a:lnTo>
                    <a:cubicBezTo>
                      <a:pt x="10749534" y="891032"/>
                      <a:pt x="10668889" y="967994"/>
                      <a:pt x="10570718" y="967994"/>
                    </a:cubicBezTo>
                    <a:lnTo>
                      <a:pt x="10570718" y="949960"/>
                    </a:lnTo>
                    <a:lnTo>
                      <a:pt x="10570718" y="967994"/>
                    </a:lnTo>
                    <a:lnTo>
                      <a:pt x="178816" y="967994"/>
                    </a:lnTo>
                    <a:lnTo>
                      <a:pt x="178816" y="949960"/>
                    </a:lnTo>
                    <a:lnTo>
                      <a:pt x="178816" y="967994"/>
                    </a:lnTo>
                    <a:cubicBezTo>
                      <a:pt x="80645" y="967994"/>
                      <a:pt x="0" y="890905"/>
                      <a:pt x="0" y="794639"/>
                    </a:cubicBezTo>
                    <a:lnTo>
                      <a:pt x="0" y="173355"/>
                    </a:lnTo>
                    <a:lnTo>
                      <a:pt x="18034" y="173355"/>
                    </a:lnTo>
                    <a:lnTo>
                      <a:pt x="0" y="173355"/>
                    </a:lnTo>
                    <a:moveTo>
                      <a:pt x="36068" y="173355"/>
                    </a:moveTo>
                    <a:lnTo>
                      <a:pt x="36068" y="794639"/>
                    </a:lnTo>
                    <a:lnTo>
                      <a:pt x="18034" y="794639"/>
                    </a:lnTo>
                    <a:lnTo>
                      <a:pt x="36068" y="794639"/>
                    </a:lnTo>
                    <a:cubicBezTo>
                      <a:pt x="36068" y="869823"/>
                      <a:pt x="99314" y="931926"/>
                      <a:pt x="178816" y="931926"/>
                    </a:cubicBezTo>
                    <a:lnTo>
                      <a:pt x="10570718" y="931926"/>
                    </a:lnTo>
                    <a:cubicBezTo>
                      <a:pt x="10650093" y="931926"/>
                      <a:pt x="10713466" y="869950"/>
                      <a:pt x="10713466" y="794639"/>
                    </a:cubicBezTo>
                    <a:lnTo>
                      <a:pt x="10713466" y="173355"/>
                    </a:lnTo>
                    <a:cubicBezTo>
                      <a:pt x="10713466" y="98171"/>
                      <a:pt x="10650220" y="36068"/>
                      <a:pt x="10570718" y="36068"/>
                    </a:cubicBezTo>
                    <a:lnTo>
                      <a:pt x="178816" y="36068"/>
                    </a:lnTo>
                    <a:lnTo>
                      <a:pt x="178816" y="18034"/>
                    </a:lnTo>
                    <a:lnTo>
                      <a:pt x="178816" y="36068"/>
                    </a:lnTo>
                    <a:cubicBezTo>
                      <a:pt x="99441" y="36068"/>
                      <a:pt x="36068" y="98171"/>
                      <a:pt x="36068" y="173355"/>
                    </a:cubicBezTo>
                    <a:close/>
                  </a:path>
                </a:pathLst>
              </a:custGeom>
              <a:solidFill>
                <a:srgbClr val="880000"/>
              </a:solidFill>
            </p:spPr>
            <p:txBody>
              <a:bodyPr/>
              <a:lstStyle/>
              <a:p>
                <a:endParaRPr lang="pt-BR" sz="2000">
                  <a:latin typeface="Amx"/>
                </a:endParaRPr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71099" y="3751131"/>
              <a:ext cx="16658543" cy="1370658"/>
              <a:chOff x="0" y="0"/>
              <a:chExt cx="10658627" cy="876988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0658625" cy="876990"/>
              </a:xfrm>
              <a:custGeom>
                <a:avLst/>
                <a:gdLst/>
                <a:ahLst/>
                <a:cxnLst/>
                <a:rect l="l" t="t" r="r" b="b"/>
                <a:pathLst>
                  <a:path w="10658625" h="876990">
                    <a:moveTo>
                      <a:pt x="0" y="0"/>
                    </a:moveTo>
                    <a:lnTo>
                      <a:pt x="10658625" y="0"/>
                    </a:lnTo>
                    <a:lnTo>
                      <a:pt x="10658625" y="876990"/>
                    </a:lnTo>
                    <a:lnTo>
                      <a:pt x="0" y="876990"/>
                    </a:lnTo>
                    <a:close/>
                  </a:path>
                </a:pathLst>
              </a:custGeom>
              <a:solidFill>
                <a:srgbClr val="880000">
                  <a:alpha val="0"/>
                </a:srgbClr>
              </a:solidFill>
            </p:spPr>
            <p:txBody>
              <a:bodyPr/>
              <a:lstStyle/>
              <a:p>
                <a:endParaRPr lang="pt-BR" sz="2000">
                  <a:latin typeface="Amx"/>
                </a:endParaRPr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28575"/>
                <a:ext cx="10658627" cy="84841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l">
                  <a:lnSpc>
                    <a:spcPts val="2808"/>
                  </a:lnSpc>
                </a:pPr>
                <a:r>
                  <a:rPr lang="en-US" sz="2000" dirty="0">
                    <a:solidFill>
                      <a:srgbClr val="FFFFFF"/>
                    </a:solidFill>
                    <a:latin typeface="Amx"/>
                    <a:ea typeface="Source Sans Pro"/>
                    <a:cs typeface="Source Sans Pro"/>
                    <a:sym typeface="Source Sans Pro"/>
                  </a:rPr>
                  <a:t>CANAIS DE TRANSMISSÃO: </a:t>
                </a:r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516055" y="5414470"/>
              <a:ext cx="15970635" cy="14885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54038" lvl="2" indent="-118013" algn="l">
                <a:lnSpc>
                  <a:spcPts val="2971"/>
                </a:lnSpc>
                <a:buFont typeface="Arial"/>
                <a:buChar char="⚬"/>
              </a:pPr>
              <a:r>
                <a:rPr lang="en-US" sz="2000" b="1" dirty="0">
                  <a:solidFill>
                    <a:srgbClr val="FFFFFF"/>
                  </a:solidFill>
                  <a:latin typeface="Amx"/>
                  <a:ea typeface="Source Sans Pro Bold"/>
                  <a:cs typeface="Source Sans Pro Bold"/>
                  <a:sym typeface="Source Sans Pro Bold"/>
                </a:rPr>
                <a:t>Pré e </a:t>
              </a:r>
              <a:r>
                <a:rPr lang="en-US" sz="2000" b="1" dirty="0" err="1">
                  <a:solidFill>
                    <a:srgbClr val="FFFFFF"/>
                  </a:solidFill>
                  <a:latin typeface="Amx"/>
                  <a:ea typeface="Source Sans Pro Bold"/>
                  <a:cs typeface="Source Sans Pro Bold"/>
                  <a:sym typeface="Source Sans Pro Bold"/>
                </a:rPr>
                <a:t>durante</a:t>
              </a:r>
              <a:r>
                <a:rPr lang="en-US" sz="2000" b="1" dirty="0">
                  <a:solidFill>
                    <a:srgbClr val="FFFFFF"/>
                  </a:solidFill>
                  <a:latin typeface="Amx"/>
                  <a:ea typeface="Source Sans Pro Bold"/>
                  <a:cs typeface="Source Sans Pro Bold"/>
                  <a:sym typeface="Source Sans Pro Bold"/>
                </a:rPr>
                <a:t> o </a:t>
              </a:r>
              <a:r>
                <a:rPr lang="en-US" sz="2000" b="1" dirty="0" err="1">
                  <a:solidFill>
                    <a:srgbClr val="FFFFFF"/>
                  </a:solidFill>
                  <a:latin typeface="Amx"/>
                  <a:ea typeface="Source Sans Pro Bold"/>
                  <a:cs typeface="Source Sans Pro Bold"/>
                  <a:sym typeface="Source Sans Pro Bold"/>
                </a:rPr>
                <a:t>evento</a:t>
              </a:r>
              <a:r>
                <a:rPr lang="en-US" sz="2000" b="1" dirty="0">
                  <a:solidFill>
                    <a:srgbClr val="FFFFFF"/>
                  </a:solidFill>
                  <a:latin typeface="Amx"/>
                  <a:ea typeface="Source Sans Pro Bold"/>
                  <a:cs typeface="Source Sans Pro Bold"/>
                  <a:sym typeface="Source Sans Pro Bold"/>
                </a:rPr>
                <a:t>: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Instagram (principal) e WhatsApp (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distribuição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e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engajamento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).</a:t>
              </a:r>
            </a:p>
            <a:p>
              <a:pPr marL="354038" lvl="2" indent="-118013" algn="l">
                <a:lnSpc>
                  <a:spcPts val="2971"/>
                </a:lnSpc>
                <a:buFont typeface="Arial"/>
                <a:buChar char="⚬"/>
              </a:pPr>
              <a:r>
                <a:rPr lang="en-US" sz="2000" b="1" dirty="0">
                  <a:solidFill>
                    <a:srgbClr val="FFFFFF"/>
                  </a:solidFill>
                  <a:latin typeface="Amx"/>
                  <a:ea typeface="Source Sans Pro Bold"/>
                  <a:cs typeface="Source Sans Pro Bold"/>
                  <a:sym typeface="Source Sans Pro Bold"/>
                </a:rPr>
                <a:t>Pós-</a:t>
              </a:r>
              <a:r>
                <a:rPr lang="en-US" sz="2000" b="1" dirty="0" err="1">
                  <a:solidFill>
                    <a:srgbClr val="FFFFFF"/>
                  </a:solidFill>
                  <a:latin typeface="Amx"/>
                  <a:ea typeface="Source Sans Pro Bold"/>
                  <a:cs typeface="Source Sans Pro Bold"/>
                  <a:sym typeface="Source Sans Pro Bold"/>
                </a:rPr>
                <a:t>evento</a:t>
              </a:r>
              <a:r>
                <a:rPr lang="en-US" sz="2000" b="1" dirty="0">
                  <a:solidFill>
                    <a:srgbClr val="FFFFFF"/>
                  </a:solidFill>
                  <a:latin typeface="Amx"/>
                  <a:ea typeface="Source Sans Pro Bold"/>
                  <a:cs typeface="Source Sans Pro Bold"/>
                  <a:sym typeface="Source Sans Pro Bold"/>
                </a:rPr>
                <a:t>: 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Teams (downloads e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práticas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);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possível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Ebook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CBTD 2026 (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em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haver: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desafio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com IA para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analistas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: a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partir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desses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conteúdos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, o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que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vou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aplicar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?). Qual frame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ou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prompt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2977333" y="3028752"/>
            <a:ext cx="12493907" cy="1027994"/>
            <a:chOff x="0" y="0"/>
            <a:chExt cx="10658627" cy="876988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0658625" cy="876990"/>
            </a:xfrm>
            <a:custGeom>
              <a:avLst/>
              <a:gdLst/>
              <a:ahLst/>
              <a:cxnLst/>
              <a:rect l="l" t="t" r="r" b="b"/>
              <a:pathLst>
                <a:path w="10658625" h="876990">
                  <a:moveTo>
                    <a:pt x="0" y="0"/>
                  </a:moveTo>
                  <a:lnTo>
                    <a:pt x="10658625" y="0"/>
                  </a:lnTo>
                  <a:lnTo>
                    <a:pt x="10658625" y="876990"/>
                  </a:lnTo>
                  <a:lnTo>
                    <a:pt x="0" y="876990"/>
                  </a:lnTo>
                  <a:close/>
                </a:path>
              </a:pathLst>
            </a:custGeom>
            <a:blipFill>
              <a:blip r:embed="rId7">
                <a:alphaModFix amt="0"/>
              </a:blip>
              <a:stretch>
                <a:fillRect t="-186814" b="-186814"/>
              </a:stretch>
            </a:blip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28575"/>
              <a:ext cx="10658627" cy="84841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023"/>
                </a:lnSpc>
              </a:pP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DEMOCRATIZAÇÃO DA EXPERIÊNCIA: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165" y="45718"/>
            <a:ext cx="18287997" cy="10287002"/>
          </a:xfrm>
          <a:custGeom>
            <a:avLst/>
            <a:gdLst/>
            <a:ahLst/>
            <a:cxnLst/>
            <a:rect l="l" t="t" r="r" b="b"/>
            <a:pathLst>
              <a:path w="18287997" h="10287002">
                <a:moveTo>
                  <a:pt x="0" y="0"/>
                </a:moveTo>
                <a:lnTo>
                  <a:pt x="18287997" y="0"/>
                </a:lnTo>
                <a:lnTo>
                  <a:pt x="18287997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318602" y="9586112"/>
            <a:ext cx="4084320" cy="26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 dirty="0">
                <a:solidFill>
                  <a:srgbClr val="FFFFFF"/>
                </a:solidFill>
                <a:latin typeface="Amx"/>
                <a:ea typeface="Source Sans Pro Italics"/>
                <a:cs typeface="Source Sans Pro Italics"/>
                <a:sym typeface="Source Sans Pro Italics"/>
              </a:rPr>
              <a:t>TC </a:t>
            </a:r>
            <a:r>
              <a:rPr lang="en-US" sz="1800" i="1" spc="450" dirty="0" err="1">
                <a:solidFill>
                  <a:srgbClr val="FFFFFF"/>
                </a:solidFill>
                <a:latin typeface="Amx"/>
                <a:ea typeface="Source Sans Pro Italics"/>
                <a:cs typeface="Source Sans Pro Italics"/>
                <a:sym typeface="Source Sans Pro Italics"/>
              </a:rPr>
              <a:t>na_CBTD</a:t>
            </a:r>
            <a:endParaRPr lang="en-US" sz="1800" i="1" spc="450" dirty="0">
              <a:solidFill>
                <a:srgbClr val="FFFFFF"/>
              </a:solidFill>
              <a:latin typeface="Amx"/>
              <a:ea typeface="Source Sans Pro Italics"/>
              <a:cs typeface="Source Sans Pro Italics"/>
              <a:sym typeface="Source Sans Pro Italics"/>
            </a:endParaRPr>
          </a:p>
        </p:txBody>
      </p:sp>
      <p:sp>
        <p:nvSpPr>
          <p:cNvPr id="4" name="AutoShape 4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817721" y="634536"/>
            <a:ext cx="1840135" cy="690048"/>
          </a:xfrm>
          <a:custGeom>
            <a:avLst/>
            <a:gdLst/>
            <a:ahLst/>
            <a:cxnLst/>
            <a:rect l="l" t="t" r="r" b="b"/>
            <a:pathLst>
              <a:path w="1840135" h="690048">
                <a:moveTo>
                  <a:pt x="0" y="0"/>
                </a:moveTo>
                <a:lnTo>
                  <a:pt x="1840135" y="0"/>
                </a:lnTo>
                <a:lnTo>
                  <a:pt x="1840135" y="690049"/>
                </a:lnTo>
                <a:lnTo>
                  <a:pt x="0" y="69004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71" b="-172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5524550" y="2043732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2488307" y="1800707"/>
            <a:ext cx="6759764" cy="9372289"/>
          </a:xfrm>
          <a:custGeom>
            <a:avLst/>
            <a:gdLst/>
            <a:ahLst/>
            <a:cxnLst/>
            <a:rect l="l" t="t" r="r" b="b"/>
            <a:pathLst>
              <a:path w="6759764" h="9372289">
                <a:moveTo>
                  <a:pt x="0" y="0"/>
                </a:moveTo>
                <a:lnTo>
                  <a:pt x="6759763" y="0"/>
                </a:lnTo>
                <a:lnTo>
                  <a:pt x="6759763" y="9372289"/>
                </a:lnTo>
                <a:lnTo>
                  <a:pt x="0" y="93722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9" name="Freeform 9"/>
          <p:cNvSpPr/>
          <p:nvPr/>
        </p:nvSpPr>
        <p:spPr>
          <a:xfrm rot="-7318379">
            <a:off x="12102988" y="880745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10" name="AutoShape 10"/>
          <p:cNvSpPr/>
          <p:nvPr/>
        </p:nvSpPr>
        <p:spPr>
          <a:xfrm rot="-5345460">
            <a:off x="5541026" y="5917101"/>
            <a:ext cx="7205958" cy="0"/>
          </a:xfrm>
          <a:prstGeom prst="line">
            <a:avLst/>
          </a:prstGeom>
          <a:ln w="571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11" name="Freeform 11"/>
          <p:cNvSpPr/>
          <p:nvPr/>
        </p:nvSpPr>
        <p:spPr>
          <a:xfrm rot="5400000">
            <a:off x="15441044" y="7205053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2300166" y="10323195"/>
            <a:ext cx="3342184" cy="786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19"/>
              </a:lnSpc>
            </a:pPr>
            <a:r>
              <a:rPr lang="en-US" sz="51600" b="1" i="1">
                <a:solidFill>
                  <a:srgbClr val="FFFFFF">
                    <a:alpha val="12157"/>
                  </a:srgbClr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”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304800" y="3633073"/>
            <a:ext cx="5871317" cy="2199127"/>
            <a:chOff x="0" y="0"/>
            <a:chExt cx="1498495" cy="56126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98495" cy="561268"/>
            </a:xfrm>
            <a:custGeom>
              <a:avLst/>
              <a:gdLst/>
              <a:ahLst/>
              <a:cxnLst/>
              <a:rect l="l" t="t" r="r" b="b"/>
              <a:pathLst>
                <a:path w="1498495" h="561268">
                  <a:moveTo>
                    <a:pt x="39558" y="0"/>
                  </a:moveTo>
                  <a:lnTo>
                    <a:pt x="1458937" y="0"/>
                  </a:lnTo>
                  <a:cubicBezTo>
                    <a:pt x="1480785" y="0"/>
                    <a:pt x="1498495" y="17711"/>
                    <a:pt x="1498495" y="39558"/>
                  </a:cubicBezTo>
                  <a:lnTo>
                    <a:pt x="1498495" y="521710"/>
                  </a:lnTo>
                  <a:cubicBezTo>
                    <a:pt x="1498495" y="543557"/>
                    <a:pt x="1480785" y="561268"/>
                    <a:pt x="1458937" y="561268"/>
                  </a:cubicBezTo>
                  <a:lnTo>
                    <a:pt x="39558" y="561268"/>
                  </a:lnTo>
                  <a:cubicBezTo>
                    <a:pt x="29067" y="561268"/>
                    <a:pt x="19005" y="557100"/>
                    <a:pt x="11586" y="549682"/>
                  </a:cubicBezTo>
                  <a:cubicBezTo>
                    <a:pt x="4168" y="542263"/>
                    <a:pt x="0" y="532201"/>
                    <a:pt x="0" y="521710"/>
                  </a:cubicBezTo>
                  <a:lnTo>
                    <a:pt x="0" y="39558"/>
                  </a:lnTo>
                  <a:cubicBezTo>
                    <a:pt x="0" y="29067"/>
                    <a:pt x="4168" y="19005"/>
                    <a:pt x="11586" y="11586"/>
                  </a:cubicBezTo>
                  <a:cubicBezTo>
                    <a:pt x="19005" y="4168"/>
                    <a:pt x="29067" y="0"/>
                    <a:pt x="3955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1498495" cy="5898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>
                <a:latin typeface="Amx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490652" y="3633073"/>
            <a:ext cx="5871317" cy="2199127"/>
            <a:chOff x="0" y="0"/>
            <a:chExt cx="1498495" cy="56126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498495" cy="561268"/>
            </a:xfrm>
            <a:custGeom>
              <a:avLst/>
              <a:gdLst/>
              <a:ahLst/>
              <a:cxnLst/>
              <a:rect l="l" t="t" r="r" b="b"/>
              <a:pathLst>
                <a:path w="1498495" h="561268">
                  <a:moveTo>
                    <a:pt x="39558" y="0"/>
                  </a:moveTo>
                  <a:lnTo>
                    <a:pt x="1458937" y="0"/>
                  </a:lnTo>
                  <a:cubicBezTo>
                    <a:pt x="1480785" y="0"/>
                    <a:pt x="1498495" y="17711"/>
                    <a:pt x="1498495" y="39558"/>
                  </a:cubicBezTo>
                  <a:lnTo>
                    <a:pt x="1498495" y="521710"/>
                  </a:lnTo>
                  <a:cubicBezTo>
                    <a:pt x="1498495" y="543557"/>
                    <a:pt x="1480785" y="561268"/>
                    <a:pt x="1458937" y="561268"/>
                  </a:cubicBezTo>
                  <a:lnTo>
                    <a:pt x="39558" y="561268"/>
                  </a:lnTo>
                  <a:cubicBezTo>
                    <a:pt x="29067" y="561268"/>
                    <a:pt x="19005" y="557100"/>
                    <a:pt x="11586" y="549682"/>
                  </a:cubicBezTo>
                  <a:cubicBezTo>
                    <a:pt x="4168" y="542263"/>
                    <a:pt x="0" y="532201"/>
                    <a:pt x="0" y="521710"/>
                  </a:cubicBezTo>
                  <a:lnTo>
                    <a:pt x="0" y="39558"/>
                  </a:lnTo>
                  <a:cubicBezTo>
                    <a:pt x="0" y="29067"/>
                    <a:pt x="4168" y="19005"/>
                    <a:pt x="11586" y="11586"/>
                  </a:cubicBezTo>
                  <a:cubicBezTo>
                    <a:pt x="19005" y="4168"/>
                    <a:pt x="29067" y="0"/>
                    <a:pt x="3955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1498495" cy="5898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>
                <a:latin typeface="Amx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304800" y="6313831"/>
            <a:ext cx="5871317" cy="2199127"/>
            <a:chOff x="0" y="0"/>
            <a:chExt cx="1498495" cy="56126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498495" cy="561268"/>
            </a:xfrm>
            <a:custGeom>
              <a:avLst/>
              <a:gdLst/>
              <a:ahLst/>
              <a:cxnLst/>
              <a:rect l="l" t="t" r="r" b="b"/>
              <a:pathLst>
                <a:path w="1498495" h="561268">
                  <a:moveTo>
                    <a:pt x="39558" y="0"/>
                  </a:moveTo>
                  <a:lnTo>
                    <a:pt x="1458937" y="0"/>
                  </a:lnTo>
                  <a:cubicBezTo>
                    <a:pt x="1480785" y="0"/>
                    <a:pt x="1498495" y="17711"/>
                    <a:pt x="1498495" y="39558"/>
                  </a:cubicBezTo>
                  <a:lnTo>
                    <a:pt x="1498495" y="521710"/>
                  </a:lnTo>
                  <a:cubicBezTo>
                    <a:pt x="1498495" y="543557"/>
                    <a:pt x="1480785" y="561268"/>
                    <a:pt x="1458937" y="561268"/>
                  </a:cubicBezTo>
                  <a:lnTo>
                    <a:pt x="39558" y="561268"/>
                  </a:lnTo>
                  <a:cubicBezTo>
                    <a:pt x="29067" y="561268"/>
                    <a:pt x="19005" y="557100"/>
                    <a:pt x="11586" y="549682"/>
                  </a:cubicBezTo>
                  <a:cubicBezTo>
                    <a:pt x="4168" y="542263"/>
                    <a:pt x="0" y="532201"/>
                    <a:pt x="0" y="521710"/>
                  </a:cubicBezTo>
                  <a:lnTo>
                    <a:pt x="0" y="39558"/>
                  </a:lnTo>
                  <a:cubicBezTo>
                    <a:pt x="0" y="29067"/>
                    <a:pt x="4168" y="19005"/>
                    <a:pt x="11586" y="11586"/>
                  </a:cubicBezTo>
                  <a:cubicBezTo>
                    <a:pt x="19005" y="4168"/>
                    <a:pt x="29067" y="0"/>
                    <a:pt x="3955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 sz="1400">
                <a:latin typeface="Amx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1498495" cy="5898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 sz="1400">
                <a:latin typeface="Amx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6490652" y="6313831"/>
            <a:ext cx="5871317" cy="2199127"/>
            <a:chOff x="0" y="0"/>
            <a:chExt cx="1498495" cy="561268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498495" cy="561268"/>
            </a:xfrm>
            <a:custGeom>
              <a:avLst/>
              <a:gdLst/>
              <a:ahLst/>
              <a:cxnLst/>
              <a:rect l="l" t="t" r="r" b="b"/>
              <a:pathLst>
                <a:path w="1498495" h="561268">
                  <a:moveTo>
                    <a:pt x="39558" y="0"/>
                  </a:moveTo>
                  <a:lnTo>
                    <a:pt x="1458937" y="0"/>
                  </a:lnTo>
                  <a:cubicBezTo>
                    <a:pt x="1480785" y="0"/>
                    <a:pt x="1498495" y="17711"/>
                    <a:pt x="1498495" y="39558"/>
                  </a:cubicBezTo>
                  <a:lnTo>
                    <a:pt x="1498495" y="521710"/>
                  </a:lnTo>
                  <a:cubicBezTo>
                    <a:pt x="1498495" y="543557"/>
                    <a:pt x="1480785" y="561268"/>
                    <a:pt x="1458937" y="561268"/>
                  </a:cubicBezTo>
                  <a:lnTo>
                    <a:pt x="39558" y="561268"/>
                  </a:lnTo>
                  <a:cubicBezTo>
                    <a:pt x="29067" y="561268"/>
                    <a:pt x="19005" y="557100"/>
                    <a:pt x="11586" y="549682"/>
                  </a:cubicBezTo>
                  <a:cubicBezTo>
                    <a:pt x="4168" y="542263"/>
                    <a:pt x="0" y="532201"/>
                    <a:pt x="0" y="521710"/>
                  </a:cubicBezTo>
                  <a:lnTo>
                    <a:pt x="0" y="39558"/>
                  </a:lnTo>
                  <a:cubicBezTo>
                    <a:pt x="0" y="29067"/>
                    <a:pt x="4168" y="19005"/>
                    <a:pt x="11586" y="11586"/>
                  </a:cubicBezTo>
                  <a:cubicBezTo>
                    <a:pt x="19005" y="4168"/>
                    <a:pt x="29067" y="0"/>
                    <a:pt x="3955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 sz="1400">
                <a:latin typeface="Amx"/>
              </a:endParaRP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1498495" cy="5898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 sz="1400">
                <a:latin typeface="Amx"/>
              </a:endParaRP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7196433" y="11404263"/>
            <a:ext cx="3342184" cy="786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19"/>
              </a:lnSpc>
            </a:pPr>
            <a:r>
              <a:rPr lang="en-US" sz="51600" b="1" i="1">
                <a:solidFill>
                  <a:srgbClr val="FFFFFF">
                    <a:alpha val="6667"/>
                  </a:srgbClr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“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829434" y="1143000"/>
            <a:ext cx="8202109" cy="914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99"/>
              </a:lnSpc>
            </a:pPr>
            <a:r>
              <a:rPr lang="en-US" sz="4699" b="1" dirty="0">
                <a:solidFill>
                  <a:srgbClr val="FFFFFF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TC </a:t>
            </a:r>
            <a:r>
              <a:rPr lang="en-US" sz="4699" b="1" dirty="0" err="1">
                <a:solidFill>
                  <a:srgbClr val="FFFFFF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na_CBTD</a:t>
            </a:r>
            <a:endParaRPr lang="en-US" sz="4699" b="1" dirty="0">
              <a:solidFill>
                <a:srgbClr val="FFFFFF"/>
              </a:solidFill>
              <a:latin typeface="Amx"/>
              <a:ea typeface="ITC Franklin Gothic LT Semi-Bold"/>
              <a:cs typeface="ITC Franklin Gothic LT Semi-Bold"/>
              <a:sym typeface="ITC Franklin Gothic LT Semi-Bold"/>
            </a:endParaRPr>
          </a:p>
          <a:p>
            <a:pPr algn="l">
              <a:lnSpc>
                <a:spcPts val="2400"/>
              </a:lnSpc>
            </a:pPr>
            <a:r>
              <a:rPr lang="en-US" sz="2400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plano de </a:t>
            </a:r>
            <a:r>
              <a:rPr lang="en-US" sz="2400" dirty="0" err="1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comunicação</a:t>
            </a:r>
            <a:r>
              <a:rPr lang="en-US" sz="2400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sustentação</a:t>
            </a:r>
            <a:r>
              <a:rPr lang="en-US" sz="2400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 e </a:t>
            </a:r>
            <a:r>
              <a:rPr lang="en-US" sz="2400" dirty="0" err="1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resultado</a:t>
            </a:r>
            <a:r>
              <a:rPr lang="en-US" sz="2400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 final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94310" y="4020202"/>
            <a:ext cx="5092296" cy="359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000" b="1">
                <a:solidFill>
                  <a:srgbClr val="880000"/>
                </a:solidFill>
                <a:latin typeface="Amx"/>
                <a:ea typeface="Source Sans Pro Bold"/>
                <a:cs typeface="Source Sans Pro Bold"/>
                <a:sym typeface="Source Sans Pro Bold"/>
              </a:rPr>
              <a:t>PRÉ-CBTD:</a:t>
            </a:r>
          </a:p>
        </p:txBody>
      </p:sp>
      <p:sp>
        <p:nvSpPr>
          <p:cNvPr id="28" name="Freeform 28"/>
          <p:cNvSpPr/>
          <p:nvPr/>
        </p:nvSpPr>
        <p:spPr>
          <a:xfrm rot="-7890056">
            <a:off x="10748167" y="676442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9" name="TextBox 29"/>
          <p:cNvSpPr txBox="1"/>
          <p:nvPr/>
        </p:nvSpPr>
        <p:spPr>
          <a:xfrm>
            <a:off x="311700" y="4471869"/>
            <a:ext cx="5857515" cy="1518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73" lvl="2" indent="-172724" algn="l">
              <a:lnSpc>
                <a:spcPts val="1680"/>
              </a:lnSpc>
              <a:buFont typeface="Arial"/>
              <a:buChar char="⚬"/>
            </a:pPr>
            <a:r>
              <a:rPr lang="en-US" sz="1400" dirty="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Lançamento</a:t>
            </a:r>
            <a:r>
              <a:rPr lang="en-US" sz="1400" dirty="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 do 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projeto</a:t>
            </a:r>
            <a:r>
              <a:rPr lang="en-US" sz="1400" dirty="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 (layout TC + 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Comunicação</a:t>
            </a:r>
            <a:r>
              <a:rPr lang="en-US" sz="1400" dirty="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); 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Convite</a:t>
            </a:r>
            <a:r>
              <a:rPr lang="en-US" sz="1400" dirty="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interativo</a:t>
            </a:r>
            <a:r>
              <a:rPr lang="en-US" sz="1400" dirty="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 (GIF ‘TC 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na</a:t>
            </a:r>
            <a:r>
              <a:rPr lang="en-US" sz="1400" dirty="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 CBTD 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eu</a:t>
            </a:r>
            <a:r>
              <a:rPr lang="en-US" sz="1400" dirty="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conectei</a:t>
            </a:r>
            <a:r>
              <a:rPr lang="en-US" sz="1400" dirty="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’ + 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bloqueio</a:t>
            </a:r>
            <a:r>
              <a:rPr lang="en-US" sz="1400" dirty="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 de agenda);</a:t>
            </a:r>
          </a:p>
          <a:p>
            <a:pPr marL="518173" lvl="2" indent="-172724" algn="l">
              <a:lnSpc>
                <a:spcPts val="1680"/>
              </a:lnSpc>
              <a:buFont typeface="Arial"/>
              <a:buChar char="⚬"/>
            </a:pPr>
            <a:r>
              <a:rPr lang="en-US" sz="1400" dirty="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Vinhetas</a:t>
            </a:r>
            <a:r>
              <a:rPr lang="en-US" sz="1400" dirty="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 dos 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blocos</a:t>
            </a:r>
            <a:r>
              <a:rPr lang="en-US" sz="1400" dirty="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; Stickers para WhatsApp; Hashtags 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oficiais</a:t>
            </a:r>
            <a:r>
              <a:rPr lang="en-US" sz="1400" dirty="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; 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Placas</a:t>
            </a:r>
            <a:r>
              <a:rPr lang="en-US" sz="1400" dirty="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físicas</a:t>
            </a:r>
            <a:r>
              <a:rPr lang="en-US" sz="1400" dirty="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 de 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identificação</a:t>
            </a:r>
            <a:r>
              <a:rPr lang="en-US" sz="1400" dirty="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.</a:t>
            </a:r>
          </a:p>
          <a:p>
            <a:pPr marL="518173" lvl="2" indent="-172724" algn="l">
              <a:lnSpc>
                <a:spcPts val="1680"/>
              </a:lnSpc>
              <a:buFont typeface="Arial"/>
              <a:buChar char="⚬"/>
            </a:pPr>
            <a:r>
              <a:rPr lang="en-US" sz="1400" dirty="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Equipe de 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apoio</a:t>
            </a:r>
            <a:r>
              <a:rPr lang="en-US" sz="1400" dirty="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 100% online: 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edições</a:t>
            </a:r>
            <a:r>
              <a:rPr lang="en-US" sz="1400" dirty="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, 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distribuição</a:t>
            </a:r>
            <a:r>
              <a:rPr lang="en-US" sz="1400" dirty="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, 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engajamento</a:t>
            </a:r>
            <a:r>
              <a:rPr lang="en-US" sz="1400" dirty="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 e 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comunicação</a:t>
            </a:r>
            <a:r>
              <a:rPr lang="en-US" sz="1400" dirty="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.</a:t>
            </a:r>
          </a:p>
          <a:p>
            <a:pPr algn="l">
              <a:lnSpc>
                <a:spcPts val="1680"/>
              </a:lnSpc>
            </a:pPr>
            <a:endParaRPr lang="en-US" sz="1400" dirty="0">
              <a:solidFill>
                <a:srgbClr val="880000"/>
              </a:solidFill>
              <a:latin typeface="Amx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6655016" y="6847137"/>
            <a:ext cx="5645149" cy="11534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 algn="l">
              <a:lnSpc>
                <a:spcPts val="2311"/>
              </a:lnSpc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880000"/>
                </a:solidFill>
                <a:latin typeface="Amx"/>
                <a:ea typeface="Public Sans"/>
                <a:cs typeface="Public Sans"/>
                <a:sym typeface="Public Sans"/>
              </a:rPr>
              <a:t>Uma 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Public Sans"/>
                <a:cs typeface="Public Sans"/>
                <a:sym typeface="Public Sans"/>
              </a:rPr>
              <a:t>experiência</a:t>
            </a:r>
            <a:r>
              <a:rPr lang="en-US" sz="1400" dirty="0">
                <a:solidFill>
                  <a:srgbClr val="880000"/>
                </a:solidFill>
                <a:latin typeface="Amx"/>
                <a:ea typeface="Public Sans"/>
                <a:cs typeface="Public Sans"/>
                <a:sym typeface="Public Sans"/>
              </a:rPr>
              <a:t> de 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Public Sans"/>
                <a:cs typeface="Public Sans"/>
                <a:sym typeface="Public Sans"/>
              </a:rPr>
              <a:t>aprendizagem</a:t>
            </a:r>
            <a:r>
              <a:rPr lang="en-US" sz="1400" dirty="0">
                <a:solidFill>
                  <a:srgbClr val="880000"/>
                </a:solidFill>
                <a:latin typeface="Amx"/>
                <a:ea typeface="Public Sans"/>
                <a:cs typeface="Public Sans"/>
                <a:sym typeface="Public Sans"/>
              </a:rPr>
              <a:t> e 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Public Sans"/>
                <a:cs typeface="Public Sans"/>
                <a:sym typeface="Public Sans"/>
              </a:rPr>
              <a:t>formato</a:t>
            </a:r>
            <a:r>
              <a:rPr lang="en-US" sz="1400" dirty="0">
                <a:solidFill>
                  <a:srgbClr val="880000"/>
                </a:solidFill>
                <a:latin typeface="Amx"/>
                <a:ea typeface="Public Sans"/>
                <a:cs typeface="Public Sans"/>
                <a:sym typeface="Public Sans"/>
              </a:rPr>
              <a:t> de download 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Public Sans"/>
                <a:cs typeface="Public Sans"/>
                <a:sym typeface="Public Sans"/>
              </a:rPr>
              <a:t>que</a:t>
            </a:r>
            <a:r>
              <a:rPr lang="en-US" sz="1400" dirty="0">
                <a:solidFill>
                  <a:srgbClr val="880000"/>
                </a:solidFill>
                <a:latin typeface="Amx"/>
                <a:ea typeface="Public Sans"/>
                <a:cs typeface="Public Sans"/>
                <a:sym typeface="Public Sans"/>
              </a:rPr>
              <a:t> 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Public Sans"/>
                <a:cs typeface="Public Sans"/>
                <a:sym typeface="Public Sans"/>
              </a:rPr>
              <a:t>conecta</a:t>
            </a:r>
            <a:r>
              <a:rPr lang="en-US" sz="1400" dirty="0">
                <a:solidFill>
                  <a:srgbClr val="880000"/>
                </a:solidFill>
                <a:latin typeface="Amx"/>
                <a:ea typeface="Public Sans"/>
                <a:cs typeface="Public Sans"/>
                <a:sym typeface="Public Sans"/>
              </a:rPr>
              <a:t> 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Public Sans"/>
                <a:cs typeface="Public Sans"/>
                <a:sym typeface="Public Sans"/>
              </a:rPr>
              <a:t>conteúdo</a:t>
            </a:r>
            <a:r>
              <a:rPr lang="en-US" sz="1400" dirty="0">
                <a:solidFill>
                  <a:srgbClr val="880000"/>
                </a:solidFill>
                <a:latin typeface="Amx"/>
                <a:ea typeface="Public Sans"/>
                <a:cs typeface="Public Sans"/>
                <a:sym typeface="Public Sans"/>
              </a:rPr>
              <a:t> com 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Public Sans"/>
                <a:cs typeface="Public Sans"/>
                <a:sym typeface="Public Sans"/>
              </a:rPr>
              <a:t>prática</a:t>
            </a:r>
            <a:endParaRPr lang="en-US" sz="1400" dirty="0">
              <a:solidFill>
                <a:srgbClr val="880000"/>
              </a:solidFill>
              <a:latin typeface="Amx"/>
              <a:ea typeface="Public Sans"/>
              <a:cs typeface="Public Sans"/>
              <a:sym typeface="Public Sans"/>
            </a:endParaRPr>
          </a:p>
          <a:p>
            <a:pPr marL="285750" indent="-285750" algn="l">
              <a:lnSpc>
                <a:spcPts val="2311"/>
              </a:lnSpc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rgbClr val="880000"/>
                </a:solidFill>
                <a:latin typeface="Amx"/>
                <a:ea typeface="Public Sans"/>
                <a:cs typeface="Public Sans"/>
                <a:sym typeface="Public Sans"/>
              </a:rPr>
              <a:t>amplia</a:t>
            </a:r>
            <a:r>
              <a:rPr lang="en-US" sz="1400" dirty="0">
                <a:solidFill>
                  <a:srgbClr val="880000"/>
                </a:solidFill>
                <a:latin typeface="Amx"/>
                <a:ea typeface="Public Sans"/>
                <a:cs typeface="Public Sans"/>
                <a:sym typeface="Public Sans"/>
              </a:rPr>
              <a:t> o 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Public Sans"/>
                <a:cs typeface="Public Sans"/>
                <a:sym typeface="Public Sans"/>
              </a:rPr>
              <a:t>acesso</a:t>
            </a:r>
            <a:r>
              <a:rPr lang="en-US" sz="1400" dirty="0">
                <a:solidFill>
                  <a:srgbClr val="880000"/>
                </a:solidFill>
                <a:latin typeface="Amx"/>
                <a:ea typeface="Public Sans"/>
                <a:cs typeface="Public Sans"/>
                <a:sym typeface="Public Sans"/>
              </a:rPr>
              <a:t> 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Public Sans"/>
                <a:cs typeface="Public Sans"/>
                <a:sym typeface="Public Sans"/>
              </a:rPr>
              <a:t>ao</a:t>
            </a:r>
            <a:r>
              <a:rPr lang="en-US" sz="1400" dirty="0">
                <a:solidFill>
                  <a:srgbClr val="880000"/>
                </a:solidFill>
                <a:latin typeface="Amx"/>
                <a:ea typeface="Public Sans"/>
                <a:cs typeface="Public Sans"/>
                <a:sym typeface="Public Sans"/>
              </a:rPr>
              <a:t> 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Public Sans"/>
                <a:cs typeface="Public Sans"/>
                <a:sym typeface="Public Sans"/>
              </a:rPr>
              <a:t>conhecimento</a:t>
            </a:r>
            <a:endParaRPr lang="en-US" sz="1400" dirty="0">
              <a:solidFill>
                <a:srgbClr val="880000"/>
              </a:solidFill>
              <a:latin typeface="Amx"/>
              <a:ea typeface="Public Sans"/>
              <a:cs typeface="Public Sans"/>
              <a:sym typeface="Public Sans"/>
            </a:endParaRPr>
          </a:p>
          <a:p>
            <a:pPr marL="285750" indent="-285750" algn="l">
              <a:lnSpc>
                <a:spcPts val="2311"/>
              </a:lnSpc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880000"/>
                </a:solidFill>
                <a:latin typeface="Amx"/>
                <a:ea typeface="Public Sans"/>
                <a:cs typeface="Public Sans"/>
                <a:sym typeface="Public Sans"/>
              </a:rPr>
              <a:t> 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Public Sans"/>
                <a:cs typeface="Public Sans"/>
                <a:sym typeface="Public Sans"/>
              </a:rPr>
              <a:t>fortalece</a:t>
            </a:r>
            <a:r>
              <a:rPr lang="en-US" sz="1400" dirty="0">
                <a:solidFill>
                  <a:srgbClr val="880000"/>
                </a:solidFill>
                <a:latin typeface="Amx"/>
                <a:ea typeface="Public Sans"/>
                <a:cs typeface="Public Sans"/>
                <a:sym typeface="Public Sans"/>
              </a:rPr>
              <a:t> a 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Public Sans"/>
                <a:cs typeface="Public Sans"/>
                <a:sym typeface="Public Sans"/>
              </a:rPr>
              <a:t>atuação</a:t>
            </a:r>
            <a:r>
              <a:rPr lang="en-US" sz="1400" dirty="0">
                <a:solidFill>
                  <a:srgbClr val="880000"/>
                </a:solidFill>
                <a:latin typeface="Amx"/>
                <a:ea typeface="Public Sans"/>
                <a:cs typeface="Public Sans"/>
                <a:sym typeface="Public Sans"/>
              </a:rPr>
              <a:t> dos 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Public Sans"/>
                <a:cs typeface="Public Sans"/>
                <a:sym typeface="Public Sans"/>
              </a:rPr>
              <a:t>analistas</a:t>
            </a:r>
            <a:r>
              <a:rPr lang="en-US" sz="1400" dirty="0">
                <a:solidFill>
                  <a:srgbClr val="880000"/>
                </a:solidFill>
                <a:latin typeface="Amx"/>
                <a:ea typeface="Public Sans"/>
                <a:cs typeface="Public Sans"/>
                <a:sym typeface="Public Sans"/>
              </a:rPr>
              <a:t> e 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Public Sans"/>
                <a:cs typeface="Public Sans"/>
                <a:sym typeface="Public Sans"/>
              </a:rPr>
              <a:t>gera</a:t>
            </a:r>
            <a:r>
              <a:rPr lang="en-US" sz="1400" dirty="0">
                <a:solidFill>
                  <a:srgbClr val="880000"/>
                </a:solidFill>
                <a:latin typeface="Amx"/>
                <a:ea typeface="Public Sans"/>
                <a:cs typeface="Public Sans"/>
                <a:sym typeface="Public Sans"/>
              </a:rPr>
              <a:t> 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Public Sans"/>
                <a:cs typeface="Public Sans"/>
                <a:sym typeface="Public Sans"/>
              </a:rPr>
              <a:t>impacto</a:t>
            </a:r>
            <a:r>
              <a:rPr lang="en-US" sz="1400" dirty="0">
                <a:solidFill>
                  <a:srgbClr val="880000"/>
                </a:solidFill>
                <a:latin typeface="Amx"/>
                <a:ea typeface="Public Sans"/>
                <a:cs typeface="Public Sans"/>
                <a:sym typeface="Public Sans"/>
              </a:rPr>
              <a:t> no 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Public Sans"/>
                <a:cs typeface="Public Sans"/>
                <a:sym typeface="Public Sans"/>
              </a:rPr>
              <a:t>negócio</a:t>
            </a:r>
            <a:r>
              <a:rPr lang="en-US" sz="1400" dirty="0">
                <a:solidFill>
                  <a:srgbClr val="880000"/>
                </a:solidFill>
                <a:latin typeface="Amx"/>
                <a:ea typeface="Public Sans"/>
                <a:cs typeface="Public Sans"/>
                <a:sym typeface="Public Sans"/>
              </a:rPr>
              <a:t>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717670" y="3808256"/>
            <a:ext cx="5092296" cy="359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000" b="1" dirty="0">
                <a:solidFill>
                  <a:srgbClr val="880000"/>
                </a:solidFill>
                <a:latin typeface="Amx"/>
                <a:ea typeface="Source Sans Pro Bold"/>
                <a:cs typeface="Source Sans Pro Bold"/>
                <a:sym typeface="Source Sans Pro Bold"/>
              </a:rPr>
              <a:t>DURANTE A CBTD: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477240" y="4235709"/>
            <a:ext cx="5857515" cy="1730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73" lvl="2" indent="-172724" algn="l">
              <a:lnSpc>
                <a:spcPts val="1680"/>
              </a:lnSpc>
              <a:buFont typeface="Arial"/>
              <a:buChar char="⚬"/>
            </a:pPr>
            <a:r>
              <a:rPr lang="en-US" sz="1400" dirty="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Roteiros</a:t>
            </a:r>
            <a:r>
              <a:rPr lang="en-US" sz="1400" dirty="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padrão</a:t>
            </a:r>
            <a:r>
              <a:rPr lang="en-US" sz="1400" dirty="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: 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Abertura</a:t>
            </a:r>
            <a:r>
              <a:rPr lang="en-US" sz="1400" dirty="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 ‘Somos TC 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na</a:t>
            </a:r>
            <a:r>
              <a:rPr lang="en-US" sz="1400" dirty="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 CBTD’; 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Fechamento</a:t>
            </a:r>
            <a:r>
              <a:rPr lang="en-US" sz="1400" dirty="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 ‘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Tá</a:t>
            </a:r>
            <a:r>
              <a:rPr lang="en-US" sz="1400" dirty="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na</a:t>
            </a:r>
            <a:r>
              <a:rPr lang="en-US" sz="1400" dirty="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 CBTD, 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tá</a:t>
            </a:r>
            <a:r>
              <a:rPr lang="en-US" sz="1400" dirty="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 no 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Treinamento</a:t>
            </a:r>
            <a:r>
              <a:rPr lang="en-US" sz="1400" dirty="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Comercial</a:t>
            </a:r>
            <a:r>
              <a:rPr lang="en-US" sz="1400" dirty="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’.</a:t>
            </a:r>
          </a:p>
          <a:p>
            <a:pPr marL="518173" lvl="2" indent="-172724" algn="l">
              <a:lnSpc>
                <a:spcPts val="1680"/>
              </a:lnSpc>
              <a:buFont typeface="Arial"/>
              <a:buChar char="⚬"/>
            </a:pPr>
            <a:r>
              <a:rPr lang="en-US" sz="1400" dirty="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Mensagem-chave</a:t>
            </a:r>
            <a:r>
              <a:rPr lang="en-US" sz="1400" dirty="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diária</a:t>
            </a:r>
            <a:r>
              <a:rPr lang="en-US" sz="1400" dirty="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: ‘A CBTD 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não</a:t>
            </a:r>
            <a:r>
              <a:rPr lang="en-US" sz="1400" dirty="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 termina no 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evento</a:t>
            </a:r>
            <a:r>
              <a:rPr lang="en-US" sz="1400" dirty="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. Ela 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começa</a:t>
            </a:r>
            <a:r>
              <a:rPr lang="en-US" sz="1400" dirty="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na</a:t>
            </a:r>
            <a:r>
              <a:rPr lang="en-US" sz="1400" dirty="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aplicação</a:t>
            </a:r>
            <a:r>
              <a:rPr lang="en-US" sz="1400" dirty="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.’ ; Vlog</a:t>
            </a:r>
          </a:p>
          <a:p>
            <a:pPr marL="518173" lvl="2" indent="-172724" algn="l">
              <a:lnSpc>
                <a:spcPts val="1680"/>
              </a:lnSpc>
              <a:buFont typeface="Arial"/>
              <a:buChar char="⚬"/>
            </a:pPr>
            <a:r>
              <a:rPr lang="en-US" sz="1400" dirty="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CTA: Onde 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você</a:t>
            </a:r>
            <a:r>
              <a:rPr lang="en-US" sz="1400" dirty="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vai</a:t>
            </a:r>
            <a:r>
              <a:rPr lang="en-US" sz="1400" dirty="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aplicar</a:t>
            </a:r>
            <a:r>
              <a:rPr lang="en-US" sz="1400" dirty="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 o 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conhecimento</a:t>
            </a:r>
            <a:r>
              <a:rPr lang="en-US" sz="1400" dirty="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 de 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hoje</a:t>
            </a:r>
            <a:r>
              <a:rPr lang="en-US" sz="1400" dirty="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?</a:t>
            </a:r>
          </a:p>
          <a:p>
            <a:pPr marL="518173" lvl="2" indent="-172724" algn="l">
              <a:lnSpc>
                <a:spcPts val="1680"/>
              </a:lnSpc>
              <a:buFont typeface="Arial"/>
              <a:buChar char="⚬"/>
            </a:pPr>
            <a:r>
              <a:rPr lang="en-US" sz="1400" dirty="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Grupo 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exclusivo</a:t>
            </a:r>
            <a:r>
              <a:rPr lang="en-US" sz="1400" dirty="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 de 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Whatsapp</a:t>
            </a:r>
            <a:r>
              <a:rPr lang="en-US" sz="1400" dirty="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, com 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enquetes</a:t>
            </a:r>
            <a:r>
              <a:rPr lang="en-US" sz="1400" dirty="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 e 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não</a:t>
            </a:r>
            <a:r>
              <a:rPr lang="en-US" sz="1400" dirty="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interação</a:t>
            </a:r>
            <a:r>
              <a:rPr lang="en-US" sz="1400" dirty="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 de 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mensagens</a:t>
            </a:r>
            <a:r>
              <a:rPr lang="en-US" sz="1400" dirty="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.</a:t>
            </a:r>
          </a:p>
          <a:p>
            <a:pPr algn="l">
              <a:lnSpc>
                <a:spcPts val="1680"/>
              </a:lnSpc>
            </a:pPr>
            <a:endParaRPr lang="en-US" sz="1400" dirty="0">
              <a:solidFill>
                <a:srgbClr val="880000"/>
              </a:solidFill>
              <a:latin typeface="Amx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599913" y="6439227"/>
            <a:ext cx="5092296" cy="360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000" b="1" dirty="0">
                <a:solidFill>
                  <a:srgbClr val="880000"/>
                </a:solidFill>
                <a:latin typeface="Amx"/>
                <a:ea typeface="Source Sans Pro Bold"/>
                <a:cs typeface="Source Sans Pro Bold"/>
                <a:sym typeface="Source Sans Pro Bold"/>
              </a:rPr>
              <a:t>PÓS-CBTD, SUSTENTAÇÃO E LEGADO: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15293" y="6957360"/>
            <a:ext cx="5857515" cy="864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73" lvl="2" indent="-172724" algn="l">
              <a:lnSpc>
                <a:spcPts val="1680"/>
              </a:lnSpc>
              <a:buFont typeface="Arial"/>
              <a:buChar char="⚬"/>
            </a:pPr>
            <a:r>
              <a:rPr lang="en-US" sz="1400" dirty="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Consolidado</a:t>
            </a:r>
            <a:r>
              <a:rPr lang="en-US" sz="1400" dirty="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: ‘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Aconteceu</a:t>
            </a:r>
            <a:r>
              <a:rPr lang="en-US" sz="1400" dirty="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na</a:t>
            </a:r>
            <a:r>
              <a:rPr lang="en-US" sz="1400" dirty="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 CBTD’;  - GG intermedia</a:t>
            </a:r>
          </a:p>
          <a:p>
            <a:pPr marL="518173" lvl="2" indent="-172724" algn="l">
              <a:lnSpc>
                <a:spcPts val="1680"/>
              </a:lnSpc>
              <a:buFont typeface="Arial"/>
              <a:buChar char="⚬"/>
            </a:pPr>
            <a:r>
              <a:rPr lang="en-US" sz="1400" dirty="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fóruns</a:t>
            </a:r>
            <a:r>
              <a:rPr lang="en-US" sz="1400" dirty="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 e workshops 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práticos</a:t>
            </a:r>
            <a:r>
              <a:rPr lang="en-US" sz="1400" dirty="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 (se 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houver</a:t>
            </a:r>
            <a:r>
              <a:rPr lang="en-US" sz="1400" dirty="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); </a:t>
            </a:r>
          </a:p>
          <a:p>
            <a:pPr marL="518173" lvl="2" indent="-172724" algn="l">
              <a:lnSpc>
                <a:spcPts val="1680"/>
              </a:lnSpc>
              <a:buFont typeface="Arial"/>
              <a:buChar char="⚬"/>
            </a:pPr>
            <a:r>
              <a:rPr lang="en-US" sz="1400" dirty="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elaboração</a:t>
            </a:r>
            <a:r>
              <a:rPr lang="en-US" sz="1400" dirty="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 de 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ebook-desafio</a:t>
            </a:r>
            <a:r>
              <a:rPr lang="en-US" sz="1400" dirty="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 com aa 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consolidação</a:t>
            </a:r>
            <a:r>
              <a:rPr lang="en-US" sz="1400" dirty="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 do </a:t>
            </a:r>
            <a:r>
              <a:rPr lang="en-US" sz="1400" dirty="0" err="1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conteúdo</a:t>
            </a:r>
            <a:r>
              <a:rPr lang="en-US" sz="1400" dirty="0">
                <a:solidFill>
                  <a:srgbClr val="880000"/>
                </a:solidFill>
                <a:latin typeface="Amx"/>
                <a:ea typeface="Source Sans Pro"/>
                <a:cs typeface="Source Sans Pro"/>
                <a:sym typeface="Source Sans Pro"/>
              </a:rPr>
              <a:t>.</a:t>
            </a:r>
          </a:p>
          <a:p>
            <a:pPr algn="l">
              <a:lnSpc>
                <a:spcPts val="1680"/>
              </a:lnSpc>
            </a:pPr>
            <a:endParaRPr lang="en-US" sz="1400" dirty="0">
              <a:solidFill>
                <a:srgbClr val="880000"/>
              </a:solidFill>
              <a:latin typeface="Amx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6655016" y="6485626"/>
            <a:ext cx="5092296" cy="360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000" b="1">
                <a:solidFill>
                  <a:srgbClr val="880000"/>
                </a:solidFill>
                <a:latin typeface="Amx"/>
                <a:ea typeface="Source Sans Pro Bold"/>
                <a:cs typeface="Source Sans Pro Bold"/>
                <a:sym typeface="Source Sans Pro Bold"/>
              </a:rPr>
              <a:t>RESULTADO FINAL:</a:t>
            </a:r>
          </a:p>
        </p:txBody>
      </p:sp>
      <p:grpSp>
        <p:nvGrpSpPr>
          <p:cNvPr id="36" name="Group 36"/>
          <p:cNvGrpSpPr/>
          <p:nvPr/>
        </p:nvGrpSpPr>
        <p:grpSpPr>
          <a:xfrm>
            <a:off x="13323994" y="2128520"/>
            <a:ext cx="2850927" cy="6324308"/>
            <a:chOff x="0" y="0"/>
            <a:chExt cx="14755901" cy="32733514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4755876" cy="32733540"/>
            </a:xfrm>
            <a:custGeom>
              <a:avLst/>
              <a:gdLst/>
              <a:ahLst/>
              <a:cxnLst/>
              <a:rect l="l" t="t" r="r" b="b"/>
              <a:pathLst>
                <a:path w="14755876" h="32733540">
                  <a:moveTo>
                    <a:pt x="0" y="0"/>
                  </a:moveTo>
                  <a:lnTo>
                    <a:pt x="14755876" y="0"/>
                  </a:lnTo>
                  <a:lnTo>
                    <a:pt x="14755876" y="32733540"/>
                  </a:lnTo>
                  <a:lnTo>
                    <a:pt x="0" y="327335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7979" b="-7979"/>
              </a:stretch>
            </a:blip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934C0-C0E1-273B-CCBC-AA4DBCFBC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CA93F85-CCC3-68E1-C16E-88F33800675B}"/>
              </a:ext>
            </a:extLst>
          </p:cNvPr>
          <p:cNvSpPr/>
          <p:nvPr/>
        </p:nvSpPr>
        <p:spPr>
          <a:xfrm>
            <a:off x="57165" y="45718"/>
            <a:ext cx="18287997" cy="10287002"/>
          </a:xfrm>
          <a:custGeom>
            <a:avLst/>
            <a:gdLst/>
            <a:ahLst/>
            <a:cxnLst/>
            <a:rect l="l" t="t" r="r" b="b"/>
            <a:pathLst>
              <a:path w="18287997" h="10287002">
                <a:moveTo>
                  <a:pt x="0" y="0"/>
                </a:moveTo>
                <a:lnTo>
                  <a:pt x="18287997" y="0"/>
                </a:lnTo>
                <a:lnTo>
                  <a:pt x="18287997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EC0F55B7-9F6A-E3D1-CBE3-E681BDADCAC6}"/>
              </a:ext>
            </a:extLst>
          </p:cNvPr>
          <p:cNvSpPr txBox="1"/>
          <p:nvPr/>
        </p:nvSpPr>
        <p:spPr>
          <a:xfrm>
            <a:off x="318602" y="9586112"/>
            <a:ext cx="4084320" cy="26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 dirty="0">
                <a:solidFill>
                  <a:srgbClr val="FFFFFF"/>
                </a:solidFill>
                <a:latin typeface="Amx"/>
                <a:ea typeface="Source Sans Pro Italics"/>
                <a:cs typeface="Source Sans Pro Italics"/>
                <a:sym typeface="Source Sans Pro Italics"/>
              </a:rPr>
              <a:t>TC </a:t>
            </a:r>
            <a:r>
              <a:rPr lang="en-US" sz="1800" i="1" spc="450" dirty="0" err="1">
                <a:solidFill>
                  <a:srgbClr val="FFFFFF"/>
                </a:solidFill>
                <a:latin typeface="Amx"/>
                <a:ea typeface="Source Sans Pro Italics"/>
                <a:cs typeface="Source Sans Pro Italics"/>
                <a:sym typeface="Source Sans Pro Italics"/>
              </a:rPr>
              <a:t>na_CBTD</a:t>
            </a:r>
            <a:endParaRPr lang="en-US" sz="1800" i="1" spc="450" dirty="0">
              <a:solidFill>
                <a:srgbClr val="FFFFFF"/>
              </a:solidFill>
              <a:latin typeface="Amx"/>
              <a:ea typeface="Source Sans Pro Italics"/>
              <a:cs typeface="Source Sans Pro Italics"/>
              <a:sym typeface="Source Sans Pro Italics"/>
            </a:endParaRP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A986141C-AFA7-D81D-4430-B3FAF5736313}"/>
              </a:ext>
            </a:extLst>
          </p:cNvPr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07EAB05-8E54-1662-CB04-8878FC5FDF54}"/>
              </a:ext>
            </a:extLst>
          </p:cNvPr>
          <p:cNvSpPr/>
          <p:nvPr/>
        </p:nvSpPr>
        <p:spPr>
          <a:xfrm>
            <a:off x="817721" y="634536"/>
            <a:ext cx="1840135" cy="690048"/>
          </a:xfrm>
          <a:custGeom>
            <a:avLst/>
            <a:gdLst/>
            <a:ahLst/>
            <a:cxnLst/>
            <a:rect l="l" t="t" r="r" b="b"/>
            <a:pathLst>
              <a:path w="1840135" h="690048">
                <a:moveTo>
                  <a:pt x="0" y="0"/>
                </a:moveTo>
                <a:lnTo>
                  <a:pt x="1840135" y="0"/>
                </a:lnTo>
                <a:lnTo>
                  <a:pt x="1840135" y="690049"/>
                </a:lnTo>
                <a:lnTo>
                  <a:pt x="0" y="69004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71" b="-172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B5C7960-2C38-4B12-CCCC-13B788DFD778}"/>
              </a:ext>
            </a:extLst>
          </p:cNvPr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37B21C0-2442-871F-05CF-5FAFC8A6AD7E}"/>
              </a:ext>
            </a:extLst>
          </p:cNvPr>
          <p:cNvSpPr/>
          <p:nvPr/>
        </p:nvSpPr>
        <p:spPr>
          <a:xfrm>
            <a:off x="15524550" y="2043732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BDF8437-52E0-81A2-BD27-48CD83BFE6C9}"/>
              </a:ext>
            </a:extLst>
          </p:cNvPr>
          <p:cNvSpPr/>
          <p:nvPr/>
        </p:nvSpPr>
        <p:spPr>
          <a:xfrm>
            <a:off x="12488307" y="1800707"/>
            <a:ext cx="6759764" cy="9372289"/>
          </a:xfrm>
          <a:custGeom>
            <a:avLst/>
            <a:gdLst/>
            <a:ahLst/>
            <a:cxnLst/>
            <a:rect l="l" t="t" r="r" b="b"/>
            <a:pathLst>
              <a:path w="6759764" h="9372289">
                <a:moveTo>
                  <a:pt x="0" y="0"/>
                </a:moveTo>
                <a:lnTo>
                  <a:pt x="6759763" y="0"/>
                </a:lnTo>
                <a:lnTo>
                  <a:pt x="6759763" y="9372289"/>
                </a:lnTo>
                <a:lnTo>
                  <a:pt x="0" y="93722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03A6A2C-E621-BBB2-3811-2DB526EF0510}"/>
              </a:ext>
            </a:extLst>
          </p:cNvPr>
          <p:cNvSpPr/>
          <p:nvPr/>
        </p:nvSpPr>
        <p:spPr>
          <a:xfrm rot="-7318379">
            <a:off x="12102988" y="880745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10" name="AutoShape 10">
            <a:extLst>
              <a:ext uri="{FF2B5EF4-FFF2-40B4-BE49-F238E27FC236}">
                <a16:creationId xmlns:a16="http://schemas.microsoft.com/office/drawing/2014/main" id="{D33DFE04-EF20-B8DE-05AE-95792C50CE10}"/>
              </a:ext>
            </a:extLst>
          </p:cNvPr>
          <p:cNvSpPr/>
          <p:nvPr/>
        </p:nvSpPr>
        <p:spPr>
          <a:xfrm rot="-5345460">
            <a:off x="5541026" y="5917101"/>
            <a:ext cx="7205958" cy="0"/>
          </a:xfrm>
          <a:prstGeom prst="line">
            <a:avLst/>
          </a:prstGeom>
          <a:ln w="571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33634E11-6EAA-5F2F-C518-3FA5EDE8DB5D}"/>
              </a:ext>
            </a:extLst>
          </p:cNvPr>
          <p:cNvSpPr/>
          <p:nvPr/>
        </p:nvSpPr>
        <p:spPr>
          <a:xfrm rot="5400000">
            <a:off x="15441044" y="7205053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896E6838-BC27-AE5D-8ACD-1243A6B0B706}"/>
              </a:ext>
            </a:extLst>
          </p:cNvPr>
          <p:cNvSpPr txBox="1"/>
          <p:nvPr/>
        </p:nvSpPr>
        <p:spPr>
          <a:xfrm>
            <a:off x="12300166" y="10323195"/>
            <a:ext cx="3342184" cy="786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19"/>
              </a:lnSpc>
            </a:pPr>
            <a:r>
              <a:rPr lang="en-US" sz="51600" b="1" i="1">
                <a:solidFill>
                  <a:srgbClr val="FFFFFF">
                    <a:alpha val="12157"/>
                  </a:srgbClr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”</a:t>
            </a: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B2CA255D-C7D6-EDD9-1539-51C3D3F9D417}"/>
              </a:ext>
            </a:extLst>
          </p:cNvPr>
          <p:cNvSpPr txBox="1"/>
          <p:nvPr/>
        </p:nvSpPr>
        <p:spPr>
          <a:xfrm>
            <a:off x="7196433" y="11404263"/>
            <a:ext cx="3342184" cy="786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19"/>
              </a:lnSpc>
            </a:pPr>
            <a:r>
              <a:rPr lang="en-US" sz="51600" b="1" i="1">
                <a:solidFill>
                  <a:srgbClr val="FFFFFF">
                    <a:alpha val="6667"/>
                  </a:srgbClr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“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F9D76C52-65EC-ABCB-072B-6272D488F9BC}"/>
              </a:ext>
            </a:extLst>
          </p:cNvPr>
          <p:cNvSpPr txBox="1"/>
          <p:nvPr/>
        </p:nvSpPr>
        <p:spPr>
          <a:xfrm>
            <a:off x="2829434" y="1143000"/>
            <a:ext cx="8202109" cy="914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99"/>
              </a:lnSpc>
            </a:pPr>
            <a:r>
              <a:rPr lang="en-US" sz="4699" b="1" dirty="0">
                <a:solidFill>
                  <a:srgbClr val="FFFFFF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TC </a:t>
            </a:r>
            <a:r>
              <a:rPr lang="en-US" sz="4699" b="1" dirty="0" err="1">
                <a:solidFill>
                  <a:srgbClr val="FFFFFF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na_CBTD</a:t>
            </a:r>
            <a:endParaRPr lang="en-US" sz="4699" b="1" dirty="0">
              <a:solidFill>
                <a:srgbClr val="FFFFFF"/>
              </a:solidFill>
              <a:latin typeface="Amx"/>
              <a:ea typeface="ITC Franklin Gothic LT Semi-Bold"/>
              <a:cs typeface="ITC Franklin Gothic LT Semi-Bold"/>
              <a:sym typeface="ITC Franklin Gothic LT Semi-Bold"/>
            </a:endParaRPr>
          </a:p>
          <a:p>
            <a:pPr algn="l">
              <a:lnSpc>
                <a:spcPts val="2400"/>
              </a:lnSpc>
            </a:pPr>
            <a:r>
              <a:rPr lang="en-US" sz="2400" dirty="0" err="1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Materiais</a:t>
            </a:r>
            <a:r>
              <a:rPr lang="en-US" sz="2400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 e </a:t>
            </a:r>
            <a:r>
              <a:rPr lang="en-US" sz="2400" dirty="0" err="1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Recursos</a:t>
            </a:r>
            <a:endParaRPr lang="en-US" sz="2400" dirty="0">
              <a:solidFill>
                <a:srgbClr val="FFFFFF"/>
              </a:solidFill>
              <a:latin typeface="Amx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E1473115-1D3C-2FF5-9FA9-2367E59993AC}"/>
              </a:ext>
            </a:extLst>
          </p:cNvPr>
          <p:cNvSpPr/>
          <p:nvPr/>
        </p:nvSpPr>
        <p:spPr>
          <a:xfrm rot="-7890056">
            <a:off x="10748167" y="676442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6" name="Group 36">
            <a:extLst>
              <a:ext uri="{FF2B5EF4-FFF2-40B4-BE49-F238E27FC236}">
                <a16:creationId xmlns:a16="http://schemas.microsoft.com/office/drawing/2014/main" id="{A10F0BFC-0CC7-FF6B-B706-AB0B02FD729E}"/>
              </a:ext>
            </a:extLst>
          </p:cNvPr>
          <p:cNvGrpSpPr/>
          <p:nvPr/>
        </p:nvGrpSpPr>
        <p:grpSpPr>
          <a:xfrm>
            <a:off x="13323994" y="2128520"/>
            <a:ext cx="2850927" cy="6324308"/>
            <a:chOff x="0" y="0"/>
            <a:chExt cx="14755901" cy="32733514"/>
          </a:xfrm>
        </p:grpSpPr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B8200B7D-4982-CA04-9E0B-F73DFA8FF0B2}"/>
                </a:ext>
              </a:extLst>
            </p:cNvPr>
            <p:cNvSpPr/>
            <p:nvPr/>
          </p:nvSpPr>
          <p:spPr>
            <a:xfrm>
              <a:off x="0" y="0"/>
              <a:ext cx="14755876" cy="32733540"/>
            </a:xfrm>
            <a:custGeom>
              <a:avLst/>
              <a:gdLst/>
              <a:ahLst/>
              <a:cxnLst/>
              <a:rect l="l" t="t" r="r" b="b"/>
              <a:pathLst>
                <a:path w="14755876" h="32733540">
                  <a:moveTo>
                    <a:pt x="0" y="0"/>
                  </a:moveTo>
                  <a:lnTo>
                    <a:pt x="14755876" y="0"/>
                  </a:lnTo>
                  <a:lnTo>
                    <a:pt x="14755876" y="32733540"/>
                  </a:lnTo>
                  <a:lnTo>
                    <a:pt x="0" y="327335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7979" b="-7979"/>
              </a:stretch>
            </a:blip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sp>
        <p:nvSpPr>
          <p:cNvPr id="38" name="Shape 1">
            <a:extLst>
              <a:ext uri="{FF2B5EF4-FFF2-40B4-BE49-F238E27FC236}">
                <a16:creationId xmlns:a16="http://schemas.microsoft.com/office/drawing/2014/main" id="{1137EEAC-1A32-F194-00E2-F2079AC22252}"/>
              </a:ext>
            </a:extLst>
          </p:cNvPr>
          <p:cNvSpPr/>
          <p:nvPr/>
        </p:nvSpPr>
        <p:spPr>
          <a:xfrm>
            <a:off x="1046042" y="2390427"/>
            <a:ext cx="10224948" cy="6743998"/>
          </a:xfrm>
          <a:prstGeom prst="roundRect">
            <a:avLst>
              <a:gd name="adj" fmla="val 593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  <p:txBody>
          <a:bodyPr/>
          <a:lstStyle/>
          <a:p>
            <a:endParaRPr lang="pt-BR" sz="2250"/>
          </a:p>
        </p:txBody>
      </p:sp>
      <p:sp>
        <p:nvSpPr>
          <p:cNvPr id="39" name="Shape 2">
            <a:extLst>
              <a:ext uri="{FF2B5EF4-FFF2-40B4-BE49-F238E27FC236}">
                <a16:creationId xmlns:a16="http://schemas.microsoft.com/office/drawing/2014/main" id="{15B9EA60-D6B1-807C-AD47-1BE36E368414}"/>
              </a:ext>
            </a:extLst>
          </p:cNvPr>
          <p:cNvSpPr/>
          <p:nvPr/>
        </p:nvSpPr>
        <p:spPr>
          <a:xfrm>
            <a:off x="1055567" y="2399953"/>
            <a:ext cx="10224948" cy="76646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 sz="2250"/>
          </a:p>
        </p:txBody>
      </p:sp>
      <p:sp>
        <p:nvSpPr>
          <p:cNvPr id="40" name="Text 3">
            <a:extLst>
              <a:ext uri="{FF2B5EF4-FFF2-40B4-BE49-F238E27FC236}">
                <a16:creationId xmlns:a16="http://schemas.microsoft.com/office/drawing/2014/main" id="{207DD2FA-5F43-8FFD-A61C-C3C94F38FBE5}"/>
              </a:ext>
            </a:extLst>
          </p:cNvPr>
          <p:cNvSpPr/>
          <p:nvPr/>
        </p:nvSpPr>
        <p:spPr>
          <a:xfrm>
            <a:off x="1322416" y="2569617"/>
            <a:ext cx="4232673" cy="4271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313"/>
              </a:lnSpc>
            </a:pPr>
            <a:r>
              <a:rPr lang="en-US" sz="2063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Item</a:t>
            </a:r>
            <a:endParaRPr lang="en-US" sz="2063"/>
          </a:p>
        </p:txBody>
      </p:sp>
      <p:sp>
        <p:nvSpPr>
          <p:cNvPr id="41" name="Text 4">
            <a:extLst>
              <a:ext uri="{FF2B5EF4-FFF2-40B4-BE49-F238E27FC236}">
                <a16:creationId xmlns:a16="http://schemas.microsoft.com/office/drawing/2014/main" id="{4ACBB796-3D3D-E02C-8F06-F61D6C279DB2}"/>
              </a:ext>
            </a:extLst>
          </p:cNvPr>
          <p:cNvSpPr/>
          <p:nvPr/>
        </p:nvSpPr>
        <p:spPr>
          <a:xfrm>
            <a:off x="6098311" y="2569617"/>
            <a:ext cx="4232673" cy="4271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313"/>
              </a:lnSpc>
            </a:pPr>
            <a:r>
              <a:rPr lang="en-US" sz="2063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Descrição</a:t>
            </a:r>
            <a:endParaRPr lang="en-US" sz="2063"/>
          </a:p>
        </p:txBody>
      </p:sp>
      <p:sp>
        <p:nvSpPr>
          <p:cNvPr id="42" name="Shape 5">
            <a:extLst>
              <a:ext uri="{FF2B5EF4-FFF2-40B4-BE49-F238E27FC236}">
                <a16:creationId xmlns:a16="http://schemas.microsoft.com/office/drawing/2014/main" id="{715281AD-4AA6-3FDA-2DDE-AD02B56307C7}"/>
              </a:ext>
            </a:extLst>
          </p:cNvPr>
          <p:cNvSpPr/>
          <p:nvPr/>
        </p:nvSpPr>
        <p:spPr>
          <a:xfrm>
            <a:off x="1055568" y="3166418"/>
            <a:ext cx="9542264" cy="1193601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 sz="2250"/>
          </a:p>
        </p:txBody>
      </p:sp>
      <p:sp>
        <p:nvSpPr>
          <p:cNvPr id="43" name="Text 6">
            <a:extLst>
              <a:ext uri="{FF2B5EF4-FFF2-40B4-BE49-F238E27FC236}">
                <a16:creationId xmlns:a16="http://schemas.microsoft.com/office/drawing/2014/main" id="{84DC7016-611A-6513-823A-3B66FAC544C8}"/>
              </a:ext>
            </a:extLst>
          </p:cNvPr>
          <p:cNvSpPr/>
          <p:nvPr/>
        </p:nvSpPr>
        <p:spPr>
          <a:xfrm>
            <a:off x="1193755" y="3519142"/>
            <a:ext cx="4232673" cy="4271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313"/>
              </a:lnSpc>
            </a:pPr>
            <a:r>
              <a:rPr lang="en-US" sz="2063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filmagem</a:t>
            </a:r>
            <a:r>
              <a:rPr lang="en-US" sz="2063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e </a:t>
            </a:r>
            <a:r>
              <a:rPr lang="en-US" sz="2063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entrevistas</a:t>
            </a:r>
            <a:endParaRPr lang="en-US" sz="2063"/>
          </a:p>
        </p:txBody>
      </p:sp>
      <p:sp>
        <p:nvSpPr>
          <p:cNvPr id="44" name="Text 7">
            <a:extLst>
              <a:ext uri="{FF2B5EF4-FFF2-40B4-BE49-F238E27FC236}">
                <a16:creationId xmlns:a16="http://schemas.microsoft.com/office/drawing/2014/main" id="{E8D68F97-F099-5A3F-052A-7FE28F164E70}"/>
              </a:ext>
            </a:extLst>
          </p:cNvPr>
          <p:cNvSpPr/>
          <p:nvPr/>
        </p:nvSpPr>
        <p:spPr>
          <a:xfrm>
            <a:off x="5564613" y="3336082"/>
            <a:ext cx="5706376" cy="8542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313"/>
              </a:lnSpc>
            </a:pPr>
            <a:r>
              <a:rPr lang="en-US" sz="2063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Celular</a:t>
            </a:r>
            <a:r>
              <a:rPr lang="en-US" sz="2063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sz="2063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profissional</a:t>
            </a:r>
            <a:r>
              <a:rPr lang="en-US" sz="2063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, </a:t>
            </a:r>
          </a:p>
          <a:p>
            <a:pPr>
              <a:lnSpc>
                <a:spcPts val="3313"/>
              </a:lnSpc>
            </a:pPr>
            <a:r>
              <a:rPr lang="en-US" sz="2063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Microfone</a:t>
            </a:r>
            <a:r>
              <a:rPr lang="en-US" sz="2063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de </a:t>
            </a:r>
            <a:r>
              <a:rPr lang="en-US" sz="2063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lapela</a:t>
            </a:r>
            <a:r>
              <a:rPr lang="en-US" sz="2063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,</a:t>
            </a:r>
            <a:endParaRPr lang="en-US" sz="2063" dirty="0"/>
          </a:p>
        </p:txBody>
      </p:sp>
      <p:sp>
        <p:nvSpPr>
          <p:cNvPr id="45" name="Shape 8">
            <a:extLst>
              <a:ext uri="{FF2B5EF4-FFF2-40B4-BE49-F238E27FC236}">
                <a16:creationId xmlns:a16="http://schemas.microsoft.com/office/drawing/2014/main" id="{BE51BCCD-D0A8-AF15-2568-404895048ECF}"/>
              </a:ext>
            </a:extLst>
          </p:cNvPr>
          <p:cNvSpPr/>
          <p:nvPr/>
        </p:nvSpPr>
        <p:spPr>
          <a:xfrm>
            <a:off x="990600" y="4360020"/>
            <a:ext cx="10215423" cy="119360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 sz="2250"/>
          </a:p>
        </p:txBody>
      </p:sp>
      <p:sp>
        <p:nvSpPr>
          <p:cNvPr id="46" name="Text 9">
            <a:extLst>
              <a:ext uri="{FF2B5EF4-FFF2-40B4-BE49-F238E27FC236}">
                <a16:creationId xmlns:a16="http://schemas.microsoft.com/office/drawing/2014/main" id="{58064789-EEDB-495F-B08C-8C498BED29E2}"/>
              </a:ext>
            </a:extLst>
          </p:cNvPr>
          <p:cNvSpPr/>
          <p:nvPr/>
        </p:nvSpPr>
        <p:spPr>
          <a:xfrm>
            <a:off x="1322416" y="4529685"/>
            <a:ext cx="4232673" cy="4271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313"/>
              </a:lnSpc>
            </a:pPr>
            <a:r>
              <a:rPr lang="en-US" sz="2063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Edição de Vídeo</a:t>
            </a:r>
            <a:endParaRPr lang="en-US" sz="2063"/>
          </a:p>
        </p:txBody>
      </p:sp>
      <p:sp>
        <p:nvSpPr>
          <p:cNvPr id="47" name="Text 10">
            <a:extLst>
              <a:ext uri="{FF2B5EF4-FFF2-40B4-BE49-F238E27FC236}">
                <a16:creationId xmlns:a16="http://schemas.microsoft.com/office/drawing/2014/main" id="{6C45BCA9-5081-4A95-071B-6A21E34A775B}"/>
              </a:ext>
            </a:extLst>
          </p:cNvPr>
          <p:cNvSpPr/>
          <p:nvPr/>
        </p:nvSpPr>
        <p:spPr>
          <a:xfrm>
            <a:off x="5564615" y="4418494"/>
            <a:ext cx="5715901" cy="8542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313"/>
              </a:lnSpc>
            </a:pPr>
            <a:r>
              <a:rPr lang="en-US" sz="2063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Suporte</a:t>
            </a:r>
            <a:r>
              <a:rPr lang="en-US" sz="2063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sz="2063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euipe</a:t>
            </a:r>
            <a:r>
              <a:rPr lang="en-US" sz="2063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de </a:t>
            </a:r>
            <a:r>
              <a:rPr lang="en-US" sz="2063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comunicação</a:t>
            </a:r>
            <a:r>
              <a:rPr lang="en-US" sz="2063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para  </a:t>
            </a:r>
            <a:r>
              <a:rPr lang="en-US" sz="2063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edição</a:t>
            </a:r>
            <a:r>
              <a:rPr lang="en-US" sz="2063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de </a:t>
            </a:r>
            <a:r>
              <a:rPr lang="en-US" sz="2063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vídeos</a:t>
            </a:r>
            <a:r>
              <a:rPr lang="en-US" sz="2063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 e </a:t>
            </a:r>
            <a:r>
              <a:rPr lang="en-US" sz="2063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identidade</a:t>
            </a:r>
            <a:r>
              <a:rPr lang="en-US" sz="2063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visual (se </a:t>
            </a:r>
            <a:r>
              <a:rPr lang="en-US" sz="2063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conteúdos</a:t>
            </a:r>
            <a:r>
              <a:rPr lang="en-US" sz="2063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sz="2063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pós</a:t>
            </a:r>
            <a:r>
              <a:rPr lang="en-US" sz="2063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sz="2063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nas</a:t>
            </a:r>
            <a:r>
              <a:rPr lang="en-US" sz="2063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sz="2063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plataformas</a:t>
            </a:r>
            <a:r>
              <a:rPr lang="en-US" sz="2063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, </a:t>
            </a:r>
            <a:r>
              <a:rPr lang="en-US" sz="2063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vinhetas</a:t>
            </a:r>
            <a:r>
              <a:rPr lang="en-US" sz="2063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, </a:t>
            </a:r>
            <a:r>
              <a:rPr lang="en-US" sz="2063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capas</a:t>
            </a:r>
            <a:r>
              <a:rPr lang="en-US" sz="2063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sz="2063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artigos</a:t>
            </a:r>
            <a:r>
              <a:rPr lang="en-US" sz="2063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,)</a:t>
            </a:r>
            <a:endParaRPr lang="en-US" sz="2063" dirty="0"/>
          </a:p>
        </p:txBody>
      </p:sp>
      <p:sp>
        <p:nvSpPr>
          <p:cNvPr id="48" name="Text 12">
            <a:extLst>
              <a:ext uri="{FF2B5EF4-FFF2-40B4-BE49-F238E27FC236}">
                <a16:creationId xmlns:a16="http://schemas.microsoft.com/office/drawing/2014/main" id="{09D048CD-7898-7D36-2131-AC369F953AC3}"/>
              </a:ext>
            </a:extLst>
          </p:cNvPr>
          <p:cNvSpPr/>
          <p:nvPr/>
        </p:nvSpPr>
        <p:spPr>
          <a:xfrm>
            <a:off x="1331940" y="5808116"/>
            <a:ext cx="4232673" cy="4271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313"/>
              </a:lnSpc>
            </a:pPr>
            <a:r>
              <a:rPr lang="en-US" sz="2063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Criação</a:t>
            </a:r>
            <a:r>
              <a:rPr lang="en-US" sz="2063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Visual</a:t>
            </a:r>
            <a:endParaRPr lang="en-US" sz="2063"/>
          </a:p>
        </p:txBody>
      </p:sp>
      <p:sp>
        <p:nvSpPr>
          <p:cNvPr id="49" name="Text 13">
            <a:extLst>
              <a:ext uri="{FF2B5EF4-FFF2-40B4-BE49-F238E27FC236}">
                <a16:creationId xmlns:a16="http://schemas.microsoft.com/office/drawing/2014/main" id="{F909E309-DF38-6A27-E0EC-5A2F10554193}"/>
              </a:ext>
            </a:extLst>
          </p:cNvPr>
          <p:cNvSpPr/>
          <p:nvPr/>
        </p:nvSpPr>
        <p:spPr>
          <a:xfrm>
            <a:off x="5555089" y="5723286"/>
            <a:ext cx="4775895" cy="8542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313"/>
              </a:lnSpc>
            </a:pPr>
            <a:r>
              <a:rPr lang="en-US" sz="2063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Designer para </a:t>
            </a:r>
            <a:r>
              <a:rPr lang="en-US" sz="2063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identidade</a:t>
            </a:r>
            <a:r>
              <a:rPr lang="en-US" sz="2063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, cards, </a:t>
            </a:r>
            <a:r>
              <a:rPr lang="en-US" sz="2063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vinheta</a:t>
            </a:r>
            <a:r>
              <a:rPr lang="en-US" sz="2063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e templates</a:t>
            </a:r>
            <a:endParaRPr lang="en-US" sz="2063" dirty="0"/>
          </a:p>
        </p:txBody>
      </p:sp>
      <p:sp>
        <p:nvSpPr>
          <p:cNvPr id="50" name="Shape 14">
            <a:extLst>
              <a:ext uri="{FF2B5EF4-FFF2-40B4-BE49-F238E27FC236}">
                <a16:creationId xmlns:a16="http://schemas.microsoft.com/office/drawing/2014/main" id="{55FA44B6-7F31-35FD-E8DE-3641C2E29FBB}"/>
              </a:ext>
            </a:extLst>
          </p:cNvPr>
          <p:cNvSpPr/>
          <p:nvPr/>
        </p:nvSpPr>
        <p:spPr>
          <a:xfrm>
            <a:off x="1055567" y="6747223"/>
            <a:ext cx="10215423" cy="119360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 sz="2250"/>
          </a:p>
        </p:txBody>
      </p:sp>
      <p:sp>
        <p:nvSpPr>
          <p:cNvPr id="51" name="Text 15">
            <a:extLst>
              <a:ext uri="{FF2B5EF4-FFF2-40B4-BE49-F238E27FC236}">
                <a16:creationId xmlns:a16="http://schemas.microsoft.com/office/drawing/2014/main" id="{7BD37665-4A86-74D8-6E75-A16CC3FA0ED7}"/>
              </a:ext>
            </a:extLst>
          </p:cNvPr>
          <p:cNvSpPr/>
          <p:nvPr/>
        </p:nvSpPr>
        <p:spPr>
          <a:xfrm>
            <a:off x="1322416" y="6916886"/>
            <a:ext cx="3933283" cy="792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313"/>
              </a:lnSpc>
            </a:pPr>
            <a:r>
              <a:rPr lang="en-US" sz="2063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Consultorias</a:t>
            </a:r>
          </a:p>
          <a:p>
            <a:pPr>
              <a:lnSpc>
                <a:spcPts val="3313"/>
              </a:lnSpc>
            </a:pPr>
            <a:r>
              <a:rPr lang="en-US" sz="2063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(para </a:t>
            </a:r>
            <a:r>
              <a:rPr lang="en-US" sz="2063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entrevistas</a:t>
            </a:r>
            <a:r>
              <a:rPr lang="en-US" sz="2063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Free))</a:t>
            </a:r>
            <a:endParaRPr lang="en-US" sz="2063"/>
          </a:p>
        </p:txBody>
      </p:sp>
      <p:sp>
        <p:nvSpPr>
          <p:cNvPr id="52" name="Text 16">
            <a:extLst>
              <a:ext uri="{FF2B5EF4-FFF2-40B4-BE49-F238E27FC236}">
                <a16:creationId xmlns:a16="http://schemas.microsoft.com/office/drawing/2014/main" id="{8127AABA-7968-08A5-881F-21E5031809F0}"/>
              </a:ext>
            </a:extLst>
          </p:cNvPr>
          <p:cNvSpPr/>
          <p:nvPr/>
        </p:nvSpPr>
        <p:spPr>
          <a:xfrm>
            <a:off x="5533725" y="6916887"/>
            <a:ext cx="6015291" cy="8542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313"/>
              </a:lnSpc>
            </a:pPr>
            <a:r>
              <a:rPr lang="en-US" sz="1750" dirty="0">
                <a:solidFill>
                  <a:srgbClr val="CFCBBF"/>
                </a:solidFill>
                <a:latin typeface="Raleway"/>
                <a:ea typeface="Raleway" pitchFamily="34" charset="-122"/>
                <a:cs typeface="Raleway" pitchFamily="34" charset="-120"/>
              </a:rPr>
              <a:t>Praxis, Conquer, </a:t>
            </a:r>
            <a:r>
              <a:rPr lang="en-US" sz="1750" dirty="0" err="1">
                <a:solidFill>
                  <a:srgbClr val="CFCBBF"/>
                </a:solidFill>
                <a:latin typeface="Raleway"/>
                <a:ea typeface="Raleway" pitchFamily="34" charset="-122"/>
                <a:cs typeface="Raleway" pitchFamily="34" charset="-120"/>
              </a:rPr>
              <a:t>Crescimentum</a:t>
            </a:r>
            <a:r>
              <a:rPr lang="en-US" sz="1750" dirty="0">
                <a:solidFill>
                  <a:srgbClr val="CFCBBF"/>
                </a:solidFill>
                <a:latin typeface="Raleway"/>
                <a:ea typeface="Raleway" pitchFamily="34" charset="-122"/>
                <a:cs typeface="Raleway" pitchFamily="34" charset="-120"/>
              </a:rPr>
              <a:t>, DOT Digital, HSM, EAD Skill, </a:t>
            </a:r>
            <a:r>
              <a:rPr lang="en-US" sz="1750" dirty="0" err="1">
                <a:solidFill>
                  <a:srgbClr val="CFCBBF"/>
                </a:solidFill>
                <a:latin typeface="Raleway"/>
                <a:ea typeface="Raleway" pitchFamily="34" charset="-122"/>
                <a:cs typeface="Raleway" pitchFamily="34" charset="-120"/>
              </a:rPr>
              <a:t>Vende</a:t>
            </a:r>
            <a:r>
              <a:rPr lang="en-US" sz="1750" dirty="0">
                <a:solidFill>
                  <a:srgbClr val="CFCBBF"/>
                </a:solidFill>
                <a:latin typeface="Raleway"/>
                <a:ea typeface="Raleway" pitchFamily="34" charset="-122"/>
                <a:cs typeface="Raleway" pitchFamily="34" charset="-120"/>
              </a:rPr>
              <a:t>-c, </a:t>
            </a:r>
            <a:r>
              <a:rPr lang="en-US" sz="1750" dirty="0" err="1">
                <a:solidFill>
                  <a:srgbClr val="CFCBBF"/>
                </a:solidFill>
                <a:latin typeface="Raleway"/>
                <a:ea typeface="Raleway" pitchFamily="34" charset="-122"/>
                <a:cs typeface="Raleway" pitchFamily="34" charset="-120"/>
              </a:rPr>
              <a:t>Bravend</a:t>
            </a:r>
            <a:r>
              <a:rPr lang="en-US" sz="1750" dirty="0">
                <a:solidFill>
                  <a:srgbClr val="CFCBBF"/>
                </a:solidFill>
                <a:latin typeface="Raleway"/>
                <a:ea typeface="Raleway" pitchFamily="34" charset="-122"/>
                <a:cs typeface="Raleway" pitchFamily="34" charset="-120"/>
              </a:rPr>
              <a:t>, DNA, Reframe</a:t>
            </a:r>
            <a:endParaRPr lang="en-US" sz="1750" dirty="0">
              <a:latin typeface="Raleway"/>
            </a:endParaRPr>
          </a:p>
        </p:txBody>
      </p:sp>
      <p:sp>
        <p:nvSpPr>
          <p:cNvPr id="53" name="Shape 17">
            <a:extLst>
              <a:ext uri="{FF2B5EF4-FFF2-40B4-BE49-F238E27FC236}">
                <a16:creationId xmlns:a16="http://schemas.microsoft.com/office/drawing/2014/main" id="{C7EBA28F-6FDE-CACA-FB89-51E2E767718F}"/>
              </a:ext>
            </a:extLst>
          </p:cNvPr>
          <p:cNvSpPr/>
          <p:nvPr/>
        </p:nvSpPr>
        <p:spPr>
          <a:xfrm>
            <a:off x="1055568" y="7940825"/>
            <a:ext cx="9542264" cy="1193601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 sz="2250"/>
          </a:p>
        </p:txBody>
      </p:sp>
      <p:sp>
        <p:nvSpPr>
          <p:cNvPr id="54" name="Text 18">
            <a:extLst>
              <a:ext uri="{FF2B5EF4-FFF2-40B4-BE49-F238E27FC236}">
                <a16:creationId xmlns:a16="http://schemas.microsoft.com/office/drawing/2014/main" id="{AB883938-96A5-9D2E-59EA-C6E01C20F2CF}"/>
              </a:ext>
            </a:extLst>
          </p:cNvPr>
          <p:cNvSpPr/>
          <p:nvPr/>
        </p:nvSpPr>
        <p:spPr>
          <a:xfrm>
            <a:off x="1465291" y="8352683"/>
            <a:ext cx="4232673" cy="4271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313"/>
              </a:lnSpc>
            </a:pPr>
            <a:r>
              <a:rPr lang="en-US" sz="2063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Plataformas</a:t>
            </a:r>
            <a:endParaRPr lang="en-US" sz="2063"/>
          </a:p>
        </p:txBody>
      </p:sp>
      <p:sp>
        <p:nvSpPr>
          <p:cNvPr id="55" name="Text 19">
            <a:extLst>
              <a:ext uri="{FF2B5EF4-FFF2-40B4-BE49-F238E27FC236}">
                <a16:creationId xmlns:a16="http://schemas.microsoft.com/office/drawing/2014/main" id="{684C804C-541D-92E7-E9B1-EFC203C95C6D}"/>
              </a:ext>
            </a:extLst>
          </p:cNvPr>
          <p:cNvSpPr/>
          <p:nvPr/>
        </p:nvSpPr>
        <p:spPr>
          <a:xfrm>
            <a:off x="5564616" y="7940583"/>
            <a:ext cx="5708571" cy="12095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313"/>
              </a:lnSpc>
            </a:pPr>
            <a:r>
              <a:rPr lang="en-US" sz="2063" dirty="0">
                <a:solidFill>
                  <a:srgbClr val="CFCBBF"/>
                </a:solidFill>
                <a:latin typeface="Raleway"/>
                <a:ea typeface="Raleway" pitchFamily="34" charset="-122"/>
                <a:cs typeface="Raleway" pitchFamily="34" charset="-120"/>
              </a:rPr>
              <a:t>Instagram e </a:t>
            </a:r>
            <a:r>
              <a:rPr lang="en-US" sz="2063" dirty="0" err="1">
                <a:solidFill>
                  <a:srgbClr val="CFCBBF"/>
                </a:solidFill>
                <a:latin typeface="Raleway"/>
                <a:ea typeface="Raleway" pitchFamily="34" charset="-122"/>
                <a:cs typeface="Raleway" pitchFamily="34" charset="-120"/>
              </a:rPr>
              <a:t>Whatsapp</a:t>
            </a:r>
            <a:r>
              <a:rPr lang="en-US" sz="2063" dirty="0">
                <a:solidFill>
                  <a:srgbClr val="CFCBBF"/>
                </a:solidFill>
                <a:latin typeface="Raleway"/>
                <a:ea typeface="Raleway" pitchFamily="34" charset="-122"/>
                <a:cs typeface="Raleway" pitchFamily="34" charset="-120"/>
              </a:rPr>
              <a:t>  </a:t>
            </a:r>
            <a:r>
              <a:rPr lang="en-US" sz="2063" dirty="0" err="1">
                <a:solidFill>
                  <a:srgbClr val="CFCBBF"/>
                </a:solidFill>
                <a:latin typeface="Raleway"/>
                <a:ea typeface="Raleway" pitchFamily="34" charset="-122"/>
                <a:cs typeface="Raleway" pitchFamily="34" charset="-120"/>
              </a:rPr>
              <a:t>peças</a:t>
            </a:r>
            <a:r>
              <a:rPr lang="en-US" sz="2063" dirty="0">
                <a:solidFill>
                  <a:srgbClr val="CFCBBF"/>
                </a:solidFill>
                <a:latin typeface="Raleway"/>
                <a:ea typeface="Raleway" pitchFamily="34" charset="-122"/>
                <a:cs typeface="Raleway" pitchFamily="34" charset="-120"/>
              </a:rPr>
              <a:t> de </a:t>
            </a:r>
            <a:r>
              <a:rPr lang="en-US" sz="2063" dirty="0" err="1">
                <a:solidFill>
                  <a:srgbClr val="CFCBBF"/>
                </a:solidFill>
                <a:latin typeface="Raleway"/>
                <a:ea typeface="Raleway" pitchFamily="34" charset="-122"/>
                <a:cs typeface="Raleway" pitchFamily="34" charset="-120"/>
              </a:rPr>
              <a:t>Divulgação</a:t>
            </a:r>
            <a:r>
              <a:rPr lang="en-US" sz="2063" dirty="0">
                <a:solidFill>
                  <a:srgbClr val="CFCBBF"/>
                </a:solidFill>
                <a:latin typeface="Raleway"/>
                <a:ea typeface="Raleway" pitchFamily="34" charset="-122"/>
                <a:cs typeface="Raleway" pitchFamily="34" charset="-120"/>
              </a:rPr>
              <a:t> (HUB </a:t>
            </a:r>
            <a:r>
              <a:rPr lang="en-US" sz="2063" dirty="0" err="1">
                <a:solidFill>
                  <a:srgbClr val="CFCBBF"/>
                </a:solidFill>
                <a:latin typeface="Raleway"/>
                <a:ea typeface="Raleway" pitchFamily="34" charset="-122"/>
                <a:cs typeface="Raleway" pitchFamily="34" charset="-120"/>
              </a:rPr>
              <a:t>em</a:t>
            </a:r>
            <a:r>
              <a:rPr lang="en-US" sz="2063" dirty="0">
                <a:solidFill>
                  <a:srgbClr val="CFCBBF"/>
                </a:solidFill>
                <a:latin typeface="Raleway"/>
                <a:ea typeface="Raleway" pitchFamily="34" charset="-122"/>
                <a:cs typeface="Raleway" pitchFamily="34" charset="-120"/>
              </a:rPr>
              <a:t> </a:t>
            </a:r>
            <a:r>
              <a:rPr lang="en-US" sz="2063" dirty="0" err="1">
                <a:solidFill>
                  <a:srgbClr val="CFCBBF"/>
                </a:solidFill>
                <a:latin typeface="Raleway"/>
                <a:ea typeface="Raleway" pitchFamily="34" charset="-122"/>
                <a:cs typeface="Raleway" pitchFamily="34" charset="-120"/>
              </a:rPr>
              <a:t>movimento</a:t>
            </a:r>
            <a:r>
              <a:rPr lang="en-US" sz="2063" dirty="0">
                <a:solidFill>
                  <a:srgbClr val="CFCBBF"/>
                </a:solidFill>
                <a:latin typeface="Raleway"/>
                <a:ea typeface="Raleway" pitchFamily="34" charset="-122"/>
                <a:cs typeface="Raleway" pitchFamily="34" charset="-120"/>
              </a:rPr>
              <a:t>), App Pago de teleprompter e </a:t>
            </a:r>
            <a:r>
              <a:rPr lang="en-US" sz="2063" dirty="0" err="1">
                <a:solidFill>
                  <a:srgbClr val="CFCBBF"/>
                </a:solidFill>
                <a:latin typeface="Raleway"/>
                <a:ea typeface="Raleway" pitchFamily="34" charset="-122"/>
                <a:cs typeface="Raleway" pitchFamily="34" charset="-120"/>
              </a:rPr>
              <a:t>dição</a:t>
            </a:r>
            <a:r>
              <a:rPr lang="en-US" sz="2063" dirty="0">
                <a:solidFill>
                  <a:srgbClr val="CFCBBF"/>
                </a:solidFill>
                <a:latin typeface="Raleway"/>
                <a:ea typeface="Raleway" pitchFamily="34" charset="-122"/>
                <a:cs typeface="Raleway" pitchFamily="34" charset="-120"/>
              </a:rPr>
              <a:t> de videos.</a:t>
            </a:r>
          </a:p>
        </p:txBody>
      </p:sp>
    </p:spTree>
    <p:extLst>
      <p:ext uri="{BB962C8B-B14F-4D97-AF65-F5344CB8AC3E}">
        <p14:creationId xmlns:p14="http://schemas.microsoft.com/office/powerpoint/2010/main" val="1992994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0">
            <a:extLst>
              <a:ext uri="{FF2B5EF4-FFF2-40B4-BE49-F238E27FC236}">
                <a16:creationId xmlns:a16="http://schemas.microsoft.com/office/drawing/2014/main" id="{800710C9-7DF5-AA48-4E91-F4EC40D3BF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152543" y="0"/>
            <a:ext cx="19869341" cy="10287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B35A4AEB-90C9-1E74-25C2-16A82D21283A}"/>
              </a:ext>
            </a:extLst>
          </p:cNvPr>
          <p:cNvSpPr/>
          <p:nvPr/>
        </p:nvSpPr>
        <p:spPr>
          <a:xfrm>
            <a:off x="-1200108" y="0"/>
            <a:ext cx="19869341" cy="10287000"/>
          </a:xfrm>
          <a:prstGeom prst="rect">
            <a:avLst/>
          </a:prstGeom>
          <a:gradFill flip="none" rotWithShape="1">
            <a:gsLst>
              <a:gs pos="16000">
                <a:srgbClr val="48050A">
                  <a:alpha val="59000"/>
                </a:srgbClr>
              </a:gs>
              <a:gs pos="0">
                <a:srgbClr val="E0021C">
                  <a:alpha val="67000"/>
                </a:srgbClr>
              </a:gs>
              <a:gs pos="90000">
                <a:srgbClr val="76040F">
                  <a:alpha val="41000"/>
                </a:srgbClr>
              </a:gs>
              <a:gs pos="77000">
                <a:srgbClr val="280506">
                  <a:alpha val="68000"/>
                </a:srgbClr>
              </a:gs>
              <a:gs pos="62000">
                <a:srgbClr val="0A0503">
                  <a:alpha val="73000"/>
                </a:srgbClr>
              </a:gs>
              <a:gs pos="35000">
                <a:srgbClr val="0A0503">
                  <a:alpha val="55000"/>
                </a:srgbClr>
              </a:gs>
              <a:gs pos="100000">
                <a:srgbClr val="E0021C">
                  <a:alpha val="47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50" dirty="0"/>
          </a:p>
        </p:txBody>
      </p:sp>
      <p:sp>
        <p:nvSpPr>
          <p:cNvPr id="11" name="Google Shape;60;p14">
            <a:extLst>
              <a:ext uri="{FF2B5EF4-FFF2-40B4-BE49-F238E27FC236}">
                <a16:creationId xmlns:a16="http://schemas.microsoft.com/office/drawing/2014/main" id="{49E9094C-2C1A-A84F-1F9A-D947B1F53C3A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2858389" y="3627918"/>
            <a:ext cx="12571224" cy="1552874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 marL="0" indent="0" algn="ctr">
              <a:lnSpc>
                <a:spcPct val="80000"/>
              </a:lnSpc>
              <a:buSzPts val="275"/>
            </a:pPr>
            <a:r>
              <a:rPr lang="pt-BR" sz="15875" dirty="0">
                <a:solidFill>
                  <a:schemeClr val="bg1"/>
                </a:solidFill>
                <a:latin typeface="Bebas Neue" panose="020B0606020202050201" pitchFamily="34" charset="0"/>
              </a:rPr>
              <a:t>Missão Insights:</a:t>
            </a: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49EBC264-803D-0BC5-8F81-587C7B93432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260635">
            <a:off x="311300" y="2424781"/>
            <a:ext cx="6117236" cy="1467070"/>
          </a:xfrm>
          <a:prstGeom prst="rect">
            <a:avLst/>
          </a:prstGeom>
        </p:spPr>
      </p:pic>
      <p:pic>
        <p:nvPicPr>
          <p:cNvPr id="20" name="Gráfico 19">
            <a:extLst>
              <a:ext uri="{FF2B5EF4-FFF2-40B4-BE49-F238E27FC236}">
                <a16:creationId xmlns:a16="http://schemas.microsoft.com/office/drawing/2014/main" id="{0AE6A91C-97CC-54EC-9850-20BF737CB05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754737">
            <a:off x="12065626" y="6971705"/>
            <a:ext cx="6117236" cy="1467070"/>
          </a:xfrm>
          <a:prstGeom prst="rect">
            <a:avLst/>
          </a:prstGeom>
        </p:spPr>
      </p:pic>
      <p:sp>
        <p:nvSpPr>
          <p:cNvPr id="21" name="Google Shape;60;p14">
            <a:extLst>
              <a:ext uri="{FF2B5EF4-FFF2-40B4-BE49-F238E27FC236}">
                <a16:creationId xmlns:a16="http://schemas.microsoft.com/office/drawing/2014/main" id="{9FBB72A5-ACAB-2879-EA53-66C351EF167A}"/>
              </a:ext>
            </a:extLst>
          </p:cNvPr>
          <p:cNvSpPr txBox="1">
            <a:spLocks/>
          </p:cNvSpPr>
          <p:nvPr/>
        </p:nvSpPr>
        <p:spPr>
          <a:xfrm>
            <a:off x="4295572" y="6051110"/>
            <a:ext cx="9757084" cy="850541"/>
          </a:xfrm>
          <a:prstGeom prst="rect">
            <a:avLst/>
          </a:prstGeom>
          <a:noFill/>
        </p:spPr>
        <p:txBody>
          <a:bodyPr vert="horz" lIns="182880" tIns="91440" rIns="182880" bIns="91440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914400" eaLnBrk="1" fontAlgn="auto" latinLnBrk="0" hangingPunct="1">
              <a:spcBef>
                <a:spcPct val="20000"/>
              </a:spcBef>
              <a:buSzTx/>
              <a:buFont typeface="Arial" pitchFamily="34" charset="0"/>
              <a:buNone/>
              <a:tabLst/>
              <a:defRPr kumimoji="0" sz="1800" b="1" kern="1200" spc="0" normalizeH="0" baseline="0">
                <a:ln>
                  <a:noFill/>
                </a:ln>
                <a:solidFill>
                  <a:srgbClr val="C6141E"/>
                </a:solidFill>
                <a:effectLst/>
                <a:uLnTx/>
                <a:uFillTx/>
                <a:latin typeface="AMX" pitchFamily="2" charset="0"/>
                <a:ea typeface="+mn-ea"/>
                <a:cs typeface="Roboto Slab Bold"/>
              </a:defRPr>
            </a:lvl1pPr>
            <a:lvl2pPr marL="742950" indent="-285750" defTabSz="91440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2">
                    <a:lumMod val="6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1143000" indent="-228600" defTabSz="91440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2">
                    <a:lumMod val="6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1600200" indent="-228600" defTabSz="91440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2">
                    <a:lumMod val="6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2057400" indent="-228600" defTabSz="91440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2">
                    <a:lumMod val="6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2514600" indent="-228600" defTabSz="91440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5000" dirty="0">
                <a:solidFill>
                  <a:srgbClr val="E0021C"/>
                </a:solidFill>
              </a:rPr>
              <a:t>Decodificando o Futuro do T</a:t>
            </a:r>
            <a:r>
              <a:rPr lang="pt-BR" sz="5000">
                <a:solidFill>
                  <a:srgbClr val="E0021C"/>
                </a:solidFill>
              </a:rPr>
              <a:t>&amp;D</a:t>
            </a:r>
          </a:p>
        </p:txBody>
      </p:sp>
      <p:sp>
        <p:nvSpPr>
          <p:cNvPr id="3" name="Google Shape;60;p14">
            <a:extLst>
              <a:ext uri="{FF2B5EF4-FFF2-40B4-BE49-F238E27FC236}">
                <a16:creationId xmlns:a16="http://schemas.microsoft.com/office/drawing/2014/main" id="{2DFEC0F7-9EA5-CBD6-EE57-9F26A3831C5B}"/>
              </a:ext>
            </a:extLst>
          </p:cNvPr>
          <p:cNvSpPr txBox="1">
            <a:spLocks/>
          </p:cNvSpPr>
          <p:nvPr/>
        </p:nvSpPr>
        <p:spPr>
          <a:xfrm>
            <a:off x="5128947" y="1732975"/>
            <a:ext cx="8090333" cy="1153289"/>
          </a:xfrm>
          <a:prstGeom prst="rect">
            <a:avLst/>
          </a:prstGeom>
          <a:noFill/>
        </p:spPr>
        <p:txBody>
          <a:bodyPr vert="horz" lIns="182880" tIns="91440" rIns="182880" bIns="91440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914400" eaLnBrk="1" fontAlgn="auto" latinLnBrk="0" hangingPunct="1">
              <a:spcBef>
                <a:spcPct val="20000"/>
              </a:spcBef>
              <a:buSzTx/>
              <a:buFont typeface="Arial" pitchFamily="34" charset="0"/>
              <a:buNone/>
              <a:tabLst/>
              <a:defRPr kumimoji="0" sz="1800" b="1" kern="1200" spc="0" normalizeH="0" baseline="0">
                <a:ln>
                  <a:noFill/>
                </a:ln>
                <a:solidFill>
                  <a:srgbClr val="C6141E"/>
                </a:solidFill>
                <a:effectLst/>
                <a:uLnTx/>
                <a:uFillTx/>
                <a:latin typeface="AMX" pitchFamily="2" charset="0"/>
                <a:ea typeface="+mn-ea"/>
                <a:cs typeface="Roboto Slab Bold"/>
              </a:defRPr>
            </a:lvl1pPr>
            <a:lvl2pPr marL="742950" indent="-285750" defTabSz="91440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2">
                    <a:lumMod val="6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1143000" indent="-228600" defTabSz="91440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2">
                    <a:lumMod val="6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1600200" indent="-228600" defTabSz="91440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2">
                    <a:lumMod val="6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2057400" indent="-228600" defTabSz="91440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2">
                    <a:lumMod val="6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2514600" indent="-228600" defTabSz="91440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5000" dirty="0">
                <a:solidFill>
                  <a:srgbClr val="C00000"/>
                </a:solidFill>
                <a:highlight>
                  <a:srgbClr val="FFFF00"/>
                </a:highlight>
              </a:rPr>
              <a:t>COMO COMEÇOU E FECHOU 2025</a:t>
            </a:r>
          </a:p>
          <a:p>
            <a:pPr algn="ctr"/>
            <a:r>
              <a:rPr lang="pt-BR" sz="5000" dirty="0">
                <a:solidFill>
                  <a:schemeClr val="bg2"/>
                </a:solidFill>
              </a:rPr>
              <a:t>CBTD </a:t>
            </a:r>
            <a:r>
              <a:rPr lang="pt-BR" sz="5000" b="0" dirty="0">
                <a:solidFill>
                  <a:schemeClr val="bg2"/>
                </a:solidFill>
              </a:rPr>
              <a:t>|</a:t>
            </a:r>
            <a:r>
              <a:rPr lang="pt-BR" sz="5000" dirty="0">
                <a:solidFill>
                  <a:schemeClr val="bg2"/>
                </a:solidFill>
              </a:rPr>
              <a:t> </a:t>
            </a:r>
            <a:r>
              <a:rPr lang="pt-BR" sz="5000" b="0" dirty="0">
                <a:solidFill>
                  <a:schemeClr val="bg2"/>
                </a:solidFill>
              </a:rPr>
              <a:t>25, 26 e 27 Junho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7F7E5957-3A42-6533-9F91-194C663EF66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9191887">
            <a:off x="15133294" y="8058077"/>
            <a:ext cx="2021974" cy="715914"/>
          </a:xfrm>
          <a:prstGeom prst="rect">
            <a:avLst/>
          </a:prstGeom>
        </p:spPr>
      </p:pic>
      <p:pic>
        <p:nvPicPr>
          <p:cNvPr id="2" name="Imagem 1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1D96B332-4A51-9519-1291-95B5D86C95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1215" y="7718947"/>
            <a:ext cx="4057496" cy="1591456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DC1A663C-E58E-4697-DF30-1C76298E17F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603323" y="579438"/>
            <a:ext cx="2106195" cy="789824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3D214063-1D6D-6850-11E8-0F55FB30076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949867" y="335196"/>
            <a:ext cx="1177954" cy="428346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601E996B-214E-AEFC-8C45-395EAE06E32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194302">
            <a:off x="1515309" y="2209524"/>
            <a:ext cx="2021974" cy="71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22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C86AD3-26BE-391A-C4C1-E43BF76B5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8A0515C-D8E9-2400-EC85-77DF63A53128}"/>
              </a:ext>
            </a:extLst>
          </p:cNvPr>
          <p:cNvSpPr/>
          <p:nvPr/>
        </p:nvSpPr>
        <p:spPr>
          <a:xfrm>
            <a:off x="-35856" y="-2"/>
            <a:ext cx="18287997" cy="10287002"/>
          </a:xfrm>
          <a:custGeom>
            <a:avLst/>
            <a:gdLst/>
            <a:ahLst/>
            <a:cxnLst/>
            <a:rect l="l" t="t" r="r" b="b"/>
            <a:pathLst>
              <a:path w="18287997" h="10287002">
                <a:moveTo>
                  <a:pt x="0" y="0"/>
                </a:moveTo>
                <a:lnTo>
                  <a:pt x="18287997" y="0"/>
                </a:lnTo>
                <a:lnTo>
                  <a:pt x="18287997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3602EE16-CDFB-61D9-52C2-AD619AE08374}"/>
              </a:ext>
            </a:extLst>
          </p:cNvPr>
          <p:cNvSpPr txBox="1"/>
          <p:nvPr/>
        </p:nvSpPr>
        <p:spPr>
          <a:xfrm>
            <a:off x="318602" y="9586112"/>
            <a:ext cx="4084320" cy="252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400" i="1" spc="450" dirty="0">
                <a:solidFill>
                  <a:srgbClr val="FFFFFF"/>
                </a:solidFill>
                <a:latin typeface="Amx"/>
                <a:ea typeface="Source Sans Pro Italics"/>
                <a:cs typeface="Source Sans Pro Italics"/>
                <a:sym typeface="Source Sans Pro Italics"/>
              </a:rPr>
              <a:t>TC </a:t>
            </a:r>
            <a:r>
              <a:rPr lang="en-US" sz="1400" i="1" spc="450" dirty="0" err="1">
                <a:solidFill>
                  <a:srgbClr val="FFFFFF"/>
                </a:solidFill>
                <a:latin typeface="Amx"/>
                <a:ea typeface="Source Sans Pro Italics"/>
                <a:cs typeface="Source Sans Pro Italics"/>
                <a:sym typeface="Source Sans Pro Italics"/>
              </a:rPr>
              <a:t>na_CBTD</a:t>
            </a:r>
            <a:endParaRPr lang="en-US" sz="1400" i="1" spc="450" dirty="0">
              <a:solidFill>
                <a:srgbClr val="FFFFFF"/>
              </a:solidFill>
              <a:latin typeface="Amx"/>
              <a:ea typeface="Source Sans Pro Italics"/>
              <a:cs typeface="Source Sans Pro Italics"/>
              <a:sym typeface="Source Sans Pro Italics"/>
            </a:endParaRP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1B96EC1D-863D-D1E7-D936-F756F583B495}"/>
              </a:ext>
            </a:extLst>
          </p:cNvPr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sz="1400">
              <a:latin typeface="Amx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362DBB5-486D-94C2-FA31-97826E872C16}"/>
              </a:ext>
            </a:extLst>
          </p:cNvPr>
          <p:cNvSpPr/>
          <p:nvPr/>
        </p:nvSpPr>
        <p:spPr>
          <a:xfrm>
            <a:off x="817721" y="634536"/>
            <a:ext cx="1840135" cy="690048"/>
          </a:xfrm>
          <a:custGeom>
            <a:avLst/>
            <a:gdLst/>
            <a:ahLst/>
            <a:cxnLst/>
            <a:rect l="l" t="t" r="r" b="b"/>
            <a:pathLst>
              <a:path w="1840135" h="690048">
                <a:moveTo>
                  <a:pt x="0" y="0"/>
                </a:moveTo>
                <a:lnTo>
                  <a:pt x="1840135" y="0"/>
                </a:lnTo>
                <a:lnTo>
                  <a:pt x="1840135" y="690049"/>
                </a:lnTo>
                <a:lnTo>
                  <a:pt x="0" y="69004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71" b="-172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856BE792-7217-01B9-D1E1-FCB965AE71CA}"/>
              </a:ext>
            </a:extLst>
          </p:cNvPr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1C82FB6-7C66-242D-278B-2731B055BDF4}"/>
              </a:ext>
            </a:extLst>
          </p:cNvPr>
          <p:cNvSpPr/>
          <p:nvPr/>
        </p:nvSpPr>
        <p:spPr>
          <a:xfrm>
            <a:off x="15524550" y="2043732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 sz="1400">
              <a:latin typeface="Amx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6C26DA4C-BCF1-9B5D-4F91-1456CABAD30E}"/>
              </a:ext>
            </a:extLst>
          </p:cNvPr>
          <p:cNvSpPr/>
          <p:nvPr/>
        </p:nvSpPr>
        <p:spPr>
          <a:xfrm rot="-10800000">
            <a:off x="599913" y="6995503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 sz="1400">
              <a:latin typeface="Amx"/>
            </a:endParaRP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23D5E2BC-0132-F261-BBEE-5A140C235B83}"/>
              </a:ext>
            </a:extLst>
          </p:cNvPr>
          <p:cNvSpPr/>
          <p:nvPr/>
        </p:nvSpPr>
        <p:spPr>
          <a:xfrm rot="-5345460">
            <a:off x="5541026" y="5917101"/>
            <a:ext cx="7205958" cy="0"/>
          </a:xfrm>
          <a:prstGeom prst="line">
            <a:avLst/>
          </a:prstGeom>
          <a:ln w="571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sz="1400">
              <a:latin typeface="Amx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FC04498-462A-F6C9-D1B3-D425BC46237C}"/>
              </a:ext>
            </a:extLst>
          </p:cNvPr>
          <p:cNvSpPr/>
          <p:nvPr/>
        </p:nvSpPr>
        <p:spPr>
          <a:xfrm rot="-5400000">
            <a:off x="809463" y="2253282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 sz="2000">
              <a:latin typeface="Amx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4E77AD70-5540-66A7-2E78-A6ECF0209643}"/>
              </a:ext>
            </a:extLst>
          </p:cNvPr>
          <p:cNvSpPr/>
          <p:nvPr/>
        </p:nvSpPr>
        <p:spPr>
          <a:xfrm rot="5400000">
            <a:off x="15441044" y="7205053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 sz="1400">
              <a:latin typeface="Amx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34CA5A23-CDB1-B490-FABC-F6CC0E16B37F}"/>
              </a:ext>
            </a:extLst>
          </p:cNvPr>
          <p:cNvSpPr txBox="1"/>
          <p:nvPr/>
        </p:nvSpPr>
        <p:spPr>
          <a:xfrm>
            <a:off x="12300166" y="10323195"/>
            <a:ext cx="3342184" cy="786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19"/>
              </a:lnSpc>
            </a:pPr>
            <a:r>
              <a:rPr lang="en-US" sz="51600" b="1" i="1">
                <a:solidFill>
                  <a:srgbClr val="FFFFFF">
                    <a:alpha val="12157"/>
                  </a:srgbClr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”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1C6FB447-1EC7-A413-7694-6EE83365BDD3}"/>
              </a:ext>
            </a:extLst>
          </p:cNvPr>
          <p:cNvSpPr txBox="1"/>
          <p:nvPr/>
        </p:nvSpPr>
        <p:spPr>
          <a:xfrm>
            <a:off x="2829434" y="1143000"/>
            <a:ext cx="6394853" cy="914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99"/>
              </a:lnSpc>
            </a:pPr>
            <a:r>
              <a:rPr lang="en-US" sz="4699" b="1" dirty="0">
                <a:solidFill>
                  <a:srgbClr val="FFFFFF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TC </a:t>
            </a:r>
            <a:r>
              <a:rPr lang="en-US" sz="4699" b="1" dirty="0" err="1">
                <a:solidFill>
                  <a:srgbClr val="FFFFFF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na_CBTD</a:t>
            </a:r>
            <a:endParaRPr lang="en-US" sz="4699" b="1" dirty="0">
              <a:solidFill>
                <a:srgbClr val="FFFFFF"/>
              </a:solidFill>
              <a:latin typeface="Amx"/>
              <a:ea typeface="ITC Franklin Gothic LT Semi-Bold"/>
              <a:cs typeface="ITC Franklin Gothic LT Semi-Bold"/>
              <a:sym typeface="ITC Franklin Gothic LT Semi-Bold"/>
            </a:endParaRPr>
          </a:p>
          <a:p>
            <a:pPr algn="l">
              <a:lnSpc>
                <a:spcPts val="2400"/>
              </a:lnSpc>
            </a:pPr>
            <a:r>
              <a:rPr lang="en-US" sz="2400" dirty="0" err="1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Estimativa</a:t>
            </a:r>
            <a:r>
              <a:rPr lang="en-US" sz="2400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rPr>
              <a:t> de custos</a:t>
            </a:r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BA943CF7-7568-E71F-E772-C502FA81A135}"/>
              </a:ext>
            </a:extLst>
          </p:cNvPr>
          <p:cNvGrpSpPr/>
          <p:nvPr/>
        </p:nvGrpSpPr>
        <p:grpSpPr>
          <a:xfrm>
            <a:off x="2737589" y="2975442"/>
            <a:ext cx="14064491" cy="6331410"/>
            <a:chOff x="-248560" y="0"/>
            <a:chExt cx="18752656" cy="8441881"/>
          </a:xfrm>
        </p:grpSpPr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954B4811-24BA-4D39-8EB7-45DBFF39C369}"/>
                </a:ext>
              </a:extLst>
            </p:cNvPr>
            <p:cNvGrpSpPr/>
            <p:nvPr/>
          </p:nvGrpSpPr>
          <p:grpSpPr>
            <a:xfrm>
              <a:off x="0" y="0"/>
              <a:ext cx="16800722" cy="1512854"/>
              <a:chOff x="0" y="0"/>
              <a:chExt cx="10749598" cy="967969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CF016791-2472-E164-0561-3C981DB582FA}"/>
                  </a:ext>
                </a:extLst>
              </p:cNvPr>
              <p:cNvSpPr/>
              <p:nvPr/>
            </p:nvSpPr>
            <p:spPr>
              <a:xfrm>
                <a:off x="18034" y="18034"/>
                <a:ext cx="10713466" cy="931926"/>
              </a:xfrm>
              <a:custGeom>
                <a:avLst/>
                <a:gdLst/>
                <a:ahLst/>
                <a:cxnLst/>
                <a:rect l="l" t="t" r="r" b="b"/>
                <a:pathLst>
                  <a:path w="10713466" h="931926">
                    <a:moveTo>
                      <a:pt x="0" y="155321"/>
                    </a:moveTo>
                    <a:cubicBezTo>
                      <a:pt x="0" y="69596"/>
                      <a:pt x="72009" y="0"/>
                      <a:pt x="160782" y="0"/>
                    </a:cubicBezTo>
                    <a:lnTo>
                      <a:pt x="10552684" y="0"/>
                    </a:lnTo>
                    <a:cubicBezTo>
                      <a:pt x="10641457" y="0"/>
                      <a:pt x="10713466" y="69596"/>
                      <a:pt x="10713466" y="155321"/>
                    </a:cubicBezTo>
                    <a:lnTo>
                      <a:pt x="10713466" y="776605"/>
                    </a:lnTo>
                    <a:cubicBezTo>
                      <a:pt x="10713466" y="862330"/>
                      <a:pt x="10641457" y="931926"/>
                      <a:pt x="10552684" y="931926"/>
                    </a:cubicBezTo>
                    <a:lnTo>
                      <a:pt x="160782" y="931926"/>
                    </a:lnTo>
                    <a:cubicBezTo>
                      <a:pt x="72009" y="931926"/>
                      <a:pt x="0" y="862330"/>
                      <a:pt x="0" y="776605"/>
                    </a:cubicBezTo>
                    <a:close/>
                  </a:path>
                </a:pathLst>
              </a:custGeom>
              <a:solidFill>
                <a:srgbClr val="880000"/>
              </a:solidFill>
            </p:spPr>
            <p:txBody>
              <a:bodyPr/>
              <a:lstStyle/>
              <a:p>
                <a:endParaRPr lang="pt-BR" sz="2000">
                  <a:latin typeface="Amx"/>
                </a:endParaRPr>
              </a:p>
            </p:txBody>
          </p:sp>
          <p:sp>
            <p:nvSpPr>
              <p:cNvPr id="18" name="Freeform 18">
                <a:extLst>
                  <a:ext uri="{FF2B5EF4-FFF2-40B4-BE49-F238E27FC236}">
                    <a16:creationId xmlns:a16="http://schemas.microsoft.com/office/drawing/2014/main" id="{33312A99-03A4-F4C2-022B-B6BA51D85DAF}"/>
                  </a:ext>
                </a:extLst>
              </p:cNvPr>
              <p:cNvSpPr/>
              <p:nvPr/>
            </p:nvSpPr>
            <p:spPr>
              <a:xfrm>
                <a:off x="0" y="0"/>
                <a:ext cx="10749535" cy="967994"/>
              </a:xfrm>
              <a:custGeom>
                <a:avLst/>
                <a:gdLst/>
                <a:ahLst/>
                <a:cxnLst/>
                <a:rect l="l" t="t" r="r" b="b"/>
                <a:pathLst>
                  <a:path w="10749535" h="967994">
                    <a:moveTo>
                      <a:pt x="0" y="173355"/>
                    </a:moveTo>
                    <a:cubicBezTo>
                      <a:pt x="0" y="77089"/>
                      <a:pt x="80645" y="0"/>
                      <a:pt x="178816" y="0"/>
                    </a:cubicBezTo>
                    <a:lnTo>
                      <a:pt x="10570718" y="0"/>
                    </a:lnTo>
                    <a:lnTo>
                      <a:pt x="10570718" y="18034"/>
                    </a:lnTo>
                    <a:lnTo>
                      <a:pt x="10570718" y="0"/>
                    </a:lnTo>
                    <a:cubicBezTo>
                      <a:pt x="10668889" y="0"/>
                      <a:pt x="10749535" y="77089"/>
                      <a:pt x="10749535" y="173355"/>
                    </a:cubicBezTo>
                    <a:lnTo>
                      <a:pt x="10731500" y="173355"/>
                    </a:lnTo>
                    <a:lnTo>
                      <a:pt x="10749534" y="173355"/>
                    </a:lnTo>
                    <a:lnTo>
                      <a:pt x="10749534" y="794639"/>
                    </a:lnTo>
                    <a:lnTo>
                      <a:pt x="10731500" y="794639"/>
                    </a:lnTo>
                    <a:lnTo>
                      <a:pt x="10749534" y="794639"/>
                    </a:lnTo>
                    <a:cubicBezTo>
                      <a:pt x="10749534" y="891032"/>
                      <a:pt x="10668889" y="967994"/>
                      <a:pt x="10570718" y="967994"/>
                    </a:cubicBezTo>
                    <a:lnTo>
                      <a:pt x="10570718" y="949960"/>
                    </a:lnTo>
                    <a:lnTo>
                      <a:pt x="10570718" y="967994"/>
                    </a:lnTo>
                    <a:lnTo>
                      <a:pt x="178816" y="967994"/>
                    </a:lnTo>
                    <a:lnTo>
                      <a:pt x="178816" y="949960"/>
                    </a:lnTo>
                    <a:lnTo>
                      <a:pt x="178816" y="967994"/>
                    </a:lnTo>
                    <a:cubicBezTo>
                      <a:pt x="80645" y="967994"/>
                      <a:pt x="0" y="890905"/>
                      <a:pt x="0" y="794639"/>
                    </a:cubicBezTo>
                    <a:lnTo>
                      <a:pt x="0" y="173355"/>
                    </a:lnTo>
                    <a:lnTo>
                      <a:pt x="18034" y="173355"/>
                    </a:lnTo>
                    <a:lnTo>
                      <a:pt x="0" y="173355"/>
                    </a:lnTo>
                    <a:moveTo>
                      <a:pt x="36068" y="173355"/>
                    </a:moveTo>
                    <a:lnTo>
                      <a:pt x="36068" y="794639"/>
                    </a:lnTo>
                    <a:lnTo>
                      <a:pt x="18034" y="794639"/>
                    </a:lnTo>
                    <a:lnTo>
                      <a:pt x="36068" y="794639"/>
                    </a:lnTo>
                    <a:cubicBezTo>
                      <a:pt x="36068" y="869823"/>
                      <a:pt x="99314" y="931926"/>
                      <a:pt x="178816" y="931926"/>
                    </a:cubicBezTo>
                    <a:lnTo>
                      <a:pt x="10570718" y="931926"/>
                    </a:lnTo>
                    <a:cubicBezTo>
                      <a:pt x="10650093" y="931926"/>
                      <a:pt x="10713466" y="869950"/>
                      <a:pt x="10713466" y="794639"/>
                    </a:cubicBezTo>
                    <a:lnTo>
                      <a:pt x="10713466" y="173355"/>
                    </a:lnTo>
                    <a:cubicBezTo>
                      <a:pt x="10713466" y="98171"/>
                      <a:pt x="10650220" y="36068"/>
                      <a:pt x="10570718" y="36068"/>
                    </a:cubicBezTo>
                    <a:lnTo>
                      <a:pt x="178816" y="36068"/>
                    </a:lnTo>
                    <a:lnTo>
                      <a:pt x="178816" y="18034"/>
                    </a:lnTo>
                    <a:lnTo>
                      <a:pt x="178816" y="36068"/>
                    </a:lnTo>
                    <a:cubicBezTo>
                      <a:pt x="99441" y="36068"/>
                      <a:pt x="36068" y="98171"/>
                      <a:pt x="36068" y="173355"/>
                    </a:cubicBezTo>
                    <a:close/>
                  </a:path>
                </a:pathLst>
              </a:custGeom>
              <a:solidFill>
                <a:srgbClr val="880000"/>
              </a:solidFill>
            </p:spPr>
            <p:txBody>
              <a:bodyPr/>
              <a:lstStyle/>
              <a:p>
                <a:endParaRPr lang="pt-BR" sz="2000">
                  <a:latin typeface="Amx"/>
                </a:endParaRPr>
              </a:p>
            </p:txBody>
          </p:sp>
        </p:grp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A4B42D0C-CF66-9B52-1083-F873123EC957}"/>
                </a:ext>
              </a:extLst>
            </p:cNvPr>
            <p:cNvSpPr txBox="1"/>
            <p:nvPr/>
          </p:nvSpPr>
          <p:spPr>
            <a:xfrm>
              <a:off x="516055" y="1577413"/>
              <a:ext cx="16000269" cy="15901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66907" lvl="2" indent="-122302" algn="l">
                <a:lnSpc>
                  <a:spcPts val="3079"/>
                </a:lnSpc>
                <a:buFont typeface="Arial"/>
                <a:buChar char="⚬"/>
              </a:pP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Incluso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seminário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de download.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Visitação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na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feira</a:t>
              </a:r>
              <a:endParaRPr lang="en-US" sz="2000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endParaRPr>
            </a:p>
            <a:p>
              <a:pPr marL="366907" lvl="2" indent="-122302" algn="l">
                <a:lnSpc>
                  <a:spcPts val="3079"/>
                </a:lnSpc>
                <a:buFont typeface="Arial"/>
                <a:buChar char="⚬"/>
              </a:pP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~R$  250. 000 (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estimativa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2025 base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em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custo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por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turma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aplicada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,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diagnóstico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e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projeto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)</a:t>
              </a:r>
            </a:p>
            <a:p>
              <a:pPr marL="366907" lvl="2" indent="-122302" algn="l">
                <a:lnSpc>
                  <a:spcPts val="3079"/>
                </a:lnSpc>
                <a:buFont typeface="Arial"/>
                <a:buChar char="⚬"/>
              </a:pP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Turma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de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aprox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. 100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pessoas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on line</a:t>
              </a:r>
            </a:p>
          </p:txBody>
        </p:sp>
        <p:grpSp>
          <p:nvGrpSpPr>
            <p:cNvPr id="20" name="Group 20">
              <a:extLst>
                <a:ext uri="{FF2B5EF4-FFF2-40B4-BE49-F238E27FC236}">
                  <a16:creationId xmlns:a16="http://schemas.microsoft.com/office/drawing/2014/main" id="{A348D7E8-D2F2-F024-45DD-77CBBC10484F}"/>
                </a:ext>
              </a:extLst>
            </p:cNvPr>
            <p:cNvGrpSpPr/>
            <p:nvPr/>
          </p:nvGrpSpPr>
          <p:grpSpPr>
            <a:xfrm>
              <a:off x="0" y="3680051"/>
              <a:ext cx="16800722" cy="1512854"/>
              <a:chOff x="0" y="0"/>
              <a:chExt cx="10749598" cy="967969"/>
            </a:xfrm>
          </p:grpSpPr>
          <p:sp>
            <p:nvSpPr>
              <p:cNvPr id="21" name="Freeform 21">
                <a:extLst>
                  <a:ext uri="{FF2B5EF4-FFF2-40B4-BE49-F238E27FC236}">
                    <a16:creationId xmlns:a16="http://schemas.microsoft.com/office/drawing/2014/main" id="{80484A57-3093-07FC-C80F-5C1C774D5E4D}"/>
                  </a:ext>
                </a:extLst>
              </p:cNvPr>
              <p:cNvSpPr/>
              <p:nvPr/>
            </p:nvSpPr>
            <p:spPr>
              <a:xfrm>
                <a:off x="18034" y="18034"/>
                <a:ext cx="10713466" cy="931926"/>
              </a:xfrm>
              <a:custGeom>
                <a:avLst/>
                <a:gdLst/>
                <a:ahLst/>
                <a:cxnLst/>
                <a:rect l="l" t="t" r="r" b="b"/>
                <a:pathLst>
                  <a:path w="10713466" h="931926">
                    <a:moveTo>
                      <a:pt x="0" y="155321"/>
                    </a:moveTo>
                    <a:cubicBezTo>
                      <a:pt x="0" y="69596"/>
                      <a:pt x="72009" y="0"/>
                      <a:pt x="160782" y="0"/>
                    </a:cubicBezTo>
                    <a:lnTo>
                      <a:pt x="10552684" y="0"/>
                    </a:lnTo>
                    <a:cubicBezTo>
                      <a:pt x="10641457" y="0"/>
                      <a:pt x="10713466" y="69596"/>
                      <a:pt x="10713466" y="155321"/>
                    </a:cubicBezTo>
                    <a:lnTo>
                      <a:pt x="10713466" y="776605"/>
                    </a:lnTo>
                    <a:cubicBezTo>
                      <a:pt x="10713466" y="862330"/>
                      <a:pt x="10641457" y="931926"/>
                      <a:pt x="10552684" y="931926"/>
                    </a:cubicBezTo>
                    <a:lnTo>
                      <a:pt x="160782" y="931926"/>
                    </a:lnTo>
                    <a:cubicBezTo>
                      <a:pt x="72009" y="931926"/>
                      <a:pt x="0" y="862330"/>
                      <a:pt x="0" y="776605"/>
                    </a:cubicBezTo>
                    <a:close/>
                  </a:path>
                </a:pathLst>
              </a:custGeom>
              <a:solidFill>
                <a:srgbClr val="880000"/>
              </a:solidFill>
            </p:spPr>
            <p:txBody>
              <a:bodyPr/>
              <a:lstStyle/>
              <a:p>
                <a:endParaRPr lang="pt-BR" sz="2000">
                  <a:latin typeface="Amx"/>
                </a:endParaRPr>
              </a:p>
            </p:txBody>
          </p:sp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508BAD58-AFE0-93B7-5E26-B42815BC600B}"/>
                  </a:ext>
                </a:extLst>
              </p:cNvPr>
              <p:cNvSpPr/>
              <p:nvPr/>
            </p:nvSpPr>
            <p:spPr>
              <a:xfrm>
                <a:off x="0" y="0"/>
                <a:ext cx="10749535" cy="967994"/>
              </a:xfrm>
              <a:custGeom>
                <a:avLst/>
                <a:gdLst/>
                <a:ahLst/>
                <a:cxnLst/>
                <a:rect l="l" t="t" r="r" b="b"/>
                <a:pathLst>
                  <a:path w="10749535" h="967994">
                    <a:moveTo>
                      <a:pt x="0" y="173355"/>
                    </a:moveTo>
                    <a:cubicBezTo>
                      <a:pt x="0" y="77089"/>
                      <a:pt x="80645" y="0"/>
                      <a:pt x="178816" y="0"/>
                    </a:cubicBezTo>
                    <a:lnTo>
                      <a:pt x="10570718" y="0"/>
                    </a:lnTo>
                    <a:lnTo>
                      <a:pt x="10570718" y="18034"/>
                    </a:lnTo>
                    <a:lnTo>
                      <a:pt x="10570718" y="0"/>
                    </a:lnTo>
                    <a:cubicBezTo>
                      <a:pt x="10668889" y="0"/>
                      <a:pt x="10749535" y="77089"/>
                      <a:pt x="10749535" y="173355"/>
                    </a:cubicBezTo>
                    <a:lnTo>
                      <a:pt x="10731500" y="173355"/>
                    </a:lnTo>
                    <a:lnTo>
                      <a:pt x="10749534" y="173355"/>
                    </a:lnTo>
                    <a:lnTo>
                      <a:pt x="10749534" y="794639"/>
                    </a:lnTo>
                    <a:lnTo>
                      <a:pt x="10731500" y="794639"/>
                    </a:lnTo>
                    <a:lnTo>
                      <a:pt x="10749534" y="794639"/>
                    </a:lnTo>
                    <a:cubicBezTo>
                      <a:pt x="10749534" y="891032"/>
                      <a:pt x="10668889" y="967994"/>
                      <a:pt x="10570718" y="967994"/>
                    </a:cubicBezTo>
                    <a:lnTo>
                      <a:pt x="10570718" y="949960"/>
                    </a:lnTo>
                    <a:lnTo>
                      <a:pt x="10570718" y="967994"/>
                    </a:lnTo>
                    <a:lnTo>
                      <a:pt x="178816" y="967994"/>
                    </a:lnTo>
                    <a:lnTo>
                      <a:pt x="178816" y="949960"/>
                    </a:lnTo>
                    <a:lnTo>
                      <a:pt x="178816" y="967994"/>
                    </a:lnTo>
                    <a:cubicBezTo>
                      <a:pt x="80645" y="967994"/>
                      <a:pt x="0" y="890905"/>
                      <a:pt x="0" y="794639"/>
                    </a:cubicBezTo>
                    <a:lnTo>
                      <a:pt x="0" y="173355"/>
                    </a:lnTo>
                    <a:lnTo>
                      <a:pt x="18034" y="173355"/>
                    </a:lnTo>
                    <a:lnTo>
                      <a:pt x="0" y="173355"/>
                    </a:lnTo>
                    <a:moveTo>
                      <a:pt x="36068" y="173355"/>
                    </a:moveTo>
                    <a:lnTo>
                      <a:pt x="36068" y="794639"/>
                    </a:lnTo>
                    <a:lnTo>
                      <a:pt x="18034" y="794639"/>
                    </a:lnTo>
                    <a:lnTo>
                      <a:pt x="36068" y="794639"/>
                    </a:lnTo>
                    <a:cubicBezTo>
                      <a:pt x="36068" y="869823"/>
                      <a:pt x="99314" y="931926"/>
                      <a:pt x="178816" y="931926"/>
                    </a:cubicBezTo>
                    <a:lnTo>
                      <a:pt x="10570718" y="931926"/>
                    </a:lnTo>
                    <a:cubicBezTo>
                      <a:pt x="10650093" y="931926"/>
                      <a:pt x="10713466" y="869950"/>
                      <a:pt x="10713466" y="794639"/>
                    </a:cubicBezTo>
                    <a:lnTo>
                      <a:pt x="10713466" y="173355"/>
                    </a:lnTo>
                    <a:cubicBezTo>
                      <a:pt x="10713466" y="98171"/>
                      <a:pt x="10650220" y="36068"/>
                      <a:pt x="10570718" y="36068"/>
                    </a:cubicBezTo>
                    <a:lnTo>
                      <a:pt x="178816" y="36068"/>
                    </a:lnTo>
                    <a:lnTo>
                      <a:pt x="178816" y="18034"/>
                    </a:lnTo>
                    <a:lnTo>
                      <a:pt x="178816" y="36068"/>
                    </a:lnTo>
                    <a:cubicBezTo>
                      <a:pt x="99441" y="36068"/>
                      <a:pt x="36068" y="98171"/>
                      <a:pt x="36068" y="173355"/>
                    </a:cubicBezTo>
                    <a:close/>
                  </a:path>
                </a:pathLst>
              </a:custGeom>
              <a:solidFill>
                <a:srgbClr val="880000"/>
              </a:solidFill>
            </p:spPr>
            <p:txBody>
              <a:bodyPr/>
              <a:lstStyle/>
              <a:p>
                <a:endParaRPr lang="pt-BR" sz="2000">
                  <a:latin typeface="Amx"/>
                </a:endParaRPr>
              </a:p>
            </p:txBody>
          </p:sp>
        </p:grpSp>
        <p:grpSp>
          <p:nvGrpSpPr>
            <p:cNvPr id="23" name="Group 23">
              <a:extLst>
                <a:ext uri="{FF2B5EF4-FFF2-40B4-BE49-F238E27FC236}">
                  <a16:creationId xmlns:a16="http://schemas.microsoft.com/office/drawing/2014/main" id="{9FFF68E6-7774-8B74-9AEA-6B54A7291E58}"/>
                </a:ext>
              </a:extLst>
            </p:cNvPr>
            <p:cNvGrpSpPr/>
            <p:nvPr/>
          </p:nvGrpSpPr>
          <p:grpSpPr>
            <a:xfrm>
              <a:off x="-248560" y="3606916"/>
              <a:ext cx="16978202" cy="1514873"/>
              <a:chOff x="-204527" y="-92273"/>
              <a:chExt cx="10863154" cy="969261"/>
            </a:xfrm>
          </p:grpSpPr>
          <p:sp>
            <p:nvSpPr>
              <p:cNvPr id="24" name="Freeform 24">
                <a:extLst>
                  <a:ext uri="{FF2B5EF4-FFF2-40B4-BE49-F238E27FC236}">
                    <a16:creationId xmlns:a16="http://schemas.microsoft.com/office/drawing/2014/main" id="{764769DC-F1C3-E75C-256A-A66582CF1AC6}"/>
                  </a:ext>
                </a:extLst>
              </p:cNvPr>
              <p:cNvSpPr/>
              <p:nvPr/>
            </p:nvSpPr>
            <p:spPr>
              <a:xfrm>
                <a:off x="-204527" y="-92273"/>
                <a:ext cx="10658625" cy="876990"/>
              </a:xfrm>
              <a:custGeom>
                <a:avLst/>
                <a:gdLst/>
                <a:ahLst/>
                <a:cxnLst/>
                <a:rect l="l" t="t" r="r" b="b"/>
                <a:pathLst>
                  <a:path w="10658625" h="876990">
                    <a:moveTo>
                      <a:pt x="0" y="0"/>
                    </a:moveTo>
                    <a:lnTo>
                      <a:pt x="10658625" y="0"/>
                    </a:lnTo>
                    <a:lnTo>
                      <a:pt x="10658625" y="876990"/>
                    </a:lnTo>
                    <a:lnTo>
                      <a:pt x="0" y="876990"/>
                    </a:lnTo>
                    <a:close/>
                  </a:path>
                </a:pathLst>
              </a:custGeom>
              <a:solidFill>
                <a:srgbClr val="880000">
                  <a:alpha val="0"/>
                </a:srgbClr>
              </a:solidFill>
            </p:spPr>
            <p:txBody>
              <a:bodyPr/>
              <a:lstStyle/>
              <a:p>
                <a:endParaRPr lang="pt-BR" sz="2000">
                  <a:latin typeface="Amx"/>
                </a:endParaRPr>
              </a:p>
            </p:txBody>
          </p:sp>
          <p:sp>
            <p:nvSpPr>
              <p:cNvPr id="25" name="TextBox 25">
                <a:extLst>
                  <a:ext uri="{FF2B5EF4-FFF2-40B4-BE49-F238E27FC236}">
                    <a16:creationId xmlns:a16="http://schemas.microsoft.com/office/drawing/2014/main" id="{6757FAE7-BB48-0B6D-AC71-F36E022518EC}"/>
                  </a:ext>
                </a:extLst>
              </p:cNvPr>
              <p:cNvSpPr txBox="1"/>
              <p:nvPr/>
            </p:nvSpPr>
            <p:spPr>
              <a:xfrm>
                <a:off x="0" y="28575"/>
                <a:ext cx="10658627" cy="84841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l">
                  <a:lnSpc>
                    <a:spcPts val="2808"/>
                  </a:lnSpc>
                </a:pPr>
                <a:r>
                  <a:rPr lang="en-US" sz="2800" b="1" dirty="0">
                    <a:solidFill>
                      <a:srgbClr val="FFFFFF"/>
                    </a:solidFill>
                    <a:latin typeface="Amx"/>
                    <a:ea typeface="Source Sans Pro"/>
                    <a:cs typeface="Source Sans Pro"/>
                    <a:sym typeface="Source Sans Pro"/>
                  </a:rPr>
                  <a:t>Investimento </a:t>
                </a:r>
                <a:r>
                  <a:rPr lang="en-US" sz="2800" b="1" dirty="0" err="1">
                    <a:solidFill>
                      <a:srgbClr val="FFFFFF"/>
                    </a:solidFill>
                    <a:latin typeface="Amx"/>
                    <a:ea typeface="Source Sans Pro"/>
                    <a:cs typeface="Source Sans Pro"/>
                    <a:sym typeface="Source Sans Pro"/>
                  </a:rPr>
                  <a:t>Interno</a:t>
                </a:r>
                <a:endParaRPr lang="en-US" sz="2800" b="1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endParaRPr>
              </a:p>
            </p:txBody>
          </p:sp>
        </p:grp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187076A0-EC4D-57AC-0A61-6F5CE4081E92}"/>
                </a:ext>
              </a:extLst>
            </p:cNvPr>
            <p:cNvSpPr txBox="1"/>
            <p:nvPr/>
          </p:nvSpPr>
          <p:spPr>
            <a:xfrm>
              <a:off x="516055" y="5414470"/>
              <a:ext cx="17988041" cy="30274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54038" lvl="2" indent="-118013" algn="l">
                <a:lnSpc>
                  <a:spcPts val="2971"/>
                </a:lnSpc>
                <a:buFont typeface="Arial"/>
                <a:buChar char="⚬"/>
              </a:pP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 Bold"/>
                  <a:cs typeface="Source Sans Pro Bold"/>
                  <a:sym typeface="Source Sans Pro Bold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 Bold"/>
                  <a:cs typeface="Source Sans Pro Bold"/>
                  <a:sym typeface="Source Sans Pro Bold"/>
                </a:rPr>
                <a:t>Associados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 Bold"/>
                  <a:cs typeface="Source Sans Pro Bold"/>
                  <a:sym typeface="Source Sans Pro Bold"/>
                </a:rPr>
                <a:t>: </a:t>
              </a:r>
              <a:r>
                <a:rPr lang="pt-BR" sz="2000" dirty="0">
                  <a:solidFill>
                    <a:srgbClr val="FFFFFF"/>
                  </a:solidFill>
                  <a:latin typeface="Amx"/>
                  <a:ea typeface="Source Sans Pro Bold"/>
                  <a:cs typeface="Source Sans Pro Bold"/>
                  <a:sym typeface="Source Sans Pro Bold"/>
                </a:rPr>
                <a:t>Investimento para os 3 dias do CBTD - R$ 3.975,00 por pessoa</a:t>
              </a:r>
            </a:p>
            <a:p>
              <a:pPr marL="354038" lvl="2" indent="-118013">
                <a:lnSpc>
                  <a:spcPts val="2971"/>
                </a:lnSpc>
                <a:buFont typeface="Arial"/>
                <a:buChar char="⚬"/>
              </a:pP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 Bold"/>
                  <a:cs typeface="Source Sans Pro Bold"/>
                  <a:sym typeface="Source Sans Pro Bold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 Bold"/>
                  <a:cs typeface="Source Sans Pro Bold"/>
                  <a:sym typeface="Source Sans Pro Bold"/>
                </a:rPr>
                <a:t>Não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 Bold"/>
                  <a:cs typeface="Source Sans Pro Bold"/>
                  <a:sym typeface="Source Sans Pro Bold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Amx"/>
                  <a:ea typeface="Source Sans Pro Bold"/>
                  <a:cs typeface="Source Sans Pro Bold"/>
                  <a:sym typeface="Source Sans Pro Bold"/>
                </a:rPr>
                <a:t>Associados</a:t>
              </a:r>
              <a:r>
                <a:rPr lang="en-US" sz="2000" dirty="0">
                  <a:solidFill>
                    <a:srgbClr val="FFFFFF"/>
                  </a:solidFill>
                  <a:latin typeface="Amx"/>
                  <a:ea typeface="Source Sans Pro Bold"/>
                  <a:cs typeface="Source Sans Pro Bold"/>
                  <a:sym typeface="Source Sans Pro Bold"/>
                </a:rPr>
                <a:t>: </a:t>
              </a:r>
              <a:r>
                <a:rPr lang="pt-BR" sz="2000" dirty="0">
                  <a:solidFill>
                    <a:srgbClr val="FFFFFF"/>
                  </a:solidFill>
                  <a:latin typeface="Amx"/>
                  <a:ea typeface="Source Sans Pro Bold"/>
                  <a:cs typeface="Source Sans Pro Bold"/>
                  <a:sym typeface="Source Sans Pro Bold"/>
                </a:rPr>
                <a:t>Investimento para os 3 dias do CBTD - R$ R$ 7.950,00 por pessoa</a:t>
              </a:r>
            </a:p>
            <a:p>
              <a:pPr marL="354038" lvl="2" indent="-118013">
                <a:lnSpc>
                  <a:spcPts val="2971"/>
                </a:lnSpc>
                <a:buFont typeface="Arial"/>
                <a:buChar char="⚬"/>
              </a:pPr>
              <a:r>
                <a:rPr lang="pt-BR" sz="2000" dirty="0">
                  <a:solidFill>
                    <a:srgbClr val="FFFFFF"/>
                  </a:solidFill>
                  <a:latin typeface="Amx"/>
                  <a:ea typeface="Source Sans Pro Bold"/>
                  <a:cs typeface="Source Sans Pro"/>
                  <a:sym typeface="Source Sans Pro Bold"/>
                </a:rPr>
                <a:t> Valores de Lote 3 até </a:t>
              </a:r>
              <a:r>
                <a:rPr lang="pt-BR" sz="2000" dirty="0">
                  <a:solidFill>
                    <a:schemeClr val="bg1"/>
                  </a:solidFill>
                  <a:latin typeface="Amx"/>
                  <a:ea typeface="Source Sans Pro Bold"/>
                  <a:cs typeface="Source Sans Pro"/>
                  <a:sym typeface="Source Sans Pro Bold"/>
                </a:rPr>
                <a:t>20/5. após </a:t>
              </a:r>
              <a:r>
                <a:rPr lang="pt-BR" sz="2000" dirty="0" err="1">
                  <a:solidFill>
                    <a:schemeClr val="bg1"/>
                  </a:solidFill>
                  <a:latin typeface="Amx"/>
                  <a:ea typeface="Source Sans Pro Bold"/>
                  <a:cs typeface="Source Sans Pro"/>
                  <a:sym typeface="Source Sans Pro Bold"/>
                </a:rPr>
                <a:t>Ass</a:t>
              </a:r>
              <a:r>
                <a:rPr lang="pt-BR" sz="2000" dirty="0">
                  <a:solidFill>
                    <a:schemeClr val="bg1"/>
                  </a:solidFill>
                  <a:latin typeface="Amx"/>
                  <a:ea typeface="Source Sans Pro Bold"/>
                  <a:cs typeface="Source Sans Pro"/>
                  <a:sym typeface="Source Sans Pro Bold"/>
                </a:rPr>
                <a:t>: </a:t>
              </a:r>
              <a:r>
                <a:rPr lang="pt-BR" sz="2000" dirty="0">
                  <a:solidFill>
                    <a:schemeClr val="bg1"/>
                  </a:solidFill>
                  <a:latin typeface="Amx"/>
                </a:rPr>
                <a:t>4.470,00 e Não </a:t>
              </a:r>
              <a:r>
                <a:rPr lang="pt-BR" sz="2000" dirty="0" err="1">
                  <a:solidFill>
                    <a:schemeClr val="bg1"/>
                  </a:solidFill>
                  <a:latin typeface="Amx"/>
                </a:rPr>
                <a:t>Ass</a:t>
              </a:r>
              <a:r>
                <a:rPr lang="pt-BR" sz="2000" dirty="0">
                  <a:solidFill>
                    <a:schemeClr val="bg1"/>
                  </a:solidFill>
                  <a:latin typeface="Amx"/>
                </a:rPr>
                <a:t>: R$ 8.940,00</a:t>
              </a:r>
            </a:p>
            <a:p>
              <a:pPr marL="354038" lvl="2" indent="-118013">
                <a:lnSpc>
                  <a:spcPts val="2971"/>
                </a:lnSpc>
                <a:buFont typeface="Arial"/>
                <a:buChar char="⚬"/>
              </a:pPr>
              <a:r>
                <a:rPr lang="pt-BR" sz="2000" dirty="0">
                  <a:solidFill>
                    <a:schemeClr val="bg1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pt-BR" sz="2000" dirty="0" err="1">
                  <a:solidFill>
                    <a:schemeClr val="bg1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Logistica</a:t>
              </a:r>
              <a:r>
                <a:rPr lang="pt-BR" sz="2000" dirty="0">
                  <a:solidFill>
                    <a:schemeClr val="bg1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: Aprox. 2.000 </a:t>
              </a:r>
            </a:p>
            <a:p>
              <a:pPr marL="354038" lvl="2" indent="-118013">
                <a:lnSpc>
                  <a:spcPts val="2971"/>
                </a:lnSpc>
                <a:buFont typeface="Arial"/>
                <a:buChar char="⚬"/>
              </a:pPr>
              <a:r>
                <a:rPr lang="pt-BR" sz="2000" dirty="0">
                  <a:solidFill>
                    <a:schemeClr val="bg1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Total (</a:t>
              </a:r>
              <a:r>
                <a:rPr lang="pt-BR" sz="2000" dirty="0" err="1">
                  <a:solidFill>
                    <a:schemeClr val="bg1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abr</a:t>
              </a:r>
              <a:r>
                <a:rPr lang="pt-BR" sz="2000" dirty="0">
                  <a:solidFill>
                    <a:schemeClr val="bg1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/26) por pessoa: ~6.470,00 por pessoa </a:t>
              </a:r>
            </a:p>
            <a:p>
              <a:pPr marL="354038" lvl="2" indent="-118013">
                <a:lnSpc>
                  <a:spcPts val="2971"/>
                </a:lnSpc>
                <a:buFont typeface="Arial"/>
                <a:buChar char="⚬"/>
              </a:pPr>
              <a:r>
                <a:rPr lang="pt-BR" sz="2000" dirty="0">
                  <a:solidFill>
                    <a:schemeClr val="bg1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HOJE (13/05) – Temos </a:t>
              </a:r>
              <a:r>
                <a:rPr lang="pt-BR" sz="2000" dirty="0" err="1">
                  <a:solidFill>
                    <a:schemeClr val="bg1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Logisticas</a:t>
              </a:r>
              <a:r>
                <a:rPr lang="pt-BR" sz="2000" dirty="0">
                  <a:solidFill>
                    <a:schemeClr val="bg1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dos TC|HUB – 2 pessoas e </a:t>
              </a:r>
              <a:r>
                <a:rPr lang="pt-BR" sz="2000" dirty="0" err="1">
                  <a:solidFill>
                    <a:schemeClr val="bg1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coords</a:t>
              </a:r>
              <a:r>
                <a:rPr lang="pt-BR" sz="2000" dirty="0">
                  <a:solidFill>
                    <a:schemeClr val="bg1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regionais</a:t>
              </a:r>
            </a:p>
          </p:txBody>
        </p:sp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1FE14ECF-8C0E-7076-F79D-2BF3C746FA06}"/>
              </a:ext>
            </a:extLst>
          </p:cNvPr>
          <p:cNvGrpSpPr/>
          <p:nvPr/>
        </p:nvGrpSpPr>
        <p:grpSpPr>
          <a:xfrm>
            <a:off x="2977333" y="3028752"/>
            <a:ext cx="12493907" cy="1027994"/>
            <a:chOff x="0" y="0"/>
            <a:chExt cx="10658627" cy="876988"/>
          </a:xfrm>
        </p:grpSpPr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0FB8F305-D043-30A7-4343-4A225002AE26}"/>
                </a:ext>
              </a:extLst>
            </p:cNvPr>
            <p:cNvSpPr/>
            <p:nvPr/>
          </p:nvSpPr>
          <p:spPr>
            <a:xfrm>
              <a:off x="0" y="0"/>
              <a:ext cx="10658625" cy="876990"/>
            </a:xfrm>
            <a:custGeom>
              <a:avLst/>
              <a:gdLst/>
              <a:ahLst/>
              <a:cxnLst/>
              <a:rect l="l" t="t" r="r" b="b"/>
              <a:pathLst>
                <a:path w="10658625" h="876990">
                  <a:moveTo>
                    <a:pt x="0" y="0"/>
                  </a:moveTo>
                  <a:lnTo>
                    <a:pt x="10658625" y="0"/>
                  </a:lnTo>
                  <a:lnTo>
                    <a:pt x="10658625" y="876990"/>
                  </a:lnTo>
                  <a:lnTo>
                    <a:pt x="0" y="876990"/>
                  </a:lnTo>
                  <a:close/>
                </a:path>
              </a:pathLst>
            </a:custGeom>
            <a:blipFill>
              <a:blip r:embed="rId7">
                <a:alphaModFix amt="0"/>
              </a:blip>
              <a:stretch>
                <a:fillRect t="-186814" b="-186814"/>
              </a:stretch>
            </a:blipFill>
          </p:spPr>
          <p:txBody>
            <a:bodyPr/>
            <a:lstStyle/>
            <a:p>
              <a:endParaRPr lang="pt-BR" sz="2800" b="1">
                <a:latin typeface="Amx"/>
              </a:endParaRPr>
            </a:p>
          </p:txBody>
        </p:sp>
        <p:sp>
          <p:nvSpPr>
            <p:cNvPr id="29" name="TextBox 29">
              <a:extLst>
                <a:ext uri="{FF2B5EF4-FFF2-40B4-BE49-F238E27FC236}">
                  <a16:creationId xmlns:a16="http://schemas.microsoft.com/office/drawing/2014/main" id="{A3EBA188-43C9-53E2-E0BF-6857835D74DA}"/>
                </a:ext>
              </a:extLst>
            </p:cNvPr>
            <p:cNvSpPr txBox="1"/>
            <p:nvPr/>
          </p:nvSpPr>
          <p:spPr>
            <a:xfrm>
              <a:off x="0" y="28575"/>
              <a:ext cx="10658627" cy="84841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023"/>
                </a:lnSpc>
              </a:pPr>
              <a:r>
                <a:rPr lang="en-US" sz="2800" b="1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Custo</a:t>
              </a:r>
              <a:r>
                <a:rPr lang="en-US" sz="2800" b="1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2800" b="1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por</a:t>
              </a:r>
              <a:r>
                <a:rPr lang="en-US" sz="2800" b="1" dirty="0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2800" b="1" dirty="0" err="1">
                  <a:solidFill>
                    <a:srgbClr val="FFFFFF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consultoria</a:t>
              </a:r>
              <a:endParaRPr lang="en-US" sz="2800" b="1" dirty="0">
                <a:solidFill>
                  <a:srgbClr val="FFFFFF"/>
                </a:solidFill>
                <a:latin typeface="Amx"/>
                <a:ea typeface="Source Sans Pro"/>
                <a:cs typeface="Source Sans Pro"/>
                <a:sym typeface="Source Sans Pr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04905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E03BAA-1D3B-2D35-5488-8961700FB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04DEB10-FB9A-EBAE-D9A9-EE9A504CD344}"/>
              </a:ext>
            </a:extLst>
          </p:cNvPr>
          <p:cNvGrpSpPr/>
          <p:nvPr/>
        </p:nvGrpSpPr>
        <p:grpSpPr>
          <a:xfrm>
            <a:off x="0" y="-95286"/>
            <a:ext cx="18620018" cy="10477571"/>
            <a:chOff x="0" y="0"/>
            <a:chExt cx="24384000" cy="1372099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F4E69FD-4749-8F47-2454-B9AB8ED88F0B}"/>
                </a:ext>
              </a:extLst>
            </p:cNvPr>
            <p:cNvSpPr/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8" r="-18"/>
              </a:stretch>
            </a:blipFill>
          </p:spPr>
          <p:txBody>
            <a:bodyPr/>
            <a:lstStyle/>
            <a:p>
              <a:endParaRPr lang="pt-BR" sz="1600">
                <a:latin typeface="Amx"/>
              </a:endParaRPr>
            </a:p>
          </p:txBody>
        </p:sp>
      </p:grpSp>
      <p:sp>
        <p:nvSpPr>
          <p:cNvPr id="4" name="AutoShape 4">
            <a:extLst>
              <a:ext uri="{FF2B5EF4-FFF2-40B4-BE49-F238E27FC236}">
                <a16:creationId xmlns:a16="http://schemas.microsoft.com/office/drawing/2014/main" id="{25F38186-3E00-AAFF-D8C3-CC98599DCD50}"/>
              </a:ext>
            </a:extLst>
          </p:cNvPr>
          <p:cNvSpPr/>
          <p:nvPr/>
        </p:nvSpPr>
        <p:spPr>
          <a:xfrm rot="-5400000">
            <a:off x="1490186" y="6118900"/>
            <a:ext cx="837248" cy="0"/>
          </a:xfrm>
          <a:prstGeom prst="line">
            <a:avLst/>
          </a:prstGeom>
          <a:ln w="76200" cap="flat">
            <a:solidFill>
              <a:srgbClr val="DA291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5" name="AutoShape 5">
            <a:extLst>
              <a:ext uri="{FF2B5EF4-FFF2-40B4-BE49-F238E27FC236}">
                <a16:creationId xmlns:a16="http://schemas.microsoft.com/office/drawing/2014/main" id="{F1751286-F5AB-6817-6221-470B718ED120}"/>
              </a:ext>
            </a:extLst>
          </p:cNvPr>
          <p:cNvSpPr/>
          <p:nvPr/>
        </p:nvSpPr>
        <p:spPr>
          <a:xfrm>
            <a:off x="1880790" y="6073934"/>
            <a:ext cx="14498400" cy="0"/>
          </a:xfrm>
          <a:prstGeom prst="line">
            <a:avLst/>
          </a:prstGeom>
          <a:ln w="76200" cap="flat">
            <a:solidFill>
              <a:srgbClr val="DA291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ADE3423C-08D8-352C-DD57-A114162B507B}"/>
              </a:ext>
            </a:extLst>
          </p:cNvPr>
          <p:cNvSpPr txBox="1"/>
          <p:nvPr/>
        </p:nvSpPr>
        <p:spPr>
          <a:xfrm>
            <a:off x="12076876" y="2727872"/>
            <a:ext cx="3395918" cy="19005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99"/>
              </a:lnSpc>
            </a:pPr>
            <a:r>
              <a:rPr lang="en-US" sz="2199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2027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Matriz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e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Regionais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–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Projetos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que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valem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a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inscrição</a:t>
            </a:r>
            <a:endParaRPr lang="en-US" sz="1600" spc="65" dirty="0">
              <a:solidFill>
                <a:srgbClr val="FFFFFF"/>
              </a:solidFill>
              <a:latin typeface="Amx"/>
              <a:ea typeface="Aileron"/>
              <a:cs typeface="Aileron"/>
              <a:sym typeface="Ailero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Treinamento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na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formatação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do Estilo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edital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da CBTD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Reframe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formatação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dos cases para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apresentar</a:t>
            </a:r>
            <a:endParaRPr lang="en-US" sz="2199" spc="65" dirty="0">
              <a:solidFill>
                <a:srgbClr val="FFFFFF"/>
              </a:solidFill>
              <a:latin typeface="Amx"/>
              <a:ea typeface="Aileron"/>
              <a:cs typeface="Aileron"/>
              <a:sym typeface="Aileron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29B18ED1-B508-3F57-8AD0-B5039C761082}"/>
              </a:ext>
            </a:extLst>
          </p:cNvPr>
          <p:cNvSpPr txBox="1"/>
          <p:nvPr/>
        </p:nvSpPr>
        <p:spPr>
          <a:xfrm>
            <a:off x="14391028" y="6487646"/>
            <a:ext cx="4132831" cy="35548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99"/>
              </a:lnSpc>
            </a:pPr>
            <a:r>
              <a:rPr lang="en-US" sz="2199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2027</a:t>
            </a:r>
          </a:p>
          <a:p>
            <a:pPr algn="ctr">
              <a:lnSpc>
                <a:spcPts val="3299"/>
              </a:lnSpc>
            </a:pP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Expectativa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Analistas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já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com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conhecimento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de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congressos</a:t>
            </a:r>
            <a:endParaRPr lang="en-US" sz="1600" spc="65" dirty="0">
              <a:solidFill>
                <a:srgbClr val="FFFFFF"/>
              </a:solidFill>
              <a:latin typeface="Amx"/>
              <a:ea typeface="Aileron"/>
              <a:cs typeface="Aileron"/>
              <a:sym typeface="Ailero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Planejamento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de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funções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por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tarefa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(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palestrante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,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congressista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, expositor)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spc="65" dirty="0">
              <a:solidFill>
                <a:srgbClr val="FFFFFF"/>
              </a:solidFill>
              <a:latin typeface="Amx"/>
              <a:ea typeface="Aileron"/>
              <a:cs typeface="Aileron"/>
              <a:sym typeface="Ailero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Expectativa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de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ideação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,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participação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dos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analistas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por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meretrimento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(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pertencimento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da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área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,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impacto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Gerado e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profissionalização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. (Ex: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indicação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ao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menos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1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analista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por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regional))</a:t>
            </a: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1890869A-F103-3CCD-4FE7-E3E43DB03CB9}"/>
              </a:ext>
            </a:extLst>
          </p:cNvPr>
          <p:cNvSpPr/>
          <p:nvPr/>
        </p:nvSpPr>
        <p:spPr>
          <a:xfrm rot="-5400000">
            <a:off x="3901432" y="6118900"/>
            <a:ext cx="837248" cy="0"/>
          </a:xfrm>
          <a:prstGeom prst="line">
            <a:avLst/>
          </a:prstGeom>
          <a:ln w="76200" cap="flat">
            <a:solidFill>
              <a:srgbClr val="DA291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0D16A90F-9796-1A3D-49F3-059CFD6E2928}"/>
              </a:ext>
            </a:extLst>
          </p:cNvPr>
          <p:cNvSpPr/>
          <p:nvPr/>
        </p:nvSpPr>
        <p:spPr>
          <a:xfrm rot="-5400000">
            <a:off x="6312677" y="6118900"/>
            <a:ext cx="837248" cy="0"/>
          </a:xfrm>
          <a:prstGeom prst="line">
            <a:avLst/>
          </a:prstGeom>
          <a:ln w="76200" cap="flat">
            <a:solidFill>
              <a:srgbClr val="DA291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10" name="AutoShape 10">
            <a:extLst>
              <a:ext uri="{FF2B5EF4-FFF2-40B4-BE49-F238E27FC236}">
                <a16:creationId xmlns:a16="http://schemas.microsoft.com/office/drawing/2014/main" id="{65B8EFB9-61E9-354C-8BDB-0896964C983D}"/>
              </a:ext>
            </a:extLst>
          </p:cNvPr>
          <p:cNvSpPr/>
          <p:nvPr/>
        </p:nvSpPr>
        <p:spPr>
          <a:xfrm rot="-5400000">
            <a:off x="8723922" y="6118900"/>
            <a:ext cx="837248" cy="0"/>
          </a:xfrm>
          <a:prstGeom prst="line">
            <a:avLst/>
          </a:prstGeom>
          <a:ln w="76200" cap="flat">
            <a:solidFill>
              <a:srgbClr val="DA291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11" name="AutoShape 11">
            <a:extLst>
              <a:ext uri="{FF2B5EF4-FFF2-40B4-BE49-F238E27FC236}">
                <a16:creationId xmlns:a16="http://schemas.microsoft.com/office/drawing/2014/main" id="{AA1C826C-35AD-DC96-E3B4-5F4685304737}"/>
              </a:ext>
            </a:extLst>
          </p:cNvPr>
          <p:cNvSpPr/>
          <p:nvPr/>
        </p:nvSpPr>
        <p:spPr>
          <a:xfrm rot="-5400000">
            <a:off x="11135167" y="6118900"/>
            <a:ext cx="837248" cy="0"/>
          </a:xfrm>
          <a:prstGeom prst="line">
            <a:avLst/>
          </a:prstGeom>
          <a:ln w="76200" cap="flat">
            <a:solidFill>
              <a:srgbClr val="DA291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12" name="AutoShape 12">
            <a:extLst>
              <a:ext uri="{FF2B5EF4-FFF2-40B4-BE49-F238E27FC236}">
                <a16:creationId xmlns:a16="http://schemas.microsoft.com/office/drawing/2014/main" id="{E098D535-8506-ABB1-0133-1D501CBB98DD}"/>
              </a:ext>
            </a:extLst>
          </p:cNvPr>
          <p:cNvSpPr/>
          <p:nvPr/>
        </p:nvSpPr>
        <p:spPr>
          <a:xfrm rot="-5400000">
            <a:off x="13546413" y="6118900"/>
            <a:ext cx="837248" cy="0"/>
          </a:xfrm>
          <a:prstGeom prst="line">
            <a:avLst/>
          </a:prstGeom>
          <a:ln w="76200" cap="flat">
            <a:solidFill>
              <a:srgbClr val="DA291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1F8240CD-FBBB-B16D-45BB-A39DA89FFFF7}"/>
              </a:ext>
            </a:extLst>
          </p:cNvPr>
          <p:cNvGrpSpPr/>
          <p:nvPr/>
        </p:nvGrpSpPr>
        <p:grpSpPr>
          <a:xfrm>
            <a:off x="3883323" y="6508274"/>
            <a:ext cx="880110" cy="880110"/>
            <a:chOff x="0" y="0"/>
            <a:chExt cx="812800" cy="812800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7FE0694C-1C8A-0407-4562-C2F71ABD405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A291C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62973F4E-09AF-7CA6-1F31-083FE3C99AD2}"/>
                </a:ext>
              </a:extLst>
            </p:cNvPr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00"/>
                </a:lnSpc>
              </a:pPr>
              <a:r>
                <a:rPr lang="en-US" sz="3200" spc="96">
                  <a:solidFill>
                    <a:srgbClr val="FFFFFF"/>
                  </a:solidFill>
                  <a:latin typeface="Amx"/>
                  <a:ea typeface="Aileron"/>
                  <a:cs typeface="Aileron"/>
                  <a:sym typeface="Aileron"/>
                </a:rPr>
                <a:t>2</a:t>
              </a:r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62112252-6564-3C84-D699-1873150295D9}"/>
              </a:ext>
            </a:extLst>
          </p:cNvPr>
          <p:cNvGrpSpPr/>
          <p:nvPr/>
        </p:nvGrpSpPr>
        <p:grpSpPr>
          <a:xfrm>
            <a:off x="8703945" y="6508274"/>
            <a:ext cx="880110" cy="880110"/>
            <a:chOff x="0" y="0"/>
            <a:chExt cx="812800" cy="812800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71E69D38-67A1-59FF-2FC7-B691D1C5249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80000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C2C955AC-B4E0-56B0-8F53-0065A70E99E7}"/>
                </a:ext>
              </a:extLst>
            </p:cNvPr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00"/>
                </a:lnSpc>
              </a:pPr>
              <a:r>
                <a:rPr lang="en-US" sz="3200" spc="96">
                  <a:solidFill>
                    <a:srgbClr val="FFFFFF"/>
                  </a:solidFill>
                  <a:latin typeface="Amx"/>
                  <a:ea typeface="Aileron"/>
                  <a:cs typeface="Aileron"/>
                  <a:sym typeface="Aileron"/>
                </a:rPr>
                <a:t>4</a:t>
              </a:r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9E96E751-FAD6-3174-0518-ED092D153A3F}"/>
              </a:ext>
            </a:extLst>
          </p:cNvPr>
          <p:cNvGrpSpPr/>
          <p:nvPr/>
        </p:nvGrpSpPr>
        <p:grpSpPr>
          <a:xfrm>
            <a:off x="13524567" y="6508274"/>
            <a:ext cx="880110" cy="880110"/>
            <a:chOff x="0" y="0"/>
            <a:chExt cx="812800" cy="812800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BD270CFD-A7F4-A7EA-51A4-D2A722C987D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A291C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1767112B-2F56-0CE6-65EF-20FD9C8B9C64}"/>
                </a:ext>
              </a:extLst>
            </p:cNvPr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00"/>
                </a:lnSpc>
              </a:pPr>
              <a:r>
                <a:rPr lang="en-US" sz="3200" spc="96">
                  <a:solidFill>
                    <a:srgbClr val="FFFFFF"/>
                  </a:solidFill>
                  <a:latin typeface="Amx"/>
                  <a:ea typeface="Aileron"/>
                  <a:cs typeface="Aileron"/>
                  <a:sym typeface="Aileron"/>
                </a:rPr>
                <a:t>6</a:t>
              </a:r>
            </a:p>
          </p:txBody>
        </p:sp>
      </p:grpSp>
      <p:sp>
        <p:nvSpPr>
          <p:cNvPr id="22" name="AutoShape 22">
            <a:extLst>
              <a:ext uri="{FF2B5EF4-FFF2-40B4-BE49-F238E27FC236}">
                <a16:creationId xmlns:a16="http://schemas.microsoft.com/office/drawing/2014/main" id="{59BEBB37-854A-82E3-657C-D6EB9C813B61}"/>
              </a:ext>
            </a:extLst>
          </p:cNvPr>
          <p:cNvSpPr/>
          <p:nvPr/>
        </p:nvSpPr>
        <p:spPr>
          <a:xfrm rot="-5400000">
            <a:off x="15957658" y="6118900"/>
            <a:ext cx="837248" cy="0"/>
          </a:xfrm>
          <a:prstGeom prst="line">
            <a:avLst/>
          </a:prstGeom>
          <a:ln w="76200" cap="flat">
            <a:solidFill>
              <a:srgbClr val="DA291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F5A02F63-E017-14A5-5868-5C2061681461}"/>
              </a:ext>
            </a:extLst>
          </p:cNvPr>
          <p:cNvGrpSpPr/>
          <p:nvPr/>
        </p:nvGrpSpPr>
        <p:grpSpPr>
          <a:xfrm>
            <a:off x="1473013" y="4921091"/>
            <a:ext cx="880110" cy="880110"/>
            <a:chOff x="0" y="0"/>
            <a:chExt cx="812800" cy="812800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FCF2B430-139E-0237-8204-CEB0FA8BD76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A291C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E36FB38E-4900-B2FE-D6E6-96F94ECE8F00}"/>
                </a:ext>
              </a:extLst>
            </p:cNvPr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00"/>
                </a:lnSpc>
              </a:pPr>
              <a:r>
                <a:rPr lang="en-US" sz="3200" spc="96">
                  <a:solidFill>
                    <a:srgbClr val="FFFFFF"/>
                  </a:solidFill>
                  <a:latin typeface="Amx"/>
                  <a:ea typeface="Aileron"/>
                  <a:cs typeface="Aileron"/>
                  <a:sym typeface="Aileron"/>
                </a:rPr>
                <a:t>1</a:t>
              </a:r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44AD8397-E7C5-6C54-30A5-415762241AF5}"/>
              </a:ext>
            </a:extLst>
          </p:cNvPr>
          <p:cNvGrpSpPr/>
          <p:nvPr/>
        </p:nvGrpSpPr>
        <p:grpSpPr>
          <a:xfrm>
            <a:off x="6293634" y="4921091"/>
            <a:ext cx="880110" cy="880110"/>
            <a:chOff x="0" y="0"/>
            <a:chExt cx="812800" cy="812800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646351B2-D26C-7D9E-51B6-DC15830517C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80000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14229228-4B9F-D64F-C0F5-D7B528477D38}"/>
                </a:ext>
              </a:extLst>
            </p:cNvPr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00"/>
                </a:lnSpc>
              </a:pPr>
              <a:r>
                <a:rPr lang="en-US" sz="3200" spc="96">
                  <a:solidFill>
                    <a:srgbClr val="FFFFFF"/>
                  </a:solidFill>
                  <a:latin typeface="Amx"/>
                  <a:ea typeface="Aileron"/>
                  <a:cs typeface="Aileron"/>
                  <a:sym typeface="Aileron"/>
                </a:rPr>
                <a:t>3</a:t>
              </a:r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94FB77C0-9064-EDA5-848A-3D71B34FD9C9}"/>
              </a:ext>
            </a:extLst>
          </p:cNvPr>
          <p:cNvGrpSpPr/>
          <p:nvPr/>
        </p:nvGrpSpPr>
        <p:grpSpPr>
          <a:xfrm>
            <a:off x="11114256" y="4921091"/>
            <a:ext cx="880110" cy="880110"/>
            <a:chOff x="0" y="0"/>
            <a:chExt cx="812800" cy="812800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8616AF76-AF95-1010-23B5-D10082F44AC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80000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5DEAA008-3B02-635F-5CAF-AB8DE53F78D9}"/>
                </a:ext>
              </a:extLst>
            </p:cNvPr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00"/>
                </a:lnSpc>
              </a:pPr>
              <a:r>
                <a:rPr lang="en-US" sz="3200" spc="96">
                  <a:solidFill>
                    <a:srgbClr val="FFFFFF"/>
                  </a:solidFill>
                  <a:latin typeface="Amx"/>
                  <a:ea typeface="Aileron"/>
                  <a:cs typeface="Aileron"/>
                  <a:sym typeface="Aileron"/>
                </a:rPr>
                <a:t>5</a:t>
              </a:r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D08C19BE-17D5-3199-928F-65B6D0742881}"/>
              </a:ext>
            </a:extLst>
          </p:cNvPr>
          <p:cNvGrpSpPr/>
          <p:nvPr/>
        </p:nvGrpSpPr>
        <p:grpSpPr>
          <a:xfrm>
            <a:off x="15934877" y="4921091"/>
            <a:ext cx="880110" cy="880110"/>
            <a:chOff x="0" y="0"/>
            <a:chExt cx="812800" cy="812800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8E25A552-9E33-4E5A-DF0E-BE0796C614B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A291C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49896B21-36F9-506C-4C95-78C2BD1ADC60}"/>
                </a:ext>
              </a:extLst>
            </p:cNvPr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00"/>
                </a:lnSpc>
              </a:pPr>
              <a:r>
                <a:rPr lang="en-US" sz="3200" spc="96">
                  <a:solidFill>
                    <a:srgbClr val="FFFFFF"/>
                  </a:solidFill>
                  <a:latin typeface="Amx"/>
                  <a:ea typeface="Aileron"/>
                  <a:cs typeface="Aileron"/>
                  <a:sym typeface="Aileron"/>
                </a:rPr>
                <a:t>7</a:t>
              </a:r>
            </a:p>
          </p:txBody>
        </p:sp>
      </p:grpSp>
      <p:grpSp>
        <p:nvGrpSpPr>
          <p:cNvPr id="35" name="Group 35">
            <a:extLst>
              <a:ext uri="{FF2B5EF4-FFF2-40B4-BE49-F238E27FC236}">
                <a16:creationId xmlns:a16="http://schemas.microsoft.com/office/drawing/2014/main" id="{7110646C-BB90-FFFB-9174-B4CDF4A24ED8}"/>
              </a:ext>
            </a:extLst>
          </p:cNvPr>
          <p:cNvGrpSpPr/>
          <p:nvPr/>
        </p:nvGrpSpPr>
        <p:grpSpPr>
          <a:xfrm>
            <a:off x="2868835" y="505581"/>
            <a:ext cx="12426358" cy="1744390"/>
            <a:chOff x="-240016" y="-821952"/>
            <a:chExt cx="16568477" cy="2325853"/>
          </a:xfrm>
        </p:grpSpPr>
        <p:sp>
          <p:nvSpPr>
            <p:cNvPr id="36" name="TextBox 36">
              <a:extLst>
                <a:ext uri="{FF2B5EF4-FFF2-40B4-BE49-F238E27FC236}">
                  <a16:creationId xmlns:a16="http://schemas.microsoft.com/office/drawing/2014/main" id="{4DE5A76F-5589-DE13-BE2D-D97AA0B23879}"/>
                </a:ext>
              </a:extLst>
            </p:cNvPr>
            <p:cNvSpPr txBox="1"/>
            <p:nvPr/>
          </p:nvSpPr>
          <p:spPr>
            <a:xfrm>
              <a:off x="-240016" y="-821952"/>
              <a:ext cx="16328461" cy="18092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60"/>
                </a:lnSpc>
              </a:pPr>
              <a:r>
                <a:rPr lang="en-US" sz="4200" b="1" spc="126" dirty="0">
                  <a:solidFill>
                    <a:srgbClr val="FFFFFF"/>
                  </a:solidFill>
                  <a:latin typeface="Amx"/>
                  <a:ea typeface="ITC Franklin Gothic LT Semi-Bold"/>
                  <a:cs typeface="ITC Franklin Gothic LT Semi-Bold"/>
                  <a:sym typeface="ITC Franklin Gothic LT Semi-Bold"/>
                </a:rPr>
                <a:t>TIMELINE - TC </a:t>
              </a:r>
              <a:r>
                <a:rPr lang="en-US" sz="4200" b="1" spc="126" dirty="0" err="1">
                  <a:solidFill>
                    <a:srgbClr val="FFFFFF"/>
                  </a:solidFill>
                  <a:latin typeface="Amx"/>
                  <a:ea typeface="ITC Franklin Gothic LT Semi-Bold"/>
                  <a:cs typeface="ITC Franklin Gothic LT Semi-Bold"/>
                  <a:sym typeface="ITC Franklin Gothic LT Semi-Bold"/>
                </a:rPr>
                <a:t>na_CBTD</a:t>
              </a:r>
              <a:r>
                <a:rPr lang="en-US" sz="4200" b="1" spc="126" dirty="0">
                  <a:solidFill>
                    <a:srgbClr val="FFFFFF"/>
                  </a:solidFill>
                  <a:latin typeface="Amx"/>
                  <a:ea typeface="ITC Franklin Gothic LT Semi-Bold"/>
                  <a:cs typeface="ITC Franklin Gothic LT Semi-Bold"/>
                  <a:sym typeface="ITC Franklin Gothic LT Semi-Bold"/>
                </a:rPr>
                <a:t> </a:t>
              </a:r>
            </a:p>
            <a:p>
              <a:pPr algn="ctr">
                <a:lnSpc>
                  <a:spcPts val="5460"/>
                </a:lnSpc>
              </a:pPr>
              <a:r>
                <a:rPr lang="en-US" sz="2800" b="1" spc="126" dirty="0">
                  <a:solidFill>
                    <a:srgbClr val="FFFFFF"/>
                  </a:solidFill>
                  <a:latin typeface="Amx"/>
                  <a:ea typeface="ITC Franklin Gothic LT Semi-Bold"/>
                  <a:cs typeface="ITC Franklin Gothic LT Semi-Bold"/>
                  <a:sym typeface="ITC Franklin Gothic LT Semi-Bold"/>
                </a:rPr>
                <a:t>COBERTURA E PARTICIPAÇÃO 2026 - 2027</a:t>
              </a:r>
            </a:p>
          </p:txBody>
        </p:sp>
        <p:sp>
          <p:nvSpPr>
            <p:cNvPr id="37" name="TextBox 37">
              <a:extLst>
                <a:ext uri="{FF2B5EF4-FFF2-40B4-BE49-F238E27FC236}">
                  <a16:creationId xmlns:a16="http://schemas.microsoft.com/office/drawing/2014/main" id="{7C06B9C6-993B-7B65-9EB5-7A5741B032BB}"/>
                </a:ext>
              </a:extLst>
            </p:cNvPr>
            <p:cNvSpPr txBox="1"/>
            <p:nvPr/>
          </p:nvSpPr>
          <p:spPr>
            <a:xfrm>
              <a:off x="0" y="999489"/>
              <a:ext cx="16328461" cy="5044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9"/>
                </a:lnSpc>
              </a:pPr>
              <a:endParaRPr>
                <a:latin typeface="Amx"/>
              </a:endParaRPr>
            </a:p>
          </p:txBody>
        </p:sp>
      </p:grpSp>
      <p:sp>
        <p:nvSpPr>
          <p:cNvPr id="38" name="TextBox 38">
            <a:extLst>
              <a:ext uri="{FF2B5EF4-FFF2-40B4-BE49-F238E27FC236}">
                <a16:creationId xmlns:a16="http://schemas.microsoft.com/office/drawing/2014/main" id="{380CDB07-6ABD-E466-DD25-B32ECFE787A3}"/>
              </a:ext>
            </a:extLst>
          </p:cNvPr>
          <p:cNvSpPr txBox="1"/>
          <p:nvPr/>
        </p:nvSpPr>
        <p:spPr>
          <a:xfrm>
            <a:off x="568517" y="6553994"/>
            <a:ext cx="2676631" cy="180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9"/>
              </a:lnSpc>
            </a:pPr>
            <a:r>
              <a:rPr lang="en-US" sz="2199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VLOG: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CBTD </a:t>
            </a:r>
            <a:r>
              <a:rPr lang="en-US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Insighs</a:t>
            </a:r>
            <a:endParaRPr lang="en-US" spc="65" dirty="0">
              <a:solidFill>
                <a:srgbClr val="FFFFFF"/>
              </a:solidFill>
              <a:latin typeface="Amx"/>
              <a:ea typeface="Aileron"/>
              <a:cs typeface="Aileron"/>
              <a:sym typeface="Ailero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Equipe HUB 100% com </a:t>
            </a:r>
            <a:r>
              <a:rPr lang="en-US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Vinheta</a:t>
            </a:r>
            <a:r>
              <a:rPr lang="en-US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(</a:t>
            </a:r>
            <a:r>
              <a:rPr lang="en-US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caseiro</a:t>
            </a:r>
            <a:r>
              <a:rPr lang="en-US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</a:t>
            </a:r>
            <a:r>
              <a:rPr lang="en-US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que</a:t>
            </a:r>
            <a:r>
              <a:rPr lang="en-US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</a:t>
            </a:r>
            <a:r>
              <a:rPr lang="en-US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repercurtiu</a:t>
            </a:r>
            <a:r>
              <a:rPr lang="en-US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)</a:t>
            </a:r>
          </a:p>
        </p:txBody>
      </p:sp>
      <p:sp>
        <p:nvSpPr>
          <p:cNvPr id="39" name="TextBox 39">
            <a:extLst>
              <a:ext uri="{FF2B5EF4-FFF2-40B4-BE49-F238E27FC236}">
                <a16:creationId xmlns:a16="http://schemas.microsoft.com/office/drawing/2014/main" id="{3FC59EE0-C614-017D-AA12-8697AFB1AFC9}"/>
              </a:ext>
            </a:extLst>
          </p:cNvPr>
          <p:cNvSpPr txBox="1"/>
          <p:nvPr/>
        </p:nvSpPr>
        <p:spPr>
          <a:xfrm>
            <a:off x="2807519" y="2453178"/>
            <a:ext cx="3375862" cy="2146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9"/>
              </a:lnSpc>
            </a:pP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Workshop: War 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Engajamento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Instagram/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Whatsapp</a:t>
            </a:r>
            <a:endParaRPr lang="en-US" sz="1600" spc="65" dirty="0">
              <a:solidFill>
                <a:srgbClr val="FFFFFF"/>
              </a:solidFill>
              <a:latin typeface="Amx"/>
              <a:ea typeface="Aileron"/>
              <a:cs typeface="Aileron"/>
              <a:sym typeface="Ailero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Visibilidade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para o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evento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além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de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participante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(TC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mostrou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que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participar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e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informar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é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possivel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)</a:t>
            </a:r>
          </a:p>
        </p:txBody>
      </p:sp>
      <p:sp>
        <p:nvSpPr>
          <p:cNvPr id="40" name="TextBox 40">
            <a:extLst>
              <a:ext uri="{FF2B5EF4-FFF2-40B4-BE49-F238E27FC236}">
                <a16:creationId xmlns:a16="http://schemas.microsoft.com/office/drawing/2014/main" id="{37557DD4-1D78-822C-997A-2D3D1339C366}"/>
              </a:ext>
            </a:extLst>
          </p:cNvPr>
          <p:cNvSpPr txBox="1"/>
          <p:nvPr/>
        </p:nvSpPr>
        <p:spPr>
          <a:xfrm>
            <a:off x="5398664" y="6553994"/>
            <a:ext cx="2959265" cy="21467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99"/>
              </a:lnSpc>
            </a:pP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2026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Comunicação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mais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engajada</a:t>
            </a:r>
            <a:endParaRPr lang="en-US" sz="1600" spc="65" dirty="0">
              <a:solidFill>
                <a:srgbClr val="FFFFFF"/>
              </a:solidFill>
              <a:latin typeface="Amx"/>
              <a:ea typeface="Aileron"/>
              <a:cs typeface="Aileron"/>
              <a:sym typeface="Ailero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Democratização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da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experiência</a:t>
            </a:r>
            <a:endParaRPr lang="en-US" sz="1600" spc="65" dirty="0">
              <a:solidFill>
                <a:srgbClr val="FFFFFF"/>
              </a:solidFill>
              <a:latin typeface="Amx"/>
              <a:ea typeface="Aileron"/>
              <a:cs typeface="Aileron"/>
              <a:sym typeface="Ailero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Lideranças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T&amp;D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sendo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parte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dos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blocos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de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conteúdos</a:t>
            </a:r>
            <a:endParaRPr lang="en-US" sz="1600" spc="65" dirty="0">
              <a:solidFill>
                <a:srgbClr val="FFFFFF"/>
              </a:solidFill>
              <a:latin typeface="Amx"/>
              <a:ea typeface="Aileron"/>
              <a:cs typeface="Aileron"/>
              <a:sym typeface="Aileron"/>
            </a:endParaRPr>
          </a:p>
        </p:txBody>
      </p:sp>
      <p:sp>
        <p:nvSpPr>
          <p:cNvPr id="41" name="TextBox 41">
            <a:extLst>
              <a:ext uri="{FF2B5EF4-FFF2-40B4-BE49-F238E27FC236}">
                <a16:creationId xmlns:a16="http://schemas.microsoft.com/office/drawing/2014/main" id="{CF2E47BB-DBCD-219B-8EDE-33383923E899}"/>
              </a:ext>
            </a:extLst>
          </p:cNvPr>
          <p:cNvSpPr txBox="1"/>
          <p:nvPr/>
        </p:nvSpPr>
        <p:spPr>
          <a:xfrm>
            <a:off x="7762534" y="2105301"/>
            <a:ext cx="2967225" cy="3624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9"/>
              </a:lnSpc>
            </a:pPr>
            <a:r>
              <a:rPr lang="en-US" sz="2199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2026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Reframe a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frente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do plano de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engajamento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e visual (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profissionalização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como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cobetura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de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eventos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Pra Pensar: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Embaixador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na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CBTD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ou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pós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Pessoas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exclusivas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para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edições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de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conteúdos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e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distribuição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desses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nas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plataformas</a:t>
            </a:r>
            <a:endParaRPr lang="en-US" sz="1600" spc="65" dirty="0">
              <a:solidFill>
                <a:srgbClr val="FFFFFF"/>
              </a:solidFill>
              <a:latin typeface="Amx"/>
              <a:ea typeface="Aileron"/>
              <a:cs typeface="Aileron"/>
              <a:sym typeface="Aileron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Programas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de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edição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de videos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etc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além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das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peças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engajadoras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. </a:t>
            </a:r>
          </a:p>
        </p:txBody>
      </p:sp>
      <p:sp>
        <p:nvSpPr>
          <p:cNvPr id="42" name="TextBox 42">
            <a:extLst>
              <a:ext uri="{FF2B5EF4-FFF2-40B4-BE49-F238E27FC236}">
                <a16:creationId xmlns:a16="http://schemas.microsoft.com/office/drawing/2014/main" id="{EA9AEC09-9F1C-714E-ABD2-64F4B5C7E820}"/>
              </a:ext>
            </a:extLst>
          </p:cNvPr>
          <p:cNvSpPr txBox="1"/>
          <p:nvPr/>
        </p:nvSpPr>
        <p:spPr>
          <a:xfrm>
            <a:off x="10012580" y="6556573"/>
            <a:ext cx="3083462" cy="2392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9"/>
              </a:lnSpc>
            </a:pPr>
            <a:r>
              <a:rPr lang="en-US" sz="2199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2027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Antecedência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nas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licenças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congressistas</a:t>
            </a:r>
            <a:endParaRPr lang="en-US" sz="1600" spc="65" dirty="0">
              <a:solidFill>
                <a:srgbClr val="FFFFFF"/>
              </a:solidFill>
              <a:latin typeface="Amx"/>
              <a:ea typeface="Aileron"/>
              <a:cs typeface="Aileron"/>
              <a:sym typeface="Ailero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Logistica de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Analistas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regionais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para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visitação</a:t>
            </a:r>
            <a:endParaRPr lang="en-US" sz="1600" spc="65" dirty="0">
              <a:solidFill>
                <a:srgbClr val="FFFFFF"/>
              </a:solidFill>
              <a:latin typeface="Amx"/>
              <a:ea typeface="Aileron"/>
              <a:cs typeface="Aileron"/>
              <a:sym typeface="Ailero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Envolvimento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no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formato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de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transmissão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do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projeto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com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analistas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referência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ainda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na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 </a:t>
            </a:r>
            <a:r>
              <a:rPr lang="en-US" sz="1600" spc="65" dirty="0" err="1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ideação</a:t>
            </a:r>
            <a:r>
              <a:rPr lang="en-US" sz="1600" spc="65" dirty="0">
                <a:solidFill>
                  <a:srgbClr val="FFFFFF"/>
                </a:solidFill>
                <a:latin typeface="Amx"/>
                <a:ea typeface="Aileron"/>
                <a:cs typeface="Aileron"/>
                <a:sym typeface="Aileron"/>
              </a:rPr>
              <a:t>.</a:t>
            </a:r>
          </a:p>
        </p:txBody>
      </p:sp>
      <p:sp>
        <p:nvSpPr>
          <p:cNvPr id="43" name="Freeform 43">
            <a:extLst>
              <a:ext uri="{FF2B5EF4-FFF2-40B4-BE49-F238E27FC236}">
                <a16:creationId xmlns:a16="http://schemas.microsoft.com/office/drawing/2014/main" id="{8F2101A9-A500-FA2B-B2B5-659E896A7DD7}"/>
              </a:ext>
            </a:extLst>
          </p:cNvPr>
          <p:cNvSpPr/>
          <p:nvPr/>
        </p:nvSpPr>
        <p:spPr>
          <a:xfrm>
            <a:off x="1028700" y="979561"/>
            <a:ext cx="1840135" cy="690048"/>
          </a:xfrm>
          <a:custGeom>
            <a:avLst/>
            <a:gdLst/>
            <a:ahLst/>
            <a:cxnLst/>
            <a:rect l="l" t="t" r="r" b="b"/>
            <a:pathLst>
              <a:path w="1840135" h="690048">
                <a:moveTo>
                  <a:pt x="0" y="0"/>
                </a:moveTo>
                <a:lnTo>
                  <a:pt x="1840135" y="0"/>
                </a:lnTo>
                <a:lnTo>
                  <a:pt x="1840135" y="690048"/>
                </a:lnTo>
                <a:lnTo>
                  <a:pt x="0" y="690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1" b="-172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44" name="Freeform 44">
            <a:extLst>
              <a:ext uri="{FF2B5EF4-FFF2-40B4-BE49-F238E27FC236}">
                <a16:creationId xmlns:a16="http://schemas.microsoft.com/office/drawing/2014/main" id="{A252FACD-03BF-2143-D132-DFDE19D330EF}"/>
              </a:ext>
            </a:extLst>
          </p:cNvPr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</p:spTree>
    <p:extLst>
      <p:ext uri="{BB962C8B-B14F-4D97-AF65-F5344CB8AC3E}">
        <p14:creationId xmlns:p14="http://schemas.microsoft.com/office/powerpoint/2010/main" val="19457968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90734"/>
            <a:chOff x="0" y="0"/>
            <a:chExt cx="24384000" cy="13720978"/>
          </a:xfrm>
        </p:grpSpPr>
        <p:sp>
          <p:nvSpPr>
            <p:cNvPr id="3" name="Freeform 3" descr="Uma imagem contendo Padrão do plano de fundo  O conteúdo gerado por IA pode estar incorreto."/>
            <p:cNvSpPr/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2196" r="-22196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09625" y="634365"/>
            <a:ext cx="1844926" cy="691515"/>
            <a:chOff x="0" y="0"/>
            <a:chExt cx="2459901" cy="922020"/>
          </a:xfrm>
        </p:grpSpPr>
        <p:sp>
          <p:nvSpPr>
            <p:cNvPr id="5" name="Freeform 5" descr="Imagem em preto e branco  O conteúdo gerado por IA pode estar incorreto."/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 dirty="0">
                <a:solidFill>
                  <a:srgbClr val="171717"/>
                </a:solidFill>
                <a:latin typeface="Amx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7" name="AutoShape 7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-9849" y="0"/>
            <a:ext cx="18307707" cy="10287000"/>
            <a:chOff x="0" y="0"/>
            <a:chExt cx="24410276" cy="13716000"/>
          </a:xfrm>
        </p:grpSpPr>
        <p:sp>
          <p:nvSpPr>
            <p:cNvPr id="10" name="Freeform 10" descr="Padrão do plano de fundo  O conteúdo gerado por IA pode estar incorreto."/>
            <p:cNvSpPr/>
            <p:nvPr/>
          </p:nvSpPr>
          <p:spPr>
            <a:xfrm>
              <a:off x="0" y="0"/>
              <a:ext cx="24410288" cy="13716000"/>
            </a:xfrm>
            <a:custGeom>
              <a:avLst/>
              <a:gdLst/>
              <a:ahLst/>
              <a:cxnLst/>
              <a:rect l="l" t="t" r="r" b="b"/>
              <a:pathLst>
                <a:path w="24410288" h="13716000">
                  <a:moveTo>
                    <a:pt x="0" y="0"/>
                  </a:moveTo>
                  <a:lnTo>
                    <a:pt x="24410288" y="0"/>
                  </a:lnTo>
                  <a:lnTo>
                    <a:pt x="24410288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31" b="-3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7812" y="-20469"/>
            <a:ext cx="2857500" cy="2400300"/>
            <a:chOff x="0" y="0"/>
            <a:chExt cx="3810000" cy="3200400"/>
          </a:xfrm>
        </p:grpSpPr>
        <p:sp>
          <p:nvSpPr>
            <p:cNvPr id="12" name="Freeform 12" descr="Gráfico  O conteúdo gerado por IA pode estar incorreto."/>
            <p:cNvSpPr/>
            <p:nvPr/>
          </p:nvSpPr>
          <p:spPr>
            <a:xfrm>
              <a:off x="0" y="0"/>
              <a:ext cx="3810000" cy="3200400"/>
            </a:xfrm>
            <a:custGeom>
              <a:avLst/>
              <a:gdLst/>
              <a:ahLst/>
              <a:cxnLst/>
              <a:rect l="l" t="t" r="r" b="b"/>
              <a:pathLst>
                <a:path w="3810000" h="3200400">
                  <a:moveTo>
                    <a:pt x="0" y="0"/>
                  </a:moveTo>
                  <a:lnTo>
                    <a:pt x="3810000" y="0"/>
                  </a:lnTo>
                  <a:lnTo>
                    <a:pt x="3810000" y="3200400"/>
                  </a:lnTo>
                  <a:lnTo>
                    <a:pt x="0" y="3200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1" r="-111"/>
              </a:stretch>
            </a:blip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175311" y="-600342"/>
            <a:ext cx="11066926" cy="10887342"/>
            <a:chOff x="0" y="0"/>
            <a:chExt cx="14755901" cy="1451645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755876" cy="14516481"/>
            </a:xfrm>
            <a:custGeom>
              <a:avLst/>
              <a:gdLst/>
              <a:ahLst/>
              <a:cxnLst/>
              <a:rect l="l" t="t" r="r" b="b"/>
              <a:pathLst>
                <a:path w="14755876" h="14516481">
                  <a:moveTo>
                    <a:pt x="0" y="0"/>
                  </a:moveTo>
                  <a:lnTo>
                    <a:pt x="14755876" y="0"/>
                  </a:lnTo>
                  <a:lnTo>
                    <a:pt x="14755876" y="14516481"/>
                  </a:lnTo>
                  <a:lnTo>
                    <a:pt x="0" y="145164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80738" b="-8073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140396" y="5456543"/>
            <a:ext cx="2156663" cy="845897"/>
            <a:chOff x="0" y="0"/>
            <a:chExt cx="6491999" cy="2546325"/>
          </a:xfrm>
        </p:grpSpPr>
        <p:sp>
          <p:nvSpPr>
            <p:cNvPr id="16" name="Freeform 16" descr="Logotipo, nome da empresa  O conteúdo gerado por IA pode estar incorreto."/>
            <p:cNvSpPr/>
            <p:nvPr/>
          </p:nvSpPr>
          <p:spPr>
            <a:xfrm>
              <a:off x="0" y="0"/>
              <a:ext cx="6491986" cy="2546350"/>
            </a:xfrm>
            <a:custGeom>
              <a:avLst/>
              <a:gdLst/>
              <a:ahLst/>
              <a:cxnLst/>
              <a:rect l="l" t="t" r="r" b="b"/>
              <a:pathLst>
                <a:path w="6491986" h="2546350">
                  <a:moveTo>
                    <a:pt x="0" y="0"/>
                  </a:moveTo>
                  <a:lnTo>
                    <a:pt x="6491986" y="0"/>
                  </a:lnTo>
                  <a:lnTo>
                    <a:pt x="6491986" y="2546350"/>
                  </a:lnTo>
                  <a:lnTo>
                    <a:pt x="0" y="2546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32" b="-31"/>
              </a:stretch>
            </a:blip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0" y="8896350"/>
            <a:ext cx="2438400" cy="1390650"/>
            <a:chOff x="0" y="0"/>
            <a:chExt cx="3251200" cy="1854200"/>
          </a:xfrm>
        </p:grpSpPr>
        <p:sp>
          <p:nvSpPr>
            <p:cNvPr id="18" name="Freeform 18" descr="Uma imagem contendo Texto  O conteúdo gerado por IA pode estar incorreto."/>
            <p:cNvSpPr/>
            <p:nvPr/>
          </p:nvSpPr>
          <p:spPr>
            <a:xfrm>
              <a:off x="0" y="0"/>
              <a:ext cx="3251200" cy="1854200"/>
            </a:xfrm>
            <a:custGeom>
              <a:avLst/>
              <a:gdLst/>
              <a:ahLst/>
              <a:cxnLst/>
              <a:rect l="l" t="t" r="r" b="b"/>
              <a:pathLst>
                <a:path w="3251200" h="1854200">
                  <a:moveTo>
                    <a:pt x="0" y="0"/>
                  </a:moveTo>
                  <a:lnTo>
                    <a:pt x="3251200" y="0"/>
                  </a:lnTo>
                  <a:lnTo>
                    <a:pt x="3251200" y="1854200"/>
                  </a:lnTo>
                  <a:lnTo>
                    <a:pt x="0" y="1854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130" r="-130"/>
              </a:stretch>
            </a:blip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2360762" y="2506499"/>
            <a:ext cx="8115305" cy="1694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12"/>
              </a:lnSpc>
            </a:pPr>
            <a:r>
              <a:rPr lang="en-US" sz="7196" spc="35" dirty="0">
                <a:solidFill>
                  <a:srgbClr val="EEDEE0"/>
                </a:solidFill>
                <a:latin typeface="Amx"/>
                <a:ea typeface="ITC Franklin Gothic LT"/>
                <a:cs typeface="ITC Franklin Gothic LT"/>
                <a:sym typeface="ITC Franklin Gothic LT"/>
              </a:rPr>
              <a:t>TC </a:t>
            </a:r>
            <a:r>
              <a:rPr lang="en-US" sz="7196" spc="35" dirty="0" err="1">
                <a:solidFill>
                  <a:srgbClr val="EEDEE0"/>
                </a:solidFill>
                <a:latin typeface="Amx"/>
                <a:ea typeface="ITC Franklin Gothic LT"/>
                <a:cs typeface="ITC Franklin Gothic LT"/>
                <a:sym typeface="ITC Franklin Gothic LT"/>
              </a:rPr>
              <a:t>na</a:t>
            </a:r>
            <a:r>
              <a:rPr lang="en-US" sz="7196" spc="35" dirty="0">
                <a:solidFill>
                  <a:srgbClr val="EEDEE0"/>
                </a:solidFill>
                <a:latin typeface="Amx"/>
                <a:ea typeface="ITC Franklin Gothic LT"/>
                <a:cs typeface="ITC Franklin Gothic LT"/>
                <a:sym typeface="ITC Franklin Gothic LT"/>
              </a:rPr>
              <a:t>: CBTD</a:t>
            </a:r>
          </a:p>
          <a:p>
            <a:pPr algn="ctr">
              <a:lnSpc>
                <a:spcPts val="2880"/>
              </a:lnSpc>
            </a:pPr>
            <a:r>
              <a:rPr lang="en-US" sz="2796" spc="13" dirty="0">
                <a:solidFill>
                  <a:srgbClr val="EEDEE0"/>
                </a:solidFill>
                <a:latin typeface="Amx"/>
                <a:ea typeface="ITC Franklin Gothic LT"/>
                <a:cs typeface="ITC Franklin Gothic LT"/>
                <a:sym typeface="ITC Franklin Gothic LT"/>
              </a:rPr>
              <a:t>DA PALESTRA À PRÁTICA, EM TEMPO REAL</a:t>
            </a:r>
          </a:p>
          <a:p>
            <a:pPr algn="ctr">
              <a:lnSpc>
                <a:spcPts val="2880"/>
              </a:lnSpc>
            </a:pPr>
            <a:endParaRPr lang="en-US" sz="2796" spc="13" dirty="0">
              <a:solidFill>
                <a:srgbClr val="EEDEE0"/>
              </a:solidFill>
              <a:latin typeface="Amx"/>
              <a:ea typeface="ITC Franklin Gothic LT"/>
              <a:cs typeface="ITC Franklin Gothic LT"/>
              <a:sym typeface="ITC Franklin Gothic LT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028700" y="6902516"/>
            <a:ext cx="10856709" cy="347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74"/>
              </a:lnSpc>
              <a:spcBef>
                <a:spcPct val="0"/>
              </a:spcBef>
            </a:pPr>
            <a:r>
              <a:rPr lang="en-US" sz="2596" spc="12">
                <a:solidFill>
                  <a:srgbClr val="EEDEE0"/>
                </a:solidFill>
                <a:latin typeface="Amx"/>
                <a:ea typeface="ITC Franklin Gothic LT"/>
                <a:cs typeface="ITC Franklin Gothic LT"/>
                <a:sym typeface="ITC Franklin Gothic LT"/>
              </a:rPr>
              <a:t>“A</a:t>
            </a:r>
            <a:r>
              <a:rPr lang="en-US" sz="2596" u="none" strike="noStrike" spc="12">
                <a:solidFill>
                  <a:srgbClr val="EEDEE0"/>
                </a:solidFill>
                <a:latin typeface="Amx"/>
                <a:ea typeface="ITC Franklin Gothic LT"/>
                <a:cs typeface="ITC Franklin Gothic LT"/>
                <a:sym typeface="ITC Franklin Gothic LT"/>
              </a:rPr>
              <a:t> CBTD NÃO TERMINA NO EVENTO. ELA COMEÇA NA APLICAÇÃO.”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216245" y="4666353"/>
            <a:ext cx="4004959" cy="2693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056"/>
              </a:lnSpc>
              <a:spcBef>
                <a:spcPct val="0"/>
              </a:spcBef>
            </a:pPr>
            <a:r>
              <a:rPr lang="en-US" sz="1996" spc="9" dirty="0">
                <a:solidFill>
                  <a:srgbClr val="EEDEE0"/>
                </a:solidFill>
                <a:latin typeface="Amx"/>
                <a:ea typeface="ITC Franklin Gothic LT"/>
                <a:cs typeface="ITC Franklin Gothic LT"/>
                <a:sym typeface="ITC Franklin Gothic LT"/>
              </a:rPr>
              <a:t>LEGADO E DESAFIO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>
          <a:extLst>
            <a:ext uri="{FF2B5EF4-FFF2-40B4-BE49-F238E27FC236}">
              <a16:creationId xmlns:a16="http://schemas.microsoft.com/office/drawing/2014/main" id="{7D6B304C-BACB-7364-3A5F-11D1CDF48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2D0A263F-C102-4E49-6DE7-7B2D625B8DC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991588" y="1393536"/>
            <a:ext cx="2021974" cy="715914"/>
          </a:xfrm>
          <a:prstGeom prst="rect">
            <a:avLst/>
          </a:prstGeom>
        </p:spPr>
      </p:pic>
      <p:sp>
        <p:nvSpPr>
          <p:cNvPr id="11" name="Google Shape;60;p14">
            <a:extLst>
              <a:ext uri="{FF2B5EF4-FFF2-40B4-BE49-F238E27FC236}">
                <a16:creationId xmlns:a16="http://schemas.microsoft.com/office/drawing/2014/main" id="{B599ECEF-AF7B-6F03-E271-93FF2873E7BA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2909348" y="513051"/>
            <a:ext cx="14235651" cy="1342336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 marL="0" indent="0">
              <a:lnSpc>
                <a:spcPct val="80000"/>
              </a:lnSpc>
              <a:buSzPts val="275"/>
            </a:pPr>
            <a:r>
              <a:rPr lang="pt-BR" sz="8000" b="1" spc="-375" dirty="0">
                <a:solidFill>
                  <a:schemeClr val="bg1"/>
                </a:solidFill>
                <a:latin typeface="AMX" pitchFamily="2" charset="0"/>
              </a:rPr>
              <a:t>OBJETIVO DO PROJETO</a:t>
            </a:r>
          </a:p>
        </p:txBody>
      </p:sp>
      <p:sp>
        <p:nvSpPr>
          <p:cNvPr id="21" name="Google Shape;60;p14">
            <a:extLst>
              <a:ext uri="{FF2B5EF4-FFF2-40B4-BE49-F238E27FC236}">
                <a16:creationId xmlns:a16="http://schemas.microsoft.com/office/drawing/2014/main" id="{0E116107-4D29-F4E8-B370-F664F09813D5}"/>
              </a:ext>
            </a:extLst>
          </p:cNvPr>
          <p:cNvSpPr txBox="1">
            <a:spLocks/>
          </p:cNvSpPr>
          <p:nvPr/>
        </p:nvSpPr>
        <p:spPr>
          <a:xfrm>
            <a:off x="900953" y="2085029"/>
            <a:ext cx="16486094" cy="9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l">
              <a:lnSpc>
                <a:spcPct val="80000"/>
              </a:lnSpc>
              <a:buSzPts val="275"/>
            </a:pPr>
            <a:r>
              <a:rPr lang="pt-BR" sz="2400" dirty="0">
                <a:solidFill>
                  <a:schemeClr val="bg1"/>
                </a:solidFill>
                <a:latin typeface="AMX" pitchFamily="2" charset="0"/>
              </a:rPr>
              <a:t>No Estilo Influencer democratizaremos o conhecimento e a participação da área Treinamento Comercial em um congresso, tendo os parceiros comerciais como aliados no exercício do nosso pilar da Gestão do conhecimento com novos formatos.</a:t>
            </a:r>
          </a:p>
        </p:txBody>
      </p:sp>
      <p:sp>
        <p:nvSpPr>
          <p:cNvPr id="30" name="TextBox 9">
            <a:extLst>
              <a:ext uri="{FF2B5EF4-FFF2-40B4-BE49-F238E27FC236}">
                <a16:creationId xmlns:a16="http://schemas.microsoft.com/office/drawing/2014/main" id="{2B5A3ABC-6AF7-1FA5-81D9-93DB4E27A9DC}"/>
              </a:ext>
            </a:extLst>
          </p:cNvPr>
          <p:cNvSpPr txBox="1"/>
          <p:nvPr/>
        </p:nvSpPr>
        <p:spPr>
          <a:xfrm>
            <a:off x="878788" y="6649337"/>
            <a:ext cx="3544015" cy="1696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pt-BR" sz="1600" dirty="0">
                <a:solidFill>
                  <a:schemeClr val="bg1"/>
                </a:solidFill>
                <a:latin typeface="AMX" pitchFamily="2" charset="0"/>
                <a:cs typeface="Roboto Light"/>
              </a:rPr>
              <a:t>Trazer as principais tendências e insights do evento para o time de analistas de treinamento enquanto acontece o congresso. E o pós são grandes fóruns de práticas e trocas com a equipe de T&amp;D.</a:t>
            </a:r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D4958161-C77C-34B8-EABE-5C4CC601E45B}"/>
              </a:ext>
            </a:extLst>
          </p:cNvPr>
          <p:cNvSpPr txBox="1"/>
          <p:nvPr/>
        </p:nvSpPr>
        <p:spPr>
          <a:xfrm>
            <a:off x="4733292" y="6687283"/>
            <a:ext cx="3842893" cy="1696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pt-BR" sz="1600" dirty="0">
                <a:solidFill>
                  <a:schemeClr val="bg1"/>
                </a:solidFill>
                <a:latin typeface="AMX" pitchFamily="2" charset="0"/>
                <a:cs typeface="Roboto Light"/>
              </a:rPr>
              <a:t>Traduzir conhecimentos em formatos leves, dinâmicos e engajadores utilizando a rede social (</a:t>
            </a:r>
            <a:r>
              <a:rPr lang="pt-BR" sz="1600" dirty="0" err="1">
                <a:solidFill>
                  <a:schemeClr val="bg1"/>
                </a:solidFill>
                <a:latin typeface="AMX" pitchFamily="2" charset="0"/>
                <a:cs typeface="Roboto Light"/>
              </a:rPr>
              <a:t>instagram</a:t>
            </a:r>
            <a:r>
              <a:rPr lang="pt-BR" sz="1600" dirty="0">
                <a:solidFill>
                  <a:schemeClr val="bg1"/>
                </a:solidFill>
                <a:latin typeface="AMX" pitchFamily="2" charset="0"/>
                <a:cs typeface="Roboto Light"/>
              </a:rPr>
              <a:t> fechado e o grupo nacional de whatsapp) como meio de comunicação durante o evento.</a:t>
            </a:r>
          </a:p>
        </p:txBody>
      </p:sp>
      <p:sp>
        <p:nvSpPr>
          <p:cNvPr id="33" name="TextBox 11">
            <a:extLst>
              <a:ext uri="{FF2B5EF4-FFF2-40B4-BE49-F238E27FC236}">
                <a16:creationId xmlns:a16="http://schemas.microsoft.com/office/drawing/2014/main" id="{316E0F52-D602-3B17-4E95-06A43CF907ED}"/>
              </a:ext>
            </a:extLst>
          </p:cNvPr>
          <p:cNvSpPr txBox="1"/>
          <p:nvPr/>
        </p:nvSpPr>
        <p:spPr>
          <a:xfrm>
            <a:off x="9169622" y="6649337"/>
            <a:ext cx="3842886" cy="1696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pt-BR" sz="1600" dirty="0">
                <a:solidFill>
                  <a:schemeClr val="bg1"/>
                </a:solidFill>
                <a:latin typeface="AMX" pitchFamily="2" charset="0"/>
                <a:cs typeface="Roboto Light"/>
              </a:rPr>
              <a:t>Aproximar TC das inovações do setor e inspirar analistas, lideranças de </a:t>
            </a:r>
            <a:r>
              <a:rPr lang="pt-BR" sz="1600" dirty="0" err="1">
                <a:solidFill>
                  <a:schemeClr val="bg1"/>
                </a:solidFill>
                <a:latin typeface="AMX" pitchFamily="2" charset="0"/>
                <a:cs typeface="Roboto Light"/>
              </a:rPr>
              <a:t>t&amp;d</a:t>
            </a:r>
            <a:r>
              <a:rPr lang="pt-BR" sz="1600" dirty="0">
                <a:solidFill>
                  <a:schemeClr val="bg1"/>
                </a:solidFill>
                <a:latin typeface="AMX" pitchFamily="2" charset="0"/>
                <a:cs typeface="Roboto Light"/>
              </a:rPr>
              <a:t>, gerentes e vendedores com conteúdos relevantes fazendo a curadoria e o download dos temas com as ponderações relevantes a área.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8FC9B73B-37E2-AA64-524F-F5BD484A75B4}"/>
              </a:ext>
            </a:extLst>
          </p:cNvPr>
          <p:cNvSpPr txBox="1">
            <a:spLocks/>
          </p:cNvSpPr>
          <p:nvPr/>
        </p:nvSpPr>
        <p:spPr>
          <a:xfrm>
            <a:off x="840520" y="5329223"/>
            <a:ext cx="3369133" cy="1303669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67" kern="1200">
                <a:solidFill>
                  <a:schemeClr val="bg1">
                    <a:lumMod val="7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bg1">
                    <a:lumMod val="7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67" kern="1200">
                <a:solidFill>
                  <a:schemeClr val="bg1">
                    <a:lumMod val="7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bg1">
                    <a:lumMod val="75000"/>
                  </a:schemeClr>
                </a:solidFill>
                <a:latin typeface="Roboto Light"/>
                <a:ea typeface="+mn-ea"/>
                <a:cs typeface="Roboto Light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bg1">
                    <a:lumMod val="75000"/>
                  </a:schemeClr>
                </a:solidFill>
                <a:latin typeface="Roboto Light"/>
                <a:ea typeface="+mn-ea"/>
                <a:cs typeface="Roboto Light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000" b="1" dirty="0" err="1">
                <a:solidFill>
                  <a:srgbClr val="FFB900"/>
                </a:solidFill>
                <a:latin typeface="AMX" pitchFamily="2" charset="0"/>
                <a:cs typeface="Roboto Slab Bold"/>
              </a:rPr>
              <a:t>TendênciasCBTD</a:t>
            </a:r>
            <a:r>
              <a:rPr lang="pt-BR" sz="4000" b="1" dirty="0">
                <a:solidFill>
                  <a:srgbClr val="FFB900"/>
                </a:solidFill>
                <a:latin typeface="AMX" pitchFamily="2" charset="0"/>
                <a:cs typeface="Roboto Slab Bold"/>
              </a:rPr>
              <a:t> 2025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33CE7B48-7353-FBBB-CCC8-8F65AC763C5C}"/>
              </a:ext>
            </a:extLst>
          </p:cNvPr>
          <p:cNvSpPr txBox="1">
            <a:spLocks/>
          </p:cNvSpPr>
          <p:nvPr/>
        </p:nvSpPr>
        <p:spPr>
          <a:xfrm>
            <a:off x="4733292" y="5329223"/>
            <a:ext cx="3883698" cy="1303669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67" kern="1200">
                <a:solidFill>
                  <a:schemeClr val="bg1">
                    <a:lumMod val="7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bg1">
                    <a:lumMod val="7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67" kern="1200">
                <a:solidFill>
                  <a:schemeClr val="bg1">
                    <a:lumMod val="7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bg1">
                    <a:lumMod val="75000"/>
                  </a:schemeClr>
                </a:solidFill>
                <a:latin typeface="Roboto Light"/>
                <a:ea typeface="+mn-ea"/>
                <a:cs typeface="Roboto Light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bg1">
                    <a:lumMod val="75000"/>
                  </a:schemeClr>
                </a:solidFill>
                <a:latin typeface="Roboto Light"/>
                <a:ea typeface="+mn-ea"/>
                <a:cs typeface="Roboto Light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000" b="1" dirty="0">
                <a:solidFill>
                  <a:srgbClr val="FFB900"/>
                </a:solidFill>
                <a:latin typeface="AMX" pitchFamily="2" charset="0"/>
                <a:cs typeface="Roboto Slab Bold"/>
              </a:rPr>
              <a:t>Formatos Engajadores</a:t>
            </a: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F4CD68A1-8480-C0EA-DC8D-D87088138E3D}"/>
              </a:ext>
            </a:extLst>
          </p:cNvPr>
          <p:cNvSpPr txBox="1">
            <a:spLocks/>
          </p:cNvSpPr>
          <p:nvPr/>
        </p:nvSpPr>
        <p:spPr>
          <a:xfrm>
            <a:off x="9229041" y="5329223"/>
            <a:ext cx="3563671" cy="1303669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67" kern="1200">
                <a:solidFill>
                  <a:schemeClr val="bg1">
                    <a:lumMod val="7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bg1">
                    <a:lumMod val="7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67" kern="1200">
                <a:solidFill>
                  <a:schemeClr val="bg1">
                    <a:lumMod val="7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bg1">
                    <a:lumMod val="75000"/>
                  </a:schemeClr>
                </a:solidFill>
                <a:latin typeface="Roboto Light"/>
                <a:ea typeface="+mn-ea"/>
                <a:cs typeface="Roboto Light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bg1">
                    <a:lumMod val="75000"/>
                  </a:schemeClr>
                </a:solidFill>
                <a:latin typeface="Roboto Light"/>
                <a:ea typeface="+mn-ea"/>
                <a:cs typeface="Roboto Light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000" b="1" dirty="0">
                <a:solidFill>
                  <a:srgbClr val="FFB900"/>
                </a:solidFill>
                <a:latin typeface="AMX" pitchFamily="2" charset="0"/>
                <a:cs typeface="Roboto Slab Bold"/>
              </a:rPr>
              <a:t>Inspiração Comercial</a:t>
            </a:r>
          </a:p>
        </p:txBody>
      </p:sp>
      <p:cxnSp>
        <p:nvCxnSpPr>
          <p:cNvPr id="42" name="Straight Connector 3">
            <a:extLst>
              <a:ext uri="{FF2B5EF4-FFF2-40B4-BE49-F238E27FC236}">
                <a16:creationId xmlns:a16="http://schemas.microsoft.com/office/drawing/2014/main" id="{0F8CCF96-BF13-437B-931C-A856D66E2C7C}"/>
              </a:ext>
            </a:extLst>
          </p:cNvPr>
          <p:cNvCxnSpPr/>
          <p:nvPr/>
        </p:nvCxnSpPr>
        <p:spPr>
          <a:xfrm>
            <a:off x="4284455" y="5329223"/>
            <a:ext cx="0" cy="2009404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29">
            <a:extLst>
              <a:ext uri="{FF2B5EF4-FFF2-40B4-BE49-F238E27FC236}">
                <a16:creationId xmlns:a16="http://schemas.microsoft.com/office/drawing/2014/main" id="{B9FF4F6E-4B4D-A8B0-F62D-BCB3C969EABE}"/>
              </a:ext>
            </a:extLst>
          </p:cNvPr>
          <p:cNvCxnSpPr/>
          <p:nvPr/>
        </p:nvCxnSpPr>
        <p:spPr>
          <a:xfrm>
            <a:off x="8616990" y="5329223"/>
            <a:ext cx="0" cy="2009404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9" name="Agrupar 48">
            <a:extLst>
              <a:ext uri="{FF2B5EF4-FFF2-40B4-BE49-F238E27FC236}">
                <a16:creationId xmlns:a16="http://schemas.microsoft.com/office/drawing/2014/main" id="{05F70A19-0C3D-E559-282D-28FCB891797A}"/>
              </a:ext>
            </a:extLst>
          </p:cNvPr>
          <p:cNvGrpSpPr/>
          <p:nvPr/>
        </p:nvGrpSpPr>
        <p:grpSpPr>
          <a:xfrm>
            <a:off x="838960" y="3791737"/>
            <a:ext cx="1479620" cy="1351763"/>
            <a:chOff x="1202711" y="1743677"/>
            <a:chExt cx="739810" cy="675881"/>
          </a:xfrm>
        </p:grpSpPr>
        <p:sp>
          <p:nvSpPr>
            <p:cNvPr id="19" name="Retângulo: Cantos Diagonais Arredondados 18">
              <a:extLst>
                <a:ext uri="{FF2B5EF4-FFF2-40B4-BE49-F238E27FC236}">
                  <a16:creationId xmlns:a16="http://schemas.microsoft.com/office/drawing/2014/main" id="{0E57D1AB-FFEE-2A42-8F0E-6D32DA4F9757}"/>
                </a:ext>
              </a:extLst>
            </p:cNvPr>
            <p:cNvSpPr/>
            <p:nvPr/>
          </p:nvSpPr>
          <p:spPr>
            <a:xfrm>
              <a:off x="1202711" y="1743677"/>
              <a:ext cx="739810" cy="675881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C6141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  <a:defRPr/>
              </a:pPr>
              <a:endParaRPr lang="pt-BR" sz="2000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48" name="Gráfico 47" descr="Lâmpada estrutura de tópicos">
              <a:extLst>
                <a:ext uri="{FF2B5EF4-FFF2-40B4-BE49-F238E27FC236}">
                  <a16:creationId xmlns:a16="http://schemas.microsoft.com/office/drawing/2014/main" id="{6A847F8D-DDB0-A70E-754A-FDF7A13FFE3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308057" y="1826221"/>
              <a:ext cx="513244" cy="513244"/>
            </a:xfrm>
            <a:prstGeom prst="rect">
              <a:avLst/>
            </a:prstGeom>
          </p:spPr>
        </p:pic>
      </p:grpSp>
      <p:grpSp>
        <p:nvGrpSpPr>
          <p:cNvPr id="52" name="Agrupar 51">
            <a:extLst>
              <a:ext uri="{FF2B5EF4-FFF2-40B4-BE49-F238E27FC236}">
                <a16:creationId xmlns:a16="http://schemas.microsoft.com/office/drawing/2014/main" id="{E40157DD-7D2C-A297-29F3-B8BB4F9E9B4F}"/>
              </a:ext>
            </a:extLst>
          </p:cNvPr>
          <p:cNvGrpSpPr/>
          <p:nvPr/>
        </p:nvGrpSpPr>
        <p:grpSpPr>
          <a:xfrm>
            <a:off x="4796444" y="3791737"/>
            <a:ext cx="1479620" cy="1351763"/>
            <a:chOff x="4202095" y="1743677"/>
            <a:chExt cx="739810" cy="675881"/>
          </a:xfrm>
        </p:grpSpPr>
        <p:sp>
          <p:nvSpPr>
            <p:cNvPr id="45" name="Retângulo: Cantos Diagonais Arredondados 44">
              <a:extLst>
                <a:ext uri="{FF2B5EF4-FFF2-40B4-BE49-F238E27FC236}">
                  <a16:creationId xmlns:a16="http://schemas.microsoft.com/office/drawing/2014/main" id="{75C52286-8099-EB0A-9EB5-3C03463E7930}"/>
                </a:ext>
              </a:extLst>
            </p:cNvPr>
            <p:cNvSpPr/>
            <p:nvPr/>
          </p:nvSpPr>
          <p:spPr>
            <a:xfrm>
              <a:off x="4202095" y="1743677"/>
              <a:ext cx="739810" cy="675881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C6141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  <a:defRPr/>
              </a:pPr>
              <a:endParaRPr lang="pt-BR" sz="2000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51" name="Gráfico 50" descr="Foguete estrutura de tópicos">
              <a:extLst>
                <a:ext uri="{FF2B5EF4-FFF2-40B4-BE49-F238E27FC236}">
                  <a16:creationId xmlns:a16="http://schemas.microsoft.com/office/drawing/2014/main" id="{A6282C2E-7014-BDE9-8161-9E2975F60DB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324417" y="1844300"/>
              <a:ext cx="495166" cy="495165"/>
            </a:xfrm>
            <a:prstGeom prst="rect">
              <a:avLst/>
            </a:prstGeom>
          </p:spPr>
        </p:pic>
      </p:grpSp>
      <p:grpSp>
        <p:nvGrpSpPr>
          <p:cNvPr id="55" name="Agrupar 54">
            <a:extLst>
              <a:ext uri="{FF2B5EF4-FFF2-40B4-BE49-F238E27FC236}">
                <a16:creationId xmlns:a16="http://schemas.microsoft.com/office/drawing/2014/main" id="{447B9242-D8E8-380F-7F81-187A3B907378}"/>
              </a:ext>
            </a:extLst>
          </p:cNvPr>
          <p:cNvGrpSpPr/>
          <p:nvPr/>
        </p:nvGrpSpPr>
        <p:grpSpPr>
          <a:xfrm>
            <a:off x="9229040" y="3791737"/>
            <a:ext cx="1479620" cy="1351763"/>
            <a:chOff x="6933328" y="1743677"/>
            <a:chExt cx="739810" cy="675881"/>
          </a:xfrm>
        </p:grpSpPr>
        <p:sp>
          <p:nvSpPr>
            <p:cNvPr id="46" name="Retângulo: Cantos Diagonais Arredondados 45">
              <a:extLst>
                <a:ext uri="{FF2B5EF4-FFF2-40B4-BE49-F238E27FC236}">
                  <a16:creationId xmlns:a16="http://schemas.microsoft.com/office/drawing/2014/main" id="{A8BCBF3B-B0AD-5EEB-1897-C31B69320342}"/>
                </a:ext>
              </a:extLst>
            </p:cNvPr>
            <p:cNvSpPr/>
            <p:nvPr/>
          </p:nvSpPr>
          <p:spPr>
            <a:xfrm>
              <a:off x="6933328" y="1743677"/>
              <a:ext cx="739810" cy="675881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C6141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  <a:defRPr/>
              </a:pPr>
              <a:endParaRPr lang="pt-BR" sz="2000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54" name="Gráfico 53" descr="Usuário estrutura de tópicos">
              <a:extLst>
                <a:ext uri="{FF2B5EF4-FFF2-40B4-BE49-F238E27FC236}">
                  <a16:creationId xmlns:a16="http://schemas.microsoft.com/office/drawing/2014/main" id="{43015B79-9574-9E48-C059-349518A30D3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7009652" y="1789604"/>
              <a:ext cx="578387" cy="578385"/>
            </a:xfrm>
            <a:prstGeom prst="rect">
              <a:avLst/>
            </a:prstGeom>
          </p:spPr>
        </p:pic>
      </p:grpSp>
      <p:sp>
        <p:nvSpPr>
          <p:cNvPr id="24" name="TextBox 11">
            <a:extLst>
              <a:ext uri="{FF2B5EF4-FFF2-40B4-BE49-F238E27FC236}">
                <a16:creationId xmlns:a16="http://schemas.microsoft.com/office/drawing/2014/main" id="{3EEAC3D6-183E-E490-BFC8-6B5A21ED1B69}"/>
              </a:ext>
            </a:extLst>
          </p:cNvPr>
          <p:cNvSpPr txBox="1"/>
          <p:nvPr/>
        </p:nvSpPr>
        <p:spPr>
          <a:xfrm>
            <a:off x="13739080" y="6518006"/>
            <a:ext cx="4274480" cy="1967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pt-BR" sz="1600" dirty="0">
                <a:solidFill>
                  <a:schemeClr val="bg1"/>
                </a:solidFill>
                <a:latin typeface="AMX" pitchFamily="2" charset="0"/>
                <a:cs typeface="Roboto Light"/>
              </a:rPr>
              <a:t>Um aspiracional repleto de dicas de conteúdos pelos temas apresentados (livros, palestras, seminários e referências) que façam o </a:t>
            </a:r>
            <a:r>
              <a:rPr lang="pt-BR" sz="1600" dirty="0" err="1">
                <a:solidFill>
                  <a:schemeClr val="bg1"/>
                </a:solidFill>
                <a:latin typeface="AMX" pitchFamily="2" charset="0"/>
                <a:cs typeface="Roboto Light"/>
              </a:rPr>
              <a:t>Call</a:t>
            </a:r>
            <a:r>
              <a:rPr lang="pt-BR" sz="1600" dirty="0">
                <a:solidFill>
                  <a:schemeClr val="bg1"/>
                </a:solidFill>
                <a:latin typeface="AMX" pitchFamily="2" charset="0"/>
                <a:cs typeface="Roboto Light"/>
              </a:rPr>
              <a:t> </a:t>
            </a:r>
            <a:r>
              <a:rPr lang="pt-BR" sz="1600" dirty="0" err="1">
                <a:solidFill>
                  <a:schemeClr val="bg1"/>
                </a:solidFill>
                <a:latin typeface="AMX" pitchFamily="2" charset="0"/>
                <a:cs typeface="Roboto Light"/>
              </a:rPr>
              <a:t>to</a:t>
            </a:r>
            <a:r>
              <a:rPr lang="pt-BR" sz="1600" dirty="0">
                <a:solidFill>
                  <a:schemeClr val="bg1"/>
                </a:solidFill>
                <a:latin typeface="AMX" pitchFamily="2" charset="0"/>
                <a:cs typeface="Roboto Light"/>
              </a:rPr>
              <a:t> </a:t>
            </a:r>
            <a:r>
              <a:rPr lang="pt-BR" sz="1600" dirty="0" err="1">
                <a:solidFill>
                  <a:schemeClr val="bg1"/>
                </a:solidFill>
                <a:latin typeface="AMX" pitchFamily="2" charset="0"/>
                <a:cs typeface="Roboto Light"/>
              </a:rPr>
              <a:t>action</a:t>
            </a:r>
            <a:r>
              <a:rPr lang="pt-BR" sz="1600" dirty="0">
                <a:solidFill>
                  <a:schemeClr val="bg1"/>
                </a:solidFill>
                <a:latin typeface="AMX" pitchFamily="2" charset="0"/>
                <a:cs typeface="Roboto Light"/>
              </a:rPr>
              <a:t> do conhecimento para o comercial é  </a:t>
            </a:r>
            <a:r>
              <a:rPr lang="pt-BR" sz="1600" dirty="0" err="1">
                <a:solidFill>
                  <a:schemeClr val="bg1"/>
                </a:solidFill>
                <a:latin typeface="AMX" pitchFamily="2" charset="0"/>
                <a:cs typeface="Roboto Light"/>
              </a:rPr>
              <a:t>lifelong</a:t>
            </a:r>
            <a:r>
              <a:rPr lang="pt-BR" sz="1600" dirty="0">
                <a:solidFill>
                  <a:schemeClr val="bg1"/>
                </a:solidFill>
                <a:latin typeface="AMX" pitchFamily="2" charset="0"/>
                <a:cs typeface="Roboto Light"/>
              </a:rPr>
              <a:t> </a:t>
            </a:r>
            <a:r>
              <a:rPr lang="pt-BR" sz="1600" dirty="0" err="1">
                <a:solidFill>
                  <a:schemeClr val="bg1"/>
                </a:solidFill>
                <a:latin typeface="AMX" pitchFamily="2" charset="0"/>
                <a:cs typeface="Roboto Light"/>
              </a:rPr>
              <a:t>learner</a:t>
            </a:r>
            <a:r>
              <a:rPr lang="pt-BR" sz="1600" dirty="0">
                <a:solidFill>
                  <a:schemeClr val="bg1"/>
                </a:solidFill>
                <a:latin typeface="AMX" pitchFamily="2" charset="0"/>
                <a:cs typeface="Roboto Light"/>
              </a:rPr>
              <a:t> na prática. Aqui o material já esta perene nos destaques do Insta @hubdocnhecimentotc 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D8F6B8E2-3424-6864-2E2E-E742683B9276}"/>
              </a:ext>
            </a:extLst>
          </p:cNvPr>
          <p:cNvSpPr txBox="1">
            <a:spLocks/>
          </p:cNvSpPr>
          <p:nvPr/>
        </p:nvSpPr>
        <p:spPr>
          <a:xfrm>
            <a:off x="13739080" y="5329223"/>
            <a:ext cx="4101880" cy="1303669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67" kern="1200">
                <a:solidFill>
                  <a:schemeClr val="bg1">
                    <a:lumMod val="7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bg1">
                    <a:lumMod val="7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67" kern="1200">
                <a:solidFill>
                  <a:schemeClr val="bg1">
                    <a:lumMod val="7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bg1">
                    <a:lumMod val="75000"/>
                  </a:schemeClr>
                </a:solidFill>
                <a:latin typeface="Roboto Light"/>
                <a:ea typeface="+mn-ea"/>
                <a:cs typeface="Roboto Light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bg1">
                    <a:lumMod val="75000"/>
                  </a:schemeClr>
                </a:solidFill>
                <a:latin typeface="Roboto Light"/>
                <a:ea typeface="+mn-ea"/>
                <a:cs typeface="Roboto Light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000" b="1" dirty="0">
                <a:solidFill>
                  <a:srgbClr val="FFB900"/>
                </a:solidFill>
                <a:latin typeface="AMX" pitchFamily="2" charset="0"/>
                <a:cs typeface="Roboto Slab Bold"/>
              </a:rPr>
              <a:t>SELF Learnings</a:t>
            </a:r>
          </a:p>
        </p:txBody>
      </p:sp>
      <p:cxnSp>
        <p:nvCxnSpPr>
          <p:cNvPr id="26" name="Straight Connector 29">
            <a:extLst>
              <a:ext uri="{FF2B5EF4-FFF2-40B4-BE49-F238E27FC236}">
                <a16:creationId xmlns:a16="http://schemas.microsoft.com/office/drawing/2014/main" id="{1A9B06FE-B0AF-819A-FA8A-430A4D983533}"/>
              </a:ext>
            </a:extLst>
          </p:cNvPr>
          <p:cNvCxnSpPr/>
          <p:nvPr/>
        </p:nvCxnSpPr>
        <p:spPr>
          <a:xfrm>
            <a:off x="13127030" y="5329223"/>
            <a:ext cx="0" cy="2009404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E78D6F75-6E68-8633-B49E-DF2999E0100C}"/>
              </a:ext>
            </a:extLst>
          </p:cNvPr>
          <p:cNvGrpSpPr/>
          <p:nvPr/>
        </p:nvGrpSpPr>
        <p:grpSpPr>
          <a:xfrm>
            <a:off x="13739080" y="3791737"/>
            <a:ext cx="1479620" cy="1351763"/>
            <a:chOff x="6933328" y="1743677"/>
            <a:chExt cx="739810" cy="675881"/>
          </a:xfrm>
        </p:grpSpPr>
        <p:sp>
          <p:nvSpPr>
            <p:cNvPr id="28" name="Retângulo: Cantos Diagonais Arredondados 27">
              <a:extLst>
                <a:ext uri="{FF2B5EF4-FFF2-40B4-BE49-F238E27FC236}">
                  <a16:creationId xmlns:a16="http://schemas.microsoft.com/office/drawing/2014/main" id="{FA4CC4F9-9A88-83FD-EDB9-3B2635DA7708}"/>
                </a:ext>
              </a:extLst>
            </p:cNvPr>
            <p:cNvSpPr/>
            <p:nvPr/>
          </p:nvSpPr>
          <p:spPr>
            <a:xfrm>
              <a:off x="6933328" y="1743677"/>
              <a:ext cx="739810" cy="675881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C6141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  <a:defRPr/>
              </a:pPr>
              <a:endParaRPr lang="pt-BR" sz="2000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29" name="Gráfico 28" descr="Ideia estrutura de tópicos">
              <a:extLst>
                <a:ext uri="{FF2B5EF4-FFF2-40B4-BE49-F238E27FC236}">
                  <a16:creationId xmlns:a16="http://schemas.microsoft.com/office/drawing/2014/main" id="{9E478F9F-769C-4872-F094-7A62E76770A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7042564" y="1818128"/>
              <a:ext cx="521338" cy="5213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36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>
          <a:extLst>
            <a:ext uri="{FF2B5EF4-FFF2-40B4-BE49-F238E27FC236}">
              <a16:creationId xmlns:a16="http://schemas.microsoft.com/office/drawing/2014/main" id="{72D0C354-5DB2-4FC0-FD9E-83E745202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585870A3-E945-1550-454F-BD4EE8FC039D}"/>
              </a:ext>
            </a:extLst>
          </p:cNvPr>
          <p:cNvGrpSpPr/>
          <p:nvPr/>
        </p:nvGrpSpPr>
        <p:grpSpPr>
          <a:xfrm>
            <a:off x="6290817" y="3016895"/>
            <a:ext cx="5706219" cy="5706220"/>
            <a:chOff x="5032653" y="2413516"/>
            <a:chExt cx="4564975" cy="4564976"/>
          </a:xfrm>
        </p:grpSpPr>
        <p:pic>
          <p:nvPicPr>
            <p:cNvPr id="4" name="Image 0" descr="preencoded.png">
              <a:extLst>
                <a:ext uri="{FF2B5EF4-FFF2-40B4-BE49-F238E27FC236}">
                  <a16:creationId xmlns:a16="http://schemas.microsoft.com/office/drawing/2014/main" id="{7C55F906-C98B-DC18-612D-1276040AA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32653" y="2413516"/>
              <a:ext cx="4564975" cy="4564975"/>
            </a:xfrm>
            <a:prstGeom prst="rect">
              <a:avLst/>
            </a:prstGeom>
          </p:spPr>
        </p:pic>
        <p:pic>
          <p:nvPicPr>
            <p:cNvPr id="48" name="Image 2" descr="preencoded.png">
              <a:extLst>
                <a:ext uri="{FF2B5EF4-FFF2-40B4-BE49-F238E27FC236}">
                  <a16:creationId xmlns:a16="http://schemas.microsoft.com/office/drawing/2014/main" id="{76F41076-2E92-A4DC-0F9E-A8363403B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 contrast="100000"/>
                      </a14:imgEffect>
                    </a14:imgLayer>
                  </a14:imgProps>
                </a:ext>
              </a:extLst>
            </a:blip>
            <a:srcRect l="41652" b="34525"/>
            <a:stretch/>
          </p:blipFill>
          <p:spPr>
            <a:xfrm>
              <a:off x="6934060" y="2413517"/>
              <a:ext cx="2663567" cy="2988944"/>
            </a:xfrm>
            <a:prstGeom prst="rect">
              <a:avLst/>
            </a:prstGeom>
          </p:spPr>
        </p:pic>
        <p:pic>
          <p:nvPicPr>
            <p:cNvPr id="50" name="Image 4" descr="preencoded.png">
              <a:extLst>
                <a:ext uri="{FF2B5EF4-FFF2-40B4-BE49-F238E27FC236}">
                  <a16:creationId xmlns:a16="http://schemas.microsoft.com/office/drawing/2014/main" id="{93C34FEA-227C-C331-E800-0DF9F5608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 contrast="100000"/>
                      </a14:imgEffect>
                    </a14:imgLayer>
                  </a14:imgProps>
                </a:ext>
              </a:extLst>
            </a:blip>
            <a:srcRect l="32882" t="45016" b="-1"/>
            <a:stretch/>
          </p:blipFill>
          <p:spPr>
            <a:xfrm>
              <a:off x="6533728" y="4468496"/>
              <a:ext cx="3063900" cy="2509995"/>
            </a:xfrm>
            <a:prstGeom prst="rect">
              <a:avLst/>
            </a:prstGeom>
          </p:spPr>
        </p:pic>
        <p:pic>
          <p:nvPicPr>
            <p:cNvPr id="52" name="Image 6" descr="preencoded.png">
              <a:extLst>
                <a:ext uri="{FF2B5EF4-FFF2-40B4-BE49-F238E27FC236}">
                  <a16:creationId xmlns:a16="http://schemas.microsoft.com/office/drawing/2014/main" id="{8247284A-39AC-F223-0191-8AD9C221E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grayscl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</a:extLst>
            </a:blip>
            <a:srcRect l="-1" t="36506" r="49998" b="1"/>
            <a:stretch/>
          </p:blipFill>
          <p:spPr>
            <a:xfrm>
              <a:off x="5032654" y="4079996"/>
              <a:ext cx="2282546" cy="2898496"/>
            </a:xfrm>
            <a:prstGeom prst="rect">
              <a:avLst/>
            </a:prstGeom>
          </p:spPr>
        </p:pic>
      </p:grpSp>
      <p:pic>
        <p:nvPicPr>
          <p:cNvPr id="64" name="Imagem 63" descr="Logotipo&#10;&#10;O conteúdo gerado por IA pode estar incorreto.">
            <a:extLst>
              <a:ext uri="{FF2B5EF4-FFF2-40B4-BE49-F238E27FC236}">
                <a16:creationId xmlns:a16="http://schemas.microsoft.com/office/drawing/2014/main" id="{67E4C6CC-0E68-4672-A3DC-1DF00A0C8F8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23384" t="30831" r="61592" b="32849"/>
          <a:stretch/>
        </p:blipFill>
        <p:spPr>
          <a:xfrm>
            <a:off x="8432161" y="5032568"/>
            <a:ext cx="1265268" cy="1720510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CD71D284-3431-9F50-F2C0-3D166336D66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708638" y="1664744"/>
            <a:ext cx="2021974" cy="715914"/>
          </a:xfrm>
          <a:prstGeom prst="rect">
            <a:avLst/>
          </a:prstGeom>
        </p:spPr>
      </p:pic>
      <p:sp>
        <p:nvSpPr>
          <p:cNvPr id="11" name="Google Shape;60;p14">
            <a:extLst>
              <a:ext uri="{FF2B5EF4-FFF2-40B4-BE49-F238E27FC236}">
                <a16:creationId xmlns:a16="http://schemas.microsoft.com/office/drawing/2014/main" id="{4395B8C2-D164-A198-4CFD-E46753D6FE82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4619330" y="946066"/>
            <a:ext cx="11382669" cy="996156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 marL="0" indent="0">
              <a:lnSpc>
                <a:spcPct val="80000"/>
              </a:lnSpc>
              <a:buSzPts val="275"/>
            </a:pPr>
            <a:r>
              <a:rPr lang="pt-BR" sz="9000" b="1" spc="-375" dirty="0" err="1">
                <a:solidFill>
                  <a:schemeClr val="bg1"/>
                </a:solidFill>
                <a:latin typeface="AMX" pitchFamily="2" charset="0"/>
              </a:rPr>
              <a:t>VLOG</a:t>
            </a:r>
            <a:r>
              <a:rPr lang="pt-BR" sz="9000" b="1" spc="-375" dirty="0">
                <a:solidFill>
                  <a:schemeClr val="bg1"/>
                </a:solidFill>
                <a:latin typeface="AMX" pitchFamily="2" charset="0"/>
              </a:rPr>
              <a:t> </a:t>
            </a:r>
            <a:r>
              <a:rPr lang="pt-BR" sz="9000" b="1" spc="-375" dirty="0" err="1">
                <a:solidFill>
                  <a:schemeClr val="bg1"/>
                </a:solidFill>
                <a:latin typeface="AMX" pitchFamily="2" charset="0"/>
              </a:rPr>
              <a:t>CBTD</a:t>
            </a:r>
            <a:r>
              <a:rPr lang="pt-BR" sz="9000" b="1" spc="-375" dirty="0">
                <a:solidFill>
                  <a:schemeClr val="bg1"/>
                </a:solidFill>
                <a:latin typeface="AMX" pitchFamily="2" charset="0"/>
              </a:rPr>
              <a:t> 2025</a:t>
            </a:r>
          </a:p>
        </p:txBody>
      </p: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2BE993A9-1BA9-54EA-3848-672A7AF4DD6C}"/>
              </a:ext>
            </a:extLst>
          </p:cNvPr>
          <p:cNvGrpSpPr/>
          <p:nvPr/>
        </p:nvGrpSpPr>
        <p:grpSpPr>
          <a:xfrm>
            <a:off x="1413732" y="6966436"/>
            <a:ext cx="4723971" cy="1922726"/>
            <a:chOff x="639309" y="3483219"/>
            <a:chExt cx="2361986" cy="961363"/>
          </a:xfrm>
        </p:grpSpPr>
        <p:sp>
          <p:nvSpPr>
            <p:cNvPr id="17" name="TextBox 13">
              <a:extLst>
                <a:ext uri="{FF2B5EF4-FFF2-40B4-BE49-F238E27FC236}">
                  <a16:creationId xmlns:a16="http://schemas.microsoft.com/office/drawing/2014/main" id="{1BE5A0C4-5C59-C8BE-8982-9F4E7EEDEB7F}"/>
                </a:ext>
              </a:extLst>
            </p:cNvPr>
            <p:cNvSpPr txBox="1"/>
            <p:nvPr/>
          </p:nvSpPr>
          <p:spPr>
            <a:xfrm>
              <a:off x="639309" y="3483219"/>
              <a:ext cx="2128533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dirty="0">
                  <a:solidFill>
                    <a:srgbClr val="FFB900"/>
                  </a:solidFill>
                  <a:latin typeface="AMX" pitchFamily="2" charset="0"/>
                  <a:ea typeface="Roboto Light"/>
                  <a:cs typeface="Roboto Slab Bold"/>
                </a:rPr>
                <a:t>Captação de Imagens</a:t>
              </a:r>
            </a:p>
          </p:txBody>
        </p:sp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id="{23D7ED57-6F71-C04C-10F6-227DD901945B}"/>
                </a:ext>
              </a:extLst>
            </p:cNvPr>
            <p:cNvSpPr/>
            <p:nvPr/>
          </p:nvSpPr>
          <p:spPr>
            <a:xfrm>
              <a:off x="639309" y="3854228"/>
              <a:ext cx="2077573" cy="5903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defRPr/>
              </a:pPr>
              <a:r>
                <a:rPr lang="pt-BR" sz="2200" dirty="0">
                  <a:solidFill>
                    <a:schemeClr val="bg1"/>
                  </a:solidFill>
                  <a:latin typeface="AMX" pitchFamily="2" charset="0"/>
                  <a:ea typeface="Roboto Light"/>
                  <a:cs typeface="Roboto Light"/>
                </a:rPr>
                <a:t>Registro do ambiente, experiências e tecnologias interativas.</a:t>
              </a:r>
            </a:p>
          </p:txBody>
        </p:sp>
        <p:grpSp>
          <p:nvGrpSpPr>
            <p:cNvPr id="19" name="Group 15">
              <a:extLst>
                <a:ext uri="{FF2B5EF4-FFF2-40B4-BE49-F238E27FC236}">
                  <a16:creationId xmlns:a16="http://schemas.microsoft.com/office/drawing/2014/main" id="{528C25AC-5E4C-4292-83F0-D38F67A9C2F7}"/>
                </a:ext>
              </a:extLst>
            </p:cNvPr>
            <p:cNvGrpSpPr/>
            <p:nvPr/>
          </p:nvGrpSpPr>
          <p:grpSpPr>
            <a:xfrm flipV="1">
              <a:off x="713510" y="3658695"/>
              <a:ext cx="2287785" cy="148404"/>
              <a:chOff x="609600" y="1858149"/>
              <a:chExt cx="2349395" cy="152400"/>
            </a:xfrm>
          </p:grpSpPr>
          <p:cxnSp>
            <p:nvCxnSpPr>
              <p:cNvPr id="22" name="Straight Connector 16">
                <a:extLst>
                  <a:ext uri="{FF2B5EF4-FFF2-40B4-BE49-F238E27FC236}">
                    <a16:creationId xmlns:a16="http://schemas.microsoft.com/office/drawing/2014/main" id="{EB3BA212-74CE-CB3E-F79A-262AF3DF92D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09600" y="1858149"/>
                <a:ext cx="2044595" cy="0"/>
              </a:xfrm>
              <a:prstGeom prst="line">
                <a:avLst/>
              </a:prstGeom>
              <a:ln w="9525" cap="rnd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17">
                <a:extLst>
                  <a:ext uri="{FF2B5EF4-FFF2-40B4-BE49-F238E27FC236}">
                    <a16:creationId xmlns:a16="http://schemas.microsoft.com/office/drawing/2014/main" id="{B25E19B0-3675-B003-C7F4-D40538FFD045}"/>
                  </a:ext>
                </a:extLst>
              </p:cNvPr>
              <p:cNvCxnSpPr/>
              <p:nvPr/>
            </p:nvCxnSpPr>
            <p:spPr>
              <a:xfrm>
                <a:off x="2654195" y="1858149"/>
                <a:ext cx="304800" cy="152400"/>
              </a:xfrm>
              <a:prstGeom prst="line">
                <a:avLst/>
              </a:prstGeom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tailEnd type="oval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6" name="Agrupar 45">
            <a:extLst>
              <a:ext uri="{FF2B5EF4-FFF2-40B4-BE49-F238E27FC236}">
                <a16:creationId xmlns:a16="http://schemas.microsoft.com/office/drawing/2014/main" id="{C79EC2ED-6D57-683C-5D71-CCE40741FAEF}"/>
              </a:ext>
            </a:extLst>
          </p:cNvPr>
          <p:cNvGrpSpPr/>
          <p:nvPr/>
        </p:nvGrpSpPr>
        <p:grpSpPr>
          <a:xfrm>
            <a:off x="12145914" y="3150532"/>
            <a:ext cx="5584700" cy="3412365"/>
            <a:chOff x="6427043" y="1702378"/>
            <a:chExt cx="2792350" cy="1706181"/>
          </a:xfrm>
        </p:grpSpPr>
        <p:sp>
          <p:nvSpPr>
            <p:cNvPr id="24" name="TextBox 18">
              <a:extLst>
                <a:ext uri="{FF2B5EF4-FFF2-40B4-BE49-F238E27FC236}">
                  <a16:creationId xmlns:a16="http://schemas.microsoft.com/office/drawing/2014/main" id="{ED90E452-C422-B69A-1EF6-640A328ADBE5}"/>
                </a:ext>
              </a:extLst>
            </p:cNvPr>
            <p:cNvSpPr txBox="1"/>
            <p:nvPr/>
          </p:nvSpPr>
          <p:spPr>
            <a:xfrm>
              <a:off x="6723850" y="1702378"/>
              <a:ext cx="1999236" cy="292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dirty="0">
                  <a:solidFill>
                    <a:srgbClr val="FFB900"/>
                  </a:solidFill>
                  <a:latin typeface="AMX" pitchFamily="2" charset="0"/>
                  <a:ea typeface="Roboto Light"/>
                  <a:cs typeface="Roboto Slab Bold"/>
                </a:rPr>
                <a:t>Reflexões Rápidas</a:t>
              </a:r>
            </a:p>
          </p:txBody>
        </p:sp>
        <p:sp>
          <p:nvSpPr>
            <p:cNvPr id="25" name="Rectangle 19">
              <a:extLst>
                <a:ext uri="{FF2B5EF4-FFF2-40B4-BE49-F238E27FC236}">
                  <a16:creationId xmlns:a16="http://schemas.microsoft.com/office/drawing/2014/main" id="{C8BD3F53-AAB7-75AE-B2DA-E7E799AE9B42}"/>
                </a:ext>
              </a:extLst>
            </p:cNvPr>
            <p:cNvSpPr/>
            <p:nvPr/>
          </p:nvSpPr>
          <p:spPr>
            <a:xfrm>
              <a:off x="6723850" y="2073387"/>
              <a:ext cx="2495543" cy="13351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defRPr/>
              </a:pPr>
              <a:r>
                <a:rPr lang="pt-BR" sz="2200" dirty="0">
                  <a:solidFill>
                    <a:schemeClr val="bg1"/>
                  </a:solidFill>
                  <a:latin typeface="AMX" pitchFamily="2" charset="0"/>
                  <a:ea typeface="Roboto Light"/>
                  <a:cs typeface="Roboto Light"/>
                </a:rPr>
                <a:t>Resumos de conteúdo e aplicações para o T&amp;D comercial. PDF de conteúdos e resumo dos seminários levados </a:t>
              </a:r>
              <a:r>
                <a:rPr lang="pt-BR" sz="2200" dirty="0" err="1">
                  <a:solidFill>
                    <a:schemeClr val="bg1"/>
                  </a:solidFill>
                  <a:latin typeface="AMX" pitchFamily="2" charset="0"/>
                  <a:ea typeface="Roboto Light"/>
                  <a:cs typeface="Roboto Light"/>
                </a:rPr>
                <a:t>on</a:t>
              </a:r>
              <a:r>
                <a:rPr lang="pt-BR" sz="2200" dirty="0">
                  <a:solidFill>
                    <a:schemeClr val="bg1"/>
                  </a:solidFill>
                  <a:latin typeface="AMX" pitchFamily="2" charset="0"/>
                  <a:ea typeface="Roboto Light"/>
                  <a:cs typeface="Roboto Light"/>
                </a:rPr>
                <a:t> </a:t>
              </a:r>
              <a:r>
                <a:rPr lang="pt-BR" sz="2200" dirty="0" err="1">
                  <a:solidFill>
                    <a:schemeClr val="bg1"/>
                  </a:solidFill>
                  <a:latin typeface="AMX" pitchFamily="2" charset="0"/>
                  <a:ea typeface="Roboto Light"/>
                  <a:cs typeface="Roboto Light"/>
                </a:rPr>
                <a:t>line</a:t>
              </a:r>
              <a:r>
                <a:rPr lang="pt-BR" sz="2200" dirty="0">
                  <a:solidFill>
                    <a:schemeClr val="bg1"/>
                  </a:solidFill>
                  <a:latin typeface="AMX" pitchFamily="2" charset="0"/>
                  <a:ea typeface="Roboto Light"/>
                  <a:cs typeface="Roboto Light"/>
                </a:rPr>
                <a:t> nos grupos de whatsapp á equipe. Quick Learning com </a:t>
              </a:r>
              <a:r>
                <a:rPr lang="pt-BR" sz="2200" dirty="0" err="1">
                  <a:solidFill>
                    <a:schemeClr val="bg1"/>
                  </a:solidFill>
                  <a:latin typeface="AMX" pitchFamily="2" charset="0"/>
                  <a:ea typeface="Roboto Light"/>
                  <a:cs typeface="Roboto Light"/>
                </a:rPr>
                <a:t>call</a:t>
              </a:r>
              <a:r>
                <a:rPr lang="pt-BR" sz="2200" dirty="0">
                  <a:solidFill>
                    <a:schemeClr val="bg1"/>
                  </a:solidFill>
                  <a:latin typeface="AMX" pitchFamily="2" charset="0"/>
                  <a:ea typeface="Roboto Light"/>
                  <a:cs typeface="Roboto Light"/>
                </a:rPr>
                <a:t> </a:t>
              </a:r>
              <a:r>
                <a:rPr lang="pt-BR" sz="2200" dirty="0" err="1">
                  <a:solidFill>
                    <a:schemeClr val="bg1"/>
                  </a:solidFill>
                  <a:latin typeface="AMX" pitchFamily="2" charset="0"/>
                  <a:ea typeface="Roboto Light"/>
                  <a:cs typeface="Roboto Light"/>
                </a:rPr>
                <a:t>to</a:t>
              </a:r>
              <a:r>
                <a:rPr lang="pt-BR" sz="2200" dirty="0">
                  <a:solidFill>
                    <a:schemeClr val="bg1"/>
                  </a:solidFill>
                  <a:latin typeface="AMX" pitchFamily="2" charset="0"/>
                  <a:ea typeface="Roboto Light"/>
                  <a:cs typeface="Roboto Light"/>
                </a:rPr>
                <a:t> </a:t>
              </a:r>
              <a:r>
                <a:rPr lang="pt-BR" sz="2200" dirty="0" err="1">
                  <a:solidFill>
                    <a:schemeClr val="bg1"/>
                  </a:solidFill>
                  <a:latin typeface="AMX" pitchFamily="2" charset="0"/>
                  <a:ea typeface="Roboto Light"/>
                  <a:cs typeface="Roboto Light"/>
                </a:rPr>
                <a:t>action</a:t>
              </a:r>
              <a:r>
                <a:rPr lang="pt-BR" sz="2200" dirty="0">
                  <a:solidFill>
                    <a:schemeClr val="bg1"/>
                  </a:solidFill>
                  <a:latin typeface="AMX" pitchFamily="2" charset="0"/>
                  <a:ea typeface="Roboto Light"/>
                  <a:cs typeface="Roboto Light"/>
                </a:rPr>
                <a:t> ao app CBTD e Instagram. </a:t>
              </a:r>
            </a:p>
          </p:txBody>
        </p:sp>
        <p:grpSp>
          <p:nvGrpSpPr>
            <p:cNvPr id="26" name="Group 20">
              <a:extLst>
                <a:ext uri="{FF2B5EF4-FFF2-40B4-BE49-F238E27FC236}">
                  <a16:creationId xmlns:a16="http://schemas.microsoft.com/office/drawing/2014/main" id="{F0B01D9A-8B00-2FE4-241B-C185CB8A196D}"/>
                </a:ext>
              </a:extLst>
            </p:cNvPr>
            <p:cNvGrpSpPr/>
            <p:nvPr/>
          </p:nvGrpSpPr>
          <p:grpSpPr>
            <a:xfrm flipH="1">
              <a:off x="6427043" y="1999185"/>
              <a:ext cx="2296042" cy="148404"/>
              <a:chOff x="-71875" y="1858149"/>
              <a:chExt cx="2357875" cy="152400"/>
            </a:xfrm>
          </p:grpSpPr>
          <p:cxnSp>
            <p:nvCxnSpPr>
              <p:cNvPr id="27" name="Straight Connector 21">
                <a:extLst>
                  <a:ext uri="{FF2B5EF4-FFF2-40B4-BE49-F238E27FC236}">
                    <a16:creationId xmlns:a16="http://schemas.microsoft.com/office/drawing/2014/main" id="{72923E0A-D73F-CAE6-46B7-DEE08ABED07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71875" y="1858149"/>
                <a:ext cx="2053075" cy="0"/>
              </a:xfrm>
              <a:prstGeom prst="line">
                <a:avLst/>
              </a:prstGeom>
              <a:ln w="9525" cap="rnd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>
                <a:extLst>
                  <a:ext uri="{FF2B5EF4-FFF2-40B4-BE49-F238E27FC236}">
                    <a16:creationId xmlns:a16="http://schemas.microsoft.com/office/drawing/2014/main" id="{25FEBE94-EFD6-2EED-BF55-EAE397BFE3DC}"/>
                  </a:ext>
                </a:extLst>
              </p:cNvPr>
              <p:cNvCxnSpPr/>
              <p:nvPr/>
            </p:nvCxnSpPr>
            <p:spPr>
              <a:xfrm>
                <a:off x="1981200" y="1858149"/>
                <a:ext cx="304800" cy="152400"/>
              </a:xfrm>
              <a:prstGeom prst="line">
                <a:avLst/>
              </a:prstGeom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tailEnd type="oval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7" name="Agrupar 46">
            <a:extLst>
              <a:ext uri="{FF2B5EF4-FFF2-40B4-BE49-F238E27FC236}">
                <a16:creationId xmlns:a16="http://schemas.microsoft.com/office/drawing/2014/main" id="{A7C77B3A-0E94-5935-CC8B-5454176CF59A}"/>
              </a:ext>
            </a:extLst>
          </p:cNvPr>
          <p:cNvGrpSpPr/>
          <p:nvPr/>
        </p:nvGrpSpPr>
        <p:grpSpPr>
          <a:xfrm>
            <a:off x="12145912" y="6966442"/>
            <a:ext cx="4861678" cy="2667546"/>
            <a:chOff x="6501244" y="3483219"/>
            <a:chExt cx="2430839" cy="1333772"/>
          </a:xfrm>
        </p:grpSpPr>
        <p:sp>
          <p:nvSpPr>
            <p:cNvPr id="29" name="TextBox 23">
              <a:extLst>
                <a:ext uri="{FF2B5EF4-FFF2-40B4-BE49-F238E27FC236}">
                  <a16:creationId xmlns:a16="http://schemas.microsoft.com/office/drawing/2014/main" id="{A7C6BCFE-5C0D-554A-907E-5C68FF753CCF}"/>
                </a:ext>
              </a:extLst>
            </p:cNvPr>
            <p:cNvSpPr txBox="1"/>
            <p:nvPr/>
          </p:nvSpPr>
          <p:spPr>
            <a:xfrm>
              <a:off x="6723850" y="3483219"/>
              <a:ext cx="1999235" cy="292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dirty="0">
                  <a:solidFill>
                    <a:srgbClr val="FFB900"/>
                  </a:solidFill>
                  <a:latin typeface="AMX" pitchFamily="2" charset="0"/>
                  <a:ea typeface="Roboto Light"/>
                  <a:cs typeface="Roboto Slab Bold"/>
                </a:rPr>
                <a:t>Entrevistas Curtas</a:t>
              </a:r>
            </a:p>
          </p:txBody>
        </p:sp>
        <p:sp>
          <p:nvSpPr>
            <p:cNvPr id="30" name="Rectangle 24">
              <a:extLst>
                <a:ext uri="{FF2B5EF4-FFF2-40B4-BE49-F238E27FC236}">
                  <a16:creationId xmlns:a16="http://schemas.microsoft.com/office/drawing/2014/main" id="{7A300265-6C5E-5915-22B4-9CBC281B1A46}"/>
                </a:ext>
              </a:extLst>
            </p:cNvPr>
            <p:cNvSpPr/>
            <p:nvPr/>
          </p:nvSpPr>
          <p:spPr>
            <a:xfrm>
              <a:off x="6723850" y="3854228"/>
              <a:ext cx="2208233" cy="9627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defRPr/>
              </a:pPr>
              <a:r>
                <a:rPr lang="pt-BR" sz="2200" dirty="0">
                  <a:solidFill>
                    <a:schemeClr val="bg1"/>
                  </a:solidFill>
                  <a:latin typeface="AMX" pitchFamily="2" charset="0"/>
                  <a:ea typeface="Roboto Light"/>
                  <a:cs typeface="Roboto Light"/>
                </a:rPr>
                <a:t>Conversas com especialistas e fornecedores do evento. Aqui as novidades e melhores práticas que já são o futuro estivam em pauta. </a:t>
              </a:r>
            </a:p>
          </p:txBody>
        </p:sp>
        <p:grpSp>
          <p:nvGrpSpPr>
            <p:cNvPr id="31" name="Group 25">
              <a:extLst>
                <a:ext uri="{FF2B5EF4-FFF2-40B4-BE49-F238E27FC236}">
                  <a16:creationId xmlns:a16="http://schemas.microsoft.com/office/drawing/2014/main" id="{6568D927-609F-03A6-47C0-3CD857E8B69D}"/>
                </a:ext>
              </a:extLst>
            </p:cNvPr>
            <p:cNvGrpSpPr/>
            <p:nvPr/>
          </p:nvGrpSpPr>
          <p:grpSpPr>
            <a:xfrm flipH="1" flipV="1">
              <a:off x="6501244" y="3658695"/>
              <a:ext cx="1632438" cy="148404"/>
              <a:chOff x="609600" y="1858149"/>
              <a:chExt cx="1676400" cy="152400"/>
            </a:xfrm>
          </p:grpSpPr>
          <p:cxnSp>
            <p:nvCxnSpPr>
              <p:cNvPr id="33" name="Straight Connector 26">
                <a:extLst>
                  <a:ext uri="{FF2B5EF4-FFF2-40B4-BE49-F238E27FC236}">
                    <a16:creationId xmlns:a16="http://schemas.microsoft.com/office/drawing/2014/main" id="{E293A5AE-EF96-311D-A348-EAB4CCE8A2D8}"/>
                  </a:ext>
                </a:extLst>
              </p:cNvPr>
              <p:cNvCxnSpPr/>
              <p:nvPr/>
            </p:nvCxnSpPr>
            <p:spPr>
              <a:xfrm flipH="1">
                <a:off x="609600" y="1858149"/>
                <a:ext cx="1371600" cy="0"/>
              </a:xfrm>
              <a:prstGeom prst="line">
                <a:avLst/>
              </a:prstGeom>
              <a:ln w="9525" cap="rnd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7">
                <a:extLst>
                  <a:ext uri="{FF2B5EF4-FFF2-40B4-BE49-F238E27FC236}">
                    <a16:creationId xmlns:a16="http://schemas.microsoft.com/office/drawing/2014/main" id="{305055C4-E02A-6628-E278-A938EBCE006A}"/>
                  </a:ext>
                </a:extLst>
              </p:cNvPr>
              <p:cNvCxnSpPr/>
              <p:nvPr/>
            </p:nvCxnSpPr>
            <p:spPr>
              <a:xfrm>
                <a:off x="1981200" y="1858149"/>
                <a:ext cx="304800" cy="152400"/>
              </a:xfrm>
              <a:prstGeom prst="line">
                <a:avLst/>
              </a:prstGeom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tailEnd type="oval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4" name="Agrupar 43">
            <a:extLst>
              <a:ext uri="{FF2B5EF4-FFF2-40B4-BE49-F238E27FC236}">
                <a16:creationId xmlns:a16="http://schemas.microsoft.com/office/drawing/2014/main" id="{18424A2F-6468-3617-3034-0E94EB0DEB5E}"/>
              </a:ext>
            </a:extLst>
          </p:cNvPr>
          <p:cNvGrpSpPr/>
          <p:nvPr/>
        </p:nvGrpSpPr>
        <p:grpSpPr>
          <a:xfrm>
            <a:off x="1278618" y="3150531"/>
            <a:ext cx="4723974" cy="2550251"/>
            <a:chOff x="639308" y="1702378"/>
            <a:chExt cx="2361987" cy="1275125"/>
          </a:xfrm>
        </p:grpSpPr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4F20B8DD-EAFA-F014-814B-7290269A5F3D}"/>
                </a:ext>
              </a:extLst>
            </p:cNvPr>
            <p:cNvSpPr txBox="1"/>
            <p:nvPr/>
          </p:nvSpPr>
          <p:spPr>
            <a:xfrm>
              <a:off x="639309" y="1702378"/>
              <a:ext cx="1632438" cy="292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dirty="0">
                  <a:solidFill>
                    <a:srgbClr val="FFB900"/>
                  </a:solidFill>
                  <a:latin typeface="AMX" pitchFamily="2" charset="0"/>
                  <a:ea typeface="Roboto Light"/>
                  <a:cs typeface="Roboto Slab Bold"/>
                </a:rPr>
                <a:t>Mini Vinhetas</a:t>
              </a:r>
            </a:p>
          </p:txBody>
        </p:sp>
        <p:grpSp>
          <p:nvGrpSpPr>
            <p:cNvPr id="14" name="Group 10">
              <a:extLst>
                <a:ext uri="{FF2B5EF4-FFF2-40B4-BE49-F238E27FC236}">
                  <a16:creationId xmlns:a16="http://schemas.microsoft.com/office/drawing/2014/main" id="{EC3FB6A5-79B7-CA7C-41A4-93A515EFDF31}"/>
                </a:ext>
              </a:extLst>
            </p:cNvPr>
            <p:cNvGrpSpPr/>
            <p:nvPr/>
          </p:nvGrpSpPr>
          <p:grpSpPr>
            <a:xfrm>
              <a:off x="713510" y="1999185"/>
              <a:ext cx="2287785" cy="148404"/>
              <a:chOff x="609600" y="1858149"/>
              <a:chExt cx="2349396" cy="152400"/>
            </a:xfrm>
          </p:grpSpPr>
          <p:cxnSp>
            <p:nvCxnSpPr>
              <p:cNvPr id="15" name="Straight Connector 11">
                <a:extLst>
                  <a:ext uri="{FF2B5EF4-FFF2-40B4-BE49-F238E27FC236}">
                    <a16:creationId xmlns:a16="http://schemas.microsoft.com/office/drawing/2014/main" id="{F6257A26-1CA8-707C-71C3-BF37B82FAEB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9600" y="1858149"/>
                <a:ext cx="2044596" cy="0"/>
              </a:xfrm>
              <a:prstGeom prst="line">
                <a:avLst/>
              </a:prstGeom>
              <a:ln w="9525" cap="rnd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2">
                <a:extLst>
                  <a:ext uri="{FF2B5EF4-FFF2-40B4-BE49-F238E27FC236}">
                    <a16:creationId xmlns:a16="http://schemas.microsoft.com/office/drawing/2014/main" id="{F37AD292-E728-D74E-A771-F85C22BCDABB}"/>
                  </a:ext>
                </a:extLst>
              </p:cNvPr>
              <p:cNvCxnSpPr/>
              <p:nvPr/>
            </p:nvCxnSpPr>
            <p:spPr>
              <a:xfrm>
                <a:off x="2654196" y="1858149"/>
                <a:ext cx="304800" cy="152400"/>
              </a:xfrm>
              <a:prstGeom prst="line">
                <a:avLst/>
              </a:prstGeom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tailEnd type="oval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Rectangle 34">
              <a:extLst>
                <a:ext uri="{FF2B5EF4-FFF2-40B4-BE49-F238E27FC236}">
                  <a16:creationId xmlns:a16="http://schemas.microsoft.com/office/drawing/2014/main" id="{0A5D13BF-C58A-1318-A864-34FC5B5B5229}"/>
                </a:ext>
              </a:extLst>
            </p:cNvPr>
            <p:cNvSpPr/>
            <p:nvPr/>
          </p:nvSpPr>
          <p:spPr>
            <a:xfrm>
              <a:off x="639308" y="2014740"/>
              <a:ext cx="2128532" cy="9627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defRPr/>
              </a:pPr>
              <a:r>
                <a:rPr lang="pt-BR" sz="2200" dirty="0">
                  <a:solidFill>
                    <a:schemeClr val="bg1"/>
                  </a:solidFill>
                  <a:latin typeface="AMX" pitchFamily="2" charset="0"/>
                  <a:ea typeface="Roboto Light"/>
                  <a:cs typeface="Roboto Light"/>
                </a:rPr>
                <a:t>Analistas gravando em estilo "saída de cinema" após palestras. Vídeos curtos com aplicação prática para a área ou reflexão propositiva.</a:t>
              </a:r>
            </a:p>
          </p:txBody>
        </p: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6BC33167-76B7-7771-AC4C-28523BB09108}"/>
              </a:ext>
            </a:extLst>
          </p:cNvPr>
          <p:cNvGrpSpPr/>
          <p:nvPr/>
        </p:nvGrpSpPr>
        <p:grpSpPr>
          <a:xfrm>
            <a:off x="7156450" y="3779614"/>
            <a:ext cx="4163220" cy="4057788"/>
            <a:chOff x="5725160" y="3023691"/>
            <a:chExt cx="3330576" cy="3246230"/>
          </a:xfrm>
        </p:grpSpPr>
        <p:pic>
          <p:nvPicPr>
            <p:cNvPr id="3" name="Gráfico 2" descr="Câmera de vídeo estrutura de tópicos">
              <a:extLst>
                <a:ext uri="{FF2B5EF4-FFF2-40B4-BE49-F238E27FC236}">
                  <a16:creationId xmlns:a16="http://schemas.microsoft.com/office/drawing/2014/main" id="{78FA00D5-FC94-898E-4947-0777680DF63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941343" y="3023691"/>
              <a:ext cx="824902" cy="824902"/>
            </a:xfrm>
            <a:prstGeom prst="rect">
              <a:avLst/>
            </a:prstGeom>
          </p:spPr>
        </p:pic>
        <p:pic>
          <p:nvPicPr>
            <p:cNvPr id="6" name="Gráfico 5" descr="Câmera estrutura de tópicos">
              <a:extLst>
                <a:ext uri="{FF2B5EF4-FFF2-40B4-BE49-F238E27FC236}">
                  <a16:creationId xmlns:a16="http://schemas.microsoft.com/office/drawing/2014/main" id="{55B2B722-6EA0-5736-4B19-09916F8E0DE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725160" y="5277870"/>
              <a:ext cx="686077" cy="686077"/>
            </a:xfrm>
            <a:prstGeom prst="rect">
              <a:avLst/>
            </a:prstGeom>
          </p:spPr>
        </p:pic>
        <p:pic>
          <p:nvPicPr>
            <p:cNvPr id="10" name="Gráfico 9" descr="Microfone de rádio estrutura de tópicos">
              <a:extLst>
                <a:ext uri="{FF2B5EF4-FFF2-40B4-BE49-F238E27FC236}">
                  <a16:creationId xmlns:a16="http://schemas.microsoft.com/office/drawing/2014/main" id="{C48A4515-509B-C391-7FBC-D2FB72C48E3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919306" y="5583844"/>
              <a:ext cx="686077" cy="686077"/>
            </a:xfrm>
            <a:prstGeom prst="rect">
              <a:avLst/>
            </a:prstGeom>
          </p:spPr>
        </p:pic>
        <p:pic>
          <p:nvPicPr>
            <p:cNvPr id="35" name="Gráfico 34" descr="Cérebro esquerdo estrutura de tópicos">
              <a:extLst>
                <a:ext uri="{FF2B5EF4-FFF2-40B4-BE49-F238E27FC236}">
                  <a16:creationId xmlns:a16="http://schemas.microsoft.com/office/drawing/2014/main" id="{9CBB8822-39EE-C3C2-A50D-2C5981EBE37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8233215" y="3451725"/>
              <a:ext cx="822521" cy="822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060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>
          <a:extLst>
            <a:ext uri="{FF2B5EF4-FFF2-40B4-BE49-F238E27FC236}">
              <a16:creationId xmlns:a16="http://schemas.microsoft.com/office/drawing/2014/main" id="{9651E7B3-0E6C-E169-ABE8-1A8D23B6C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A2037B24-F6B0-EC78-31F6-FA8C0409D76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95746" y="7951998"/>
            <a:ext cx="2021974" cy="715914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8516AC36-71D1-95D3-B4CA-707A4A89B86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0482" y="2307970"/>
            <a:ext cx="6117236" cy="1467070"/>
          </a:xfrm>
          <a:prstGeom prst="rect">
            <a:avLst/>
          </a:prstGeom>
        </p:spPr>
      </p:pic>
      <p:grpSp>
        <p:nvGrpSpPr>
          <p:cNvPr id="63" name="Agrupar 62">
            <a:extLst>
              <a:ext uri="{FF2B5EF4-FFF2-40B4-BE49-F238E27FC236}">
                <a16:creationId xmlns:a16="http://schemas.microsoft.com/office/drawing/2014/main" id="{A9CB59FE-33F6-94B7-00D3-64F1AFA1709A}"/>
              </a:ext>
            </a:extLst>
          </p:cNvPr>
          <p:cNvGrpSpPr/>
          <p:nvPr/>
        </p:nvGrpSpPr>
        <p:grpSpPr>
          <a:xfrm>
            <a:off x="7589245" y="1692086"/>
            <a:ext cx="9337011" cy="2187424"/>
            <a:chOff x="3973643" y="674037"/>
            <a:chExt cx="4668506" cy="1093712"/>
          </a:xfrm>
        </p:grpSpPr>
        <p:sp>
          <p:nvSpPr>
            <p:cNvPr id="50" name="Text Placeholder 5">
              <a:extLst>
                <a:ext uri="{FF2B5EF4-FFF2-40B4-BE49-F238E27FC236}">
                  <a16:creationId xmlns:a16="http://schemas.microsoft.com/office/drawing/2014/main" id="{80871B4B-13C1-B2DA-477F-69614D7018C4}"/>
                </a:ext>
              </a:extLst>
            </p:cNvPr>
            <p:cNvSpPr txBox="1">
              <a:spLocks/>
            </p:cNvSpPr>
            <p:nvPr/>
          </p:nvSpPr>
          <p:spPr>
            <a:xfrm>
              <a:off x="3973643" y="931611"/>
              <a:ext cx="4668506" cy="836138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Franklin Gothic Book" pitchFamily="34" charset="0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Franklin Gothic Book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Franklin Gothic Book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Franklin Gothic Book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Franklin Gothic Book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spcBef>
                  <a:spcPts val="0"/>
                </a:spcBef>
                <a:buNone/>
                <a:defRPr/>
              </a:pPr>
              <a:r>
                <a:rPr lang="pt-BR" sz="2800" dirty="0">
                  <a:solidFill>
                    <a:schemeClr val="bg1"/>
                  </a:solidFill>
                  <a:latin typeface="AMX" pitchFamily="2" charset="0"/>
                  <a:cs typeface="Roboto Light"/>
                </a:rPr>
                <a:t>14 conteúdos no feed @hubdotreinamentotc</a:t>
              </a:r>
            </a:p>
            <a:p>
              <a:pPr marL="0" indent="0">
                <a:lnSpc>
                  <a:spcPct val="110000"/>
                </a:lnSpc>
                <a:spcBef>
                  <a:spcPts val="0"/>
                </a:spcBef>
                <a:buNone/>
                <a:defRPr/>
              </a:pPr>
              <a:r>
                <a:rPr lang="pt-BR" sz="2800" dirty="0">
                  <a:solidFill>
                    <a:schemeClr val="bg1"/>
                  </a:solidFill>
                  <a:latin typeface="AMX" pitchFamily="2" charset="0"/>
                  <a:cs typeface="Roboto Light"/>
                </a:rPr>
                <a:t>24 conteúdos destaques</a:t>
              </a:r>
            </a:p>
            <a:p>
              <a:pPr marL="0" indent="0">
                <a:lnSpc>
                  <a:spcPct val="110000"/>
                </a:lnSpc>
                <a:spcBef>
                  <a:spcPts val="0"/>
                </a:spcBef>
                <a:buNone/>
                <a:defRPr/>
              </a:pPr>
              <a:r>
                <a:rPr lang="pt-BR" sz="2800" dirty="0">
                  <a:solidFill>
                    <a:schemeClr val="bg1"/>
                  </a:solidFill>
                  <a:latin typeface="AMX" pitchFamily="2" charset="0"/>
                  <a:cs typeface="Roboto Light"/>
                </a:rPr>
                <a:t>+200 visualizações no Feed além dos Stories </a:t>
              </a:r>
            </a:p>
          </p:txBody>
        </p:sp>
        <p:sp>
          <p:nvSpPr>
            <p:cNvPr id="53" name="Text Placeholder 7">
              <a:extLst>
                <a:ext uri="{FF2B5EF4-FFF2-40B4-BE49-F238E27FC236}">
                  <a16:creationId xmlns:a16="http://schemas.microsoft.com/office/drawing/2014/main" id="{5C212760-68F9-1461-23D2-AEC000D003AC}"/>
                </a:ext>
              </a:extLst>
            </p:cNvPr>
            <p:cNvSpPr txBox="1">
              <a:spLocks/>
            </p:cNvSpPr>
            <p:nvPr/>
          </p:nvSpPr>
          <p:spPr>
            <a:xfrm>
              <a:off x="3973643" y="674037"/>
              <a:ext cx="2762054" cy="283332"/>
            </a:xfrm>
            <a:prstGeom prst="rect">
              <a:avLst/>
            </a:prstGeom>
            <a:noFill/>
          </p:spPr>
          <p:txBody>
            <a:bodyPr vert="horz" lIns="182880" tIns="91440" rIns="182880" bIns="91440" rtlCol="0" anchor="ctr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2">
                      <a:lumMod val="65000"/>
                    </a:schemeClr>
                  </a:solidFill>
                  <a:latin typeface="Open Sans"/>
                  <a:ea typeface="+mn-ea"/>
                  <a:cs typeface="Open San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2">
                      <a:lumMod val="6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2">
                      <a:lumMod val="6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2">
                      <a:lumMod val="6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2">
                      <a:lumMod val="6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pt-BR" sz="3600" b="1" dirty="0">
                  <a:solidFill>
                    <a:srgbClr val="C6141E"/>
                  </a:solidFill>
                  <a:latin typeface="AMX" pitchFamily="2" charset="0"/>
                  <a:cs typeface="Roboto Slab Bold"/>
                </a:rPr>
                <a:t>Instagram</a:t>
              </a:r>
            </a:p>
          </p:txBody>
        </p:sp>
      </p:grpSp>
      <p:grpSp>
        <p:nvGrpSpPr>
          <p:cNvPr id="62" name="Agrupar 61">
            <a:extLst>
              <a:ext uri="{FF2B5EF4-FFF2-40B4-BE49-F238E27FC236}">
                <a16:creationId xmlns:a16="http://schemas.microsoft.com/office/drawing/2014/main" id="{3ABE93C4-5D72-FA7B-AAD9-C4E788A37588}"/>
              </a:ext>
            </a:extLst>
          </p:cNvPr>
          <p:cNvGrpSpPr/>
          <p:nvPr/>
        </p:nvGrpSpPr>
        <p:grpSpPr>
          <a:xfrm>
            <a:off x="7589246" y="3775043"/>
            <a:ext cx="10004644" cy="2604901"/>
            <a:chOff x="3632511" y="2018202"/>
            <a:chExt cx="4708313" cy="752349"/>
          </a:xfrm>
        </p:grpSpPr>
        <p:sp>
          <p:nvSpPr>
            <p:cNvPr id="56" name="Text Placeholder 5">
              <a:extLst>
                <a:ext uri="{FF2B5EF4-FFF2-40B4-BE49-F238E27FC236}">
                  <a16:creationId xmlns:a16="http://schemas.microsoft.com/office/drawing/2014/main" id="{2CF62841-29F4-B3DA-B90C-CE7916848304}"/>
                </a:ext>
              </a:extLst>
            </p:cNvPr>
            <p:cNvSpPr txBox="1">
              <a:spLocks/>
            </p:cNvSpPr>
            <p:nvPr/>
          </p:nvSpPr>
          <p:spPr>
            <a:xfrm>
              <a:off x="3646985" y="2275811"/>
              <a:ext cx="4693839" cy="494740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Franklin Gothic Book" pitchFamily="34" charset="0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Franklin Gothic Book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Franklin Gothic Book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Franklin Gothic Book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Franklin Gothic Book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spcBef>
                  <a:spcPts val="0"/>
                </a:spcBef>
                <a:buNone/>
                <a:defRPr/>
              </a:pPr>
              <a:r>
                <a:rPr lang="pt-BR" sz="2800" dirty="0">
                  <a:solidFill>
                    <a:schemeClr val="bg1"/>
                  </a:solidFill>
                  <a:latin typeface="AMX" pitchFamily="2" charset="0"/>
                  <a:cs typeface="Roboto Light"/>
                </a:rPr>
                <a:t>23 Interações enviadas no grupo: Vídeos, Dicas, Artigo, enquete, download </a:t>
              </a:r>
            </a:p>
            <a:p>
              <a:pPr marL="0" indent="0">
                <a:lnSpc>
                  <a:spcPct val="110000"/>
                </a:lnSpc>
                <a:spcBef>
                  <a:spcPts val="0"/>
                </a:spcBef>
                <a:buNone/>
                <a:defRPr/>
              </a:pPr>
              <a:r>
                <a:rPr lang="pt-BR" sz="2800" dirty="0">
                  <a:solidFill>
                    <a:schemeClr val="bg1"/>
                  </a:solidFill>
                  <a:latin typeface="AMX" pitchFamily="2" charset="0"/>
                  <a:cs typeface="Roboto Light"/>
                </a:rPr>
                <a:t>165 curtidas das 23 interações</a:t>
              </a:r>
            </a:p>
            <a:p>
              <a:pPr marL="0" indent="0">
                <a:lnSpc>
                  <a:spcPct val="110000"/>
                </a:lnSpc>
                <a:spcBef>
                  <a:spcPts val="0"/>
                </a:spcBef>
                <a:buNone/>
                <a:defRPr/>
              </a:pPr>
              <a:r>
                <a:rPr lang="pt-BR" sz="2800" dirty="0">
                  <a:solidFill>
                    <a:schemeClr val="bg1"/>
                  </a:solidFill>
                  <a:latin typeface="AMX" pitchFamily="2" charset="0"/>
                  <a:cs typeface="Roboto Light"/>
                </a:rPr>
                <a:t>16 respostas de incentivo e troca dos conteúdos – 23 curtidas</a:t>
              </a:r>
            </a:p>
            <a:p>
              <a:pPr marL="0" indent="0">
                <a:lnSpc>
                  <a:spcPct val="110000"/>
                </a:lnSpc>
                <a:spcBef>
                  <a:spcPts val="0"/>
                </a:spcBef>
                <a:buNone/>
                <a:defRPr/>
              </a:pPr>
              <a:endParaRPr lang="pt-BR" sz="2800" dirty="0">
                <a:solidFill>
                  <a:schemeClr val="bg1"/>
                </a:solidFill>
                <a:latin typeface="AMX" pitchFamily="2" charset="0"/>
                <a:cs typeface="Roboto Light"/>
              </a:endParaRPr>
            </a:p>
          </p:txBody>
        </p:sp>
        <p:sp>
          <p:nvSpPr>
            <p:cNvPr id="57" name="Text Placeholder 7">
              <a:extLst>
                <a:ext uri="{FF2B5EF4-FFF2-40B4-BE49-F238E27FC236}">
                  <a16:creationId xmlns:a16="http://schemas.microsoft.com/office/drawing/2014/main" id="{157C9CFE-EA04-441F-9A0D-83E20E740327}"/>
                </a:ext>
              </a:extLst>
            </p:cNvPr>
            <p:cNvSpPr txBox="1">
              <a:spLocks/>
            </p:cNvSpPr>
            <p:nvPr/>
          </p:nvSpPr>
          <p:spPr>
            <a:xfrm>
              <a:off x="3632511" y="2018202"/>
              <a:ext cx="2762054" cy="283332"/>
            </a:xfrm>
            <a:prstGeom prst="rect">
              <a:avLst/>
            </a:prstGeom>
            <a:noFill/>
          </p:spPr>
          <p:txBody>
            <a:bodyPr vert="horz" lIns="182880" tIns="91440" rIns="182880" bIns="91440" rtlCol="0" anchor="ctr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2">
                      <a:lumMod val="65000"/>
                    </a:schemeClr>
                  </a:solidFill>
                  <a:latin typeface="Open Sans"/>
                  <a:ea typeface="+mn-ea"/>
                  <a:cs typeface="Open San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2">
                      <a:lumMod val="6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2">
                      <a:lumMod val="6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2">
                      <a:lumMod val="6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2">
                      <a:lumMod val="6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pt-BR" sz="3600" b="1" dirty="0">
                  <a:solidFill>
                    <a:srgbClr val="C6141E"/>
                  </a:solidFill>
                  <a:latin typeface="AMX" pitchFamily="2" charset="0"/>
                  <a:cs typeface="Roboto Slab Bold"/>
                </a:rPr>
                <a:t>WhatsApp </a:t>
              </a:r>
            </a:p>
          </p:txBody>
        </p:sp>
      </p:grpSp>
      <p:grpSp>
        <p:nvGrpSpPr>
          <p:cNvPr id="61" name="Agrupar 60">
            <a:extLst>
              <a:ext uri="{FF2B5EF4-FFF2-40B4-BE49-F238E27FC236}">
                <a16:creationId xmlns:a16="http://schemas.microsoft.com/office/drawing/2014/main" id="{974459C9-172D-6EF8-C18B-4E37E84A3106}"/>
              </a:ext>
            </a:extLst>
          </p:cNvPr>
          <p:cNvGrpSpPr/>
          <p:nvPr/>
        </p:nvGrpSpPr>
        <p:grpSpPr>
          <a:xfrm>
            <a:off x="7473760" y="6956110"/>
            <a:ext cx="9714226" cy="1711803"/>
            <a:chOff x="4027857" y="3067280"/>
            <a:chExt cx="4857112" cy="855901"/>
          </a:xfrm>
        </p:grpSpPr>
        <p:sp>
          <p:nvSpPr>
            <p:cNvPr id="58" name="Text Placeholder 5">
              <a:extLst>
                <a:ext uri="{FF2B5EF4-FFF2-40B4-BE49-F238E27FC236}">
                  <a16:creationId xmlns:a16="http://schemas.microsoft.com/office/drawing/2014/main" id="{0373FCD7-4964-C0D4-5CDF-25977ED577F5}"/>
                </a:ext>
              </a:extLst>
            </p:cNvPr>
            <p:cNvSpPr txBox="1">
              <a:spLocks/>
            </p:cNvSpPr>
            <p:nvPr/>
          </p:nvSpPr>
          <p:spPr>
            <a:xfrm>
              <a:off x="4100978" y="3422947"/>
              <a:ext cx="4783991" cy="500234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Franklin Gothic Book" pitchFamily="34" charset="0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Franklin Gothic Book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Franklin Gothic Book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Franklin Gothic Book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Franklin Gothic Book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spcBef>
                  <a:spcPts val="0"/>
                </a:spcBef>
                <a:buNone/>
                <a:defRPr/>
              </a:pPr>
              <a:r>
                <a:rPr lang="pt-BR" sz="2800" dirty="0">
                  <a:solidFill>
                    <a:schemeClr val="bg1"/>
                  </a:solidFill>
                  <a:latin typeface="AMX" pitchFamily="2" charset="0"/>
                  <a:cs typeface="Roboto Light"/>
                </a:rPr>
                <a:t>O material fica para que todos acessem os conteúdos da sua forma, tempo e interesse.</a:t>
              </a:r>
            </a:p>
          </p:txBody>
        </p:sp>
        <p:sp>
          <p:nvSpPr>
            <p:cNvPr id="59" name="Text Placeholder 7">
              <a:extLst>
                <a:ext uri="{FF2B5EF4-FFF2-40B4-BE49-F238E27FC236}">
                  <a16:creationId xmlns:a16="http://schemas.microsoft.com/office/drawing/2014/main" id="{BCF38417-A4FF-2CCF-A2A7-1A7D9FEF7084}"/>
                </a:ext>
              </a:extLst>
            </p:cNvPr>
            <p:cNvSpPr txBox="1">
              <a:spLocks/>
            </p:cNvSpPr>
            <p:nvPr/>
          </p:nvSpPr>
          <p:spPr>
            <a:xfrm>
              <a:off x="4027857" y="3067280"/>
              <a:ext cx="2762054" cy="283332"/>
            </a:xfrm>
            <a:prstGeom prst="rect">
              <a:avLst/>
            </a:prstGeom>
            <a:noFill/>
          </p:spPr>
          <p:txBody>
            <a:bodyPr vert="horz" lIns="182880" tIns="91440" rIns="182880" bIns="91440" rtlCol="0" anchor="ctr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2">
                      <a:lumMod val="65000"/>
                    </a:schemeClr>
                  </a:solidFill>
                  <a:latin typeface="Open Sans"/>
                  <a:ea typeface="+mn-ea"/>
                  <a:cs typeface="Open San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2">
                      <a:lumMod val="6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2">
                      <a:lumMod val="6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2">
                      <a:lumMod val="6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2">
                      <a:lumMod val="6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pt-BR" sz="3600" b="1" dirty="0">
                  <a:solidFill>
                    <a:srgbClr val="C6141E"/>
                  </a:solidFill>
                  <a:latin typeface="AMX" pitchFamily="2" charset="0"/>
                  <a:cs typeface="Roboto Slab Bold"/>
                </a:rPr>
                <a:t>Life </a:t>
              </a:r>
              <a:r>
                <a:rPr lang="pt-BR" sz="3600" b="1" dirty="0" err="1">
                  <a:solidFill>
                    <a:srgbClr val="C6141E"/>
                  </a:solidFill>
                  <a:latin typeface="AMX" pitchFamily="2" charset="0"/>
                  <a:cs typeface="Roboto Slab Bold"/>
                </a:rPr>
                <a:t>Long</a:t>
              </a:r>
              <a:r>
                <a:rPr lang="pt-BR" sz="3600" b="1" dirty="0">
                  <a:solidFill>
                    <a:srgbClr val="C6141E"/>
                  </a:solidFill>
                  <a:latin typeface="AMX" pitchFamily="2" charset="0"/>
                  <a:cs typeface="Roboto Slab Bold"/>
                </a:rPr>
                <a:t> Learning</a:t>
              </a:r>
            </a:p>
          </p:txBody>
        </p:sp>
      </p:grpSp>
      <p:sp>
        <p:nvSpPr>
          <p:cNvPr id="24" name="Google Shape;60;p14">
            <a:extLst>
              <a:ext uri="{FF2B5EF4-FFF2-40B4-BE49-F238E27FC236}">
                <a16:creationId xmlns:a16="http://schemas.microsoft.com/office/drawing/2014/main" id="{64E9DA42-E612-AA74-BCD6-04B3A3120A91}"/>
              </a:ext>
            </a:extLst>
          </p:cNvPr>
          <p:cNvSpPr txBox="1">
            <a:spLocks/>
          </p:cNvSpPr>
          <p:nvPr/>
        </p:nvSpPr>
        <p:spPr>
          <a:xfrm>
            <a:off x="900169" y="4057167"/>
            <a:ext cx="5917549" cy="2145633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SzPts val="275"/>
            </a:pPr>
            <a:r>
              <a:rPr lang="pt-BR" sz="9600" dirty="0">
                <a:solidFill>
                  <a:schemeClr val="bg1"/>
                </a:solidFill>
                <a:latin typeface="Bebas Neue" panose="020B0606020202050201" pitchFamily="34" charset="0"/>
              </a:rPr>
              <a:t>Engajamento </a:t>
            </a:r>
          </a:p>
        </p:txBody>
      </p:sp>
    </p:spTree>
    <p:extLst>
      <p:ext uri="{BB962C8B-B14F-4D97-AF65-F5344CB8AC3E}">
        <p14:creationId xmlns:p14="http://schemas.microsoft.com/office/powerpoint/2010/main" val="259170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>
          <a:extLst>
            <a:ext uri="{FF2B5EF4-FFF2-40B4-BE49-F238E27FC236}">
              <a16:creationId xmlns:a16="http://schemas.microsoft.com/office/drawing/2014/main" id="{8334CCC2-525B-3B5B-0C2A-2631D123B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AAA29CAD-5E0D-A93B-2260-6D55FF6940D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81998" y="1579233"/>
            <a:ext cx="2021974" cy="715914"/>
          </a:xfrm>
          <a:prstGeom prst="rect">
            <a:avLst/>
          </a:prstGeom>
        </p:spPr>
      </p:pic>
      <p:sp>
        <p:nvSpPr>
          <p:cNvPr id="11" name="Google Shape;60;p14">
            <a:extLst>
              <a:ext uri="{FF2B5EF4-FFF2-40B4-BE49-F238E27FC236}">
                <a16:creationId xmlns:a16="http://schemas.microsoft.com/office/drawing/2014/main" id="{DDAB273D-9DD0-A44B-F5F9-69E691DA9AA5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" y="1228472"/>
            <a:ext cx="9386094" cy="996156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 marL="0" indent="0">
              <a:lnSpc>
                <a:spcPct val="80000"/>
              </a:lnSpc>
              <a:buSzPts val="275"/>
            </a:pPr>
            <a:r>
              <a:rPr lang="pt-BR" sz="8000" b="1" spc="-375" dirty="0">
                <a:solidFill>
                  <a:schemeClr val="bg1"/>
                </a:solidFill>
                <a:latin typeface="AMX" pitchFamily="2" charset="0"/>
              </a:rPr>
              <a:t>TEMAS ENTREGUES</a:t>
            </a:r>
          </a:p>
        </p:txBody>
      </p:sp>
      <p:pic>
        <p:nvPicPr>
          <p:cNvPr id="20" name="Gráfico 19">
            <a:extLst>
              <a:ext uri="{FF2B5EF4-FFF2-40B4-BE49-F238E27FC236}">
                <a16:creationId xmlns:a16="http://schemas.microsoft.com/office/drawing/2014/main" id="{042266DF-D133-02B7-D853-7E80864F8A0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050721" y="6882740"/>
            <a:ext cx="6117236" cy="1467070"/>
          </a:xfrm>
          <a:prstGeom prst="rect">
            <a:avLst/>
          </a:prstGeom>
        </p:spPr>
      </p:pic>
      <p:sp>
        <p:nvSpPr>
          <p:cNvPr id="31" name="TextBox 10">
            <a:extLst>
              <a:ext uri="{FF2B5EF4-FFF2-40B4-BE49-F238E27FC236}">
                <a16:creationId xmlns:a16="http://schemas.microsoft.com/office/drawing/2014/main" id="{44914077-7039-4F52-FA4A-68DB6B13486C}"/>
              </a:ext>
            </a:extLst>
          </p:cNvPr>
          <p:cNvSpPr txBox="1"/>
          <p:nvPr/>
        </p:nvSpPr>
        <p:spPr>
          <a:xfrm>
            <a:off x="6940969" y="5143501"/>
            <a:ext cx="11452310" cy="3326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pt-BR" sz="1200" dirty="0">
                <a:solidFill>
                  <a:schemeClr val="bg1"/>
                </a:solidFill>
                <a:latin typeface="AMX" pitchFamily="2" charset="0"/>
                <a:cs typeface="Roboto Light"/>
              </a:rPr>
              <a:t>Pergunta: O que vocês Viram de tecnologia na </a:t>
            </a:r>
            <a:r>
              <a:rPr lang="pt-BR" sz="1200" dirty="0" err="1">
                <a:solidFill>
                  <a:schemeClr val="bg1"/>
                </a:solidFill>
                <a:latin typeface="AMX" pitchFamily="2" charset="0"/>
                <a:cs typeface="Roboto Light"/>
              </a:rPr>
              <a:t>CBTD</a:t>
            </a:r>
            <a:r>
              <a:rPr lang="pt-BR" sz="1200" dirty="0">
                <a:solidFill>
                  <a:schemeClr val="bg1"/>
                </a:solidFill>
                <a:latin typeface="AMX" pitchFamily="2" charset="0"/>
                <a:cs typeface="Roboto Light"/>
              </a:rPr>
              <a:t> -</a:t>
            </a:r>
          </a:p>
          <a:p>
            <a:pPr marL="214313" indent="-214313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pt-BR" sz="1200" dirty="0" err="1">
                <a:solidFill>
                  <a:schemeClr val="bg1"/>
                </a:solidFill>
                <a:latin typeface="AMX" pitchFamily="2" charset="0"/>
                <a:cs typeface="Roboto Light"/>
              </a:rPr>
              <a:t>Starte-se</a:t>
            </a:r>
            <a:r>
              <a:rPr lang="pt-BR" sz="1200" dirty="0">
                <a:solidFill>
                  <a:schemeClr val="bg1"/>
                </a:solidFill>
                <a:latin typeface="AMX" pitchFamily="2" charset="0"/>
                <a:cs typeface="Roboto Light"/>
              </a:rPr>
              <a:t> - Novidades de T&amp;D</a:t>
            </a:r>
          </a:p>
          <a:p>
            <a:pPr marL="214313" indent="-214313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pt-BR" sz="1200" dirty="0">
                <a:solidFill>
                  <a:schemeClr val="bg1"/>
                </a:solidFill>
                <a:latin typeface="AMX" pitchFamily="2" charset="0"/>
                <a:cs typeface="Roboto Light"/>
              </a:rPr>
              <a:t>FIAP - </a:t>
            </a:r>
            <a:r>
              <a:rPr lang="pt-BR" sz="1200" dirty="0" err="1">
                <a:solidFill>
                  <a:schemeClr val="bg1"/>
                </a:solidFill>
                <a:latin typeface="AMX" pitchFamily="2" charset="0"/>
                <a:cs typeface="Roboto Light"/>
              </a:rPr>
              <a:t>Rôbo</a:t>
            </a:r>
            <a:r>
              <a:rPr lang="pt-BR" sz="1200" dirty="0">
                <a:solidFill>
                  <a:schemeClr val="bg1"/>
                </a:solidFill>
                <a:latin typeface="AMX" pitchFamily="2" charset="0"/>
                <a:cs typeface="Roboto Light"/>
              </a:rPr>
              <a:t> Demonstração - 3 x</a:t>
            </a:r>
          </a:p>
          <a:p>
            <a:pPr marL="214313" indent="-214313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pt-BR" sz="1200" dirty="0">
                <a:solidFill>
                  <a:schemeClr val="bg1"/>
                </a:solidFill>
                <a:latin typeface="AMX" pitchFamily="2" charset="0"/>
                <a:cs typeface="Roboto Light"/>
              </a:rPr>
              <a:t>MH Consulting - diferenciais</a:t>
            </a:r>
          </a:p>
          <a:p>
            <a:pPr marL="214313" indent="-214313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pt-BR" sz="1200" dirty="0">
                <a:solidFill>
                  <a:schemeClr val="bg1"/>
                </a:solidFill>
                <a:latin typeface="AMX" pitchFamily="2" charset="0"/>
                <a:cs typeface="Roboto Light"/>
              </a:rPr>
              <a:t>ALURA - Diferenciais Comercial</a:t>
            </a:r>
          </a:p>
          <a:p>
            <a:pPr marL="214313" indent="-214313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pt-BR" sz="1200" dirty="0">
                <a:solidFill>
                  <a:schemeClr val="bg1"/>
                </a:solidFill>
                <a:latin typeface="AMX" pitchFamily="2" charset="0"/>
                <a:cs typeface="Roboto Light"/>
              </a:rPr>
              <a:t>VENDAMAIS- Jogo </a:t>
            </a:r>
            <a:r>
              <a:rPr lang="pt-BR" sz="1200" dirty="0" err="1">
                <a:solidFill>
                  <a:schemeClr val="bg1"/>
                </a:solidFill>
                <a:latin typeface="AMX" pitchFamily="2" charset="0"/>
                <a:cs typeface="Roboto Light"/>
              </a:rPr>
              <a:t>Vendópolis</a:t>
            </a:r>
            <a:r>
              <a:rPr lang="pt-BR" sz="1200" dirty="0">
                <a:solidFill>
                  <a:schemeClr val="bg1"/>
                </a:solidFill>
                <a:latin typeface="AMX" pitchFamily="2" charset="0"/>
                <a:cs typeface="Roboto Light"/>
              </a:rPr>
              <a:t> - Gestão de Clientes</a:t>
            </a:r>
          </a:p>
          <a:p>
            <a:pPr marL="214313" indent="-214313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pt-BR" sz="1200" dirty="0">
                <a:solidFill>
                  <a:schemeClr val="bg1"/>
                </a:solidFill>
                <a:latin typeface="AMX" pitchFamily="2" charset="0"/>
                <a:cs typeface="Roboto Light"/>
              </a:rPr>
              <a:t>Asterisco - Ferramenta Hands </a:t>
            </a:r>
            <a:r>
              <a:rPr lang="pt-BR" sz="1200" dirty="0" err="1">
                <a:solidFill>
                  <a:schemeClr val="bg1"/>
                </a:solidFill>
                <a:latin typeface="AMX" pitchFamily="2" charset="0"/>
                <a:cs typeface="Roboto Light"/>
              </a:rPr>
              <a:t>On</a:t>
            </a:r>
            <a:r>
              <a:rPr lang="pt-BR" sz="1200" dirty="0">
                <a:solidFill>
                  <a:schemeClr val="bg1"/>
                </a:solidFill>
                <a:latin typeface="AMX" pitchFamily="2" charset="0"/>
                <a:cs typeface="Roboto Light"/>
              </a:rPr>
              <a:t> com IA</a:t>
            </a:r>
          </a:p>
          <a:p>
            <a:pPr marL="214313" indent="-214313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pt-BR" sz="1200" dirty="0">
                <a:solidFill>
                  <a:schemeClr val="bg1"/>
                </a:solidFill>
                <a:latin typeface="AMX" pitchFamily="2" charset="0"/>
                <a:cs typeface="Roboto Light"/>
              </a:rPr>
              <a:t>Pergunta: Qual será o principal desafio do T&amp;D nos próximos anos?</a:t>
            </a:r>
          </a:p>
          <a:p>
            <a:pPr marL="214313" indent="-214313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pt-BR" sz="1200" dirty="0">
                <a:solidFill>
                  <a:schemeClr val="bg1"/>
                </a:solidFill>
                <a:latin typeface="AMX" pitchFamily="2" charset="0"/>
                <a:cs typeface="Roboto Light"/>
              </a:rPr>
              <a:t>Pergunta: Quero um TOP 5 de coisas legais e tendências</a:t>
            </a:r>
          </a:p>
          <a:p>
            <a:pPr marL="214313" indent="-214313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pt-BR" sz="1200" dirty="0">
                <a:solidFill>
                  <a:schemeClr val="bg1"/>
                </a:solidFill>
                <a:latin typeface="AMX" pitchFamily="2" charset="0"/>
                <a:cs typeface="Roboto Light"/>
              </a:rPr>
              <a:t>Post Carrossel: CBTD Insights: T&amp;D e vendas: O amanhã que criamos hoje</a:t>
            </a:r>
          </a:p>
          <a:p>
            <a:pPr marL="214313" indent="-214313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pt-BR" sz="1200" dirty="0">
                <a:solidFill>
                  <a:schemeClr val="bg1"/>
                </a:solidFill>
                <a:latin typeface="AMX" pitchFamily="2" charset="0"/>
                <a:cs typeface="Roboto Light"/>
              </a:rPr>
              <a:t>Post Carrossel: CBTD Insights: Livro </a:t>
            </a:r>
            <a:r>
              <a:rPr lang="pt-BR" sz="1200" dirty="0" err="1">
                <a:solidFill>
                  <a:schemeClr val="bg1"/>
                </a:solidFill>
                <a:latin typeface="AMX" pitchFamily="2" charset="0"/>
                <a:cs typeface="Roboto Light"/>
              </a:rPr>
              <a:t>Accountability</a:t>
            </a:r>
            <a:endParaRPr lang="pt-BR" sz="1200" dirty="0">
              <a:solidFill>
                <a:schemeClr val="bg1"/>
              </a:solidFill>
              <a:latin typeface="AMX" pitchFamily="2" charset="0"/>
              <a:cs typeface="Roboto Light"/>
            </a:endParaRPr>
          </a:p>
          <a:p>
            <a:pPr marL="214313" indent="-214313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pt-BR" sz="1200" dirty="0">
                <a:solidFill>
                  <a:schemeClr val="bg1"/>
                </a:solidFill>
                <a:latin typeface="AMX" pitchFamily="2" charset="0"/>
                <a:cs typeface="Roboto Light"/>
              </a:rPr>
              <a:t>Momento Vi, Vim e Compartilhei: dia 1: Legado a feira</a:t>
            </a:r>
          </a:p>
          <a:p>
            <a:pPr marL="214313" indent="-214313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pt-BR" sz="1200" dirty="0">
                <a:solidFill>
                  <a:schemeClr val="bg1"/>
                </a:solidFill>
                <a:latin typeface="AMX" pitchFamily="2" charset="0"/>
                <a:cs typeface="Roboto Light"/>
              </a:rPr>
              <a:t>CBTD 2025- Bora Pensar no futuro? O que o T&amp;D precisa fazer até 2030</a:t>
            </a:r>
          </a:p>
          <a:p>
            <a:pPr marL="214313" indent="-214313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pt-BR" sz="1200" dirty="0">
                <a:solidFill>
                  <a:schemeClr val="bg1"/>
                </a:solidFill>
                <a:latin typeface="AMX" pitchFamily="2" charset="0"/>
                <a:cs typeface="Roboto Light"/>
              </a:rPr>
              <a:t>Liderança multigeracional…</a:t>
            </a:r>
            <a:r>
              <a:rPr lang="pt-BR" sz="1200" dirty="0" err="1">
                <a:solidFill>
                  <a:schemeClr val="bg1"/>
                </a:solidFill>
                <a:latin typeface="AMX" pitchFamily="2" charset="0"/>
                <a:cs typeface="Roboto Light"/>
              </a:rPr>
              <a:t>Deidi</a:t>
            </a:r>
            <a:r>
              <a:rPr lang="pt-BR" sz="1200" dirty="0">
                <a:solidFill>
                  <a:schemeClr val="bg1"/>
                </a:solidFill>
                <a:latin typeface="AMX" pitchFamily="2" charset="0"/>
                <a:cs typeface="Roboto Light"/>
              </a:rPr>
              <a:t> Souza</a:t>
            </a:r>
          </a:p>
          <a:p>
            <a:pPr marL="214313" indent="-214313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pt-BR" sz="1200" dirty="0">
                <a:solidFill>
                  <a:schemeClr val="bg1"/>
                </a:solidFill>
                <a:latin typeface="AMX" pitchFamily="2" charset="0"/>
                <a:cs typeface="Roboto Light"/>
              </a:rPr>
              <a:t>Quem cuida da aprendizagem? Richard Uchoa, Luciano Santos</a:t>
            </a:r>
          </a:p>
          <a:p>
            <a:pPr marL="214313" indent="-214313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pt-BR" sz="1200" dirty="0">
                <a:solidFill>
                  <a:schemeClr val="bg1"/>
                </a:solidFill>
                <a:latin typeface="AMX" pitchFamily="2" charset="0"/>
                <a:cs typeface="Roboto Light"/>
              </a:rPr>
              <a:t>COMO DESENVOLVER NOVAS LIDERANÇAS COMERCIAIS </a:t>
            </a:r>
            <a:r>
              <a:rPr lang="pt-BR" sz="1200" dirty="0" err="1">
                <a:solidFill>
                  <a:schemeClr val="bg1"/>
                </a:solidFill>
                <a:latin typeface="AMX" pitchFamily="2" charset="0"/>
                <a:cs typeface="Roboto Light"/>
              </a:rPr>
              <a:t>Ninotchka</a:t>
            </a:r>
            <a:r>
              <a:rPr lang="pt-BR" sz="1200" dirty="0">
                <a:solidFill>
                  <a:schemeClr val="bg1"/>
                </a:solidFill>
                <a:latin typeface="AMX" pitchFamily="2" charset="0"/>
                <a:cs typeface="Roboto Light"/>
              </a:rPr>
              <a:t> </a:t>
            </a:r>
            <a:r>
              <a:rPr lang="pt-BR" sz="1200" dirty="0" err="1">
                <a:solidFill>
                  <a:schemeClr val="bg1"/>
                </a:solidFill>
                <a:latin typeface="AMX" pitchFamily="2" charset="0"/>
                <a:cs typeface="Roboto Light"/>
              </a:rPr>
              <a:t>Weimer</a:t>
            </a:r>
            <a:endParaRPr lang="pt-BR" sz="1200" dirty="0">
              <a:solidFill>
                <a:schemeClr val="bg1"/>
              </a:solidFill>
              <a:latin typeface="AMX" pitchFamily="2" charset="0"/>
              <a:cs typeface="Roboto Light"/>
            </a:endParaRPr>
          </a:p>
        </p:txBody>
      </p:sp>
      <p:sp>
        <p:nvSpPr>
          <p:cNvPr id="33" name="TextBox 11">
            <a:extLst>
              <a:ext uri="{FF2B5EF4-FFF2-40B4-BE49-F238E27FC236}">
                <a16:creationId xmlns:a16="http://schemas.microsoft.com/office/drawing/2014/main" id="{526665DF-41A1-B692-1DA6-67BB8A18031A}"/>
              </a:ext>
            </a:extLst>
          </p:cNvPr>
          <p:cNvSpPr txBox="1"/>
          <p:nvPr/>
        </p:nvSpPr>
        <p:spPr>
          <a:xfrm>
            <a:off x="7406892" y="1744733"/>
            <a:ext cx="11452309" cy="2717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endParaRPr lang="pt-BR" sz="1200" dirty="0">
              <a:solidFill>
                <a:schemeClr val="bg1"/>
              </a:solidFill>
              <a:latin typeface="AMX" pitchFamily="2" charset="0"/>
              <a:cs typeface="Roboto Light"/>
            </a:endParaRPr>
          </a:p>
          <a:p>
            <a:pPr marL="214313" indent="-214313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pt-BR" sz="1200" dirty="0">
                <a:solidFill>
                  <a:schemeClr val="bg1"/>
                </a:solidFill>
                <a:latin typeface="AMX" pitchFamily="2" charset="0"/>
                <a:cs typeface="Roboto Light"/>
              </a:rPr>
              <a:t>A Estratégia por trás da Magia: O Encantamento como Diferencial Competitivo</a:t>
            </a:r>
          </a:p>
          <a:p>
            <a:pPr marL="214313" indent="-214313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pt-BR" sz="1200" dirty="0">
                <a:solidFill>
                  <a:schemeClr val="bg1"/>
                </a:solidFill>
                <a:latin typeface="AMX" pitchFamily="2" charset="0"/>
                <a:cs typeface="Roboto Light"/>
              </a:rPr>
              <a:t>O Amanhã que Criamos Hoje</a:t>
            </a:r>
          </a:p>
          <a:p>
            <a:pPr marL="214313" indent="-214313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pt-BR" sz="1200" dirty="0">
                <a:solidFill>
                  <a:schemeClr val="bg1"/>
                </a:solidFill>
                <a:latin typeface="AMX" pitchFamily="2" charset="0"/>
                <a:cs typeface="Roboto Light"/>
              </a:rPr>
              <a:t>Novas Fronteiras em T&amp;D: Key Insights do SXSW Londres</a:t>
            </a:r>
          </a:p>
          <a:p>
            <a:pPr marL="214313" indent="-214313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pt-BR" sz="1200" dirty="0">
                <a:solidFill>
                  <a:schemeClr val="bg1"/>
                </a:solidFill>
                <a:latin typeface="AMX" pitchFamily="2" charset="0"/>
                <a:cs typeface="Roboto Light"/>
              </a:rPr>
              <a:t>Superagentes de IA: O Futuro da Aprendizagem Aumentada</a:t>
            </a:r>
          </a:p>
          <a:p>
            <a:pPr marL="214313" indent="-214313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pt-BR" sz="1200" dirty="0">
                <a:solidFill>
                  <a:schemeClr val="bg1"/>
                </a:solidFill>
                <a:latin typeface="AMX" pitchFamily="2" charset="0"/>
                <a:cs typeface="Roboto Light"/>
              </a:rPr>
              <a:t> Transformação da Cultura de Aprendizado (Case Santander)</a:t>
            </a:r>
          </a:p>
          <a:p>
            <a:pPr marL="214313" indent="-214313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pt-BR" sz="1200" dirty="0">
                <a:solidFill>
                  <a:schemeClr val="bg1"/>
                </a:solidFill>
                <a:latin typeface="AMX" pitchFamily="2" charset="0"/>
                <a:cs typeface="Roboto Light"/>
              </a:rPr>
              <a:t> A revolução da Aprendizagem+ Casos reais de Transformação - 4 pontos</a:t>
            </a:r>
          </a:p>
          <a:p>
            <a:pPr marL="214313" indent="-214313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pt-BR" sz="1200" dirty="0" err="1">
                <a:solidFill>
                  <a:schemeClr val="bg1"/>
                </a:solidFill>
                <a:latin typeface="AMX" pitchFamily="2" charset="0"/>
                <a:cs typeface="Roboto Light"/>
              </a:rPr>
              <a:t>Crescimentum</a:t>
            </a:r>
            <a:r>
              <a:rPr lang="pt-BR" sz="1200" dirty="0">
                <a:solidFill>
                  <a:schemeClr val="bg1"/>
                </a:solidFill>
                <a:latin typeface="AMX" pitchFamily="2" charset="0"/>
                <a:cs typeface="Roboto Light"/>
              </a:rPr>
              <a:t> - </a:t>
            </a:r>
            <a:r>
              <a:rPr lang="pt-BR" sz="1200" dirty="0" err="1">
                <a:solidFill>
                  <a:schemeClr val="bg1"/>
                </a:solidFill>
                <a:latin typeface="AMX" pitchFamily="2" charset="0"/>
                <a:cs typeface="Roboto Light"/>
              </a:rPr>
              <a:t>Kknow</a:t>
            </a:r>
            <a:r>
              <a:rPr lang="pt-BR" sz="1200" dirty="0">
                <a:solidFill>
                  <a:schemeClr val="bg1"/>
                </a:solidFill>
                <a:latin typeface="AMX" pitchFamily="2" charset="0"/>
                <a:cs typeface="Roboto Light"/>
              </a:rPr>
              <a:t>-It-</a:t>
            </a:r>
            <a:r>
              <a:rPr lang="pt-BR" sz="1200" dirty="0" err="1">
                <a:solidFill>
                  <a:schemeClr val="bg1"/>
                </a:solidFill>
                <a:latin typeface="AMX" pitchFamily="2" charset="0"/>
                <a:cs typeface="Roboto Light"/>
              </a:rPr>
              <a:t>all</a:t>
            </a:r>
            <a:r>
              <a:rPr lang="pt-BR" sz="1200" dirty="0">
                <a:solidFill>
                  <a:schemeClr val="bg1"/>
                </a:solidFill>
                <a:latin typeface="AMX" pitchFamily="2" charset="0"/>
                <a:cs typeface="Roboto Light"/>
              </a:rPr>
              <a:t> x </a:t>
            </a:r>
            <a:r>
              <a:rPr lang="pt-BR" sz="1200" dirty="0" err="1">
                <a:solidFill>
                  <a:schemeClr val="bg1"/>
                </a:solidFill>
                <a:latin typeface="AMX" pitchFamily="2" charset="0"/>
                <a:cs typeface="Roboto Light"/>
              </a:rPr>
              <a:t>Learn</a:t>
            </a:r>
            <a:r>
              <a:rPr lang="pt-BR" sz="1200" dirty="0">
                <a:solidFill>
                  <a:schemeClr val="bg1"/>
                </a:solidFill>
                <a:latin typeface="AMX" pitchFamily="2" charset="0"/>
                <a:cs typeface="Roboto Light"/>
              </a:rPr>
              <a:t>-it-</a:t>
            </a:r>
            <a:r>
              <a:rPr lang="pt-BR" sz="1200" dirty="0" err="1">
                <a:solidFill>
                  <a:schemeClr val="bg1"/>
                </a:solidFill>
                <a:latin typeface="AMX" pitchFamily="2" charset="0"/>
                <a:cs typeface="Roboto Light"/>
              </a:rPr>
              <a:t>all</a:t>
            </a:r>
            <a:r>
              <a:rPr lang="pt-BR" sz="1200" dirty="0">
                <a:solidFill>
                  <a:schemeClr val="bg1"/>
                </a:solidFill>
                <a:latin typeface="AMX" pitchFamily="2" charset="0"/>
                <a:cs typeface="Roboto Light"/>
              </a:rPr>
              <a:t> </a:t>
            </a:r>
          </a:p>
          <a:p>
            <a:pPr marL="214313" indent="-214313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pt-BR" sz="1200" dirty="0">
                <a:solidFill>
                  <a:schemeClr val="bg1"/>
                </a:solidFill>
                <a:latin typeface="AMX" pitchFamily="2" charset="0"/>
                <a:cs typeface="Roboto Light"/>
              </a:rPr>
              <a:t>Gestão de Mudanças - 5 boletos points</a:t>
            </a:r>
          </a:p>
          <a:p>
            <a:pPr marL="214313" indent="-214313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pt-BR" sz="1200" dirty="0" err="1">
                <a:solidFill>
                  <a:schemeClr val="bg1"/>
                </a:solidFill>
                <a:latin typeface="AMX" pitchFamily="2" charset="0"/>
                <a:cs typeface="Roboto Light"/>
              </a:rPr>
              <a:t>Bravend_Fala</a:t>
            </a:r>
            <a:r>
              <a:rPr lang="pt-BR" sz="1200" dirty="0">
                <a:solidFill>
                  <a:schemeClr val="bg1"/>
                </a:solidFill>
                <a:latin typeface="AMX" pitchFamily="2" charset="0"/>
                <a:cs typeface="Roboto Light"/>
              </a:rPr>
              <a:t> T&amp;D - Insights dia 1(formatos de Treinamento)</a:t>
            </a:r>
          </a:p>
          <a:p>
            <a:pPr marL="214313" indent="-214313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pt-BR" sz="1200" dirty="0">
                <a:solidFill>
                  <a:schemeClr val="bg1"/>
                </a:solidFill>
                <a:latin typeface="AMX" pitchFamily="2" charset="0"/>
                <a:cs typeface="Roboto Light"/>
              </a:rPr>
              <a:t>Descola - Fornecedor: Estrutura da Jornada de Aprendizagem (cursos conecte-se dicas)</a:t>
            </a:r>
          </a:p>
          <a:p>
            <a:pPr marL="214313" indent="-214313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pt-BR" sz="1200" dirty="0">
                <a:solidFill>
                  <a:schemeClr val="bg1"/>
                </a:solidFill>
                <a:latin typeface="AMX" pitchFamily="2" charset="0"/>
                <a:cs typeface="Roboto Light"/>
              </a:rPr>
              <a:t>Painel T&amp;D: Engajamento e Metodologias Ativas</a:t>
            </a:r>
          </a:p>
          <a:p>
            <a:pPr marL="214313" indent="-214313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pt-BR" sz="1200" dirty="0">
                <a:solidFill>
                  <a:schemeClr val="bg1"/>
                </a:solidFill>
                <a:latin typeface="AMX" pitchFamily="2" charset="0"/>
                <a:cs typeface="Roboto Light"/>
              </a:rPr>
              <a:t>VENDE-C Cultura de Vendas e Engajamento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F3918797-36AE-03B8-9E11-F0B10AE53EF7}"/>
              </a:ext>
            </a:extLst>
          </p:cNvPr>
          <p:cNvSpPr txBox="1">
            <a:spLocks/>
          </p:cNvSpPr>
          <p:nvPr/>
        </p:nvSpPr>
        <p:spPr>
          <a:xfrm>
            <a:off x="843714" y="4638786"/>
            <a:ext cx="5099468" cy="72872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67" kern="1200">
                <a:solidFill>
                  <a:schemeClr val="bg1">
                    <a:lumMod val="7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bg1">
                    <a:lumMod val="7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67" kern="1200">
                <a:solidFill>
                  <a:schemeClr val="bg1">
                    <a:lumMod val="7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bg1">
                    <a:lumMod val="75000"/>
                  </a:schemeClr>
                </a:solidFill>
                <a:latin typeface="Roboto Light"/>
                <a:ea typeface="+mn-ea"/>
                <a:cs typeface="Roboto Light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bg1">
                    <a:lumMod val="75000"/>
                  </a:schemeClr>
                </a:solidFill>
                <a:latin typeface="Roboto Light"/>
                <a:ea typeface="+mn-ea"/>
                <a:cs typeface="Roboto Light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b="1" dirty="0">
                <a:solidFill>
                  <a:srgbClr val="FFB900"/>
                </a:solidFill>
                <a:latin typeface="AMX" pitchFamily="2" charset="0"/>
                <a:cs typeface="Roboto Slab Bold"/>
              </a:rPr>
              <a:t>Conteúdo, Novos Formatos &amp; Gestão do Conhecimento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A73CA065-C7F2-2411-5751-CB0632D1BF18}"/>
              </a:ext>
            </a:extLst>
          </p:cNvPr>
          <p:cNvSpPr txBox="1">
            <a:spLocks/>
          </p:cNvSpPr>
          <p:nvPr/>
        </p:nvSpPr>
        <p:spPr>
          <a:xfrm>
            <a:off x="867466" y="6986195"/>
            <a:ext cx="5763505" cy="1363615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67" kern="1200">
                <a:solidFill>
                  <a:schemeClr val="bg1">
                    <a:lumMod val="7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bg1">
                    <a:lumMod val="7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67" kern="1200">
                <a:solidFill>
                  <a:schemeClr val="bg1">
                    <a:lumMod val="7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bg1">
                    <a:lumMod val="75000"/>
                  </a:schemeClr>
                </a:solidFill>
                <a:latin typeface="Roboto Light"/>
                <a:ea typeface="+mn-ea"/>
                <a:cs typeface="Roboto Light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bg1">
                    <a:lumMod val="75000"/>
                  </a:schemeClr>
                </a:solidFill>
                <a:latin typeface="Roboto Light"/>
                <a:ea typeface="+mn-ea"/>
                <a:cs typeface="Roboto Light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b="1" dirty="0">
                <a:solidFill>
                  <a:srgbClr val="FFB900"/>
                </a:solidFill>
                <a:latin typeface="AMX" pitchFamily="2" charset="0"/>
                <a:cs typeface="Roboto Slab Bold"/>
              </a:rPr>
              <a:t>Novos Negócios, Gestão &amp; Resultados</a:t>
            </a: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3A36ACA2-B64B-03F8-39C0-5D8D122E7BFE}"/>
              </a:ext>
            </a:extLst>
          </p:cNvPr>
          <p:cNvSpPr txBox="1">
            <a:spLocks/>
          </p:cNvSpPr>
          <p:nvPr/>
        </p:nvSpPr>
        <p:spPr>
          <a:xfrm>
            <a:off x="873580" y="5921434"/>
            <a:ext cx="5763505" cy="72872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67" kern="1200">
                <a:solidFill>
                  <a:schemeClr val="bg1">
                    <a:lumMod val="7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bg1">
                    <a:lumMod val="7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67" kern="1200">
                <a:solidFill>
                  <a:schemeClr val="bg1">
                    <a:lumMod val="7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bg1">
                    <a:lumMod val="75000"/>
                  </a:schemeClr>
                </a:solidFill>
                <a:latin typeface="Roboto Light"/>
                <a:ea typeface="+mn-ea"/>
                <a:cs typeface="Roboto Light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bg1">
                    <a:lumMod val="75000"/>
                  </a:schemeClr>
                </a:solidFill>
                <a:latin typeface="Roboto Light"/>
                <a:ea typeface="+mn-ea"/>
                <a:cs typeface="Roboto Light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b="1" dirty="0">
                <a:solidFill>
                  <a:srgbClr val="FFB900"/>
                </a:solidFill>
                <a:latin typeface="AMX" pitchFamily="2" charset="0"/>
                <a:cs typeface="Roboto Slab Bold"/>
              </a:rPr>
              <a:t>Tecnologia, Inovação &amp; Conhecimento</a:t>
            </a:r>
          </a:p>
        </p:txBody>
      </p:sp>
      <p:cxnSp>
        <p:nvCxnSpPr>
          <p:cNvPr id="43" name="Straight Connector 29">
            <a:extLst>
              <a:ext uri="{FF2B5EF4-FFF2-40B4-BE49-F238E27FC236}">
                <a16:creationId xmlns:a16="http://schemas.microsoft.com/office/drawing/2014/main" id="{9D3E6FF4-7E20-5F8D-0A05-3A7AC6B3FA05}"/>
              </a:ext>
            </a:extLst>
          </p:cNvPr>
          <p:cNvCxnSpPr>
            <a:cxnSpLocks/>
          </p:cNvCxnSpPr>
          <p:nvPr/>
        </p:nvCxnSpPr>
        <p:spPr>
          <a:xfrm>
            <a:off x="6475046" y="3620938"/>
            <a:ext cx="0" cy="5266470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64B98A06-1C0E-C4E4-405C-A6BB726C8BC4}"/>
              </a:ext>
            </a:extLst>
          </p:cNvPr>
          <p:cNvSpPr txBox="1"/>
          <p:nvPr/>
        </p:nvSpPr>
        <p:spPr>
          <a:xfrm>
            <a:off x="6630972" y="1025229"/>
            <a:ext cx="82132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MX" pitchFamily="2" charset="0"/>
              </a:rPr>
              <a:t>Os pilares  24-30 foram aqui entregues através de vídeos , artigos, reflexões, e posts, antes, durante e depois do evento.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20126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>
          <a:extLst>
            <a:ext uri="{FF2B5EF4-FFF2-40B4-BE49-F238E27FC236}">
              <a16:creationId xmlns:a16="http://schemas.microsoft.com/office/drawing/2014/main" id="{A4E66148-3078-79F9-260B-C40FDC74C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F70EC96A-A655-7EE2-4C20-DE06BC0CBBA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57079" y="585086"/>
            <a:ext cx="2021974" cy="715914"/>
          </a:xfrm>
          <a:prstGeom prst="rect">
            <a:avLst/>
          </a:prstGeom>
        </p:spPr>
      </p:pic>
      <p:sp>
        <p:nvSpPr>
          <p:cNvPr id="11" name="Google Shape;60;p14">
            <a:extLst>
              <a:ext uri="{FF2B5EF4-FFF2-40B4-BE49-F238E27FC236}">
                <a16:creationId xmlns:a16="http://schemas.microsoft.com/office/drawing/2014/main" id="{B5CEBF99-CBB8-9E0D-BECE-C2B7C1CC50C4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5100755" y="59193"/>
            <a:ext cx="13356845" cy="825385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 marL="0" indent="0">
              <a:lnSpc>
                <a:spcPct val="80000"/>
              </a:lnSpc>
              <a:buSzPts val="275"/>
            </a:pPr>
            <a:r>
              <a:rPr lang="pt-BR" sz="9600" b="1" spc="-375" dirty="0" err="1">
                <a:solidFill>
                  <a:schemeClr val="bg1"/>
                </a:solidFill>
                <a:latin typeface="AMX" pitchFamily="2" charset="0"/>
              </a:rPr>
              <a:t>VLOG</a:t>
            </a:r>
            <a:r>
              <a:rPr lang="pt-BR" sz="9600" b="1" spc="-375" dirty="0">
                <a:solidFill>
                  <a:schemeClr val="bg1"/>
                </a:solidFill>
                <a:latin typeface="AMX" pitchFamily="2" charset="0"/>
              </a:rPr>
              <a:t> </a:t>
            </a:r>
            <a:r>
              <a:rPr lang="pt-BR" sz="9600" b="1" spc="-375" dirty="0" err="1">
                <a:solidFill>
                  <a:schemeClr val="bg1"/>
                </a:solidFill>
                <a:latin typeface="AMX" pitchFamily="2" charset="0"/>
              </a:rPr>
              <a:t>CBTD</a:t>
            </a:r>
            <a:r>
              <a:rPr lang="pt-BR" sz="9600" b="1" spc="-375" dirty="0">
                <a:solidFill>
                  <a:schemeClr val="bg1"/>
                </a:solidFill>
                <a:latin typeface="AMX" pitchFamily="2" charset="0"/>
              </a:rPr>
              <a:t> </a:t>
            </a:r>
          </a:p>
        </p:txBody>
      </p:sp>
      <p:pic>
        <p:nvPicPr>
          <p:cNvPr id="3" name="Imagem 2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11B9DD07-C2E2-97D4-5A18-45F0D9008F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7431" y="2967856"/>
            <a:ext cx="3357276" cy="6188529"/>
          </a:xfrm>
          <a:prstGeom prst="rect">
            <a:avLst/>
          </a:prstGeom>
        </p:spPr>
      </p:pic>
      <p:pic>
        <p:nvPicPr>
          <p:cNvPr id="18" name="Imagem 17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9FD891C3-811C-BE29-996E-B566183DCB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8834" y="2967854"/>
            <a:ext cx="3102000" cy="6188529"/>
          </a:xfrm>
          <a:prstGeom prst="rect">
            <a:avLst/>
          </a:prstGeom>
        </p:spPr>
      </p:pic>
      <p:pic>
        <p:nvPicPr>
          <p:cNvPr id="22" name="Imagem 21" descr="Interface gráfica do usuário, Texto&#10;&#10;O conteúdo gerado por IA pode estar incorreto.">
            <a:extLst>
              <a:ext uri="{FF2B5EF4-FFF2-40B4-BE49-F238E27FC236}">
                <a16:creationId xmlns:a16="http://schemas.microsoft.com/office/drawing/2014/main" id="{2AE650DB-217D-F70B-6BE4-C636EE1C93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24526" y="2967853"/>
            <a:ext cx="3109736" cy="6188529"/>
          </a:xfrm>
          <a:prstGeom prst="rect">
            <a:avLst/>
          </a:prstGeom>
        </p:spPr>
      </p:pic>
      <p:pic>
        <p:nvPicPr>
          <p:cNvPr id="24" name="Imagem 23" descr="Tela de televisão com imagem de vídeo game&#10;&#10;O conteúdo gerado por IA pode estar incorreto.">
            <a:extLst>
              <a:ext uri="{FF2B5EF4-FFF2-40B4-BE49-F238E27FC236}">
                <a16:creationId xmlns:a16="http://schemas.microsoft.com/office/drawing/2014/main" id="{29C290C5-887E-598B-65BF-74C85C9354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47953" y="2968287"/>
            <a:ext cx="3086529" cy="6188529"/>
          </a:xfrm>
          <a:prstGeom prst="rect">
            <a:avLst/>
          </a:prstGeom>
        </p:spPr>
      </p:pic>
      <p:pic>
        <p:nvPicPr>
          <p:cNvPr id="4" name="Imagem 3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815A115C-2F4E-4E56-D7DB-95456F6084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562" y="2967999"/>
            <a:ext cx="2854328" cy="6188244"/>
          </a:xfrm>
          <a:prstGeom prst="rect">
            <a:avLst/>
          </a:prstGeom>
        </p:spPr>
      </p:pic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B061925E-5B87-0B0D-4A42-9B8FB5389DBB}"/>
              </a:ext>
            </a:extLst>
          </p:cNvPr>
          <p:cNvSpPr/>
          <p:nvPr/>
        </p:nvSpPr>
        <p:spPr>
          <a:xfrm>
            <a:off x="1430039" y="3966125"/>
            <a:ext cx="587829" cy="669471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5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8BCE72A-A11F-7079-9C1F-48FD8F2CAAD9}"/>
              </a:ext>
            </a:extLst>
          </p:cNvPr>
          <p:cNvSpPr txBox="1"/>
          <p:nvPr/>
        </p:nvSpPr>
        <p:spPr>
          <a:xfrm>
            <a:off x="3017995" y="1717421"/>
            <a:ext cx="1186105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chemeClr val="bg1"/>
                </a:solidFill>
                <a:latin typeface="AMX" pitchFamily="2" charset="0"/>
              </a:rPr>
              <a:t>O Instagram </a:t>
            </a:r>
            <a:r>
              <a:rPr lang="pt-BR" sz="2250" dirty="0">
                <a:solidFill>
                  <a:schemeClr val="bg1"/>
                </a:solidFill>
                <a:latin typeface="AMX" pitchFamily="2" charset="0"/>
              </a:rPr>
              <a:t>foi a ferramenta escolhida para a maioria dos conteúdos. #SomosTC</a:t>
            </a:r>
            <a:endParaRPr lang="pt-BR" sz="2250" dirty="0"/>
          </a:p>
        </p:txBody>
      </p:sp>
    </p:spTree>
    <p:extLst>
      <p:ext uri="{BB962C8B-B14F-4D97-AF65-F5344CB8AC3E}">
        <p14:creationId xmlns:p14="http://schemas.microsoft.com/office/powerpoint/2010/main" val="243149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20000" fill="hold" nodeType="withEffect" p14:presetBounceEnd="40000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2.11806E-6 -1.23457E-6 L -0.07617 0.02836 " pathEditMode="relative" rAng="0" ptsTypes="AA" p14:bounceEnd="40000">
                                          <p:cBhvr>
                                            <p:cTn id="9" dur="1000" spd="-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809" y="140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2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7 1.66667E-6 L 2.77778E-7 0.09452 " pathEditMode="relative" rAng="0" ptsTypes="AA">
                                          <p:cBhvr>
                                            <p:cTn id="14" dur="750" spd="-100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72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1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2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2.11806E-6 -1.23457E-6 L -0.07617 0.02836 " pathEditMode="relative" rAng="0" ptsTypes="AA">
                                          <p:cBhvr>
                                            <p:cTn id="9" dur="1000" spd="-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809" y="140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2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7 1.66667E-6 L 2.77778E-7 0.09452 " pathEditMode="relative" rAng="0" ptsTypes="AA">
                                          <p:cBhvr>
                                            <p:cTn id="14" dur="750" spd="-100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72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1" grpId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>
          <a:extLst>
            <a:ext uri="{FF2B5EF4-FFF2-40B4-BE49-F238E27FC236}">
              <a16:creationId xmlns:a16="http://schemas.microsoft.com/office/drawing/2014/main" id="{2187DD4F-0E86-E840-41E8-A8C8A6AFF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DD2C1F65-AE26-7494-CC21-04E4EA3B08B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964323" y="526621"/>
            <a:ext cx="2021974" cy="715914"/>
          </a:xfrm>
          <a:prstGeom prst="rect">
            <a:avLst/>
          </a:prstGeom>
        </p:spPr>
      </p:pic>
      <p:pic>
        <p:nvPicPr>
          <p:cNvPr id="5" name="Imagem 4" descr="Uma imagem contendo no interior, mesa, palco, monitor&#10;&#10;O conteúdo gerado por IA pode estar incorreto.">
            <a:extLst>
              <a:ext uri="{FF2B5EF4-FFF2-40B4-BE49-F238E27FC236}">
                <a16:creationId xmlns:a16="http://schemas.microsoft.com/office/drawing/2014/main" id="{7149B210-91E3-4B16-1505-8DE69B5A1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168" y="2604568"/>
            <a:ext cx="3171621" cy="6188529"/>
          </a:xfrm>
          <a:prstGeom prst="rect">
            <a:avLst/>
          </a:prstGeom>
        </p:spPr>
      </p:pic>
      <p:pic>
        <p:nvPicPr>
          <p:cNvPr id="7" name="Imagem 6" descr="Uma imagem contendo secador&#10;&#10;O conteúdo gerado por IA pode estar incorreto.">
            <a:extLst>
              <a:ext uri="{FF2B5EF4-FFF2-40B4-BE49-F238E27FC236}">
                <a16:creationId xmlns:a16="http://schemas.microsoft.com/office/drawing/2014/main" id="{C38C4BA7-0DE7-48B4-9B04-5CF260AAD8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9335" y="2604566"/>
            <a:ext cx="3125208" cy="6188529"/>
          </a:xfrm>
          <a:prstGeom prst="rect">
            <a:avLst/>
          </a:prstGeom>
        </p:spPr>
      </p:pic>
      <p:pic>
        <p:nvPicPr>
          <p:cNvPr id="10" name="Imagem 9" descr="Tela de jogo de vídeo game&#10;&#10;O conteúdo gerado por IA pode estar incorreto.">
            <a:extLst>
              <a:ext uri="{FF2B5EF4-FFF2-40B4-BE49-F238E27FC236}">
                <a16:creationId xmlns:a16="http://schemas.microsoft.com/office/drawing/2014/main" id="{64A57B24-EC1B-4518-3BB2-7A2A109D3E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6325" y="2604566"/>
            <a:ext cx="3094265" cy="6188529"/>
          </a:xfrm>
          <a:prstGeom prst="rect">
            <a:avLst/>
          </a:prstGeom>
        </p:spPr>
      </p:pic>
      <p:pic>
        <p:nvPicPr>
          <p:cNvPr id="14" name="Imagem 13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266FE1E2-01D5-1762-3562-E60E7A1614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06836" y="2604567"/>
            <a:ext cx="3047850" cy="6188529"/>
          </a:xfrm>
          <a:prstGeom prst="rect">
            <a:avLst/>
          </a:prstGeom>
        </p:spPr>
      </p:pic>
      <p:pic>
        <p:nvPicPr>
          <p:cNvPr id="16" name="Imagem 15" descr="Texto&#10;&#10;O conteúdo gerado por IA pode estar incorreto.">
            <a:extLst>
              <a:ext uri="{FF2B5EF4-FFF2-40B4-BE49-F238E27FC236}">
                <a16:creationId xmlns:a16="http://schemas.microsoft.com/office/drawing/2014/main" id="{1112D0C3-0D88-FDEB-83F7-6BDCEAB5E3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16469" y="2604568"/>
            <a:ext cx="3132943" cy="6188529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DA72C78E-64A4-2491-9CD4-902999C8E90E}"/>
              </a:ext>
            </a:extLst>
          </p:cNvPr>
          <p:cNvSpPr txBox="1"/>
          <p:nvPr/>
        </p:nvSpPr>
        <p:spPr>
          <a:xfrm>
            <a:off x="3876251" y="1493904"/>
            <a:ext cx="11413956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250" dirty="0">
                <a:solidFill>
                  <a:schemeClr val="bg1"/>
                </a:solidFill>
                <a:latin typeface="AMX" pitchFamily="2" charset="0"/>
              </a:rPr>
              <a:t>E fornecedores, tendências e  insights das palestras. #SomosTC</a:t>
            </a:r>
            <a:endParaRPr lang="pt-BR" sz="2250" dirty="0"/>
          </a:p>
        </p:txBody>
      </p:sp>
      <p:sp>
        <p:nvSpPr>
          <p:cNvPr id="2" name="Google Shape;60;p14">
            <a:extLst>
              <a:ext uri="{FF2B5EF4-FFF2-40B4-BE49-F238E27FC236}">
                <a16:creationId xmlns:a16="http://schemas.microsoft.com/office/drawing/2014/main" id="{36B5F22E-1158-C1A2-114F-A4748EA34059}"/>
              </a:ext>
            </a:extLst>
          </p:cNvPr>
          <p:cNvSpPr txBox="1">
            <a:spLocks/>
          </p:cNvSpPr>
          <p:nvPr/>
        </p:nvSpPr>
        <p:spPr>
          <a:xfrm>
            <a:off x="5100755" y="59193"/>
            <a:ext cx="13356845" cy="825385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SzPts val="275"/>
            </a:pPr>
            <a:r>
              <a:rPr lang="pt-BR" sz="9600" b="1" spc="-375" dirty="0" err="1">
                <a:solidFill>
                  <a:schemeClr val="bg1"/>
                </a:solidFill>
                <a:latin typeface="AMX" pitchFamily="2" charset="0"/>
              </a:rPr>
              <a:t>VLOG</a:t>
            </a:r>
            <a:r>
              <a:rPr lang="pt-BR" sz="9600" b="1" spc="-375" dirty="0">
                <a:solidFill>
                  <a:schemeClr val="bg1"/>
                </a:solidFill>
                <a:latin typeface="AMX" pitchFamily="2" charset="0"/>
              </a:rPr>
              <a:t> </a:t>
            </a:r>
            <a:r>
              <a:rPr lang="pt-BR" sz="9600" b="1" spc="-375" dirty="0" err="1">
                <a:solidFill>
                  <a:schemeClr val="bg1"/>
                </a:solidFill>
                <a:latin typeface="AMX" pitchFamily="2" charset="0"/>
              </a:rPr>
              <a:t>CBTD</a:t>
            </a:r>
            <a:r>
              <a:rPr lang="pt-BR" sz="9600" b="1" spc="-375" dirty="0">
                <a:solidFill>
                  <a:schemeClr val="bg1"/>
                </a:solidFill>
                <a:latin typeface="AMX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7684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20000" fill="hold" nodeType="withEffect" p14:presetBounceEnd="40000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2.11806E-6 -1.23457E-6 L -0.07617 0.02836 " pathEditMode="relative" rAng="0" ptsTypes="AA" p14:bounceEnd="40000">
                                          <p:cBhvr>
                                            <p:cTn id="9" dur="1000" spd="-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809" y="140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2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7 1.66667E-6 L 2.77778E-7 0.09452 " pathEditMode="relative" rAng="0" ptsTypes="AA">
                                          <p:cBhvr>
                                            <p:cTn id="14" dur="750" spd="-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72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2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2.11806E-6 -1.23457E-6 L -0.07617 0.02836 " pathEditMode="relative" rAng="0" ptsTypes="AA">
                                          <p:cBhvr>
                                            <p:cTn id="9" dur="1000" spd="-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809" y="140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2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7 1.66667E-6 L 2.77778E-7 0.09452 " pathEditMode="relative" rAng="0" ptsTypes="AA">
                                          <p:cBhvr>
                                            <p:cTn id="14" dur="750" spd="-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72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>
          <a:extLst>
            <a:ext uri="{FF2B5EF4-FFF2-40B4-BE49-F238E27FC236}">
              <a16:creationId xmlns:a16="http://schemas.microsoft.com/office/drawing/2014/main" id="{D2891D4C-A9D2-E54C-8830-26F939246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4708876D-F45C-3ED4-5A53-0F18FA71CBB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288202" y="519196"/>
            <a:ext cx="2021974" cy="715914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A5A5F51B-AD9D-84BF-C5DB-BC210A0628FB}"/>
              </a:ext>
            </a:extLst>
          </p:cNvPr>
          <p:cNvSpPr txBox="1"/>
          <p:nvPr/>
        </p:nvSpPr>
        <p:spPr>
          <a:xfrm>
            <a:off x="2297351" y="1540145"/>
            <a:ext cx="13544229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500" b="1" dirty="0">
                <a:solidFill>
                  <a:schemeClr val="bg1"/>
                </a:solidFill>
                <a:latin typeface="AMX" pitchFamily="2" charset="0"/>
              </a:rPr>
              <a:t>No WhatsApp </a:t>
            </a:r>
            <a:r>
              <a:rPr lang="pt-BR" sz="2000" dirty="0">
                <a:solidFill>
                  <a:schemeClr val="bg1"/>
                </a:solidFill>
                <a:latin typeface="AMX" pitchFamily="2" charset="0"/>
              </a:rPr>
              <a:t>do treinamento Comercial, teve acesso a cursos de fornecedor, fechamento com link do YouTube e vídeos com resumos cheios de conteúdos. #SomosTC</a:t>
            </a:r>
            <a:endParaRPr lang="pt-BR" sz="2000" dirty="0"/>
          </a:p>
        </p:txBody>
      </p:sp>
      <p:pic>
        <p:nvPicPr>
          <p:cNvPr id="3" name="Imagem 2" descr="Tela de celular com publicação numa rede social&#10;&#10;O conteúdo gerado por IA pode estar incorreto.">
            <a:extLst>
              <a:ext uri="{FF2B5EF4-FFF2-40B4-BE49-F238E27FC236}">
                <a16:creationId xmlns:a16="http://schemas.microsoft.com/office/drawing/2014/main" id="{4479DBBF-5B5F-2AD8-A64E-E243EB6D2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136" y="2413519"/>
            <a:ext cx="3523888" cy="6586705"/>
          </a:xfrm>
          <a:prstGeom prst="rect">
            <a:avLst/>
          </a:prstGeom>
        </p:spPr>
      </p:pic>
      <p:pic>
        <p:nvPicPr>
          <p:cNvPr id="6" name="Imagem 5" descr="Texto, Carta&#10;&#10;O conteúdo gerado por IA pode estar incorreto.">
            <a:extLst>
              <a:ext uri="{FF2B5EF4-FFF2-40B4-BE49-F238E27FC236}">
                <a16:creationId xmlns:a16="http://schemas.microsoft.com/office/drawing/2014/main" id="{82D57119-342B-ECEA-5356-22D9C4744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0413" y="2430183"/>
            <a:ext cx="3548589" cy="6586706"/>
          </a:xfrm>
          <a:prstGeom prst="rect">
            <a:avLst/>
          </a:prstGeom>
        </p:spPr>
      </p:pic>
      <p:pic>
        <p:nvPicPr>
          <p:cNvPr id="17" name="Imagem 16" descr="Interface gráfica do usuário, Texto, Aplicativo, chat ou mensagem de texto&#10;&#10;O conteúdo gerado por IA pode estar incorreto.">
            <a:extLst>
              <a:ext uri="{FF2B5EF4-FFF2-40B4-BE49-F238E27FC236}">
                <a16:creationId xmlns:a16="http://schemas.microsoft.com/office/drawing/2014/main" id="{106BBCCD-FBF3-FFD1-D32F-73956F31A5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0556" y="2430183"/>
            <a:ext cx="4174326" cy="6586706"/>
          </a:xfrm>
          <a:prstGeom prst="rect">
            <a:avLst/>
          </a:prstGeom>
        </p:spPr>
      </p:pic>
      <p:pic>
        <p:nvPicPr>
          <p:cNvPr id="24" name="Imagem 23" descr="Interface gráfica do usuário, Texto, chat ou mensagem de texto&#10;&#10;O conteúdo gerado por IA pode estar incorreto.">
            <a:extLst>
              <a:ext uri="{FF2B5EF4-FFF2-40B4-BE49-F238E27FC236}">
                <a16:creationId xmlns:a16="http://schemas.microsoft.com/office/drawing/2014/main" id="{B6E54238-9978-94D2-DF05-CE1E2DEF69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24531" y="2396854"/>
            <a:ext cx="3549313" cy="6603370"/>
          </a:xfrm>
          <a:prstGeom prst="rect">
            <a:avLst/>
          </a:prstGeom>
        </p:spPr>
      </p:pic>
      <p:sp>
        <p:nvSpPr>
          <p:cNvPr id="2" name="Google Shape;60;p14">
            <a:extLst>
              <a:ext uri="{FF2B5EF4-FFF2-40B4-BE49-F238E27FC236}">
                <a16:creationId xmlns:a16="http://schemas.microsoft.com/office/drawing/2014/main" id="{1CEA7EE9-A0F8-915E-9C77-251CCF43F22D}"/>
              </a:ext>
            </a:extLst>
          </p:cNvPr>
          <p:cNvSpPr txBox="1">
            <a:spLocks/>
          </p:cNvSpPr>
          <p:nvPr/>
        </p:nvSpPr>
        <p:spPr>
          <a:xfrm>
            <a:off x="5100755" y="59193"/>
            <a:ext cx="13356845" cy="825385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SzPts val="275"/>
            </a:pPr>
            <a:r>
              <a:rPr lang="pt-BR" sz="9600" b="1" spc="-375" dirty="0" err="1">
                <a:solidFill>
                  <a:schemeClr val="bg1"/>
                </a:solidFill>
                <a:latin typeface="AMX" pitchFamily="2" charset="0"/>
              </a:rPr>
              <a:t>VLOG</a:t>
            </a:r>
            <a:r>
              <a:rPr lang="pt-BR" sz="9600" b="1" spc="-375" dirty="0">
                <a:solidFill>
                  <a:schemeClr val="bg1"/>
                </a:solidFill>
                <a:latin typeface="AMX" pitchFamily="2" charset="0"/>
              </a:rPr>
              <a:t> </a:t>
            </a:r>
            <a:r>
              <a:rPr lang="pt-BR" sz="9600" b="1" spc="-375" dirty="0" err="1">
                <a:solidFill>
                  <a:schemeClr val="bg1"/>
                </a:solidFill>
                <a:latin typeface="AMX" pitchFamily="2" charset="0"/>
              </a:rPr>
              <a:t>CBTD</a:t>
            </a:r>
            <a:r>
              <a:rPr lang="pt-BR" sz="9600" b="1" spc="-375" dirty="0">
                <a:solidFill>
                  <a:schemeClr val="bg1"/>
                </a:solidFill>
                <a:latin typeface="AMX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63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20000" fill="hold" nodeType="withEffect" p14:presetBounceEnd="40000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2.11806E-6 -1.23457E-6 L -0.07617 0.02836 " pathEditMode="relative" rAng="0" ptsTypes="AA" p14:bounceEnd="40000">
                                          <p:cBhvr>
                                            <p:cTn id="9" dur="1000" spd="-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809" y="140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2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7 1.66667E-6 L 2.77778E-7 0.09452 " pathEditMode="relative" rAng="0" ptsTypes="AA">
                                          <p:cBhvr>
                                            <p:cTn id="14" dur="750" spd="-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72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2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2.11806E-6 -1.23457E-6 L -0.07617 0.02836 " pathEditMode="relative" rAng="0" ptsTypes="AA">
                                          <p:cBhvr>
                                            <p:cTn id="9" dur="1000" spd="-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809" y="140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2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7 1.66667E-6 L 2.77778E-7 0.09452 " pathEditMode="relative" rAng="0" ptsTypes="AA">
                                          <p:cBhvr>
                                            <p:cTn id="14" dur="750" spd="-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72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99cbc2d-9fee-4805-90c1-465be31ed65a" xsi:nil="true"/>
    <lcf76f155ced4ddcb4097134ff3c332f xmlns="8da9e5b7-5288-4f5a-9b20-b48a660dc29f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1611C6599569F46B29712826840C4BD" ma:contentTypeVersion="14" ma:contentTypeDescription="Crie um novo documento." ma:contentTypeScope="" ma:versionID="06fba6422d27307732703637c07aac09">
  <xsd:schema xmlns:xsd="http://www.w3.org/2001/XMLSchema" xmlns:xs="http://www.w3.org/2001/XMLSchema" xmlns:p="http://schemas.microsoft.com/office/2006/metadata/properties" xmlns:ns2="8da9e5b7-5288-4f5a-9b20-b48a660dc29f" xmlns:ns3="499cbc2d-9fee-4805-90c1-465be31ed65a" targetNamespace="http://schemas.microsoft.com/office/2006/metadata/properties" ma:root="true" ma:fieldsID="4500b9e3b96ad8706f455e6ea8187b5e" ns2:_="" ns3:_="">
    <xsd:import namespace="8da9e5b7-5288-4f5a-9b20-b48a660dc29f"/>
    <xsd:import namespace="499cbc2d-9fee-4805-90c1-465be31ed6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a9e5b7-5288-4f5a-9b20-b48a660dc2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Marcações de imagem" ma:readOnly="false" ma:fieldId="{5cf76f15-5ced-4ddc-b409-7134ff3c332f}" ma:taxonomyMulti="true" ma:sspId="1c8a3b58-1317-4067-bbdf-e53778bd94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9cbc2d-9fee-4805-90c1-465be31ed65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f3b1980-01dc-4f60-849e-6a2b1560dea9}" ma:internalName="TaxCatchAll" ma:showField="CatchAllData" ma:web="499cbc2d-9fee-4805-90c1-465be31ed6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72DF7FD-09AD-4B4A-9333-3116133C6A96}">
  <ds:schemaRefs>
    <ds:schemaRef ds:uri="http://www.w3.org/XML/1998/namespace"/>
    <ds:schemaRef ds:uri="8da9e5b7-5288-4f5a-9b20-b48a660dc29f"/>
    <ds:schemaRef ds:uri="http://schemas.microsoft.com/office/infopath/2007/PartnerControls"/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schemas.microsoft.com/office/2006/documentManagement/types"/>
    <ds:schemaRef ds:uri="499cbc2d-9fee-4805-90c1-465be31ed65a"/>
  </ds:schemaRefs>
</ds:datastoreItem>
</file>

<file path=customXml/itemProps2.xml><?xml version="1.0" encoding="utf-8"?>
<ds:datastoreItem xmlns:ds="http://schemas.openxmlformats.org/officeDocument/2006/customXml" ds:itemID="{652F2F65-E0E8-4914-B40C-B0B7CEA379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da9e5b7-5288-4f5a-9b20-b48a660dc29f"/>
    <ds:schemaRef ds:uri="499cbc2d-9fee-4805-90c1-465be31ed6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51B1EAE-1CF7-48A6-8764-5ECC037B617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1504</TotalTime>
  <Words>2602</Words>
  <Application>Microsoft Office PowerPoint</Application>
  <PresentationFormat>Personalizar</PresentationFormat>
  <Paragraphs>327</Paragraphs>
  <Slides>22</Slides>
  <Notes>14</Notes>
  <HiddenSlides>0</HiddenSlides>
  <MMClips>1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32" baseType="lpstr">
      <vt:lpstr>Source Sans Pro Bold Italics</vt:lpstr>
      <vt:lpstr>AMX</vt:lpstr>
      <vt:lpstr>Raleway</vt:lpstr>
      <vt:lpstr>Courier New</vt:lpstr>
      <vt:lpstr>Arial</vt:lpstr>
      <vt:lpstr>AMX</vt:lpstr>
      <vt:lpstr>Bebas Neue</vt:lpstr>
      <vt:lpstr>Wingdings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Cópia de IMUA_Diretores-Claro</dc:title>
  <dc:creator>JULIANA MACHADO MAREGA</dc:creator>
  <cp:lastModifiedBy>JULIANA MACHADO MAREGA</cp:lastModifiedBy>
  <cp:revision>1</cp:revision>
  <dcterms:created xsi:type="dcterms:W3CDTF">2006-08-16T00:00:00Z</dcterms:created>
  <dcterms:modified xsi:type="dcterms:W3CDTF">2026-05-13T20:44:50Z</dcterms:modified>
  <dc:identifier>DAHH3pai58c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0x010100F1611C6599569F46B29712826840C4BD</vt:lpwstr>
  </property>
  <property fmtid="{D5CDD505-2E9C-101B-9397-08002B2CF9AE}" pid="3" name="MediaServiceImageTags">
    <vt:lpwstr/>
  </property>
</Properties>
</file>