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howGuides="1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0A67E-9E0E-DA47-6923-CA258BA113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9E830C-37A2-FA88-3032-D19B9C388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5110BA-E304-3322-720C-69B095351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0B02-CD72-364C-B33E-32AE500A00FC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5311CD-BBB1-1586-8472-E1234733E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6602242-2A7D-66DB-E977-D2D21C816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B851-B185-7F44-8A6A-DFEF00601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99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D3E5AB-281F-37AB-BDAF-BEEAD0F7E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33EF257-B837-BFC8-B672-A10FF3A086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0E01961-C965-B6DB-5048-980C58A3CF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19AFAA8-1D27-FDA2-97D5-BB3553639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0B02-CD72-364C-B33E-32AE500A00FC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C7DEDF-2190-EA48-E7FC-F94681B77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F4DFC3C-EF18-BDAE-928A-403983A4E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B851-B185-7F44-8A6A-DFEF00601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22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917A28-6F86-0859-51D5-5FB439A8C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96C395F-4BF0-64E9-4E39-0EEAF7C2A6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53E7F7-8935-EF47-CCDD-400350105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0B02-CD72-364C-B33E-32AE500A00FC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76648C-A43D-E608-D58C-B65F82F4C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0AF687-85C1-1EE5-1DB9-83A1F9FA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B851-B185-7F44-8A6A-DFEF00601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093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9028AF5-030F-241C-3620-D3560BD043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78D9564-8F0A-36A0-D65A-A34A32E63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C50A83-7DE9-E93A-273B-CE6FCCC6D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0B02-CD72-364C-B33E-32AE500A00FC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E4465AA-A5B4-433D-A196-F6B5F2AC8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190CEA-9464-77AC-75CD-198E9EFC5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B851-B185-7F44-8A6A-DFEF00601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7289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9F4220-DEB3-06AD-46FA-2B438AF1B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72D192-BEAA-B2F1-C449-3F803E640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04ED83-5FE7-C590-FC32-492F17E2F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0B02-CD72-364C-B33E-32AE500A00FC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092CE6-2602-221B-0778-C119C9553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A6E91C-FEF8-5E78-122A-70DD040F4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B851-B185-7F44-8A6A-DFEF00601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665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CCB320-3492-DF7C-B553-3AD6D6AE0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6C1DC4C-7C50-D4ED-2BB0-513BF21F9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B4CBBE-2D1C-FF9D-319C-EE2956A2D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0B02-CD72-364C-B33E-32AE500A00FC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2EEC95-D34C-C248-8401-36F2E2A06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5F3F908-4A23-AC7B-C048-54A3C14A7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B851-B185-7F44-8A6A-DFEF00601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3873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7D027A-8F17-736F-2108-F93431B90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4E36EC-1356-A950-077A-1AC90047CA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24C487-BD78-DF13-C4DE-B67601FD0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0D8D31D-6419-387F-85BF-273767314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0B02-CD72-364C-B33E-32AE500A00FC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D53CE0A-7381-BEA6-EB5B-C65BF493C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FE4C9FB-520B-C97C-4D18-BCEF28200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B851-B185-7F44-8A6A-DFEF00601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816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5C0908-208A-C566-B14E-81F76E4BE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6F5BF27-EC18-70C8-C647-93BBDE91B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AADFB2D-FB27-29C7-781A-8BAF441ED4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422481C-FD35-F741-9110-1515FB4078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ECF639E-E98D-AEB1-8414-AF97A96CDB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2D17C21-A7AE-9ECD-1319-B2F7D952E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0B02-CD72-364C-B33E-32AE500A00FC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845EB3A-B97F-B870-7248-669C7654F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1204519-ADA9-28D3-4ADD-F3A15C82D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B851-B185-7F44-8A6A-DFEF00601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859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BDB664-7BA9-65AD-097F-1758BC913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1311CC0-3187-19DE-497D-F578C413C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0B02-CD72-364C-B33E-32AE500A00FC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616998E-94B5-A361-4041-F7C3687A4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630FB94-D7C8-8FC3-655C-B78814F76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B851-B185-7F44-8A6A-DFEF00601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81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3C00C70-220C-8F6F-20C2-EB43E9905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0B02-CD72-364C-B33E-32AE500A00FC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3DD6AFF-4DC2-DCD7-798F-A4D21C910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2C85FB9-3C5F-A82E-18FC-6AE172B69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B851-B185-7F44-8A6A-DFEF00601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6458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Aplicativo&#10;&#10;O conteúdo gerado por IA pode estar incorreto.">
            <a:extLst>
              <a:ext uri="{FF2B5EF4-FFF2-40B4-BE49-F238E27FC236}">
                <a16:creationId xmlns:a16="http://schemas.microsoft.com/office/drawing/2014/main" id="{7DFD3E93-D1ED-B18C-29D0-ACB2906A83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2156"/>
          <a:stretch/>
        </p:blipFill>
        <p:spPr>
          <a:xfrm>
            <a:off x="0" y="0"/>
            <a:ext cx="1219200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9246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A4A1C6-6493-BC5B-6767-827C58FAB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874AA7-59E0-CF89-E766-F56623443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5576FD3-DD48-DEAF-BC47-51FCF3A79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63DAAAF-5E20-B323-7ED7-4ED192AD1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0B02-CD72-364C-B33E-32AE500A00FC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C777EB-5C53-6163-6CFC-07E3CDC5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866538-D30F-12DB-5899-9DFEDA983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B851-B185-7F44-8A6A-DFEF00601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104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2624AF5-4F49-026C-2273-03EEE6C9E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26828D4-CA0A-15C0-68CC-882B883EA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FB844E5-1C39-6469-B4EB-38C115D9F4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B70B02-CD72-364C-B33E-32AE500A00FC}" type="datetimeFigureOut">
              <a:rPr lang="pt-BR" smtClean="0"/>
              <a:t>12/05/2026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0A4712-0CA9-AFBD-F8B2-B6FF26E2D7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171B15-EA01-FD63-E6CA-90ADA67BFE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A8B851-B185-7F44-8A6A-DFEF00601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158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áfico 18">
            <a:extLst>
              <a:ext uri="{FF2B5EF4-FFF2-40B4-BE49-F238E27FC236}">
                <a16:creationId xmlns:a16="http://schemas.microsoft.com/office/drawing/2014/main" id="{73BD442E-9EF4-17C8-A993-55C6B427421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19337" y="6250098"/>
            <a:ext cx="2244765" cy="191221"/>
          </a:xfrm>
          <a:prstGeom prst="rect">
            <a:avLst/>
          </a:prstGeom>
        </p:spPr>
      </p:pic>
      <p:pic>
        <p:nvPicPr>
          <p:cNvPr id="25" name="Gráfico 24">
            <a:extLst>
              <a:ext uri="{FF2B5EF4-FFF2-40B4-BE49-F238E27FC236}">
                <a16:creationId xmlns:a16="http://schemas.microsoft.com/office/drawing/2014/main" id="{B985CC4A-5516-695A-3438-F5B079B161E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66267" y="4820711"/>
            <a:ext cx="1659467" cy="508000"/>
          </a:xfrm>
          <a:prstGeom prst="rect">
            <a:avLst/>
          </a:prstGeom>
        </p:spPr>
      </p:pic>
      <p:pic>
        <p:nvPicPr>
          <p:cNvPr id="23" name="Gráfico 22">
            <a:extLst>
              <a:ext uri="{FF2B5EF4-FFF2-40B4-BE49-F238E27FC236}">
                <a16:creationId xmlns:a16="http://schemas.microsoft.com/office/drawing/2014/main" id="{4C0A2E4D-422D-8777-9853-CA4191EFA92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130559" y="632409"/>
            <a:ext cx="1930883" cy="726076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6A70B4D3-C46F-5C9F-F289-A7CD01555D8D}"/>
              </a:ext>
            </a:extLst>
          </p:cNvPr>
          <p:cNvSpPr txBox="1"/>
          <p:nvPr/>
        </p:nvSpPr>
        <p:spPr>
          <a:xfrm>
            <a:off x="4233583" y="1797065"/>
            <a:ext cx="37248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i="1" dirty="0">
                <a:latin typeface="AMX" pitchFamily="2" charset="77"/>
              </a:rPr>
              <a:t>CERTIFICADO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817272F0-7CCD-719A-AA7E-4A7A201F5496}"/>
              </a:ext>
            </a:extLst>
          </p:cNvPr>
          <p:cNvSpPr txBox="1"/>
          <p:nvPr/>
        </p:nvSpPr>
        <p:spPr>
          <a:xfrm>
            <a:off x="4233583" y="2562695"/>
            <a:ext cx="3724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MX" pitchFamily="2" charset="77"/>
              </a:rPr>
              <a:t>Certificamos que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19CDB562-C0E3-4C84-15D7-CE0F7B8E5083}"/>
              </a:ext>
            </a:extLst>
          </p:cNvPr>
          <p:cNvSpPr txBox="1"/>
          <p:nvPr/>
        </p:nvSpPr>
        <p:spPr>
          <a:xfrm>
            <a:off x="2242297" y="3605486"/>
            <a:ext cx="77074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MX" pitchFamily="2" charset="77"/>
              </a:rPr>
              <a:t>concluiu o treinamento </a:t>
            </a:r>
            <a:r>
              <a:rPr lang="pt-BR" sz="2000" dirty="0" err="1">
                <a:latin typeface="AMX" pitchFamily="2" charset="77"/>
              </a:rPr>
              <a:t>Inovasense</a:t>
            </a:r>
            <a:r>
              <a:rPr lang="pt-BR" sz="2000" dirty="0">
                <a:latin typeface="AMX" pitchFamily="2" charset="77"/>
              </a:rPr>
              <a:t> C24 e agora está pronto para criar memórias inesquecíveis na nova Loja XX XXXX.</a:t>
            </a:r>
          </a:p>
        </p:txBody>
      </p:sp>
      <p:cxnSp>
        <p:nvCxnSpPr>
          <p:cNvPr id="32" name="Conector Reto 31">
            <a:extLst>
              <a:ext uri="{FF2B5EF4-FFF2-40B4-BE49-F238E27FC236}">
                <a16:creationId xmlns:a16="http://schemas.microsoft.com/office/drawing/2014/main" id="{8F05CC14-AED0-39F4-2D7B-2D7987001E3A}"/>
              </a:ext>
            </a:extLst>
          </p:cNvPr>
          <p:cNvCxnSpPr>
            <a:cxnSpLocks/>
          </p:cNvCxnSpPr>
          <p:nvPr/>
        </p:nvCxnSpPr>
        <p:spPr>
          <a:xfrm flipH="1">
            <a:off x="3648636" y="5365915"/>
            <a:ext cx="48947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>
            <a:extLst>
              <a:ext uri="{FF2B5EF4-FFF2-40B4-BE49-F238E27FC236}">
                <a16:creationId xmlns:a16="http://schemas.microsoft.com/office/drawing/2014/main" id="{06793132-E0F8-A4DB-3B20-3A69D245B9AE}"/>
              </a:ext>
            </a:extLst>
          </p:cNvPr>
          <p:cNvCxnSpPr>
            <a:cxnSpLocks/>
          </p:cNvCxnSpPr>
          <p:nvPr/>
        </p:nvCxnSpPr>
        <p:spPr>
          <a:xfrm flipH="1">
            <a:off x="2149289" y="3470144"/>
            <a:ext cx="78934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D14FE8B1-4B43-07DE-6A6C-7685EE40C85C}"/>
              </a:ext>
            </a:extLst>
          </p:cNvPr>
          <p:cNvSpPr txBox="1"/>
          <p:nvPr/>
        </p:nvSpPr>
        <p:spPr>
          <a:xfrm>
            <a:off x="3730001" y="5427660"/>
            <a:ext cx="4731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i="1" dirty="0">
                <a:latin typeface="AMX Light" pitchFamily="2" charset="77"/>
              </a:rPr>
              <a:t>Ronaldo Domingues – Gerência de Treinamento Comercial</a:t>
            </a:r>
          </a:p>
        </p:txBody>
      </p:sp>
    </p:spTree>
    <p:extLst>
      <p:ext uri="{BB962C8B-B14F-4D97-AF65-F5344CB8AC3E}">
        <p14:creationId xmlns:p14="http://schemas.microsoft.com/office/powerpoint/2010/main" val="32092963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c3496-d55f-4088-b91d-c078abc80e92">
      <Terms xmlns="http://schemas.microsoft.com/office/infopath/2007/PartnerControls"/>
    </lcf76f155ced4ddcb4097134ff3c332f>
    <TaxCatchAll xmlns="81d509b4-a50c-4eb4-9c41-c741e6a7502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BAA0BFA4660643A687B2FDCEE2805C" ma:contentTypeVersion="16" ma:contentTypeDescription="Create a new document." ma:contentTypeScope="" ma:versionID="1d5f69d8b3838c0565fb8cd4008c8a79">
  <xsd:schema xmlns:xsd="http://www.w3.org/2001/XMLSchema" xmlns:xs="http://www.w3.org/2001/XMLSchema" xmlns:p="http://schemas.microsoft.com/office/2006/metadata/properties" xmlns:ns2="05ec3496-d55f-4088-b91d-c078abc80e92" xmlns:ns3="81d509b4-a50c-4eb4-9c41-c741e6a75022" targetNamespace="http://schemas.microsoft.com/office/2006/metadata/properties" ma:root="true" ma:fieldsID="587b7f1c84aae3f71b2b738d5c40d0be" ns2:_="" ns3:_="">
    <xsd:import namespace="05ec3496-d55f-4088-b91d-c078abc80e92"/>
    <xsd:import namespace="81d509b4-a50c-4eb4-9c41-c741e6a750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c3496-d55f-4088-b91d-c078abc80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62656bb-9f06-4eb9-a633-2fef78b9ad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509b4-a50c-4eb4-9c41-c741e6a750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c19a5d-29b4-4c37-a0bc-18ab980d9013}" ma:internalName="TaxCatchAll" ma:showField="CatchAllData" ma:web="81d509b4-a50c-4eb4-9c41-c741e6a750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203848-665D-4EFE-BFAD-486D56362CFF}">
  <ds:schemaRefs>
    <ds:schemaRef ds:uri="http://schemas.microsoft.com/office/2006/metadata/properties"/>
    <ds:schemaRef ds:uri="http://schemas.microsoft.com/office/infopath/2007/PartnerControls"/>
    <ds:schemaRef ds:uri="05ec3496-d55f-4088-b91d-c078abc80e92"/>
    <ds:schemaRef ds:uri="81d509b4-a50c-4eb4-9c41-c741e6a75022"/>
  </ds:schemaRefs>
</ds:datastoreItem>
</file>

<file path=customXml/itemProps2.xml><?xml version="1.0" encoding="utf-8"?>
<ds:datastoreItem xmlns:ds="http://schemas.openxmlformats.org/officeDocument/2006/customXml" ds:itemID="{D2B41C62-A553-45D9-A210-157093E989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417389-F9AC-468B-B584-C7D799AFD4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c3496-d55f-4088-b91d-c078abc80e92"/>
    <ds:schemaRef ds:uri="81d509b4-a50c-4eb4-9c41-c741e6a750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29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Wellington Aquino</dc:creator>
  <cp:lastModifiedBy>Leticia Soares</cp:lastModifiedBy>
  <cp:revision>6</cp:revision>
  <dcterms:created xsi:type="dcterms:W3CDTF">2025-04-14T13:26:03Z</dcterms:created>
  <dcterms:modified xsi:type="dcterms:W3CDTF">2026-05-12T14:31:38Z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0x01010030BAA0BFA4660643A687B2FDCEE2805C</vt:lpwstr>
  </property>
  <property fmtid="{D5CDD505-2E9C-101B-9397-08002B2CF9AE}" pid="3" name="MediaServiceImageTags">
    <vt:lpwstr/>
  </property>
</Properties>
</file>