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3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729" userDrawn="1">
          <p15:clr>
            <a:srgbClr val="A4A3A4"/>
          </p15:clr>
        </p15:guide>
        <p15:guide id="4" orient="horz" pos="25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B3C42"/>
    <a:srgbClr val="FF4F4F"/>
    <a:srgbClr val="4F2C21"/>
    <a:srgbClr val="E6E6E6"/>
    <a:srgbClr val="D1452E"/>
    <a:srgbClr val="80191D"/>
    <a:srgbClr val="DC705E"/>
    <a:srgbClr val="D94A2E"/>
    <a:srgbClr val="F0F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0B2B5A-7A13-4909-9775-DDA9D4309BC9}" v="29" dt="2026-05-13T13:47:13.7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28" autoAdjust="0"/>
    <p:restoredTop sz="94668"/>
  </p:normalViewPr>
  <p:slideViewPr>
    <p:cSldViewPr snapToGrid="0" showGuides="1">
      <p:cViewPr>
        <p:scale>
          <a:sx n="80" d="100"/>
          <a:sy n="80" d="100"/>
        </p:scale>
        <p:origin x="1146" y="636"/>
      </p:cViewPr>
      <p:guideLst>
        <p:guide orient="horz" pos="2636"/>
        <p:guide pos="3840"/>
        <p:guide orient="horz" pos="1729"/>
        <p:guide orient="horz" pos="250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Faria" userId="29a68c0a-18d7-4ef8-be9b-a5c25a6cb4c3" providerId="ADAL" clId="{D1CA292B-10B4-412C-88CF-94165651ED52}"/>
    <pc:docChg chg="undo custSel modSld modMainMaster">
      <pc:chgData name="Juliana Faria" userId="29a68c0a-18d7-4ef8-be9b-a5c25a6cb4c3" providerId="ADAL" clId="{D1CA292B-10B4-412C-88CF-94165651ED52}" dt="2026-05-13T13:47:21.978" v="382" actId="1036"/>
      <pc:docMkLst>
        <pc:docMk/>
      </pc:docMkLst>
      <pc:sldChg chg="addSp delSp modSp mod modClrScheme addAnim delAnim modAnim chgLayout">
        <pc:chgData name="Juliana Faria" userId="29a68c0a-18d7-4ef8-be9b-a5c25a6cb4c3" providerId="ADAL" clId="{D1CA292B-10B4-412C-88CF-94165651ED52}" dt="2026-05-13T13:47:11.290" v="380" actId="1038"/>
        <pc:sldMkLst>
          <pc:docMk/>
          <pc:sldMk cId="1433496158" sldId="256"/>
        </pc:sldMkLst>
        <pc:spChg chg="mod">
          <ac:chgData name="Juliana Faria" userId="29a68c0a-18d7-4ef8-be9b-a5c25a6cb4c3" providerId="ADAL" clId="{D1CA292B-10B4-412C-88CF-94165651ED52}" dt="2026-05-13T13:36:48.978" v="288" actId="207"/>
          <ac:spMkLst>
            <pc:docMk/>
            <pc:sldMk cId="1433496158" sldId="256"/>
            <ac:spMk id="2" creationId="{7CC12EB4-6B68-95E9-9FA6-887478E4B5B3}"/>
          </ac:spMkLst>
        </pc:spChg>
        <pc:spChg chg="mod">
          <ac:chgData name="Juliana Faria" userId="29a68c0a-18d7-4ef8-be9b-a5c25a6cb4c3" providerId="ADAL" clId="{D1CA292B-10B4-412C-88CF-94165651ED52}" dt="2026-05-13T13:38:14.666" v="310" actId="207"/>
          <ac:spMkLst>
            <pc:docMk/>
            <pc:sldMk cId="1433496158" sldId="256"/>
            <ac:spMk id="8" creationId="{C48012B8-8E31-4DC0-41EA-83871B0C2E54}"/>
          </ac:spMkLst>
        </pc:spChg>
        <pc:spChg chg="mod">
          <ac:chgData name="Juliana Faria" userId="29a68c0a-18d7-4ef8-be9b-a5c25a6cb4c3" providerId="ADAL" clId="{D1CA292B-10B4-412C-88CF-94165651ED52}" dt="2026-05-13T13:37:12.619" v="291" actId="1076"/>
          <ac:spMkLst>
            <pc:docMk/>
            <pc:sldMk cId="1433496158" sldId="256"/>
            <ac:spMk id="9" creationId="{265434F1-F1DB-C528-A5F9-A61421551D8C}"/>
          </ac:spMkLst>
        </pc:spChg>
        <pc:spChg chg="mod">
          <ac:chgData name="Juliana Faria" userId="29a68c0a-18d7-4ef8-be9b-a5c25a6cb4c3" providerId="ADAL" clId="{D1CA292B-10B4-412C-88CF-94165651ED52}" dt="2026-05-13T13:38:14.666" v="310" actId="207"/>
          <ac:spMkLst>
            <pc:docMk/>
            <pc:sldMk cId="1433496158" sldId="256"/>
            <ac:spMk id="10" creationId="{D809478A-6F7F-1203-2C42-498A198421E7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2" creationId="{1A1AFA9F-E9E9-4867-F9FF-74E5F2948924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3" creationId="{6F3046D2-B754-5C16-45FA-6BAABCD9896D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4" creationId="{C0BEEED9-7540-D63D-EE70-5451A95DE678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5" creationId="{EC45C448-814D-C18F-D879-E5396C8BB658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6" creationId="{53F8B854-87C4-F926-FBB6-5FCACC8995EC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7" creationId="{FAA27290-F288-113B-E05A-DFA9BCC0E7B6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8" creationId="{9148089B-24E0-0A03-FC33-C63AAAF31ED2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19" creationId="{E22BC6CA-67B1-45FE-E965-7606473DAB06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20" creationId="{5D92A372-152E-0EEE-95D7-910D92A16CCE}"/>
          </ac:spMkLst>
        </pc:spChg>
        <pc:spChg chg="mod">
          <ac:chgData name="Juliana Faria" userId="29a68c0a-18d7-4ef8-be9b-a5c25a6cb4c3" providerId="ADAL" clId="{D1CA292B-10B4-412C-88CF-94165651ED52}" dt="2026-05-13T13:36:54.879" v="289" actId="207"/>
          <ac:spMkLst>
            <pc:docMk/>
            <pc:sldMk cId="1433496158" sldId="256"/>
            <ac:spMk id="21" creationId="{BD86BF3B-8F39-C214-0119-0AF183247D48}"/>
          </ac:spMkLst>
        </pc:spChg>
        <pc:spChg chg="mod">
          <ac:chgData name="Juliana Faria" userId="29a68c0a-18d7-4ef8-be9b-a5c25a6cb4c3" providerId="ADAL" clId="{D1CA292B-10B4-412C-88CF-94165651ED52}" dt="2026-05-13T13:38:14.666" v="310" actId="207"/>
          <ac:spMkLst>
            <pc:docMk/>
            <pc:sldMk cId="1433496158" sldId="256"/>
            <ac:spMk id="23" creationId="{8C8C3803-2D9C-6D28-CDAC-FADCCEE6CE6B}"/>
          </ac:spMkLst>
        </pc:spChg>
        <pc:spChg chg="mod">
          <ac:chgData name="Juliana Faria" userId="29a68c0a-18d7-4ef8-be9b-a5c25a6cb4c3" providerId="ADAL" clId="{D1CA292B-10B4-412C-88CF-94165651ED52}" dt="2026-05-13T13:38:14.666" v="310" actId="207"/>
          <ac:spMkLst>
            <pc:docMk/>
            <pc:sldMk cId="1433496158" sldId="256"/>
            <ac:spMk id="25" creationId="{200F2431-FCA2-2261-6988-509CFA582B91}"/>
          </ac:spMkLst>
        </pc:spChg>
        <pc:spChg chg="mod">
          <ac:chgData name="Juliana Faria" userId="29a68c0a-18d7-4ef8-be9b-a5c25a6cb4c3" providerId="ADAL" clId="{D1CA292B-10B4-412C-88CF-94165651ED52}" dt="2026-05-13T13:38:35.698" v="313" actId="207"/>
          <ac:spMkLst>
            <pc:docMk/>
            <pc:sldMk cId="1433496158" sldId="256"/>
            <ac:spMk id="28" creationId="{DD009EE8-75BD-C056-49FB-9756C3E19D89}"/>
          </ac:spMkLst>
        </pc:spChg>
        <pc:spChg chg="add mod ord">
          <ac:chgData name="Juliana Faria" userId="29a68c0a-18d7-4ef8-be9b-a5c25a6cb4c3" providerId="ADAL" clId="{D1CA292B-10B4-412C-88CF-94165651ED52}" dt="2026-05-13T13:39:30.766" v="328" actId="207"/>
          <ac:spMkLst>
            <pc:docMk/>
            <pc:sldMk cId="1433496158" sldId="256"/>
            <ac:spMk id="48" creationId="{9ACB4BFE-685D-5109-AC19-DCA92BD670C4}"/>
          </ac:spMkLst>
        </pc:spChg>
        <pc:spChg chg="add mod ord">
          <ac:chgData name="Juliana Faria" userId="29a68c0a-18d7-4ef8-be9b-a5c25a6cb4c3" providerId="ADAL" clId="{D1CA292B-10B4-412C-88CF-94165651ED52}" dt="2026-05-13T13:39:52.825" v="337" actId="167"/>
          <ac:spMkLst>
            <pc:docMk/>
            <pc:sldMk cId="1433496158" sldId="256"/>
            <ac:spMk id="49" creationId="{1A22BC4B-EBF9-BDA9-5276-7A5D5B70EF9E}"/>
          </ac:spMkLst>
        </pc:spChg>
        <pc:spChg chg="add mod ord">
          <ac:chgData name="Juliana Faria" userId="29a68c0a-18d7-4ef8-be9b-a5c25a6cb4c3" providerId="ADAL" clId="{D1CA292B-10B4-412C-88CF-94165651ED52}" dt="2026-05-13T13:39:52.825" v="337" actId="167"/>
          <ac:spMkLst>
            <pc:docMk/>
            <pc:sldMk cId="1433496158" sldId="256"/>
            <ac:spMk id="50" creationId="{A17FD018-6AD8-EB2F-96BB-040E8C2E183A}"/>
          </ac:spMkLst>
        </pc:spChg>
        <pc:spChg chg="add mod ord">
          <ac:chgData name="Juliana Faria" userId="29a68c0a-18d7-4ef8-be9b-a5c25a6cb4c3" providerId="ADAL" clId="{D1CA292B-10B4-412C-88CF-94165651ED52}" dt="2026-05-13T13:39:52.825" v="337" actId="167"/>
          <ac:spMkLst>
            <pc:docMk/>
            <pc:sldMk cId="1433496158" sldId="256"/>
            <ac:spMk id="51" creationId="{C4F50163-BD24-906B-4830-B9C69B679F61}"/>
          </ac:spMkLst>
        </pc:spChg>
        <pc:spChg chg="add mod ord">
          <ac:chgData name="Juliana Faria" userId="29a68c0a-18d7-4ef8-be9b-a5c25a6cb4c3" providerId="ADAL" clId="{D1CA292B-10B4-412C-88CF-94165651ED52}" dt="2026-05-13T13:39:52.825" v="337" actId="167"/>
          <ac:spMkLst>
            <pc:docMk/>
            <pc:sldMk cId="1433496158" sldId="256"/>
            <ac:spMk id="52" creationId="{A36B7817-EFC4-71FB-6D59-CAE470A82913}"/>
          </ac:spMkLst>
        </pc:spChg>
        <pc:grpChg chg="mod">
          <ac:chgData name="Juliana Faria" userId="29a68c0a-18d7-4ef8-be9b-a5c25a6cb4c3" providerId="ADAL" clId="{D1CA292B-10B4-412C-88CF-94165651ED52}" dt="2026-05-13T13:37:12.619" v="291" actId="1076"/>
          <ac:grpSpMkLst>
            <pc:docMk/>
            <pc:sldMk cId="1433496158" sldId="256"/>
            <ac:grpSpMk id="6" creationId="{9114DDAD-1482-01A7-4C8D-F655C27F648B}"/>
          </ac:grpSpMkLst>
        </pc:grpChg>
        <pc:grpChg chg="del">
          <ac:chgData name="Juliana Faria" userId="29a68c0a-18d7-4ef8-be9b-a5c25a6cb4c3" providerId="ADAL" clId="{D1CA292B-10B4-412C-88CF-94165651ED52}" dt="2026-05-13T13:38:00.052" v="302" actId="478"/>
          <ac:grpSpMkLst>
            <pc:docMk/>
            <pc:sldMk cId="1433496158" sldId="256"/>
            <ac:grpSpMk id="22" creationId="{5C88FA90-273F-7ABD-9952-87CA18665FE7}"/>
          </ac:grpSpMkLst>
        </pc:grpChg>
        <pc:grpChg chg="del">
          <ac:chgData name="Juliana Faria" userId="29a68c0a-18d7-4ef8-be9b-a5c25a6cb4c3" providerId="ADAL" clId="{D1CA292B-10B4-412C-88CF-94165651ED52}" dt="2026-05-13T13:38:00.583" v="303" actId="478"/>
          <ac:grpSpMkLst>
            <pc:docMk/>
            <pc:sldMk cId="1433496158" sldId="256"/>
            <ac:grpSpMk id="30" creationId="{B1296F8C-C50D-7194-20BD-589D58429C9D}"/>
          </ac:grpSpMkLst>
        </pc:grpChg>
        <pc:grpChg chg="add del">
          <ac:chgData name="Juliana Faria" userId="29a68c0a-18d7-4ef8-be9b-a5c25a6cb4c3" providerId="ADAL" clId="{D1CA292B-10B4-412C-88CF-94165651ED52}" dt="2026-05-13T13:37:59.192" v="301" actId="478"/>
          <ac:grpSpMkLst>
            <pc:docMk/>
            <pc:sldMk cId="1433496158" sldId="256"/>
            <ac:grpSpMk id="34" creationId="{4F4814B0-A7E3-626B-B34E-6A2D4CF7E7B3}"/>
          </ac:grpSpMkLst>
        </pc:grpChg>
        <pc:grpChg chg="del">
          <ac:chgData name="Juliana Faria" userId="29a68c0a-18d7-4ef8-be9b-a5c25a6cb4c3" providerId="ADAL" clId="{D1CA292B-10B4-412C-88CF-94165651ED52}" dt="2026-05-13T13:38:01.169" v="304" actId="478"/>
          <ac:grpSpMkLst>
            <pc:docMk/>
            <pc:sldMk cId="1433496158" sldId="256"/>
            <ac:grpSpMk id="40" creationId="{17F7A3F6-63BB-4F6D-F7E2-F1926F611042}"/>
          </ac:grpSpMkLst>
        </pc:grpChg>
        <pc:grpChg chg="del">
          <ac:chgData name="Juliana Faria" userId="29a68c0a-18d7-4ef8-be9b-a5c25a6cb4c3" providerId="ADAL" clId="{D1CA292B-10B4-412C-88CF-94165651ED52}" dt="2026-05-13T13:38:01.946" v="305" actId="478"/>
          <ac:grpSpMkLst>
            <pc:docMk/>
            <pc:sldMk cId="1433496158" sldId="256"/>
            <ac:grpSpMk id="44" creationId="{A52DB85B-8520-AE59-D69F-C22EFD2B16AC}"/>
          </ac:grpSpMkLst>
        </pc:grpChg>
        <pc:picChg chg="mod">
          <ac:chgData name="Juliana Faria" userId="29a68c0a-18d7-4ef8-be9b-a5c25a6cb4c3" providerId="ADAL" clId="{D1CA292B-10B4-412C-88CF-94165651ED52}" dt="2026-05-13T13:40:09.768" v="347" actId="1037"/>
          <ac:picMkLst>
            <pc:docMk/>
            <pc:sldMk cId="1433496158" sldId="256"/>
            <ac:picMk id="3" creationId="{8C5B891A-BB75-23C3-D299-2A9656E2D250}"/>
          </ac:picMkLst>
        </pc:picChg>
        <pc:picChg chg="mod">
          <ac:chgData name="Juliana Faria" userId="29a68c0a-18d7-4ef8-be9b-a5c25a6cb4c3" providerId="ADAL" clId="{D1CA292B-10B4-412C-88CF-94165651ED52}" dt="2026-05-13T13:40:19.717" v="351" actId="1035"/>
          <ac:picMkLst>
            <pc:docMk/>
            <pc:sldMk cId="1433496158" sldId="256"/>
            <ac:picMk id="5" creationId="{270E8D15-711F-8BE5-C0FD-C4591DA0EC53}"/>
          </ac:picMkLst>
        </pc:picChg>
        <pc:picChg chg="mod">
          <ac:chgData name="Juliana Faria" userId="29a68c0a-18d7-4ef8-be9b-a5c25a6cb4c3" providerId="ADAL" clId="{D1CA292B-10B4-412C-88CF-94165651ED52}" dt="2026-05-13T13:40:27.090" v="356" actId="1035"/>
          <ac:picMkLst>
            <pc:docMk/>
            <pc:sldMk cId="1433496158" sldId="256"/>
            <ac:picMk id="7" creationId="{90AAE8CE-DB56-5800-5B92-2544499AC2DE}"/>
          </ac:picMkLst>
        </pc:picChg>
        <pc:picChg chg="mod">
          <ac:chgData name="Juliana Faria" userId="29a68c0a-18d7-4ef8-be9b-a5c25a6cb4c3" providerId="ADAL" clId="{D1CA292B-10B4-412C-88CF-94165651ED52}" dt="2026-05-13T13:40:03.591" v="343" actId="1036"/>
          <ac:picMkLst>
            <pc:docMk/>
            <pc:sldMk cId="1433496158" sldId="256"/>
            <ac:picMk id="11" creationId="{7F5E494B-D895-C56B-34D5-BF83DA9880AD}"/>
          </ac:picMkLst>
        </pc:picChg>
        <pc:picChg chg="add mod">
          <ac:chgData name="Juliana Faria" userId="29a68c0a-18d7-4ef8-be9b-a5c25a6cb4c3" providerId="ADAL" clId="{D1CA292B-10B4-412C-88CF-94165651ED52}" dt="2026-05-13T13:47:11.290" v="380" actId="1038"/>
          <ac:picMkLst>
            <pc:docMk/>
            <pc:sldMk cId="1433496158" sldId="256"/>
            <ac:picMk id="24" creationId="{712617C8-AF07-B2FE-CF44-876E1EC30E23}"/>
          </ac:picMkLst>
        </pc:picChg>
        <pc:picChg chg="mod">
          <ac:chgData name="Juliana Faria" userId="29a68c0a-18d7-4ef8-be9b-a5c25a6cb4c3" providerId="ADAL" clId="{D1CA292B-10B4-412C-88CF-94165651ED52}" dt="2026-05-13T13:40:13.195" v="348" actId="14826"/>
          <ac:picMkLst>
            <pc:docMk/>
            <pc:sldMk cId="1433496158" sldId="256"/>
            <ac:picMk id="26" creationId="{0663183D-C459-F363-3F5E-EB74760FAE13}"/>
          </ac:picMkLst>
        </pc:picChg>
        <pc:picChg chg="add del mod">
          <ac:chgData name="Juliana Faria" userId="29a68c0a-18d7-4ef8-be9b-a5c25a6cb4c3" providerId="ADAL" clId="{D1CA292B-10B4-412C-88CF-94165651ED52}" dt="2026-05-13T13:38:54.481" v="317" actId="478"/>
          <ac:picMkLst>
            <pc:docMk/>
            <pc:sldMk cId="1433496158" sldId="256"/>
            <ac:picMk id="38" creationId="{BF6009B8-AB23-622F-1A9D-0AC25A2450C0}"/>
          </ac:picMkLst>
        </pc:picChg>
        <pc:cxnChg chg="mod">
          <ac:chgData name="Juliana Faria" userId="29a68c0a-18d7-4ef8-be9b-a5c25a6cb4c3" providerId="ADAL" clId="{D1CA292B-10B4-412C-88CF-94165651ED52}" dt="2026-05-13T13:38:30.068" v="312" actId="208"/>
          <ac:cxnSpMkLst>
            <pc:docMk/>
            <pc:sldMk cId="1433496158" sldId="256"/>
            <ac:cxnSpMk id="31" creationId="{A06CC4D8-C56C-374A-CE8D-25EA98C85B22}"/>
          </ac:cxnSpMkLst>
        </pc:cxnChg>
      </pc:sldChg>
      <pc:sldChg chg="addSp delSp modSp mod modClrScheme delAnim modAnim chgLayout">
        <pc:chgData name="Juliana Faria" userId="29a68c0a-18d7-4ef8-be9b-a5c25a6cb4c3" providerId="ADAL" clId="{D1CA292B-10B4-412C-88CF-94165651ED52}" dt="2026-05-13T13:47:13.771" v="381"/>
        <pc:sldMkLst>
          <pc:docMk/>
          <pc:sldMk cId="2385816928" sldId="257"/>
        </pc:sldMkLst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2" creationId="{C293EA1D-B9B5-DE54-31FB-6C4C01F348AB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3" creationId="{808F2FCC-F122-95A8-5523-4184C0343EAB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4" creationId="{365AC077-FF2C-AB15-7208-3005038CEBD5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7" creationId="{CEF19E51-4FC5-5540-9402-35BBA5DB7798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10" creationId="{733DC84D-995C-E86F-8477-D4ED5BB5C44B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12" creationId="{1A1AFA9F-E9E9-4867-F9FF-74E5F2948924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13" creationId="{6F3046D2-B754-5C16-45FA-6BAABCD9896D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14" creationId="{C0BEEED9-7540-D63D-EE70-5451A95DE678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15" creationId="{EC45C448-814D-C18F-D879-E5396C8BB658}"/>
          </ac:spMkLst>
        </pc:spChg>
        <pc:spChg chg="mod">
          <ac:chgData name="Juliana Faria" userId="29a68c0a-18d7-4ef8-be9b-a5c25a6cb4c3" providerId="ADAL" clId="{D1CA292B-10B4-412C-88CF-94165651ED52}" dt="2026-05-13T13:38:44.652" v="314" actId="1076"/>
          <ac:spMkLst>
            <pc:docMk/>
            <pc:sldMk cId="2385816928" sldId="257"/>
            <ac:spMk id="16" creationId="{94CD7AEE-C99A-96D6-3AF2-85CB63FE7212}"/>
          </ac:spMkLst>
        </pc:spChg>
        <pc:spChg chg="mod">
          <ac:chgData name="Juliana Faria" userId="29a68c0a-18d7-4ef8-be9b-a5c25a6cb4c3" providerId="ADAL" clId="{D1CA292B-10B4-412C-88CF-94165651ED52}" dt="2026-05-13T13:38:21.936" v="311" actId="207"/>
          <ac:spMkLst>
            <pc:docMk/>
            <pc:sldMk cId="2385816928" sldId="257"/>
            <ac:spMk id="17" creationId="{8E37A550-1A7D-1549-F1CC-66FDF7429AE4}"/>
          </ac:spMkLst>
        </pc:spChg>
        <pc:spChg chg="add mod ord">
          <ac:chgData name="Juliana Faria" userId="29a68c0a-18d7-4ef8-be9b-a5c25a6cb4c3" providerId="ADAL" clId="{D1CA292B-10B4-412C-88CF-94165651ED52}" dt="2026-05-13T13:40:59.500" v="362" actId="1076"/>
          <ac:spMkLst>
            <pc:docMk/>
            <pc:sldMk cId="2385816928" sldId="257"/>
            <ac:spMk id="33" creationId="{3DDF9E58-FE1F-DA5B-D625-8552A2641161}"/>
          </ac:spMkLst>
        </pc:spChg>
        <pc:spChg chg="add mod ord">
          <ac:chgData name="Juliana Faria" userId="29a68c0a-18d7-4ef8-be9b-a5c25a6cb4c3" providerId="ADAL" clId="{D1CA292B-10B4-412C-88CF-94165651ED52}" dt="2026-05-13T13:41:00.899" v="363" actId="1076"/>
          <ac:spMkLst>
            <pc:docMk/>
            <pc:sldMk cId="2385816928" sldId="257"/>
            <ac:spMk id="34" creationId="{67EFEDE2-A04D-6CD9-292F-0AB580E1CE41}"/>
          </ac:spMkLst>
        </pc:spChg>
        <pc:spChg chg="add mod ord">
          <ac:chgData name="Juliana Faria" userId="29a68c0a-18d7-4ef8-be9b-a5c25a6cb4c3" providerId="ADAL" clId="{D1CA292B-10B4-412C-88CF-94165651ED52}" dt="2026-05-13T13:41:02.915" v="364" actId="1076"/>
          <ac:spMkLst>
            <pc:docMk/>
            <pc:sldMk cId="2385816928" sldId="257"/>
            <ac:spMk id="35" creationId="{B2B132C1-9DA5-6505-7A2C-4DC07E5A1C3B}"/>
          </ac:spMkLst>
        </pc:spChg>
        <pc:spChg chg="add mod ord">
          <ac:chgData name="Juliana Faria" userId="29a68c0a-18d7-4ef8-be9b-a5c25a6cb4c3" providerId="ADAL" clId="{D1CA292B-10B4-412C-88CF-94165651ED52}" dt="2026-05-13T13:40:55.160" v="361" actId="167"/>
          <ac:spMkLst>
            <pc:docMk/>
            <pc:sldMk cId="2385816928" sldId="257"/>
            <ac:spMk id="36" creationId="{347DAEF0-2614-4E17-7801-EF5220D9DCF4}"/>
          </ac:spMkLst>
        </pc:spChg>
        <pc:grpChg chg="del">
          <ac:chgData name="Juliana Faria" userId="29a68c0a-18d7-4ef8-be9b-a5c25a6cb4c3" providerId="ADAL" clId="{D1CA292B-10B4-412C-88CF-94165651ED52}" dt="2026-05-13T13:38:04.041" v="306" actId="478"/>
          <ac:grpSpMkLst>
            <pc:docMk/>
            <pc:sldMk cId="2385816928" sldId="257"/>
            <ac:grpSpMk id="5" creationId="{F10DF602-5C27-F8BE-0510-8678BD8F105D}"/>
          </ac:grpSpMkLst>
        </pc:grpChg>
        <pc:grpChg chg="del">
          <ac:chgData name="Juliana Faria" userId="29a68c0a-18d7-4ef8-be9b-a5c25a6cb4c3" providerId="ADAL" clId="{D1CA292B-10B4-412C-88CF-94165651ED52}" dt="2026-05-13T13:38:04.820" v="307" actId="478"/>
          <ac:grpSpMkLst>
            <pc:docMk/>
            <pc:sldMk cId="2385816928" sldId="257"/>
            <ac:grpSpMk id="19" creationId="{AFB9B846-F230-1E05-124D-79BEFB698B62}"/>
          </ac:grpSpMkLst>
        </pc:grpChg>
        <pc:grpChg chg="del">
          <ac:chgData name="Juliana Faria" userId="29a68c0a-18d7-4ef8-be9b-a5c25a6cb4c3" providerId="ADAL" clId="{D1CA292B-10B4-412C-88CF-94165651ED52}" dt="2026-05-13T13:38:05.826" v="308" actId="478"/>
          <ac:grpSpMkLst>
            <pc:docMk/>
            <pc:sldMk cId="2385816928" sldId="257"/>
            <ac:grpSpMk id="23" creationId="{88FFFC6D-53F6-FFAC-6598-6A878A5D8526}"/>
          </ac:grpSpMkLst>
        </pc:grpChg>
        <pc:grpChg chg="del">
          <ac:chgData name="Juliana Faria" userId="29a68c0a-18d7-4ef8-be9b-a5c25a6cb4c3" providerId="ADAL" clId="{D1CA292B-10B4-412C-88CF-94165651ED52}" dt="2026-05-13T13:38:06.377" v="309" actId="478"/>
          <ac:grpSpMkLst>
            <pc:docMk/>
            <pc:sldMk cId="2385816928" sldId="257"/>
            <ac:grpSpMk id="29" creationId="{70194DFE-3FE8-347F-FB49-1624E6F90F90}"/>
          </ac:grpSpMkLst>
        </pc:grpChg>
        <pc:picChg chg="add mod">
          <ac:chgData name="Juliana Faria" userId="29a68c0a-18d7-4ef8-be9b-a5c25a6cb4c3" providerId="ADAL" clId="{D1CA292B-10B4-412C-88CF-94165651ED52}" dt="2026-05-13T13:47:13.771" v="381"/>
          <ac:picMkLst>
            <pc:docMk/>
            <pc:sldMk cId="2385816928" sldId="257"/>
            <ac:picMk id="5" creationId="{68EF3E72-9345-3697-2023-F0D771A4729B}"/>
          </ac:picMkLst>
        </pc:picChg>
        <pc:picChg chg="mod">
          <ac:chgData name="Juliana Faria" userId="29a68c0a-18d7-4ef8-be9b-a5c25a6cb4c3" providerId="ADAL" clId="{D1CA292B-10B4-412C-88CF-94165651ED52}" dt="2026-05-13T13:41:19.562" v="366" actId="14826"/>
          <ac:picMkLst>
            <pc:docMk/>
            <pc:sldMk cId="2385816928" sldId="257"/>
            <ac:picMk id="9" creationId="{F3CB29B1-C746-85D6-766A-C4A64941D4BD}"/>
          </ac:picMkLst>
        </pc:picChg>
        <pc:picChg chg="mod">
          <ac:chgData name="Juliana Faria" userId="29a68c0a-18d7-4ef8-be9b-a5c25a6cb4c3" providerId="ADAL" clId="{D1CA292B-10B4-412C-88CF-94165651ED52}" dt="2026-05-13T13:41:25.484" v="367" actId="14826"/>
          <ac:picMkLst>
            <pc:docMk/>
            <pc:sldMk cId="2385816928" sldId="257"/>
            <ac:picMk id="11" creationId="{153CD23C-A3C5-0AE4-8B52-4F9D57717241}"/>
          </ac:picMkLst>
        </pc:picChg>
        <pc:picChg chg="mod">
          <ac:chgData name="Juliana Faria" userId="29a68c0a-18d7-4ef8-be9b-a5c25a6cb4c3" providerId="ADAL" clId="{D1CA292B-10B4-412C-88CF-94165651ED52}" dt="2026-05-13T13:41:29.394" v="368" actId="14826"/>
          <ac:picMkLst>
            <pc:docMk/>
            <pc:sldMk cId="2385816928" sldId="257"/>
            <ac:picMk id="24" creationId="{47E40E89-E2E0-8183-E30B-E7EB59D34B08}"/>
          </ac:picMkLst>
        </pc:picChg>
        <pc:picChg chg="mod">
          <ac:chgData name="Juliana Faria" userId="29a68c0a-18d7-4ef8-be9b-a5c25a6cb4c3" providerId="ADAL" clId="{D1CA292B-10B4-412C-88CF-94165651ED52}" dt="2026-05-13T13:41:11.711" v="365" actId="14826"/>
          <ac:picMkLst>
            <pc:docMk/>
            <pc:sldMk cId="2385816928" sldId="257"/>
            <ac:picMk id="26" creationId="{8DF92FA5-F294-9BF4-B576-26D505E45342}"/>
          </ac:picMkLst>
        </pc:picChg>
      </pc:sldChg>
      <pc:sldChg chg="addSp delSp modSp mod addAnim delAnim modAnim">
        <pc:chgData name="Juliana Faria" userId="29a68c0a-18d7-4ef8-be9b-a5c25a6cb4c3" providerId="ADAL" clId="{D1CA292B-10B4-412C-88CF-94165651ED52}" dt="2026-05-13T13:47:21.978" v="382" actId="1036"/>
        <pc:sldMkLst>
          <pc:docMk/>
          <pc:sldMk cId="858327143" sldId="258"/>
        </pc:sldMkLst>
        <pc:spChg chg="mod">
          <ac:chgData name="Juliana Faria" userId="29a68c0a-18d7-4ef8-be9b-a5c25a6cb4c3" providerId="ADAL" clId="{D1CA292B-10B4-412C-88CF-94165651ED52}" dt="2026-05-13T13:33:14.903" v="256" actId="1076"/>
          <ac:spMkLst>
            <pc:docMk/>
            <pc:sldMk cId="858327143" sldId="258"/>
            <ac:spMk id="2" creationId="{3D29BB9E-A0E4-35FB-39B5-D0F0BBF26AA9}"/>
          </ac:spMkLst>
        </pc:spChg>
        <pc:spChg chg="add del mod ord">
          <ac:chgData name="Juliana Faria" userId="29a68c0a-18d7-4ef8-be9b-a5c25a6cb4c3" providerId="ADAL" clId="{D1CA292B-10B4-412C-88CF-94165651ED52}" dt="2026-05-13T13:31:21.990" v="223" actId="478"/>
          <ac:spMkLst>
            <pc:docMk/>
            <pc:sldMk cId="858327143" sldId="258"/>
            <ac:spMk id="3" creationId="{8C998018-020A-2A0E-C149-4B4EC60C9E81}"/>
          </ac:spMkLst>
        </pc:spChg>
        <pc:spChg chg="add del mod ord">
          <ac:chgData name="Juliana Faria" userId="29a68c0a-18d7-4ef8-be9b-a5c25a6cb4c3" providerId="ADAL" clId="{D1CA292B-10B4-412C-88CF-94165651ED52}" dt="2026-05-13T13:31:21.195" v="222" actId="478"/>
          <ac:spMkLst>
            <pc:docMk/>
            <pc:sldMk cId="858327143" sldId="258"/>
            <ac:spMk id="4" creationId="{BCED6445-0871-BC1D-CEBE-1F8DC53A24C1}"/>
          </ac:spMkLst>
        </pc:spChg>
        <pc:spChg chg="mod">
          <ac:chgData name="Juliana Faria" userId="29a68c0a-18d7-4ef8-be9b-a5c25a6cb4c3" providerId="ADAL" clId="{D1CA292B-10B4-412C-88CF-94165651ED52}" dt="2026-05-13T13:33:14.903" v="256" actId="1076"/>
          <ac:spMkLst>
            <pc:docMk/>
            <pc:sldMk cId="858327143" sldId="258"/>
            <ac:spMk id="10" creationId="{B19BEA9A-891C-667E-2F6D-B0CDC8465325}"/>
          </ac:spMkLst>
        </pc:spChg>
        <pc:spChg chg="mod">
          <ac:chgData name="Juliana Faria" userId="29a68c0a-18d7-4ef8-be9b-a5c25a6cb4c3" providerId="ADAL" clId="{D1CA292B-10B4-412C-88CF-94165651ED52}" dt="2026-05-13T13:33:14.903" v="256" actId="1076"/>
          <ac:spMkLst>
            <pc:docMk/>
            <pc:sldMk cId="858327143" sldId="258"/>
            <ac:spMk id="12" creationId="{C1851B28-8587-9817-EEE6-F3B5A7A28EC7}"/>
          </ac:spMkLst>
        </pc:spChg>
        <pc:spChg chg="add mod">
          <ac:chgData name="Juliana Faria" userId="29a68c0a-18d7-4ef8-be9b-a5c25a6cb4c3" providerId="ADAL" clId="{D1CA292B-10B4-412C-88CF-94165651ED52}" dt="2026-05-13T13:37:44.947" v="298" actId="14100"/>
          <ac:spMkLst>
            <pc:docMk/>
            <pc:sldMk cId="858327143" sldId="258"/>
            <ac:spMk id="21" creationId="{F4AB8A6F-195A-7AA8-3727-2C07938CE5AA}"/>
          </ac:spMkLst>
        </pc:spChg>
        <pc:grpChg chg="del">
          <ac:chgData name="Juliana Faria" userId="29a68c0a-18d7-4ef8-be9b-a5c25a6cb4c3" providerId="ADAL" clId="{D1CA292B-10B4-412C-88CF-94165651ED52}" dt="2026-05-13T13:32:41.576" v="249" actId="478"/>
          <ac:grpSpMkLst>
            <pc:docMk/>
            <pc:sldMk cId="858327143" sldId="258"/>
            <ac:grpSpMk id="6" creationId="{D7C0A8DF-1E1C-6DE9-1DDE-581AC529A8A1}"/>
          </ac:grpSpMkLst>
        </pc:grpChg>
        <pc:grpChg chg="add del mod">
          <ac:chgData name="Juliana Faria" userId="29a68c0a-18d7-4ef8-be9b-a5c25a6cb4c3" providerId="ADAL" clId="{D1CA292B-10B4-412C-88CF-94165651ED52}" dt="2026-05-13T13:34:37.922" v="268" actId="478"/>
          <ac:grpSpMkLst>
            <pc:docMk/>
            <pc:sldMk cId="858327143" sldId="258"/>
            <ac:grpSpMk id="8" creationId="{1E20B607-A418-4E71-4321-4E255F45DADF}"/>
          </ac:grpSpMkLst>
        </pc:grpChg>
        <pc:grpChg chg="add del mod">
          <ac:chgData name="Juliana Faria" userId="29a68c0a-18d7-4ef8-be9b-a5c25a6cb4c3" providerId="ADAL" clId="{D1CA292B-10B4-412C-88CF-94165651ED52}" dt="2026-05-13T13:34:38.809" v="269" actId="478"/>
          <ac:grpSpMkLst>
            <pc:docMk/>
            <pc:sldMk cId="858327143" sldId="258"/>
            <ac:grpSpMk id="22" creationId="{E2B4077B-67D0-644E-84B8-C8A26403D194}"/>
          </ac:grpSpMkLst>
        </pc:grpChg>
        <pc:grpChg chg="add del mod">
          <ac:chgData name="Juliana Faria" userId="29a68c0a-18d7-4ef8-be9b-a5c25a6cb4c3" providerId="ADAL" clId="{D1CA292B-10B4-412C-88CF-94165651ED52}" dt="2026-05-13T13:34:40.282" v="270" actId="478"/>
          <ac:grpSpMkLst>
            <pc:docMk/>
            <pc:sldMk cId="858327143" sldId="258"/>
            <ac:grpSpMk id="26" creationId="{22D8575A-8C23-6C5D-3014-92C8CD511967}"/>
          </ac:grpSpMkLst>
        </pc:grpChg>
        <pc:picChg chg="add del mod ord">
          <ac:chgData name="Juliana Faria" userId="29a68c0a-18d7-4ef8-be9b-a5c25a6cb4c3" providerId="ADAL" clId="{D1CA292B-10B4-412C-88CF-94165651ED52}" dt="2026-05-13T13:31:20.557" v="221" actId="478"/>
          <ac:picMkLst>
            <pc:docMk/>
            <pc:sldMk cId="858327143" sldId="258"/>
            <ac:picMk id="5" creationId="{A8F1B258-E58D-B198-32C7-F72BC56862E3}"/>
          </ac:picMkLst>
        </pc:picChg>
        <pc:picChg chg="mod">
          <ac:chgData name="Juliana Faria" userId="29a68c0a-18d7-4ef8-be9b-a5c25a6cb4c3" providerId="ADAL" clId="{D1CA292B-10B4-412C-88CF-94165651ED52}" dt="2026-05-13T13:47:21.978" v="382" actId="1036"/>
          <ac:picMkLst>
            <pc:docMk/>
            <pc:sldMk cId="858327143" sldId="258"/>
            <ac:picMk id="7" creationId="{A08E724C-48AB-9C90-EDFE-7CA332267647}"/>
          </ac:picMkLst>
        </pc:picChg>
        <pc:picChg chg="mod">
          <ac:chgData name="Juliana Faria" userId="29a68c0a-18d7-4ef8-be9b-a5c25a6cb4c3" providerId="ADAL" clId="{D1CA292B-10B4-412C-88CF-94165651ED52}" dt="2026-05-13T13:41:41.243" v="372" actId="1076"/>
          <ac:picMkLst>
            <pc:docMk/>
            <pc:sldMk cId="858327143" sldId="258"/>
            <ac:picMk id="9" creationId="{1CE4FD1C-7B8B-429E-4757-41292D635F2C}"/>
          </ac:picMkLst>
        </pc:picChg>
        <pc:picChg chg="mod">
          <ac:chgData name="Juliana Faria" userId="29a68c0a-18d7-4ef8-be9b-a5c25a6cb4c3" providerId="ADAL" clId="{D1CA292B-10B4-412C-88CF-94165651ED52}" dt="2026-05-13T13:41:39.642" v="371" actId="1036"/>
          <ac:picMkLst>
            <pc:docMk/>
            <pc:sldMk cId="858327143" sldId="258"/>
            <ac:picMk id="15" creationId="{AF3317AB-0711-84D2-1BA3-5CDEC3111F64}"/>
          </ac:picMkLst>
        </pc:picChg>
        <pc:picChg chg="add mod ord modCrop">
          <ac:chgData name="Juliana Faria" userId="29a68c0a-18d7-4ef8-be9b-a5c25a6cb4c3" providerId="ADAL" clId="{D1CA292B-10B4-412C-88CF-94165651ED52}" dt="2026-05-13T13:41:52.904" v="375" actId="732"/>
          <ac:picMkLst>
            <pc:docMk/>
            <pc:sldMk cId="858327143" sldId="258"/>
            <ac:picMk id="18" creationId="{175214CE-25E2-BED7-AF4B-20B9B3D4D483}"/>
          </ac:picMkLst>
        </pc:picChg>
      </pc:sldChg>
      <pc:sldMasterChg chg="modSldLayout">
        <pc:chgData name="Juliana Faria" userId="29a68c0a-18d7-4ef8-be9b-a5c25a6cb4c3" providerId="ADAL" clId="{D1CA292B-10B4-412C-88CF-94165651ED52}" dt="2026-05-13T13:36:40.099" v="287" actId="14100"/>
        <pc:sldMasterMkLst>
          <pc:docMk/>
          <pc:sldMasterMk cId="463601335" sldId="2147483648"/>
        </pc:sldMasterMkLst>
        <pc:sldLayoutChg chg="addSp delSp modSp mod">
          <pc:chgData name="Juliana Faria" userId="29a68c0a-18d7-4ef8-be9b-a5c25a6cb4c3" providerId="ADAL" clId="{D1CA292B-10B4-412C-88CF-94165651ED52}" dt="2026-05-13T13:32:37.509" v="248" actId="1076"/>
          <pc:sldLayoutMkLst>
            <pc:docMk/>
            <pc:sldMasterMk cId="463601335" sldId="2147483648"/>
            <pc:sldLayoutMk cId="1651276489" sldId="2147483649"/>
          </pc:sldLayoutMkLst>
          <pc:spChg chg="del">
            <ac:chgData name="Juliana Faria" userId="29a68c0a-18d7-4ef8-be9b-a5c25a6cb4c3" providerId="ADAL" clId="{D1CA292B-10B4-412C-88CF-94165651ED52}" dt="2026-05-13T13:31:44.790" v="236" actId="478"/>
            <ac:spMkLst>
              <pc:docMk/>
              <pc:sldMasterMk cId="463601335" sldId="2147483648"/>
              <pc:sldLayoutMk cId="1651276489" sldId="2147483649"/>
              <ac:spMk id="4" creationId="{0DFD9577-CE07-3A16-1782-599529BA8A16}"/>
            </ac:spMkLst>
          </pc:spChg>
          <pc:picChg chg="del">
            <ac:chgData name="Juliana Faria" userId="29a68c0a-18d7-4ef8-be9b-a5c25a6cb4c3" providerId="ADAL" clId="{D1CA292B-10B4-412C-88CF-94165651ED52}" dt="2026-05-13T13:31:43.425" v="234" actId="478"/>
            <ac:picMkLst>
              <pc:docMk/>
              <pc:sldMasterMk cId="463601335" sldId="2147483648"/>
              <pc:sldLayoutMk cId="1651276489" sldId="2147483649"/>
              <ac:picMk id="2" creationId="{D84B9141-F3AF-C8C8-CBFF-682171CB7E69}"/>
            </ac:picMkLst>
          </pc:picChg>
          <pc:picChg chg="add mod ord">
            <ac:chgData name="Juliana Faria" userId="29a68c0a-18d7-4ef8-be9b-a5c25a6cb4c3" providerId="ADAL" clId="{D1CA292B-10B4-412C-88CF-94165651ED52}" dt="2026-05-13T13:32:05.730" v="240" actId="167"/>
            <ac:picMkLst>
              <pc:docMk/>
              <pc:sldMasterMk cId="463601335" sldId="2147483648"/>
              <pc:sldLayoutMk cId="1651276489" sldId="2147483649"/>
              <ac:picMk id="5" creationId="{6398BC49-68A7-D7F5-490C-5D4B033B1109}"/>
            </ac:picMkLst>
          </pc:picChg>
          <pc:picChg chg="add mod">
            <ac:chgData name="Juliana Faria" userId="29a68c0a-18d7-4ef8-be9b-a5c25a6cb4c3" providerId="ADAL" clId="{D1CA292B-10B4-412C-88CF-94165651ED52}" dt="2026-05-13T13:32:35.523" v="247" actId="1076"/>
            <ac:picMkLst>
              <pc:docMk/>
              <pc:sldMasterMk cId="463601335" sldId="2147483648"/>
              <pc:sldLayoutMk cId="1651276489" sldId="2147483649"/>
              <ac:picMk id="7" creationId="{50550953-EFF1-B54D-FC91-653D3C7A2F38}"/>
            </ac:picMkLst>
          </pc:picChg>
          <pc:picChg chg="add mod">
            <ac:chgData name="Juliana Faria" userId="29a68c0a-18d7-4ef8-be9b-a5c25a6cb4c3" providerId="ADAL" clId="{D1CA292B-10B4-412C-88CF-94165651ED52}" dt="2026-05-13T13:32:37.509" v="248" actId="1076"/>
            <ac:picMkLst>
              <pc:docMk/>
              <pc:sldMasterMk cId="463601335" sldId="2147483648"/>
              <pc:sldLayoutMk cId="1651276489" sldId="2147483649"/>
              <ac:picMk id="8" creationId="{15303168-AA6C-3ADD-DD53-E0CC3A9B3B55}"/>
            </ac:picMkLst>
          </pc:picChg>
          <pc:picChg chg="del mod">
            <ac:chgData name="Juliana Faria" userId="29a68c0a-18d7-4ef8-be9b-a5c25a6cb4c3" providerId="ADAL" clId="{D1CA292B-10B4-412C-88CF-94165651ED52}" dt="2026-05-13T13:32:21.739" v="242" actId="478"/>
            <ac:picMkLst>
              <pc:docMk/>
              <pc:sldMasterMk cId="463601335" sldId="2147483648"/>
              <pc:sldLayoutMk cId="1651276489" sldId="2147483649"/>
              <ac:picMk id="9" creationId="{AEA92D6E-2DA2-844D-E1DE-45856B246BF1}"/>
            </ac:picMkLst>
          </pc:picChg>
          <pc:cxnChg chg="del">
            <ac:chgData name="Juliana Faria" userId="29a68c0a-18d7-4ef8-be9b-a5c25a6cb4c3" providerId="ADAL" clId="{D1CA292B-10B4-412C-88CF-94165651ED52}" dt="2026-05-13T13:31:44.267" v="235" actId="478"/>
            <ac:cxnSpMkLst>
              <pc:docMk/>
              <pc:sldMasterMk cId="463601335" sldId="2147483648"/>
              <pc:sldLayoutMk cId="1651276489" sldId="2147483649"/>
              <ac:cxnSpMk id="6" creationId="{203EC747-8B33-6F8D-F502-BAEDC205134D}"/>
            </ac:cxnSpMkLst>
          </pc:cxnChg>
        </pc:sldLayoutChg>
        <pc:sldLayoutChg chg="addSp delSp modSp mod modAnim">
          <pc:chgData name="Juliana Faria" userId="29a68c0a-18d7-4ef8-be9b-a5c25a6cb4c3" providerId="ADAL" clId="{D1CA292B-10B4-412C-88CF-94165651ED52}" dt="2026-05-13T13:36:40.099" v="287" actId="14100"/>
          <pc:sldLayoutMkLst>
            <pc:docMk/>
            <pc:sldMasterMk cId="463601335" sldId="2147483648"/>
            <pc:sldLayoutMk cId="3581300890" sldId="2147483655"/>
          </pc:sldLayoutMkLst>
          <pc:spChg chg="del">
            <ac:chgData name="Juliana Faria" userId="29a68c0a-18d7-4ef8-be9b-a5c25a6cb4c3" providerId="ADAL" clId="{D1CA292B-10B4-412C-88CF-94165651ED52}" dt="2026-05-13T13:35:13.187" v="273" actId="478"/>
            <ac:spMkLst>
              <pc:docMk/>
              <pc:sldMasterMk cId="463601335" sldId="2147483648"/>
              <pc:sldLayoutMk cId="3581300890" sldId="2147483655"/>
              <ac:spMk id="3" creationId="{4E1CC8AE-3FDF-51D7-A39B-97A7D3B81F29}"/>
            </ac:spMkLst>
          </pc:spChg>
          <pc:grpChg chg="del">
            <ac:chgData name="Juliana Faria" userId="29a68c0a-18d7-4ef8-be9b-a5c25a6cb4c3" providerId="ADAL" clId="{D1CA292B-10B4-412C-88CF-94165651ED52}" dt="2026-05-13T13:35:13.980" v="274" actId="478"/>
            <ac:grpSpMkLst>
              <pc:docMk/>
              <pc:sldMasterMk cId="463601335" sldId="2147483648"/>
              <pc:sldLayoutMk cId="3581300890" sldId="2147483655"/>
              <ac:grpSpMk id="9" creationId="{39FA4F92-68CE-86F1-B392-A247818A2714}"/>
            </ac:grpSpMkLst>
          </pc:grpChg>
          <pc:picChg chg="del">
            <ac:chgData name="Juliana Faria" userId="29a68c0a-18d7-4ef8-be9b-a5c25a6cb4c3" providerId="ADAL" clId="{D1CA292B-10B4-412C-88CF-94165651ED52}" dt="2026-05-13T13:35:12.092" v="271" actId="478"/>
            <ac:picMkLst>
              <pc:docMk/>
              <pc:sldMasterMk cId="463601335" sldId="2147483648"/>
              <pc:sldLayoutMk cId="3581300890" sldId="2147483655"/>
              <ac:picMk id="2" creationId="{5397A40D-9B14-7228-1500-774DDD0D02DD}"/>
            </ac:picMkLst>
          </pc:picChg>
          <pc:picChg chg="add mod">
            <ac:chgData name="Juliana Faria" userId="29a68c0a-18d7-4ef8-be9b-a5c25a6cb4c3" providerId="ADAL" clId="{D1CA292B-10B4-412C-88CF-94165651ED52}" dt="2026-05-13T13:35:28.682" v="276" actId="207"/>
            <ac:picMkLst>
              <pc:docMk/>
              <pc:sldMasterMk cId="463601335" sldId="2147483648"/>
              <pc:sldLayoutMk cId="3581300890" sldId="2147483655"/>
              <ac:picMk id="5" creationId="{86807C77-AB55-D779-51DF-90D423CF21D1}"/>
            </ac:picMkLst>
          </pc:picChg>
          <pc:picChg chg="add mod">
            <ac:chgData name="Juliana Faria" userId="29a68c0a-18d7-4ef8-be9b-a5c25a6cb4c3" providerId="ADAL" clId="{D1CA292B-10B4-412C-88CF-94165651ED52}" dt="2026-05-13T13:36:05.708" v="281" actId="14100"/>
            <ac:picMkLst>
              <pc:docMk/>
              <pc:sldMasterMk cId="463601335" sldId="2147483648"/>
              <pc:sldLayoutMk cId="3581300890" sldId="2147483655"/>
              <ac:picMk id="6" creationId="{FE3587D3-7436-0DB0-0307-F664981C3E90}"/>
            </ac:picMkLst>
          </pc:picChg>
          <pc:picChg chg="add mod ord">
            <ac:chgData name="Juliana Faria" userId="29a68c0a-18d7-4ef8-be9b-a5c25a6cb4c3" providerId="ADAL" clId="{D1CA292B-10B4-412C-88CF-94165651ED52}" dt="2026-05-13T13:36:40.099" v="287" actId="14100"/>
            <ac:picMkLst>
              <pc:docMk/>
              <pc:sldMasterMk cId="463601335" sldId="2147483648"/>
              <pc:sldLayoutMk cId="3581300890" sldId="2147483655"/>
              <ac:picMk id="8" creationId="{DDF1D1A1-540F-BA49-9C8B-57817C8F4045}"/>
            </ac:picMkLst>
          </pc:picChg>
          <pc:cxnChg chg="del">
            <ac:chgData name="Juliana Faria" userId="29a68c0a-18d7-4ef8-be9b-a5c25a6cb4c3" providerId="ADAL" clId="{D1CA292B-10B4-412C-88CF-94165651ED52}" dt="2026-05-13T13:35:12.759" v="272" actId="478"/>
            <ac:cxnSpMkLst>
              <pc:docMk/>
              <pc:sldMasterMk cId="463601335" sldId="2147483648"/>
              <pc:sldLayoutMk cId="3581300890" sldId="2147483655"/>
              <ac:cxnSpMk id="4" creationId="{DE35EB2E-CB2C-C06C-979D-1D955BCEA9DF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29791-3E8B-4B00-BA80-989AEFFE77B5}" type="datetimeFigureOut">
              <a:rPr lang="pt-BR" smtClean="0"/>
              <a:t>13/05/2026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37A77-2AA0-4E5C-B3B8-47035109A6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24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37A77-2AA0-4E5C-B3B8-47035109A6A8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458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6398BC49-68A7-D7F5-490C-5D4B033B11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m 6" descr="Texto&#10;&#10;O conteúdo gerado por IA pode estar incorreto.">
            <a:extLst>
              <a:ext uri="{FF2B5EF4-FFF2-40B4-BE49-F238E27FC236}">
                <a16:creationId xmlns:a16="http://schemas.microsoft.com/office/drawing/2014/main" id="{50550953-EFF1-B54D-FC91-653D3C7A2F3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9" y="5928991"/>
            <a:ext cx="1364112" cy="515658"/>
          </a:xfrm>
          <a:prstGeom prst="rect">
            <a:avLst/>
          </a:prstGeom>
        </p:spPr>
      </p:pic>
      <p:pic>
        <p:nvPicPr>
          <p:cNvPr id="8" name="Graphic 22">
            <a:extLst>
              <a:ext uri="{FF2B5EF4-FFF2-40B4-BE49-F238E27FC236}">
                <a16:creationId xmlns:a16="http://schemas.microsoft.com/office/drawing/2014/main" id="{15303168-AA6C-3ADD-DD53-E0CC3A9B3B55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0115" y="6020620"/>
            <a:ext cx="1174236" cy="424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2764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DDF1D1A1-540F-BA49-9C8B-57817C8F40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Graphic 22">
            <a:extLst>
              <a:ext uri="{FF2B5EF4-FFF2-40B4-BE49-F238E27FC236}">
                <a16:creationId xmlns:a16="http://schemas.microsoft.com/office/drawing/2014/main" id="{86807C77-AB55-D779-51DF-90D423CF21D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60115" y="6020620"/>
            <a:ext cx="1174236" cy="424029"/>
          </a:xfrm>
          <a:prstGeom prst="rect">
            <a:avLst/>
          </a:prstGeom>
        </p:spPr>
      </p:pic>
      <p:pic>
        <p:nvPicPr>
          <p:cNvPr id="6" name="Imagem 5" descr="Imagem em preto e branco&#10;&#10;O conteúdo gerado por IA pode estar incorreto.">
            <a:extLst>
              <a:ext uri="{FF2B5EF4-FFF2-40B4-BE49-F238E27FC236}">
                <a16:creationId xmlns:a16="http://schemas.microsoft.com/office/drawing/2014/main" id="{FE3587D3-7436-0DB0-0307-F664981C3E9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9" y="5891348"/>
            <a:ext cx="1504600" cy="57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30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8A74958-7914-706E-BA64-B86C179AE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92008C-FE12-236D-51DD-E743861D9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EB4A7D-97FA-B77D-5BCC-FD251B2F2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0A0485-962A-4FF4-96C3-39BE8F5DC35B}" type="datetimeFigureOut">
              <a:rPr lang="pt-BR" smtClean="0"/>
              <a:t>13/05/2026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323BCB-122C-91A5-6B5E-E194A809B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0EF6BD-AAD2-D603-4E96-5AA90AE26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881EFD-A2F2-4741-A968-7C6E9D0C8D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601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>
            <a:extLst>
              <a:ext uri="{FF2B5EF4-FFF2-40B4-BE49-F238E27FC236}">
                <a16:creationId xmlns:a16="http://schemas.microsoft.com/office/drawing/2014/main" id="{175214CE-25E2-BED7-AF4B-20B9B3D4D48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177" r="8676"/>
          <a:stretch>
            <a:fillRect/>
          </a:stretch>
        </p:blipFill>
        <p:spPr>
          <a:xfrm>
            <a:off x="9059563" y="-1"/>
            <a:ext cx="3132437" cy="295852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3D29BB9E-A0E4-35FB-39B5-D0F0BBF26AA9}"/>
              </a:ext>
            </a:extLst>
          </p:cNvPr>
          <p:cNvSpPr txBox="1"/>
          <p:nvPr/>
        </p:nvSpPr>
        <p:spPr>
          <a:xfrm>
            <a:off x="7775712" y="1613419"/>
            <a:ext cx="14139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MX" pitchFamily="2" charset="0"/>
              </a:rPr>
              <a:t>BRIEFING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19BEA9A-891C-667E-2F6D-B0CDC8465325}"/>
              </a:ext>
            </a:extLst>
          </p:cNvPr>
          <p:cNvSpPr txBox="1"/>
          <p:nvPr/>
        </p:nvSpPr>
        <p:spPr>
          <a:xfrm>
            <a:off x="7775712" y="3160888"/>
            <a:ext cx="21829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MX" pitchFamily="2" charset="0"/>
              </a:rPr>
              <a:t>DIAGNÓSTICO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C1851B28-8587-9817-EEE6-F3B5A7A28EC7}"/>
              </a:ext>
            </a:extLst>
          </p:cNvPr>
          <p:cNvSpPr txBox="1"/>
          <p:nvPr/>
        </p:nvSpPr>
        <p:spPr>
          <a:xfrm>
            <a:off x="7775711" y="4844067"/>
            <a:ext cx="25636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MX" pitchFamily="2" charset="0"/>
              </a:rPr>
              <a:t>DESENVOLVIMENTO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AF3317AB-0711-84D2-1BA3-5CDEC3111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16661" y="1280008"/>
            <a:ext cx="885922" cy="100867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08E724C-48AB-9C90-EDFE-7CA3322676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12186" y="2970561"/>
            <a:ext cx="990397" cy="935067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CE4FD1C-7B8B-429E-4757-41292D635F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4009" y="4572289"/>
            <a:ext cx="974080" cy="968925"/>
          </a:xfrm>
          <a:prstGeom prst="rect">
            <a:avLst/>
          </a:prstGeom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F4AB8A6F-195A-7AA8-3727-2C07938CE5AA}"/>
              </a:ext>
            </a:extLst>
          </p:cNvPr>
          <p:cNvSpPr txBox="1"/>
          <p:nvPr/>
        </p:nvSpPr>
        <p:spPr>
          <a:xfrm>
            <a:off x="338689" y="2391447"/>
            <a:ext cx="60621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>
                <a:solidFill>
                  <a:schemeClr val="bg1"/>
                </a:solidFill>
                <a:latin typeface="AMX Black" pitchFamily="2" charset="0"/>
              </a:rPr>
              <a:t>Link Validação Segura da Claro</a:t>
            </a:r>
          </a:p>
        </p:txBody>
      </p:sp>
    </p:spTree>
    <p:extLst>
      <p:ext uri="{BB962C8B-B14F-4D97-AF65-F5344CB8AC3E}">
        <p14:creationId xmlns:p14="http://schemas.microsoft.com/office/powerpoint/2010/main" val="85832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250"/>
                                </p:stCondLst>
                                <p:childTnLst>
                                  <p:par>
                                    <p:cTn id="5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25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25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2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9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25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25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10" grpId="0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250"/>
                                </p:stCondLst>
                                <p:childTnLst>
                                  <p:par>
                                    <p:cTn id="5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2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250"/>
                                            <p:tgtEl>
                                              <p:spTgt spid="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250"/>
                                            <p:tgtEl>
                                              <p:spTgt spid="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2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750"/>
                                </p:stCondLst>
                                <p:childTnLst>
                                  <p:par>
                                    <p:cTn id="19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25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4" dur="25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23" presetClass="entr" presetSubtype="27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0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1" dur="50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2" presetID="49" presetClass="entr" presetSubtype="0" decel="100000" fill="hold" grpId="0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set>
                                          <p:cBhvr>
                                            <p:cTn id="3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4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5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36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37" dur="10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8" presetID="49" presetClass="entr" presetSubtype="0" decel="10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3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0" dur="1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1" dur="1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2" dur="100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36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43" dur="1000"/>
                                            <p:tgtEl>
                                              <p:spTgt spid="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4" presetID="10" presetClass="entr" presetSubtype="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4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6" dur="25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7" presetID="42" presetClass="path" presetSubtype="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8.33333E-7 -0.06435 L 8.33333E-7 -7.40741E-7 " pathEditMode="relative" rAng="0" ptsTypes="AA">
                                          <p:cBhvr>
                                            <p:cTn id="48" dur="12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2917"/>
                                        </p:animMotion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9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50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2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3" presetID="23" presetClass="entr" presetSubtype="27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5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6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7" fill="hold">
                                <p:stCondLst>
                                  <p:cond delay="3500"/>
                                </p:stCondLst>
                                <p:childTnLst>
                                  <p:par>
                                    <p:cTn id="58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0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1" presetID="23" presetClass="entr" presetSubtype="27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4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5" fill="hold">
                                <p:stCondLst>
                                  <p:cond delay="4000"/>
                                </p:stCondLst>
                                <p:childTnLst>
                                  <p:par>
                                    <p:cTn id="66" presetID="10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68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69" presetID="23" presetClass="entr" presetSubtype="27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1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72" dur="500" fill="hold"/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2/3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" grpId="0" animBg="1"/>
          <p:bldP spid="4" grpId="0" animBg="1"/>
          <p:bldP spid="2" grpId="0"/>
          <p:bldP spid="10" grpId="0"/>
          <p:bldP spid="12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Elipse 48">
            <a:extLst>
              <a:ext uri="{FF2B5EF4-FFF2-40B4-BE49-F238E27FC236}">
                <a16:creationId xmlns:a16="http://schemas.microsoft.com/office/drawing/2014/main" id="{1A22BC4B-EBF9-BDA9-5276-7A5D5B70EF9E}"/>
              </a:ext>
            </a:extLst>
          </p:cNvPr>
          <p:cNvSpPr/>
          <p:nvPr/>
        </p:nvSpPr>
        <p:spPr>
          <a:xfrm>
            <a:off x="2945848" y="2417348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Elipse 49">
            <a:extLst>
              <a:ext uri="{FF2B5EF4-FFF2-40B4-BE49-F238E27FC236}">
                <a16:creationId xmlns:a16="http://schemas.microsoft.com/office/drawing/2014/main" id="{A17FD018-6AD8-EB2F-96BB-040E8C2E183A}"/>
              </a:ext>
            </a:extLst>
          </p:cNvPr>
          <p:cNvSpPr/>
          <p:nvPr/>
        </p:nvSpPr>
        <p:spPr>
          <a:xfrm>
            <a:off x="5447992" y="2384691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C4F50163-BD24-906B-4830-B9C69B679F61}"/>
              </a:ext>
            </a:extLst>
          </p:cNvPr>
          <p:cNvSpPr/>
          <p:nvPr/>
        </p:nvSpPr>
        <p:spPr>
          <a:xfrm>
            <a:off x="7778085" y="2384690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Elipse 51">
            <a:extLst>
              <a:ext uri="{FF2B5EF4-FFF2-40B4-BE49-F238E27FC236}">
                <a16:creationId xmlns:a16="http://schemas.microsoft.com/office/drawing/2014/main" id="{A36B7817-EFC4-71FB-6D59-CAE470A82913}"/>
              </a:ext>
            </a:extLst>
          </p:cNvPr>
          <p:cNvSpPr/>
          <p:nvPr/>
        </p:nvSpPr>
        <p:spPr>
          <a:xfrm>
            <a:off x="10310971" y="2384347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9ACB4BFE-685D-5109-AC19-DCA92BD670C4}"/>
              </a:ext>
            </a:extLst>
          </p:cNvPr>
          <p:cNvSpPr/>
          <p:nvPr/>
        </p:nvSpPr>
        <p:spPr>
          <a:xfrm>
            <a:off x="609555" y="2417348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A1AFA9F-E9E9-4867-F9FF-74E5F2948924}"/>
              </a:ext>
            </a:extLst>
          </p:cNvPr>
          <p:cNvSpPr txBox="1"/>
          <p:nvPr/>
        </p:nvSpPr>
        <p:spPr>
          <a:xfrm>
            <a:off x="841509" y="4477230"/>
            <a:ext cx="1075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Data de entrega</a:t>
            </a:r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F3046D2-B754-5C16-45FA-6BAABCD9896D}"/>
              </a:ext>
            </a:extLst>
          </p:cNvPr>
          <p:cNvSpPr txBox="1"/>
          <p:nvPr/>
        </p:nvSpPr>
        <p:spPr>
          <a:xfrm>
            <a:off x="2880848" y="4612153"/>
            <a:ext cx="1694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Repasse com os facilitadores</a:t>
            </a:r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0BEEED9-7540-D63D-EE70-5451A95DE678}"/>
              </a:ext>
            </a:extLst>
          </p:cNvPr>
          <p:cNvSpPr txBox="1"/>
          <p:nvPr/>
        </p:nvSpPr>
        <p:spPr>
          <a:xfrm>
            <a:off x="7538960" y="4427487"/>
            <a:ext cx="2115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Como será feita a comunicação para que os vendedores participem</a:t>
            </a:r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C45C448-814D-C18F-D879-E5396C8BB658}"/>
              </a:ext>
            </a:extLst>
          </p:cNvPr>
          <p:cNvSpPr txBox="1"/>
          <p:nvPr/>
        </p:nvSpPr>
        <p:spPr>
          <a:xfrm>
            <a:off x="10192722" y="4473653"/>
            <a:ext cx="1704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Parte da força de venda testa o treinamento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AA27290-F288-113B-E05A-DFA9BCC0E7B6}"/>
              </a:ext>
            </a:extLst>
          </p:cNvPr>
          <p:cNvSpPr txBox="1"/>
          <p:nvPr/>
        </p:nvSpPr>
        <p:spPr>
          <a:xfrm>
            <a:off x="287938" y="4134324"/>
            <a:ext cx="21829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Data de entrega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148089B-24E0-0A03-FC33-C63AAAF31ED2}"/>
              </a:ext>
            </a:extLst>
          </p:cNvPr>
          <p:cNvSpPr txBox="1"/>
          <p:nvPr/>
        </p:nvSpPr>
        <p:spPr>
          <a:xfrm>
            <a:off x="2636559" y="3992248"/>
            <a:ext cx="21829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Repasse com</a:t>
            </a:r>
            <a:br>
              <a:rPr lang="pt-BR" b="1" dirty="0">
                <a:latin typeface="AMX" pitchFamily="2" charset="0"/>
              </a:rPr>
            </a:br>
            <a:r>
              <a:rPr lang="pt-BR" b="1" dirty="0">
                <a:latin typeface="AMX" pitchFamily="2" charset="0"/>
              </a:rPr>
              <a:t>os facilitadores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E22BC6CA-67B1-45FE-E965-7606473DAB06}"/>
              </a:ext>
            </a:extLst>
          </p:cNvPr>
          <p:cNvSpPr txBox="1"/>
          <p:nvPr/>
        </p:nvSpPr>
        <p:spPr>
          <a:xfrm>
            <a:off x="7728500" y="4084581"/>
            <a:ext cx="17365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Comunicação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5D92A372-152E-0EEE-95D7-910D92A16CCE}"/>
              </a:ext>
            </a:extLst>
          </p:cNvPr>
          <p:cNvSpPr txBox="1"/>
          <p:nvPr/>
        </p:nvSpPr>
        <p:spPr>
          <a:xfrm>
            <a:off x="10523134" y="4130747"/>
            <a:ext cx="10437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Piloto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C5B891A-BB75-23C3-D299-2A9656E2D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74755" y="2709704"/>
            <a:ext cx="691904" cy="83519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70E8D15-711F-8BE5-C0FD-C4591DA0EC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47332" y="2703493"/>
            <a:ext cx="824518" cy="84704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0AAE8CE-DB56-5800-5B92-2544499AC2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88850" y="2683577"/>
            <a:ext cx="907859" cy="84704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7F5E494B-D895-C56B-34D5-BF83DA9880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8964" y="2741330"/>
            <a:ext cx="872481" cy="854943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53F8B854-87C4-F926-FBB6-5FCACC8995EC}"/>
              </a:ext>
            </a:extLst>
          </p:cNvPr>
          <p:cNvSpPr txBox="1"/>
          <p:nvPr/>
        </p:nvSpPr>
        <p:spPr>
          <a:xfrm>
            <a:off x="5458729" y="4612153"/>
            <a:ext cx="14903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Data de quando estará disponível</a:t>
            </a:r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BD86BF3B-8F39-C214-0119-0AF183247D48}"/>
              </a:ext>
            </a:extLst>
          </p:cNvPr>
          <p:cNvSpPr txBox="1"/>
          <p:nvPr/>
        </p:nvSpPr>
        <p:spPr>
          <a:xfrm>
            <a:off x="5335597" y="3992248"/>
            <a:ext cx="173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Publicação nas plataformas</a:t>
            </a:r>
            <a:endParaRPr lang="pt-BR" b="1" dirty="0"/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0663183D-C459-F363-3F5E-EB74760FAE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77742" y="2723596"/>
            <a:ext cx="779145" cy="835198"/>
          </a:xfrm>
          <a:prstGeom prst="rect">
            <a:avLst/>
          </a:prstGeom>
        </p:spPr>
      </p:pic>
      <p:grpSp>
        <p:nvGrpSpPr>
          <p:cNvPr id="6" name="Agrupar 5">
            <a:extLst>
              <a:ext uri="{FF2B5EF4-FFF2-40B4-BE49-F238E27FC236}">
                <a16:creationId xmlns:a16="http://schemas.microsoft.com/office/drawing/2014/main" id="{9114DDAD-1482-01A7-4C8D-F655C27F648B}"/>
              </a:ext>
            </a:extLst>
          </p:cNvPr>
          <p:cNvGrpSpPr/>
          <p:nvPr/>
        </p:nvGrpSpPr>
        <p:grpSpPr>
          <a:xfrm>
            <a:off x="2179640" y="703767"/>
            <a:ext cx="2960695" cy="515311"/>
            <a:chOff x="2498035" y="973266"/>
            <a:chExt cx="2960695" cy="515311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id="{7CC12EB4-6B68-95E9-9FA6-887478E4B5B3}"/>
                </a:ext>
              </a:extLst>
            </p:cNvPr>
            <p:cNvSpPr txBox="1"/>
            <p:nvPr/>
          </p:nvSpPr>
          <p:spPr>
            <a:xfrm>
              <a:off x="3047374" y="1080507"/>
              <a:ext cx="24113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b="1" dirty="0">
                  <a:latin typeface="AMX" pitchFamily="2" charset="0"/>
                </a:rPr>
                <a:t>TEAMS/PRESENCIAL</a:t>
              </a:r>
              <a:endParaRPr lang="pt-BR" b="1" dirty="0"/>
            </a:p>
          </p:txBody>
        </p:sp>
        <p:pic>
          <p:nvPicPr>
            <p:cNvPr id="4" name="Gráfico 3">
              <a:extLst>
                <a:ext uri="{FF2B5EF4-FFF2-40B4-BE49-F238E27FC236}">
                  <a16:creationId xmlns:a16="http://schemas.microsoft.com/office/drawing/2014/main" id="{861D691B-875D-EBB0-4886-A74F7FB6415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498035" y="973266"/>
              <a:ext cx="554089" cy="515311"/>
            </a:xfrm>
            <a:prstGeom prst="rect">
              <a:avLst/>
            </a:prstGeom>
          </p:spPr>
        </p:pic>
      </p:grpSp>
      <p:sp>
        <p:nvSpPr>
          <p:cNvPr id="9" name="CaixaDeTexto 8">
            <a:extLst>
              <a:ext uri="{FF2B5EF4-FFF2-40B4-BE49-F238E27FC236}">
                <a16:creationId xmlns:a16="http://schemas.microsoft.com/office/drawing/2014/main" id="{265434F1-F1DB-C528-A5F9-A61421551D8C}"/>
              </a:ext>
            </a:extLst>
          </p:cNvPr>
          <p:cNvSpPr txBox="1"/>
          <p:nvPr/>
        </p:nvSpPr>
        <p:spPr>
          <a:xfrm>
            <a:off x="818033" y="803261"/>
            <a:ext cx="1003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AMX" pitchFamily="2" charset="0"/>
              </a:rPr>
              <a:t>ONLINE</a:t>
            </a:r>
            <a:endParaRPr lang="pt-BR" b="1" dirty="0"/>
          </a:p>
        </p:txBody>
      </p:sp>
      <p:cxnSp>
        <p:nvCxnSpPr>
          <p:cNvPr id="31" name="Conector reto 30">
            <a:extLst>
              <a:ext uri="{FF2B5EF4-FFF2-40B4-BE49-F238E27FC236}">
                <a16:creationId xmlns:a16="http://schemas.microsoft.com/office/drawing/2014/main" id="{A06CC4D8-C56C-374A-CE8D-25EA98C85B22}"/>
              </a:ext>
            </a:extLst>
          </p:cNvPr>
          <p:cNvCxnSpPr>
            <a:cxnSpLocks/>
          </p:cNvCxnSpPr>
          <p:nvPr/>
        </p:nvCxnSpPr>
        <p:spPr>
          <a:xfrm flipH="1">
            <a:off x="1770943" y="668715"/>
            <a:ext cx="283407" cy="638424"/>
          </a:xfrm>
          <a:prstGeom prst="line">
            <a:avLst/>
          </a:prstGeom>
          <a:ln w="28575">
            <a:solidFill>
              <a:srgbClr val="DB3C4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eta: Divisa 7">
            <a:extLst>
              <a:ext uri="{FF2B5EF4-FFF2-40B4-BE49-F238E27FC236}">
                <a16:creationId xmlns:a16="http://schemas.microsoft.com/office/drawing/2014/main" id="{C48012B8-8E31-4DC0-41EA-83871B0C2E54}"/>
              </a:ext>
            </a:extLst>
          </p:cNvPr>
          <p:cNvSpPr/>
          <p:nvPr/>
        </p:nvSpPr>
        <p:spPr>
          <a:xfrm>
            <a:off x="2359646" y="2872681"/>
            <a:ext cx="352860" cy="352860"/>
          </a:xfrm>
          <a:prstGeom prst="chevron">
            <a:avLst/>
          </a:prstGeom>
          <a:solidFill>
            <a:srgbClr val="DB3C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: Divisa 9">
            <a:extLst>
              <a:ext uri="{FF2B5EF4-FFF2-40B4-BE49-F238E27FC236}">
                <a16:creationId xmlns:a16="http://schemas.microsoft.com/office/drawing/2014/main" id="{D809478A-6F7F-1203-2C42-498A198421E7}"/>
              </a:ext>
            </a:extLst>
          </p:cNvPr>
          <p:cNvSpPr/>
          <p:nvPr/>
        </p:nvSpPr>
        <p:spPr>
          <a:xfrm>
            <a:off x="4835165" y="2872681"/>
            <a:ext cx="352860" cy="352860"/>
          </a:xfrm>
          <a:prstGeom prst="chevron">
            <a:avLst/>
          </a:prstGeom>
          <a:solidFill>
            <a:srgbClr val="DB3C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3" name="Seta: Divisa 22">
            <a:extLst>
              <a:ext uri="{FF2B5EF4-FFF2-40B4-BE49-F238E27FC236}">
                <a16:creationId xmlns:a16="http://schemas.microsoft.com/office/drawing/2014/main" id="{8C8C3803-2D9C-6D28-CDAC-FADCCEE6CE6B}"/>
              </a:ext>
            </a:extLst>
          </p:cNvPr>
          <p:cNvSpPr/>
          <p:nvPr/>
        </p:nvSpPr>
        <p:spPr>
          <a:xfrm>
            <a:off x="7213219" y="2872681"/>
            <a:ext cx="352860" cy="352860"/>
          </a:xfrm>
          <a:prstGeom prst="chevron">
            <a:avLst/>
          </a:prstGeom>
          <a:solidFill>
            <a:srgbClr val="DB3C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5" name="Seta: Divisa 24">
            <a:extLst>
              <a:ext uri="{FF2B5EF4-FFF2-40B4-BE49-F238E27FC236}">
                <a16:creationId xmlns:a16="http://schemas.microsoft.com/office/drawing/2014/main" id="{200F2431-FCA2-2261-6988-509CFA582B91}"/>
              </a:ext>
            </a:extLst>
          </p:cNvPr>
          <p:cNvSpPr/>
          <p:nvPr/>
        </p:nvSpPr>
        <p:spPr>
          <a:xfrm>
            <a:off x="9628574" y="2872681"/>
            <a:ext cx="352860" cy="352860"/>
          </a:xfrm>
          <a:prstGeom prst="chevron">
            <a:avLst/>
          </a:prstGeom>
          <a:solidFill>
            <a:srgbClr val="DB3C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8" name="Seta: Divisa 27">
            <a:extLst>
              <a:ext uri="{FF2B5EF4-FFF2-40B4-BE49-F238E27FC236}">
                <a16:creationId xmlns:a16="http://schemas.microsoft.com/office/drawing/2014/main" id="{DD009EE8-75BD-C056-49FB-9756C3E19D89}"/>
              </a:ext>
            </a:extLst>
          </p:cNvPr>
          <p:cNvSpPr/>
          <p:nvPr/>
        </p:nvSpPr>
        <p:spPr>
          <a:xfrm rot="5400000">
            <a:off x="1179276" y="1747708"/>
            <a:ext cx="352860" cy="352860"/>
          </a:xfrm>
          <a:prstGeom prst="chevron">
            <a:avLst/>
          </a:prstGeom>
          <a:solidFill>
            <a:srgbClr val="DB3C4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24" name="Imagem 23">
            <a:extLst>
              <a:ext uri="{FF2B5EF4-FFF2-40B4-BE49-F238E27FC236}">
                <a16:creationId xmlns:a16="http://schemas.microsoft.com/office/drawing/2014/main" id="{712617C8-AF07-B2FE-CF44-876E1EC30E2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216" y="-109474"/>
            <a:ext cx="3018050" cy="286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9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7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16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lipse 32">
            <a:extLst>
              <a:ext uri="{FF2B5EF4-FFF2-40B4-BE49-F238E27FC236}">
                <a16:creationId xmlns:a16="http://schemas.microsoft.com/office/drawing/2014/main" id="{3DDF9E58-FE1F-DA5B-D625-8552A2641161}"/>
              </a:ext>
            </a:extLst>
          </p:cNvPr>
          <p:cNvSpPr/>
          <p:nvPr/>
        </p:nvSpPr>
        <p:spPr>
          <a:xfrm>
            <a:off x="3722847" y="1764594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67EFEDE2-A04D-6CD9-292F-0AB580E1CE41}"/>
              </a:ext>
            </a:extLst>
          </p:cNvPr>
          <p:cNvSpPr/>
          <p:nvPr/>
        </p:nvSpPr>
        <p:spPr>
          <a:xfrm>
            <a:off x="6522101" y="1731937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B2B132C1-9DA5-6505-7A2C-4DC07E5A1C3B}"/>
              </a:ext>
            </a:extLst>
          </p:cNvPr>
          <p:cNvSpPr/>
          <p:nvPr/>
        </p:nvSpPr>
        <p:spPr>
          <a:xfrm>
            <a:off x="9305293" y="1731936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347DAEF0-2614-4E17-7801-EF5220D9DCF4}"/>
              </a:ext>
            </a:extLst>
          </p:cNvPr>
          <p:cNvSpPr/>
          <p:nvPr/>
        </p:nvSpPr>
        <p:spPr>
          <a:xfrm>
            <a:off x="923593" y="1764594"/>
            <a:ext cx="1468069" cy="1468069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A1AFA9F-E9E9-4867-F9FF-74E5F2948924}"/>
              </a:ext>
            </a:extLst>
          </p:cNvPr>
          <p:cNvSpPr txBox="1"/>
          <p:nvPr/>
        </p:nvSpPr>
        <p:spPr>
          <a:xfrm>
            <a:off x="867334" y="3794659"/>
            <a:ext cx="15598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Como a área de TRN vai acompanhar essas turmas</a:t>
            </a:r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F3046D2-B754-5C16-45FA-6BAABCD9896D}"/>
              </a:ext>
            </a:extLst>
          </p:cNvPr>
          <p:cNvSpPr txBox="1"/>
          <p:nvPr/>
        </p:nvSpPr>
        <p:spPr>
          <a:xfrm>
            <a:off x="3388626" y="4020689"/>
            <a:ext cx="2258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t-BR" dirty="0">
                <a:latin typeface="AMX" pitchFamily="2" charset="0"/>
              </a:rPr>
              <a:t>Após aplicar o piloto, o que será feito? Vai ter que ajustar, vai abrir pra todos?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0BEEED9-7540-D63D-EE70-5451A95DE678}"/>
              </a:ext>
            </a:extLst>
          </p:cNvPr>
          <p:cNvSpPr txBox="1"/>
          <p:nvPr/>
        </p:nvSpPr>
        <p:spPr>
          <a:xfrm>
            <a:off x="6188083" y="3794659"/>
            <a:ext cx="2115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Quando todos vão receber esse TRN</a:t>
            </a:r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C45C448-814D-C18F-D879-E5396C8BB658}"/>
              </a:ext>
            </a:extLst>
          </p:cNvPr>
          <p:cNvSpPr txBox="1"/>
          <p:nvPr/>
        </p:nvSpPr>
        <p:spPr>
          <a:xfrm>
            <a:off x="8953665" y="3794659"/>
            <a:ext cx="21963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MX" pitchFamily="2" charset="0"/>
              </a:rPr>
              <a:t>Como eles vão medir e com que frequência o resultado desse TRN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293EA1D-B9B5-DE54-31FB-6C4C01F348AB}"/>
              </a:ext>
            </a:extLst>
          </p:cNvPr>
          <p:cNvSpPr txBox="1"/>
          <p:nvPr/>
        </p:nvSpPr>
        <p:spPr>
          <a:xfrm>
            <a:off x="555810" y="3402254"/>
            <a:ext cx="21829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Acompanhamento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08F2FCC-F122-95A8-5523-4184C0343EAB}"/>
              </a:ext>
            </a:extLst>
          </p:cNvPr>
          <p:cNvSpPr txBox="1"/>
          <p:nvPr/>
        </p:nvSpPr>
        <p:spPr>
          <a:xfrm>
            <a:off x="3580088" y="3351285"/>
            <a:ext cx="18755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Alinhamento/</a:t>
            </a:r>
            <a:br>
              <a:rPr lang="pt-BR" b="1" dirty="0">
                <a:latin typeface="AMX" pitchFamily="2" charset="0"/>
              </a:rPr>
            </a:br>
            <a:r>
              <a:rPr lang="pt-BR" b="1" dirty="0">
                <a:latin typeface="AMX" pitchFamily="2" charset="0"/>
              </a:rPr>
              <a:t>correção de rota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EF19E51-4FC5-5540-9402-35BBA5DB7798}"/>
              </a:ext>
            </a:extLst>
          </p:cNvPr>
          <p:cNvSpPr txBox="1"/>
          <p:nvPr/>
        </p:nvSpPr>
        <p:spPr>
          <a:xfrm>
            <a:off x="6154466" y="3402254"/>
            <a:ext cx="21829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 err="1">
                <a:latin typeface="AMX" pitchFamily="2" charset="0"/>
              </a:rPr>
              <a:t>Rollout</a:t>
            </a:r>
            <a:endParaRPr lang="pt-BR" b="1" dirty="0">
              <a:latin typeface="AMX" pitchFamily="2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33DC84D-995C-E86F-8477-D4ED5BB5C44B}"/>
              </a:ext>
            </a:extLst>
          </p:cNvPr>
          <p:cNvSpPr txBox="1"/>
          <p:nvPr/>
        </p:nvSpPr>
        <p:spPr>
          <a:xfrm>
            <a:off x="8960388" y="3402254"/>
            <a:ext cx="21829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latin typeface="AMX" pitchFamily="2" charset="0"/>
              </a:rPr>
              <a:t>Resultados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3CB29B1-C746-85D6-766A-C4A64941D4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0750" y="2064783"/>
            <a:ext cx="832264" cy="803729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153CD23C-A3C5-0AE4-8B52-4F9D577172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15421" y="2077337"/>
            <a:ext cx="846116" cy="786391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47E40E89-E2E0-8183-E30B-E7EB59D34B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15657" y="2086481"/>
            <a:ext cx="1054806" cy="586736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8DF92FA5-F294-9BF4-B576-26D505E4534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0162" y="2053564"/>
            <a:ext cx="814949" cy="814949"/>
          </a:xfrm>
          <a:prstGeom prst="rect">
            <a:avLst/>
          </a:prstGeom>
        </p:spPr>
      </p:pic>
      <p:sp>
        <p:nvSpPr>
          <p:cNvPr id="4" name="Seta: Divisa 3">
            <a:extLst>
              <a:ext uri="{FF2B5EF4-FFF2-40B4-BE49-F238E27FC236}">
                <a16:creationId xmlns:a16="http://schemas.microsoft.com/office/drawing/2014/main" id="{365AC077-FF2C-AB15-7208-3005038CEBD5}"/>
              </a:ext>
            </a:extLst>
          </p:cNvPr>
          <p:cNvSpPr/>
          <p:nvPr/>
        </p:nvSpPr>
        <p:spPr>
          <a:xfrm>
            <a:off x="2872912" y="2262940"/>
            <a:ext cx="352860" cy="352860"/>
          </a:xfrm>
          <a:prstGeom prst="chevron">
            <a:avLst/>
          </a:prstGeom>
          <a:solidFill>
            <a:srgbClr val="DB3C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6" name="Seta: Divisa 15">
            <a:extLst>
              <a:ext uri="{FF2B5EF4-FFF2-40B4-BE49-F238E27FC236}">
                <a16:creationId xmlns:a16="http://schemas.microsoft.com/office/drawing/2014/main" id="{94CD7AEE-C99A-96D6-3AF2-85CB63FE7212}"/>
              </a:ext>
            </a:extLst>
          </p:cNvPr>
          <p:cNvSpPr/>
          <p:nvPr/>
        </p:nvSpPr>
        <p:spPr>
          <a:xfrm>
            <a:off x="5673640" y="2267912"/>
            <a:ext cx="352860" cy="352860"/>
          </a:xfrm>
          <a:prstGeom prst="chevron">
            <a:avLst/>
          </a:prstGeom>
          <a:solidFill>
            <a:srgbClr val="DB3C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7" name="Seta: Divisa 16">
            <a:extLst>
              <a:ext uri="{FF2B5EF4-FFF2-40B4-BE49-F238E27FC236}">
                <a16:creationId xmlns:a16="http://schemas.microsoft.com/office/drawing/2014/main" id="{8E37A550-1A7D-1549-F1CC-66FDF7429AE4}"/>
              </a:ext>
            </a:extLst>
          </p:cNvPr>
          <p:cNvSpPr/>
          <p:nvPr/>
        </p:nvSpPr>
        <p:spPr>
          <a:xfrm>
            <a:off x="8452797" y="2279812"/>
            <a:ext cx="352860" cy="352860"/>
          </a:xfrm>
          <a:prstGeom prst="chevron">
            <a:avLst/>
          </a:prstGeom>
          <a:solidFill>
            <a:srgbClr val="DB3C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8EF3E72-9345-3697-2023-F0D771A4729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216" y="-109474"/>
            <a:ext cx="3018050" cy="2866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81692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75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" grpId="0"/>
      <p:bldP spid="3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BAA0BFA4660643A687B2FDCEE2805C" ma:contentTypeVersion="16" ma:contentTypeDescription="Create a new document." ma:contentTypeScope="" ma:versionID="1d5f69d8b3838c0565fb8cd4008c8a79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587b7f1c84aae3f71b2b738d5c40d0be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Props1.xml><?xml version="1.0" encoding="utf-8"?>
<ds:datastoreItem xmlns:ds="http://schemas.openxmlformats.org/officeDocument/2006/customXml" ds:itemID="{B22F7672-6971-4037-9DC2-467D0ABECD09}"/>
</file>

<file path=customXml/itemProps2.xml><?xml version="1.0" encoding="utf-8"?>
<ds:datastoreItem xmlns:ds="http://schemas.openxmlformats.org/officeDocument/2006/customXml" ds:itemID="{4E1AD029-2ED1-4646-80DD-60CF12CB24B9}"/>
</file>

<file path=customXml/itemProps3.xml><?xml version="1.0" encoding="utf-8"?>
<ds:datastoreItem xmlns:ds="http://schemas.openxmlformats.org/officeDocument/2006/customXml" ds:itemID="{4E4CB46E-8AF8-45DA-A8EB-C6A5D7682EB5}"/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112</Words>
  <Application>Microsoft Office PowerPoint</Application>
  <PresentationFormat>Widescreen</PresentationFormat>
  <Paragraphs>25</Paragraphs>
  <Slides>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AMX</vt:lpstr>
      <vt:lpstr>AMX Black</vt:lpstr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Guimarães</dc:creator>
  <cp:lastModifiedBy>Juliana Faria</cp:lastModifiedBy>
  <cp:revision>26</cp:revision>
  <dcterms:created xsi:type="dcterms:W3CDTF">2024-04-25T20:14:21Z</dcterms:created>
  <dcterms:modified xsi:type="dcterms:W3CDTF">2026-05-13T13:47:26Z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</Properties>
</file>