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158413" cy="1015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545"/>
    <a:srgbClr val="A2A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2C690-494A-4E6B-AF2D-718FE38ECF41}" v="3" dt="2026-05-13T13:30:00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3123" autoAdjust="0"/>
  </p:normalViewPr>
  <p:slideViewPr>
    <p:cSldViewPr snapToGrid="0">
      <p:cViewPr varScale="1">
        <p:scale>
          <a:sx n="55" d="100"/>
          <a:sy n="55" d="100"/>
        </p:scale>
        <p:origin x="30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Faria" userId="29a68c0a-18d7-4ef8-be9b-a5c25a6cb4c3" providerId="ADAL" clId="{D1CA292B-10B4-412C-88CF-94165651ED52}"/>
    <pc:docChg chg="undo custSel modSld modMainMaster">
      <pc:chgData name="Juliana Faria" userId="29a68c0a-18d7-4ef8-be9b-a5c25a6cb4c3" providerId="ADAL" clId="{D1CA292B-10B4-412C-88CF-94165651ED52}" dt="2026-05-13T13:30:20.340" v="157" actId="732"/>
      <pc:docMkLst>
        <pc:docMk/>
      </pc:docMkLst>
      <pc:sldChg chg="addSp delSp modSp mod delAnim modAnim chgLayout">
        <pc:chgData name="Juliana Faria" userId="29a68c0a-18d7-4ef8-be9b-a5c25a6cb4c3" providerId="ADAL" clId="{D1CA292B-10B4-412C-88CF-94165651ED52}" dt="2026-05-13T13:30:20.340" v="157" actId="732"/>
        <pc:sldMkLst>
          <pc:docMk/>
          <pc:sldMk cId="2275966084" sldId="256"/>
        </pc:sldMkLst>
        <pc:spChg chg="add del mod ord">
          <ac:chgData name="Juliana Faria" userId="29a68c0a-18d7-4ef8-be9b-a5c25a6cb4c3" providerId="ADAL" clId="{D1CA292B-10B4-412C-88CF-94165651ED52}" dt="2026-05-13T13:28:37.684" v="114" actId="478"/>
          <ac:spMkLst>
            <pc:docMk/>
            <pc:sldMk cId="2275966084" sldId="256"/>
            <ac:spMk id="2" creationId="{9F89F292-AAA3-B743-C9ED-C4029B7922BD}"/>
          </ac:spMkLst>
        </pc:spChg>
        <pc:spChg chg="add del mod ord">
          <ac:chgData name="Juliana Faria" userId="29a68c0a-18d7-4ef8-be9b-a5c25a6cb4c3" providerId="ADAL" clId="{D1CA292B-10B4-412C-88CF-94165651ED52}" dt="2026-05-13T13:28:37.160" v="113" actId="478"/>
          <ac:spMkLst>
            <pc:docMk/>
            <pc:sldMk cId="2275966084" sldId="256"/>
            <ac:spMk id="3" creationId="{E3BFA521-3062-718F-B59F-A716F9C5A16B}"/>
          </ac:spMkLst>
        </pc:spChg>
        <pc:spChg chg="add mod">
          <ac:chgData name="Juliana Faria" userId="29a68c0a-18d7-4ef8-be9b-a5c25a6cb4c3" providerId="ADAL" clId="{D1CA292B-10B4-412C-88CF-94165651ED52}" dt="2026-05-13T13:30:06.637" v="153" actId="1076"/>
          <ac:spMkLst>
            <pc:docMk/>
            <pc:sldMk cId="2275966084" sldId="256"/>
            <ac:spMk id="5" creationId="{0AE179D3-9CB1-2943-DF2A-14FE7D7AD6FF}"/>
          </ac:spMkLst>
        </pc:spChg>
        <pc:spChg chg="add mod">
          <ac:chgData name="Juliana Faria" userId="29a68c0a-18d7-4ef8-be9b-a5c25a6cb4c3" providerId="ADAL" clId="{D1CA292B-10B4-412C-88CF-94165651ED52}" dt="2026-05-13T13:29:55.176" v="146" actId="1076"/>
          <ac:spMkLst>
            <pc:docMk/>
            <pc:sldMk cId="2275966084" sldId="256"/>
            <ac:spMk id="6" creationId="{C6EC88EB-8879-0907-B36F-A06BE16C2CCA}"/>
          </ac:spMkLst>
        </pc:spChg>
        <pc:spChg chg="add del mod">
          <ac:chgData name="Juliana Faria" userId="29a68c0a-18d7-4ef8-be9b-a5c25a6cb4c3" providerId="ADAL" clId="{D1CA292B-10B4-412C-88CF-94165651ED52}" dt="2026-05-13T13:28:33.091" v="109" actId="478"/>
          <ac:spMkLst>
            <pc:docMk/>
            <pc:sldMk cId="2275966084" sldId="256"/>
            <ac:spMk id="10" creationId="{6F9F1F3B-7ACD-F96A-8C86-3FA3E2962219}"/>
          </ac:spMkLst>
        </pc:spChg>
        <pc:spChg chg="add del mod">
          <ac:chgData name="Juliana Faria" userId="29a68c0a-18d7-4ef8-be9b-a5c25a6cb4c3" providerId="ADAL" clId="{D1CA292B-10B4-412C-88CF-94165651ED52}" dt="2026-05-13T13:28:36.509" v="112" actId="478"/>
          <ac:spMkLst>
            <pc:docMk/>
            <pc:sldMk cId="2275966084" sldId="256"/>
            <ac:spMk id="13" creationId="{679F03C8-60F2-A7A1-AD20-99E3A85E8F12}"/>
          </ac:spMkLst>
        </pc:spChg>
        <pc:spChg chg="add del mod">
          <ac:chgData name="Juliana Faria" userId="29a68c0a-18d7-4ef8-be9b-a5c25a6cb4c3" providerId="ADAL" clId="{D1CA292B-10B4-412C-88CF-94165651ED52}" dt="2026-05-13T13:28:38.845" v="116" actId="478"/>
          <ac:spMkLst>
            <pc:docMk/>
            <pc:sldMk cId="2275966084" sldId="256"/>
            <ac:spMk id="14" creationId="{743E06AC-9389-FBCF-104D-482AA5DC54A2}"/>
          </ac:spMkLst>
        </pc:spChg>
        <pc:picChg chg="add del mod ord">
          <ac:chgData name="Juliana Faria" userId="29a68c0a-18d7-4ef8-be9b-a5c25a6cb4c3" providerId="ADAL" clId="{D1CA292B-10B4-412C-88CF-94165651ED52}" dt="2026-05-13T13:28:38.240" v="115" actId="478"/>
          <ac:picMkLst>
            <pc:docMk/>
            <pc:sldMk cId="2275966084" sldId="256"/>
            <ac:picMk id="4" creationId="{94548CA9-FE78-18C3-1081-A44AADE8CD99}"/>
          </ac:picMkLst>
        </pc:picChg>
        <pc:picChg chg="add mod modCrop">
          <ac:chgData name="Juliana Faria" userId="29a68c0a-18d7-4ef8-be9b-a5c25a6cb4c3" providerId="ADAL" clId="{D1CA292B-10B4-412C-88CF-94165651ED52}" dt="2026-05-13T13:30:20.340" v="157" actId="732"/>
          <ac:picMkLst>
            <pc:docMk/>
            <pc:sldMk cId="2275966084" sldId="256"/>
            <ac:picMk id="8" creationId="{A925E020-2EC2-5B22-D81E-EA7E25D9ACCE}"/>
          </ac:picMkLst>
        </pc:picChg>
        <pc:picChg chg="add del mod">
          <ac:chgData name="Juliana Faria" userId="29a68c0a-18d7-4ef8-be9b-a5c25a6cb4c3" providerId="ADAL" clId="{D1CA292B-10B4-412C-88CF-94165651ED52}" dt="2026-05-13T13:28:34.853" v="110" actId="478"/>
          <ac:picMkLst>
            <pc:docMk/>
            <pc:sldMk cId="2275966084" sldId="256"/>
            <ac:picMk id="11" creationId="{A2FE79E0-62F8-A5B4-0F60-367059DDBF0C}"/>
          </ac:picMkLst>
        </pc:picChg>
        <pc:picChg chg="add del mod">
          <ac:chgData name="Juliana Faria" userId="29a68c0a-18d7-4ef8-be9b-a5c25a6cb4c3" providerId="ADAL" clId="{D1CA292B-10B4-412C-88CF-94165651ED52}" dt="2026-05-13T13:28:35.542" v="111" actId="478"/>
          <ac:picMkLst>
            <pc:docMk/>
            <pc:sldMk cId="2275966084" sldId="256"/>
            <ac:picMk id="12" creationId="{4F92ECC8-24F7-5BD4-A221-D655556D3603}"/>
          </ac:picMkLst>
        </pc:picChg>
      </pc:sldChg>
      <pc:sldMasterChg chg="modSldLayout">
        <pc:chgData name="Juliana Faria" userId="29a68c0a-18d7-4ef8-be9b-a5c25a6cb4c3" providerId="ADAL" clId="{D1CA292B-10B4-412C-88CF-94165651ED52}" dt="2026-05-13T13:29:18.725" v="132" actId="1035"/>
        <pc:sldMasterMkLst>
          <pc:docMk/>
          <pc:sldMasterMk cId="3268705529" sldId="2147483660"/>
        </pc:sldMasterMkLst>
        <pc:sldLayoutChg chg="addSp delSp modSp mod">
          <pc:chgData name="Juliana Faria" userId="29a68c0a-18d7-4ef8-be9b-a5c25a6cb4c3" providerId="ADAL" clId="{D1CA292B-10B4-412C-88CF-94165651ED52}" dt="2026-05-13T13:29:18.725" v="132" actId="1035"/>
          <pc:sldLayoutMkLst>
            <pc:docMk/>
            <pc:sldMasterMk cId="3268705529" sldId="2147483660"/>
            <pc:sldLayoutMk cId="1557118611" sldId="2147483661"/>
          </pc:sldLayoutMkLst>
          <pc:spChg chg="del">
            <ac:chgData name="Juliana Faria" userId="29a68c0a-18d7-4ef8-be9b-a5c25a6cb4c3" providerId="ADAL" clId="{D1CA292B-10B4-412C-88CF-94165651ED52}" dt="2026-05-13T13:28:44.663" v="119" actId="478"/>
            <ac:spMkLst>
              <pc:docMk/>
              <pc:sldMasterMk cId="3268705529" sldId="2147483660"/>
              <pc:sldLayoutMk cId="1557118611" sldId="2147483661"/>
              <ac:spMk id="5" creationId="{B897A007-0EA8-A4EE-4D59-66616B627DFB}"/>
            </ac:spMkLst>
          </pc:spChg>
          <pc:picChg chg="del">
            <ac:chgData name="Juliana Faria" userId="29a68c0a-18d7-4ef8-be9b-a5c25a6cb4c3" providerId="ADAL" clId="{D1CA292B-10B4-412C-88CF-94165651ED52}" dt="2026-05-13T13:28:45.733" v="120" actId="478"/>
            <ac:picMkLst>
              <pc:docMk/>
              <pc:sldMasterMk cId="3268705529" sldId="2147483660"/>
              <pc:sldLayoutMk cId="1557118611" sldId="2147483661"/>
              <ac:picMk id="2" creationId="{1BFF0EF2-1F23-E0D4-53BA-5DFE9AB91274}"/>
            </ac:picMkLst>
          </pc:picChg>
          <pc:picChg chg="add mod">
            <ac:chgData name="Juliana Faria" userId="29a68c0a-18d7-4ef8-be9b-a5c25a6cb4c3" providerId="ADAL" clId="{D1CA292B-10B4-412C-88CF-94165651ED52}" dt="2026-05-13T13:29:14.114" v="127" actId="1076"/>
            <ac:picMkLst>
              <pc:docMk/>
              <pc:sldMasterMk cId="3268705529" sldId="2147483660"/>
              <pc:sldLayoutMk cId="1557118611" sldId="2147483661"/>
              <ac:picMk id="4" creationId="{A818991F-F8C7-3B64-DA1C-8FC17A60D327}"/>
            </ac:picMkLst>
          </pc:picChg>
          <pc:picChg chg="del">
            <ac:chgData name="Juliana Faria" userId="29a68c0a-18d7-4ef8-be9b-a5c25a6cb4c3" providerId="ADAL" clId="{D1CA292B-10B4-412C-88CF-94165651ED52}" dt="2026-05-13T13:28:44.077" v="118" actId="478"/>
            <ac:picMkLst>
              <pc:docMk/>
              <pc:sldMasterMk cId="3268705529" sldId="2147483660"/>
              <pc:sldLayoutMk cId="1557118611" sldId="2147483661"/>
              <ac:picMk id="7" creationId="{A53FF545-E54F-E9FF-2A1D-D2F7A665BF01}"/>
            </ac:picMkLst>
          </pc:picChg>
          <pc:picChg chg="add mod">
            <ac:chgData name="Juliana Faria" userId="29a68c0a-18d7-4ef8-be9b-a5c25a6cb4c3" providerId="ADAL" clId="{D1CA292B-10B4-412C-88CF-94165651ED52}" dt="2026-05-13T13:29:12.435" v="125" actId="14100"/>
            <ac:picMkLst>
              <pc:docMk/>
              <pc:sldMasterMk cId="3268705529" sldId="2147483660"/>
              <pc:sldLayoutMk cId="1557118611" sldId="2147483661"/>
              <ac:picMk id="8" creationId="{61AAF1AC-D6F8-14BE-7DB8-76A5FC285B24}"/>
            </ac:picMkLst>
          </pc:picChg>
          <pc:picChg chg="add mod">
            <ac:chgData name="Juliana Faria" userId="29a68c0a-18d7-4ef8-be9b-a5c25a6cb4c3" providerId="ADAL" clId="{D1CA292B-10B4-412C-88CF-94165651ED52}" dt="2026-05-13T13:29:18.725" v="132" actId="1035"/>
            <ac:picMkLst>
              <pc:docMk/>
              <pc:sldMasterMk cId="3268705529" sldId="2147483660"/>
              <pc:sldLayoutMk cId="1557118611" sldId="2147483661"/>
              <ac:picMk id="9" creationId="{8005FF75-BAB0-C8A2-6D75-2A9A270D291A}"/>
            </ac:picMkLst>
          </pc:picChg>
          <pc:cxnChg chg="del">
            <ac:chgData name="Juliana Faria" userId="29a68c0a-18d7-4ef8-be9b-a5c25a6cb4c3" providerId="ADAL" clId="{D1CA292B-10B4-412C-88CF-94165651ED52}" dt="2026-05-13T13:28:43.371" v="117" actId="478"/>
            <ac:cxnSpMkLst>
              <pc:docMk/>
              <pc:sldMasterMk cId="3268705529" sldId="2147483660"/>
              <pc:sldLayoutMk cId="1557118611" sldId="2147483661"/>
              <ac:cxnSpMk id="6" creationId="{C7AD3369-5E36-AAD1-9F07-2B69459AB849}"/>
            </ac:cxnSpMkLst>
          </pc:cxn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A818991F-F8C7-3B64-DA1C-8FC17A60D3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158413" cy="10158413"/>
          </a:xfrm>
          <a:prstGeom prst="rect">
            <a:avLst/>
          </a:prstGeom>
        </p:spPr>
      </p:pic>
      <p:pic>
        <p:nvPicPr>
          <p:cNvPr id="8" name="Imagem 7" descr="Texto&#10;&#10;O conteúdo gerado por IA pode estar incorreto.">
            <a:extLst>
              <a:ext uri="{FF2B5EF4-FFF2-40B4-BE49-F238E27FC236}">
                <a16:creationId xmlns:a16="http://schemas.microsoft.com/office/drawing/2014/main" id="{61AAF1AC-D6F8-14BE-7DB8-76A5FC285B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32" y="8926296"/>
            <a:ext cx="1868689" cy="706397"/>
          </a:xfrm>
          <a:prstGeom prst="rect">
            <a:avLst/>
          </a:prstGeom>
        </p:spPr>
      </p:pic>
      <p:pic>
        <p:nvPicPr>
          <p:cNvPr id="9" name="Graphic 22">
            <a:extLst>
              <a:ext uri="{FF2B5EF4-FFF2-40B4-BE49-F238E27FC236}">
                <a16:creationId xmlns:a16="http://schemas.microsoft.com/office/drawing/2014/main" id="{8005FF75-BAB0-C8A2-6D75-2A9A270D291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0402" y="8945163"/>
            <a:ext cx="1608579" cy="58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11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540844"/>
            <a:ext cx="8761631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2704207"/>
            <a:ext cx="8761631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09A6D-E5C6-4348-BEA6-5F06465B854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9415346"/>
            <a:ext cx="342846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15807" rtl="0" eaLnBrk="1" latinLnBrk="0" hangingPunct="1">
        <a:lnSpc>
          <a:spcPct val="90000"/>
        </a:lnSpc>
        <a:spcBef>
          <a:spcPct val="0"/>
        </a:spcBef>
        <a:buNone/>
        <a:defRPr sz="4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52" indent="-253952" algn="l" defTabSz="1015807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855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26975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662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56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46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373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27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180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03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80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71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61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51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421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32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228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2A3A7"/>
            </a:gs>
            <a:gs pos="50000">
              <a:srgbClr val="6C6D6D"/>
            </a:gs>
            <a:gs pos="100000">
              <a:srgbClr val="45454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>
            <a:extLst>
              <a:ext uri="{FF2B5EF4-FFF2-40B4-BE49-F238E27FC236}">
                <a16:creationId xmlns:a16="http://schemas.microsoft.com/office/drawing/2014/main" id="{C6EFF11C-ADF9-B0AC-E9D7-05D62549B0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553600" y="6600756"/>
            <a:ext cx="5011003" cy="3381551"/>
          </a:xfrm>
          <a:prstGeom prst="rect">
            <a:avLst/>
          </a:prstGeom>
        </p:spPr>
      </p:pic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AE179D3-9CB1-2943-DF2A-14FE7D7AD6FF}"/>
              </a:ext>
            </a:extLst>
          </p:cNvPr>
          <p:cNvSpPr/>
          <p:nvPr/>
        </p:nvSpPr>
        <p:spPr>
          <a:xfrm>
            <a:off x="421236" y="5935129"/>
            <a:ext cx="6884635" cy="1977948"/>
          </a:xfrm>
          <a:prstGeom prst="roundRect">
            <a:avLst>
              <a:gd name="adj" fmla="val 10409"/>
            </a:avLst>
          </a:prstGeom>
          <a:solidFill>
            <a:srgbClr val="CD222B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Você foi convidado a participar da capacitação.</a:t>
            </a:r>
          </a:p>
          <a:p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Data: XX/XX/XXXX</a:t>
            </a:r>
          </a:p>
          <a:p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2400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2400" dirty="0">
              <a:solidFill>
                <a:schemeClr val="bg1"/>
              </a:solidFill>
              <a:latin typeface="AMX" pitchFamily="2" charset="0"/>
            </a:endParaRPr>
          </a:p>
          <a:p>
            <a:r>
              <a:rPr lang="pt-BR" sz="2400" dirty="0">
                <a:solidFill>
                  <a:schemeClr val="bg1"/>
                </a:solidFill>
                <a:latin typeface="AMX" pitchFamily="2" charset="0"/>
              </a:rPr>
              <a:t>Link: XXXXXXXX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C88EB-8879-0907-B36F-A06BE16C2CCA}"/>
              </a:ext>
            </a:extLst>
          </p:cNvPr>
          <p:cNvSpPr txBox="1"/>
          <p:nvPr/>
        </p:nvSpPr>
        <p:spPr>
          <a:xfrm>
            <a:off x="421236" y="3380620"/>
            <a:ext cx="70170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dirty="0">
                <a:solidFill>
                  <a:schemeClr val="bg1"/>
                </a:solidFill>
                <a:latin typeface="AMX Black" pitchFamily="2" charset="0"/>
              </a:rPr>
              <a:t>Link Validação Segura da Claro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925E020-2EC2-5B22-D81E-EA7E25D9AC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965" r="4414"/>
          <a:stretch>
            <a:fillRect/>
          </a:stretch>
        </p:blipFill>
        <p:spPr>
          <a:xfrm>
            <a:off x="5353715" y="0"/>
            <a:ext cx="4804698" cy="463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66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fill="hold" grpId="1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5808 1.11022E-16 L 4.16667E-6 1.11022E-16 " pathEditMode="relative" rAng="0" ptsTypes="AA" p14:bounceEnd="50000">
                                          <p:cBhvr>
                                            <p:cTn id="9" dur="12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904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5" grpId="1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5808 1.11022E-16 L 4.16667E-6 1.11022E-16 " pathEditMode="relative" rAng="0" ptsTypes="AA">
                                          <p:cBhvr>
                                            <p:cTn id="9" dur="12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904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5" grpId="1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1F90A0-86D3-4D99-BF5B-1A7E427822D2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2.xml><?xml version="1.0" encoding="utf-8"?>
<ds:datastoreItem xmlns:ds="http://schemas.openxmlformats.org/officeDocument/2006/customXml" ds:itemID="{A2EBD3EE-5F08-47DF-8C82-857E729C10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2845E7-8BC7-498A-8927-943703F1823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26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AMX</vt:lpstr>
      <vt:lpstr>AMX Black</vt:lpstr>
      <vt:lpstr>Aptos</vt:lpstr>
      <vt:lpstr>Aptos Display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Flavia Barreto</dc:creator>
  <cp:lastModifiedBy>Juliana Faria</cp:lastModifiedBy>
  <cp:revision>12</cp:revision>
  <dcterms:created xsi:type="dcterms:W3CDTF">2024-09-17T11:26:27Z</dcterms:created>
  <dcterms:modified xsi:type="dcterms:W3CDTF">2026-05-13T13:30:24Z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