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6" r:id="rId5"/>
  </p:sldIdLst>
  <p:sldSz cx="6159500" cy="12179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F4BAE-AF18-4BA1-BB80-1425641BCA9E}" v="3" dt="2026-05-13T13:27:28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80630" autoAdjust="0"/>
  </p:normalViewPr>
  <p:slideViewPr>
    <p:cSldViewPr snapToGrid="0">
      <p:cViewPr varScale="1">
        <p:scale>
          <a:sx n="51" d="100"/>
          <a:sy n="51" d="100"/>
        </p:scale>
        <p:origin x="39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Faria" userId="29a68c0a-18d7-4ef8-be9b-a5c25a6cb4c3" providerId="ADAL" clId="{D1CA292B-10B4-412C-88CF-94165651ED52}"/>
    <pc:docChg chg="custSel modSld modMainMaster">
      <pc:chgData name="Juliana Faria" userId="29a68c0a-18d7-4ef8-be9b-a5c25a6cb4c3" providerId="ADAL" clId="{D1CA292B-10B4-412C-88CF-94165651ED52}" dt="2026-05-13T13:28:22.608" v="124" actId="1038"/>
      <pc:docMkLst>
        <pc:docMk/>
      </pc:docMkLst>
      <pc:sldChg chg="addSp delSp modSp mod delAnim modAnim">
        <pc:chgData name="Juliana Faria" userId="29a68c0a-18d7-4ef8-be9b-a5c25a6cb4c3" providerId="ADAL" clId="{D1CA292B-10B4-412C-88CF-94165651ED52}" dt="2026-05-13T13:28:14.856" v="122" actId="1076"/>
        <pc:sldMkLst>
          <pc:docMk/>
          <pc:sldMk cId="1393607074" sldId="256"/>
        </pc:sldMkLst>
        <pc:spChg chg="add del mod">
          <ac:chgData name="Juliana Faria" userId="29a68c0a-18d7-4ef8-be9b-a5c25a6cb4c3" providerId="ADAL" clId="{D1CA292B-10B4-412C-88CF-94165651ED52}" dt="2026-05-13T13:25:30.104" v="80" actId="478"/>
          <ac:spMkLst>
            <pc:docMk/>
            <pc:sldMk cId="1393607074" sldId="256"/>
            <ac:spMk id="2" creationId="{D88A1037-7C0D-A545-BFEA-633FD2E240B3}"/>
          </ac:spMkLst>
        </pc:spChg>
        <pc:spChg chg="add del mod">
          <ac:chgData name="Juliana Faria" userId="29a68c0a-18d7-4ef8-be9b-a5c25a6cb4c3" providerId="ADAL" clId="{D1CA292B-10B4-412C-88CF-94165651ED52}" dt="2026-05-13T13:25:29.560" v="79" actId="478"/>
          <ac:spMkLst>
            <pc:docMk/>
            <pc:sldMk cId="1393607074" sldId="256"/>
            <ac:spMk id="3" creationId="{BF799F07-8152-5390-524F-5A2F367AE856}"/>
          </ac:spMkLst>
        </pc:spChg>
        <pc:spChg chg="del mod">
          <ac:chgData name="Juliana Faria" userId="29a68c0a-18d7-4ef8-be9b-a5c25a6cb4c3" providerId="ADAL" clId="{D1CA292B-10B4-412C-88CF-94165651ED52}" dt="2026-05-13T13:25:36.137" v="82" actId="478"/>
          <ac:spMkLst>
            <pc:docMk/>
            <pc:sldMk cId="1393607074" sldId="256"/>
            <ac:spMk id="5" creationId="{12E9B104-B3D0-2CC0-8FDF-A1B17015B8A0}"/>
          </ac:spMkLst>
        </pc:spChg>
        <pc:spChg chg="add mod">
          <ac:chgData name="Juliana Faria" userId="29a68c0a-18d7-4ef8-be9b-a5c25a6cb4c3" providerId="ADAL" clId="{D1CA292B-10B4-412C-88CF-94165651ED52}" dt="2026-05-13T13:28:12.949" v="121" actId="1076"/>
          <ac:spMkLst>
            <pc:docMk/>
            <pc:sldMk cId="1393607074" sldId="256"/>
            <ac:spMk id="9" creationId="{AE7B206A-E6EB-E09D-8C6B-0E18889ECE71}"/>
          </ac:spMkLst>
        </pc:spChg>
        <pc:spChg chg="del">
          <ac:chgData name="Juliana Faria" userId="29a68c0a-18d7-4ef8-be9b-a5c25a6cb4c3" providerId="ADAL" clId="{D1CA292B-10B4-412C-88CF-94165651ED52}" dt="2026-05-13T13:25:46.203" v="85" actId="478"/>
          <ac:spMkLst>
            <pc:docMk/>
            <pc:sldMk cId="1393607074" sldId="256"/>
            <ac:spMk id="12" creationId="{B14CC240-F3BB-1C64-DC05-4BB526042BFB}"/>
          </ac:spMkLst>
        </pc:spChg>
        <pc:spChg chg="mod">
          <ac:chgData name="Juliana Faria" userId="29a68c0a-18d7-4ef8-be9b-a5c25a6cb4c3" providerId="ADAL" clId="{D1CA292B-10B4-412C-88CF-94165651ED52}" dt="2026-05-13T13:28:14.856" v="122" actId="1076"/>
          <ac:spMkLst>
            <pc:docMk/>
            <pc:sldMk cId="1393607074" sldId="256"/>
            <ac:spMk id="13" creationId="{03676D90-A2B1-34B3-EF5F-11F58D50F830}"/>
          </ac:spMkLst>
        </pc:spChg>
        <pc:picChg chg="add del mod">
          <ac:chgData name="Juliana Faria" userId="29a68c0a-18d7-4ef8-be9b-a5c25a6cb4c3" providerId="ADAL" clId="{D1CA292B-10B4-412C-88CF-94165651ED52}" dt="2026-05-13T13:25:28.974" v="78" actId="478"/>
          <ac:picMkLst>
            <pc:docMk/>
            <pc:sldMk cId="1393607074" sldId="256"/>
            <ac:picMk id="4" creationId="{08A99008-B9B6-315A-4FCB-76AACE527DA7}"/>
          </ac:picMkLst>
        </pc:picChg>
        <pc:picChg chg="del mod">
          <ac:chgData name="Juliana Faria" userId="29a68c0a-18d7-4ef8-be9b-a5c25a6cb4c3" providerId="ADAL" clId="{D1CA292B-10B4-412C-88CF-94165651ED52}" dt="2026-05-13T13:26:20.242" v="93" actId="478"/>
          <ac:picMkLst>
            <pc:docMk/>
            <pc:sldMk cId="1393607074" sldId="256"/>
            <ac:picMk id="6" creationId="{5C97D0D7-DEC6-D228-2FFB-5A1A3FFAB177}"/>
          </ac:picMkLst>
        </pc:picChg>
        <pc:picChg chg="add mod">
          <ac:chgData name="Juliana Faria" userId="29a68c0a-18d7-4ef8-be9b-a5c25a6cb4c3" providerId="ADAL" clId="{D1CA292B-10B4-412C-88CF-94165651ED52}" dt="2026-05-13T13:28:10.838" v="120" actId="1076"/>
          <ac:picMkLst>
            <pc:docMk/>
            <pc:sldMk cId="1393607074" sldId="256"/>
            <ac:picMk id="8" creationId="{73E7FF19-6744-88BD-146F-F8EE4C8BA567}"/>
          </ac:picMkLst>
        </pc:picChg>
        <pc:picChg chg="del">
          <ac:chgData name="Juliana Faria" userId="29a68c0a-18d7-4ef8-be9b-a5c25a6cb4c3" providerId="ADAL" clId="{D1CA292B-10B4-412C-88CF-94165651ED52}" dt="2026-05-13T13:25:47.197" v="86" actId="478"/>
          <ac:picMkLst>
            <pc:docMk/>
            <pc:sldMk cId="1393607074" sldId="256"/>
            <ac:picMk id="11" creationId="{8FD3AD33-E3D3-9466-241E-730138E1648E}"/>
          </ac:picMkLst>
        </pc:picChg>
      </pc:sldChg>
      <pc:sldMasterChg chg="modSldLayout">
        <pc:chgData name="Juliana Faria" userId="29a68c0a-18d7-4ef8-be9b-a5c25a6cb4c3" providerId="ADAL" clId="{D1CA292B-10B4-412C-88CF-94165651ED52}" dt="2026-05-13T13:28:22.608" v="124" actId="1038"/>
        <pc:sldMasterMkLst>
          <pc:docMk/>
          <pc:sldMasterMk cId="303685194" sldId="2147483650"/>
        </pc:sldMasterMkLst>
        <pc:sldLayoutChg chg="addSp delSp modSp mod">
          <pc:chgData name="Juliana Faria" userId="29a68c0a-18d7-4ef8-be9b-a5c25a6cb4c3" providerId="ADAL" clId="{D1CA292B-10B4-412C-88CF-94165651ED52}" dt="2026-05-13T13:28:22.608" v="124" actId="1038"/>
          <pc:sldLayoutMkLst>
            <pc:docMk/>
            <pc:sldMasterMk cId="303685194" sldId="2147483650"/>
            <pc:sldLayoutMk cId="3724872634" sldId="2147483662"/>
          </pc:sldLayoutMkLst>
          <pc:spChg chg="del">
            <ac:chgData name="Juliana Faria" userId="29a68c0a-18d7-4ef8-be9b-a5c25a6cb4c3" providerId="ADAL" clId="{D1CA292B-10B4-412C-88CF-94165651ED52}" dt="2026-05-13T13:25:54.831" v="89" actId="478"/>
            <ac:spMkLst>
              <pc:docMk/>
              <pc:sldMasterMk cId="303685194" sldId="2147483650"/>
              <pc:sldLayoutMk cId="3724872634" sldId="2147483662"/>
              <ac:spMk id="5" creationId="{4EC87863-5555-0DBB-71A2-ACD776BD0854}"/>
            </ac:spMkLst>
          </pc:spChg>
          <pc:picChg chg="add mod ord">
            <ac:chgData name="Juliana Faria" userId="29a68c0a-18d7-4ef8-be9b-a5c25a6cb4c3" providerId="ADAL" clId="{D1CA292B-10B4-412C-88CF-94165651ED52}" dt="2026-05-13T13:26:10.730" v="91" actId="167"/>
            <ac:picMkLst>
              <pc:docMk/>
              <pc:sldMasterMk cId="303685194" sldId="2147483650"/>
              <pc:sldLayoutMk cId="3724872634" sldId="2147483662"/>
              <ac:picMk id="3" creationId="{39F83A97-C1E8-8CA2-B29E-65B9541CFE59}"/>
            </ac:picMkLst>
          </pc:picChg>
          <pc:picChg chg="del">
            <ac:chgData name="Juliana Faria" userId="29a68c0a-18d7-4ef8-be9b-a5c25a6cb4c3" providerId="ADAL" clId="{D1CA292B-10B4-412C-88CF-94165651ED52}" dt="2026-05-13T13:25:52.432" v="87" actId="478"/>
            <ac:picMkLst>
              <pc:docMk/>
              <pc:sldMasterMk cId="303685194" sldId="2147483650"/>
              <pc:sldLayoutMk cId="3724872634" sldId="2147483662"/>
              <ac:picMk id="4" creationId="{664A50F8-B03B-0491-985D-408B71032542}"/>
            </ac:picMkLst>
          </pc:picChg>
          <pc:picChg chg="mod">
            <ac:chgData name="Juliana Faria" userId="29a68c0a-18d7-4ef8-be9b-a5c25a6cb4c3" providerId="ADAL" clId="{D1CA292B-10B4-412C-88CF-94165651ED52}" dt="2026-05-13T13:28:22.608" v="124" actId="1038"/>
            <ac:picMkLst>
              <pc:docMk/>
              <pc:sldMasterMk cId="303685194" sldId="2147483650"/>
              <pc:sldLayoutMk cId="3724872634" sldId="2147483662"/>
              <ac:picMk id="7" creationId="{93331712-DFFE-2A70-9E6C-067AA8DEB65D}"/>
            </ac:picMkLst>
          </pc:picChg>
          <pc:picChg chg="add mod">
            <ac:chgData name="Juliana Faria" userId="29a68c0a-18d7-4ef8-be9b-a5c25a6cb4c3" providerId="ADAL" clId="{D1CA292B-10B4-412C-88CF-94165651ED52}" dt="2026-05-13T13:26:27.979" v="97" actId="1038"/>
            <ac:picMkLst>
              <pc:docMk/>
              <pc:sldMasterMk cId="303685194" sldId="2147483650"/>
              <pc:sldLayoutMk cId="3724872634" sldId="2147483662"/>
              <ac:picMk id="8" creationId="{34E5620E-9322-11C8-DA50-2EC1E5C43226}"/>
            </ac:picMkLst>
          </pc:picChg>
          <pc:cxnChg chg="del">
            <ac:chgData name="Juliana Faria" userId="29a68c0a-18d7-4ef8-be9b-a5c25a6cb4c3" providerId="ADAL" clId="{D1CA292B-10B4-412C-88CF-94165651ED52}" dt="2026-05-13T13:25:54.007" v="88" actId="478"/>
            <ac:cxnSpMkLst>
              <pc:docMk/>
              <pc:sldMasterMk cId="303685194" sldId="2147483650"/>
              <pc:sldLayoutMk cId="3724872634" sldId="2147483662"/>
              <ac:cxnSpMk id="6" creationId="{67C582E9-B314-3C4E-E538-32E2DE2910B1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9F83A97-C1E8-8CA2-B29E-65B9541CF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93"/>
            <a:ext cx="6159500" cy="12166914"/>
          </a:xfrm>
          <a:prstGeom prst="rect">
            <a:avLst/>
          </a:prstGeom>
        </p:spPr>
      </p:pic>
      <p:pic>
        <p:nvPicPr>
          <p:cNvPr id="7" name="Imagem 6" descr="Texto&#10;&#10;O conteúdo gerado por IA pode estar incorreto.">
            <a:extLst>
              <a:ext uri="{FF2B5EF4-FFF2-40B4-BE49-F238E27FC236}">
                <a16:creationId xmlns:a16="http://schemas.microsoft.com/office/drawing/2014/main" id="{93331712-DFFE-2A70-9E6C-067AA8DEB6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32" y="11124936"/>
            <a:ext cx="1663036" cy="628657"/>
          </a:xfrm>
          <a:prstGeom prst="rect">
            <a:avLst/>
          </a:prstGeom>
        </p:spPr>
      </p:pic>
      <p:pic>
        <p:nvPicPr>
          <p:cNvPr id="8" name="Graphic 22">
            <a:extLst>
              <a:ext uri="{FF2B5EF4-FFF2-40B4-BE49-F238E27FC236}">
                <a16:creationId xmlns:a16="http://schemas.microsoft.com/office/drawing/2014/main" id="{34E5620E-9322-11C8-DA50-2EC1E5C4322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98521" y="11180789"/>
            <a:ext cx="1431551" cy="51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87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3466" y="648437"/>
            <a:ext cx="5312569" cy="2354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466" y="3242175"/>
            <a:ext cx="5312569" cy="772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65" y="11288409"/>
            <a:ext cx="1385888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8" b="0" i="0">
                <a:solidFill>
                  <a:schemeClr val="tx1">
                    <a:tint val="82000"/>
                  </a:schemeClr>
                </a:solidFill>
                <a:latin typeface="AMX" pitchFamily="2" charset="77"/>
              </a:defRPr>
            </a:lvl1pPr>
          </a:lstStyle>
          <a:p>
            <a:fld id="{C764DE79-268F-4C1A-8933-263129D2AF90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40335" y="11288409"/>
            <a:ext cx="2078831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8" b="0" i="0">
                <a:solidFill>
                  <a:schemeClr val="tx1">
                    <a:tint val="82000"/>
                  </a:schemeClr>
                </a:solidFill>
                <a:latin typeface="AMX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50147" y="11288409"/>
            <a:ext cx="1385888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8" b="0" i="0">
                <a:solidFill>
                  <a:schemeClr val="tx1">
                    <a:tint val="82000"/>
                  </a:schemeClr>
                </a:solidFill>
                <a:latin typeface="AMX" pitchFamily="2" charset="77"/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8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615940" rtl="0" eaLnBrk="1" latinLnBrk="0" hangingPunct="1">
        <a:lnSpc>
          <a:spcPct val="90000"/>
        </a:lnSpc>
        <a:spcBef>
          <a:spcPct val="0"/>
        </a:spcBef>
        <a:buNone/>
        <a:defRPr sz="2964" b="0" i="0" kern="1200">
          <a:solidFill>
            <a:schemeClr val="tx1"/>
          </a:solidFill>
          <a:latin typeface="AMX" pitchFamily="2" charset="77"/>
          <a:ea typeface="+mj-ea"/>
          <a:cs typeface="+mj-cs"/>
        </a:defRPr>
      </a:lvl1pPr>
    </p:titleStyle>
    <p:bodyStyle>
      <a:lvl1pPr marL="153985" indent="-153985" algn="l" defTabSz="615940" rtl="0" eaLnBrk="1" latinLnBrk="0" hangingPunct="1">
        <a:lnSpc>
          <a:spcPct val="90000"/>
        </a:lnSpc>
        <a:spcBef>
          <a:spcPts val="674"/>
        </a:spcBef>
        <a:buFont typeface="Arial" panose="020B0604020202020204" pitchFamily="34" charset="0"/>
        <a:buChar char="•"/>
        <a:defRPr sz="1886" b="0" i="0" kern="1200">
          <a:solidFill>
            <a:schemeClr val="tx1"/>
          </a:solidFill>
          <a:latin typeface="AMX" pitchFamily="2" charset="77"/>
          <a:ea typeface="+mn-ea"/>
          <a:cs typeface="+mn-cs"/>
        </a:defRPr>
      </a:lvl1pPr>
      <a:lvl2pPr marL="461955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617" b="0" i="0" kern="1200">
          <a:solidFill>
            <a:schemeClr val="tx1"/>
          </a:solidFill>
          <a:latin typeface="AMX" pitchFamily="2" charset="77"/>
          <a:ea typeface="+mn-ea"/>
          <a:cs typeface="+mn-cs"/>
        </a:defRPr>
      </a:lvl2pPr>
      <a:lvl3pPr marL="769925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347" b="0" i="0" kern="1200">
          <a:solidFill>
            <a:schemeClr val="tx1"/>
          </a:solidFill>
          <a:latin typeface="AMX" pitchFamily="2" charset="77"/>
          <a:ea typeface="+mn-ea"/>
          <a:cs typeface="+mn-cs"/>
        </a:defRPr>
      </a:lvl3pPr>
      <a:lvl4pPr marL="1077895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b="0" i="0" kern="1200">
          <a:solidFill>
            <a:schemeClr val="tx1"/>
          </a:solidFill>
          <a:latin typeface="AMX" pitchFamily="2" charset="77"/>
          <a:ea typeface="+mn-ea"/>
          <a:cs typeface="+mn-cs"/>
        </a:defRPr>
      </a:lvl4pPr>
      <a:lvl5pPr marL="1385865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b="0" i="0" kern="1200">
          <a:solidFill>
            <a:schemeClr val="tx1"/>
          </a:solidFill>
          <a:latin typeface="AMX" pitchFamily="2" charset="77"/>
          <a:ea typeface="+mn-ea"/>
          <a:cs typeface="+mn-cs"/>
        </a:defRPr>
      </a:lvl5pPr>
      <a:lvl6pPr marL="1693835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6pPr>
      <a:lvl7pPr marL="2001804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7pPr>
      <a:lvl8pPr marL="2309774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8pPr>
      <a:lvl9pPr marL="2617744" indent="-153985" algn="l" defTabSz="615940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1pPr>
      <a:lvl2pPr marL="30797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2pPr>
      <a:lvl3pPr marL="61594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3pPr>
      <a:lvl4pPr marL="92391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4pPr>
      <a:lvl5pPr marL="123188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5pPr>
      <a:lvl6pPr marL="153985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6pPr>
      <a:lvl7pPr marL="1847820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7pPr>
      <a:lvl8pPr marL="2155789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8pPr>
      <a:lvl9pPr marL="2463759" algn="l" defTabSz="615940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8">
            <a:extLst>
              <a:ext uri="{FF2B5EF4-FFF2-40B4-BE49-F238E27FC236}">
                <a16:creationId xmlns:a16="http://schemas.microsoft.com/office/drawing/2014/main" id="{03676D90-A2B1-34B3-EF5F-11F58D50F830}"/>
              </a:ext>
            </a:extLst>
          </p:cNvPr>
          <p:cNvSpPr/>
          <p:nvPr/>
        </p:nvSpPr>
        <p:spPr>
          <a:xfrm>
            <a:off x="878521" y="6876630"/>
            <a:ext cx="4402455" cy="2426502"/>
          </a:xfrm>
          <a:prstGeom prst="roundRect">
            <a:avLst>
              <a:gd name="adj" fmla="val 10409"/>
            </a:avLst>
          </a:prstGeom>
          <a:solidFill>
            <a:srgbClr val="CD222B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Você foi convidado a participar da capacitação.</a:t>
            </a: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Data: XX/XX/XXXX</a:t>
            </a: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2400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2400" dirty="0">
              <a:solidFill>
                <a:schemeClr val="bg1"/>
              </a:solidFill>
              <a:latin typeface="AMX" pitchFamily="2" charset="0"/>
            </a:endParaRP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Link: XXXXXXXX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3E7FF19-6744-88BD-146F-F8EE4C8BA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762" y="0"/>
            <a:ext cx="4292738" cy="4076816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AE7B206A-E6EB-E09D-8C6B-0E18889ECE71}"/>
              </a:ext>
            </a:extLst>
          </p:cNvPr>
          <p:cNvSpPr txBox="1"/>
          <p:nvPr/>
        </p:nvSpPr>
        <p:spPr>
          <a:xfrm>
            <a:off x="514349" y="4675760"/>
            <a:ext cx="513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solidFill>
                  <a:schemeClr val="bg1"/>
                </a:solidFill>
                <a:latin typeface="AMX Black" pitchFamily="2" charset="0"/>
              </a:rPr>
              <a:t>Link Validação Segura da Claro</a:t>
            </a:r>
          </a:p>
        </p:txBody>
      </p:sp>
    </p:spTree>
    <p:extLst>
      <p:ext uri="{BB962C8B-B14F-4D97-AF65-F5344CB8AC3E}">
        <p14:creationId xmlns:p14="http://schemas.microsoft.com/office/powerpoint/2010/main" val="139360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5808 1.11022E-16 L 4.16667E-6 1.11022E-16 " pathEditMode="relative" rAng="0" ptsTypes="AA" p14:bounceEnd="50000">
                                          <p:cBhvr>
                                            <p:cTn id="9" dur="125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904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 animBg="1"/>
          <p:bldP spid="13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3" presetClass="entr" presetSubtype="27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49" presetClass="entr" presetSubtype="0" decel="100000" fill="hold" grpId="0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1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1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7" dur="10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49" presetClass="entr" presetSubtype="0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3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2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35" presetClass="path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5808 1.11022E-16 L 4.16667E-6 1.11022E-16 " pathEditMode="relative" rAng="0" ptsTypes="AA">
                                          <p:cBhvr>
                                            <p:cTn id="29" dur="125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904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13" grpId="0" animBg="1"/>
          <p:bldP spid="13" grpId="1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7131FF-4A97-4363-858E-BD4882AFF7C4}"/>
</file>

<file path=customXml/itemProps2.xml><?xml version="1.0" encoding="utf-8"?>
<ds:datastoreItem xmlns:ds="http://schemas.openxmlformats.org/officeDocument/2006/customXml" ds:itemID="{FF395F10-35E6-43F8-BA17-4B9C4C766455}">
  <ds:schemaRefs>
    <ds:schemaRef ds:uri="http://purl.org/dc/elements/1.1/"/>
    <ds:schemaRef ds:uri="http://schemas.microsoft.com/office/2006/documentManagement/types"/>
    <ds:schemaRef ds:uri="05ec3496-d55f-4088-b91d-c078abc80e92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81d509b4-a50c-4eb4-9c41-c741e6a75022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87DE227-1D26-4083-A7BE-F1DA28609C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26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AMX</vt:lpstr>
      <vt:lpstr>AMX Black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Flavia Barreto</dc:creator>
  <cp:lastModifiedBy>Juliana Faria</cp:lastModifiedBy>
  <cp:revision>6</cp:revision>
  <dcterms:created xsi:type="dcterms:W3CDTF">2024-07-24T14:09:23Z</dcterms:created>
  <dcterms:modified xsi:type="dcterms:W3CDTF">2026-05-13T13:28:24Z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