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8C019-54C0-0F37-D4A7-B61D58F2F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0E74B-8506-A0C1-EAB8-55D924E2F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F98885-DD65-A1E2-CE3A-2B2CD03D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BE5B08-2961-210D-0A10-A53589283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7CB696-96D3-08F2-D708-1E89920A6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54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7418C-491C-0022-36C1-BC54CFD05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5BCF3F-E2EA-639C-2E58-87B1F78A3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8D3ADD-1D34-8B9D-71BF-FF5C33BDA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57509D-725C-BC14-FF80-E72FBB4C5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86A480-F390-A090-92C7-D5172507E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65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D9CE21-5075-182C-02E1-44739F7AA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61F677-5A90-2439-4AE8-39690B5C4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1A2EDD-13C6-C96A-ED3E-74A3865B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339784-99AA-0996-116B-EECF3488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3A7CFF-D74A-2631-ADA6-47DE0774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30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042504-2BD7-F52E-6EE6-753E6DEE4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F62B4E-B37E-C190-7F79-BE7C7AA67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CD383-A8E8-A21D-431C-B15E4FDE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E78DDA-4758-6BD0-B1EA-5CFF8A21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A5E3C-6E39-6E58-668F-ABA72682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13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9E112C-9C61-2B4D-A4AF-23146334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3090D8-4143-F3B7-FB21-35F34548C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08EA8E-FBEF-7DED-82DF-90747891D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5F4327-0AB8-281A-B724-502B33792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50247B-973E-1FE2-1813-A4807337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17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42EED-1097-1C0E-6EBA-E7080C512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C12097-DEF8-5177-7CB2-B0D6A3D95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CA6224-EA80-FB70-5ED5-11286C091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E047A0-768B-9C4E-80E6-7CEA1B81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3CFBC5-A33A-0F38-60A3-76F8D2B4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181938-9610-A19D-B979-5C1EDC23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93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D170D9-B172-3FA2-A220-E2874CBD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03B09C-820B-3F4C-C8E5-4A5D869AF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FCBCDF-40EF-7890-E307-7F2F38C8F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98C0D23-AC04-F332-E295-646FBC312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5B1F6D2-3DF8-2AA3-1454-0A968FA8A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AADDF3C-DB83-6566-ED31-419DA74D7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079E79-3BD7-B4F0-5C06-1B1A3188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6CA1EF8-6748-CBF8-C023-8CE72D4F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3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0ACE3-821E-CFFF-36D8-9C667711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27D40E3-9392-7CF7-30BA-C1D3E7AC7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A10D77-4BCB-1380-63AA-8E3EFF34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F005C5-4B21-1703-EB40-0DB17744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515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9DEECA-B777-CD42-4496-4DA86E1B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7E11A20-8E99-D282-3D71-88683F6F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0BDACC1-A149-6855-6168-DF4E1408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83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1C8EA1-2B62-4DC3-CA5E-CD10B4AAA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4FECC9-1B9C-204A-8EA5-66C2955D0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F4D4F75-D7A2-2666-1268-359F69CD7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C182C1-14EA-605A-E569-ABCC93BD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455B84-2D60-3FA1-03F5-269EB090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56C0096-FE01-ED63-5D19-86FC15405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28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45BE0-183E-52CB-BC79-C70E4B9F9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19498CD-3C6D-F1B7-4526-14D8988009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7559424-9527-D584-DD3A-DD1C263C4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40BC7E2-7CC0-7AA9-FDEF-556C79C8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CCC377-DDD2-BFB3-3AAF-9D8E1236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03E9E81-7DEA-757F-FC0F-A6C94676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93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230CBA-18D7-4578-733F-0C188DF6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233EB3-58BC-69F4-C187-BFAFF0137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819420-B8FA-9A86-C811-A485EE6CA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9D767F-610F-4067-BA83-705A8DB53791}" type="datetimeFigureOut">
              <a:rPr lang="pt-BR" smtClean="0"/>
              <a:t>12/05/26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B8496F-3690-45F7-F797-5F362F15A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0303C2-5232-E2F1-63B2-80E9210AC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ACDDE1-3E94-4BCA-84B8-F45EAF5AA2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7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6D19F-C440-2A2C-A681-BA92EAA72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77B982BA-8442-80F0-0162-E489E3A5B3C4}"/>
              </a:ext>
            </a:extLst>
          </p:cNvPr>
          <p:cNvSpPr/>
          <p:nvPr/>
        </p:nvSpPr>
        <p:spPr>
          <a:xfrm>
            <a:off x="8638459" y="250370"/>
            <a:ext cx="6198770" cy="53993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pt-BR" dirty="0"/>
              <a:t>Recebemos o pedido de inclusão da sugestão de script abaixo, eu pensei em incluir entre  esses dois pontos, mas podem avaliar o melhor encadeamento.</a:t>
            </a:r>
          </a:p>
          <a:p>
            <a:pPr fontAlgn="base"/>
            <a:r>
              <a:rPr lang="pt-BR" dirty="0"/>
              <a:t> </a:t>
            </a:r>
          </a:p>
          <a:p>
            <a:pPr fontAlgn="base"/>
            <a:r>
              <a:rPr lang="pt-BR" i="1" dirty="0"/>
              <a:t>“Sr.(a), para concluirmos sua solicitação de compra, enviaremos, por meio do seu número de celular, um link para que seja possível realizar o registro da sua biometria facial.</a:t>
            </a:r>
            <a:endParaRPr lang="pt-BR" dirty="0"/>
          </a:p>
          <a:p>
            <a:pPr fontAlgn="base"/>
            <a:r>
              <a:rPr lang="pt-BR" i="1" dirty="0"/>
              <a:t>Ao receber o link, será necessário registrar uma selfie em um local com boa iluminação e, </a:t>
            </a:r>
            <a:r>
              <a:rPr lang="pt-BR" b="1" i="1" dirty="0"/>
              <a:t>se necessário, o sistema solicitará a inclusão de documentos com foto</a:t>
            </a:r>
            <a:r>
              <a:rPr lang="pt-BR" i="1" dirty="0"/>
              <a:t>, como </a:t>
            </a:r>
            <a:r>
              <a:rPr lang="pt-BR" b="1" i="1" dirty="0"/>
              <a:t>CNH, RG, DNI, CIN, RNE, RNM ou OAB</a:t>
            </a:r>
            <a:r>
              <a:rPr lang="pt-BR" i="1" dirty="0"/>
              <a:t>, enviando a frente e o verso do documento.”</a:t>
            </a:r>
            <a:endParaRPr lang="pt-BR" dirty="0"/>
          </a:p>
          <a:p>
            <a:pPr algn="ctr"/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E79055A-8A45-609D-4CBB-5AE7BDB7E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227" y="1475800"/>
            <a:ext cx="7436232" cy="471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148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4177</TotalTime>
  <Words>119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>Claro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LUIS RIBEIRO</dc:creator>
  <cp:lastModifiedBy>THIAGO LUIS RIBEIRO</cp:lastModifiedBy>
  <cp:revision>4</cp:revision>
  <dcterms:created xsi:type="dcterms:W3CDTF">2026-05-08T19:28:11Z</dcterms:created>
  <dcterms:modified xsi:type="dcterms:W3CDTF">2026-05-12T18:30:38Z</dcterms:modified>
</cp:coreProperties>
</file>