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57" r:id="rId6"/>
    <p:sldId id="256" r:id="rId7"/>
    <p:sldId id="262" r:id="rId8"/>
    <p:sldId id="265" r:id="rId9"/>
    <p:sldId id="263" r:id="rId10"/>
    <p:sldId id="264" r:id="rId11"/>
    <p:sldId id="268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8C019-54C0-0F37-D4A7-B61D58F2F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80E74B-8506-A0C1-EAB8-55D924E2F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F98885-DD65-A1E2-CE3A-2B2CD03D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BE5B08-2961-210D-0A10-A535892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7CB696-96D3-08F2-D708-1E89920A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54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7418C-491C-0022-36C1-BC54CFD0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5BCF3F-E2EA-639C-2E58-87B1F78A3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8D3ADD-1D34-8B9D-71BF-FF5C33BD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57509D-725C-BC14-FF80-E72FBB4C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6A480-F390-A090-92C7-D5172507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65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D9CE21-5075-182C-02E1-44739F7AA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61F677-5A90-2439-4AE8-39690B5C4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1A2EDD-13C6-C96A-ED3E-74A3865B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339784-99AA-0996-116B-EECF3488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3A7CFF-D74A-2631-ADA6-47DE0774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0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42504-2BD7-F52E-6EE6-753E6DEE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F62B4E-B37E-C190-7F79-BE7C7AA6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7CD383-A8E8-A21D-431C-B15E4FDE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E78DDA-4758-6BD0-B1EA-5CFF8A21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EA5E3C-6E39-6E58-668F-ABA72682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13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E112C-9C61-2B4D-A4AF-23146334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3090D8-4143-F3B7-FB21-35F34548C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08EA8E-FBEF-7DED-82DF-90747891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5F4327-0AB8-281A-B724-502B3379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0247B-973E-1FE2-1813-A4807337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17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42EED-1097-1C0E-6EBA-E7080C51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12097-DEF8-5177-7CB2-B0D6A3D95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CA6224-EA80-FB70-5ED5-11286C091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E047A0-768B-9C4E-80E6-7CEA1B81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3CFBC5-A33A-0F38-60A3-76F8D2B4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181938-9610-A19D-B979-5C1EDC23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93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170D9-B172-3FA2-A220-E2874CBD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03B09C-820B-3F4C-C8E5-4A5D869AF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CBCDF-40EF-7890-E307-7F2F38C8F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98C0D23-AC04-F332-E295-646FBC312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B1F6D2-3DF8-2AA3-1454-0A968FA8A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ADDF3C-DB83-6566-ED31-419DA74D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079E79-3BD7-B4F0-5C06-1B1A3188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CA1EF8-6748-CBF8-C023-8CE72D4F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63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0ACE3-821E-CFFF-36D8-9C667711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7D40E3-9392-7CF7-30BA-C1D3E7AC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4A10D77-4BCB-1380-63AA-8E3EFF34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F005C5-4B21-1703-EB40-0DB17744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51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49DEECA-B777-CD42-4496-4DA86E1B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E11A20-8E99-D282-3D71-88683F6F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BDACC1-A149-6855-6168-DF4E1408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83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C8EA1-2B62-4DC3-CA5E-CD10B4AA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4FECC9-1B9C-204A-8EA5-66C2955D0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4D4F75-D7A2-2666-1268-359F69CD7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C182C1-14EA-605A-E569-ABCC93BD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455B84-2D60-3FA1-03F5-269EB090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6C0096-FE01-ED63-5D19-86FC1540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28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45BE0-183E-52CB-BC79-C70E4B9F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19498CD-3C6D-F1B7-4526-14D89880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559424-9527-D584-DD3A-DD1C263C4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0BC7E2-7CC0-7AA9-FDEF-556C79C8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CC377-DDD2-BFB3-3AAF-9D8E1236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3E9E81-7DEA-757F-FC0F-A6C94676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93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9230CBA-18D7-4578-733F-0C188DF6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233EB3-58BC-69F4-C187-BFAFF013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819420-B8FA-9A86-C811-A485EE6CA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9D767F-610F-4067-BA83-705A8DB53791}" type="datetimeFigureOut">
              <a:rPr lang="pt-BR" smtClean="0"/>
              <a:t>11/05/26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B8496F-3690-45F7-F797-5F362F15A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0303C2-5232-E2F1-63B2-80E9210AC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ACDDE1-3E94-4BCA-84B8-F45EAF5AA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6D19F-C440-2A2C-A681-BA92EAA72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FE2140-6F69-AC61-08F0-B53126295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32" y="816428"/>
            <a:ext cx="7212279" cy="4201886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7B982BA-8442-80F0-0162-E489E3A5B3C4}"/>
              </a:ext>
            </a:extLst>
          </p:cNvPr>
          <p:cNvSpPr/>
          <p:nvPr/>
        </p:nvSpPr>
        <p:spPr>
          <a:xfrm>
            <a:off x="7598229" y="816428"/>
            <a:ext cx="5040085" cy="17852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Manter essa introdução e pode já ir direta pra parte do momento que o cliente recebe o link, Antes disso é só falar que o processo ficou melhor, para não perdermos venda</a:t>
            </a:r>
          </a:p>
        </p:txBody>
      </p:sp>
    </p:spTree>
    <p:extLst>
      <p:ext uri="{BB962C8B-B14F-4D97-AF65-F5344CB8AC3E}">
        <p14:creationId xmlns:p14="http://schemas.microsoft.com/office/powerpoint/2010/main" val="267514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6381A-5F20-91DD-7B43-E458FF97F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E005604-1FFF-E87E-7578-32FD7FE5C745}"/>
              </a:ext>
            </a:extLst>
          </p:cNvPr>
          <p:cNvSpPr/>
          <p:nvPr/>
        </p:nvSpPr>
        <p:spPr>
          <a:xfrm>
            <a:off x="6346371" y="587829"/>
            <a:ext cx="7086600" cy="31677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Incluir como destaque </a:t>
            </a:r>
          </a:p>
          <a:p>
            <a:pPr algn="ctr"/>
            <a:endParaRPr lang="pt-BR" dirty="0"/>
          </a:p>
          <a:p>
            <a:pPr marL="0" lvl="1">
              <a:defRPr/>
            </a:pPr>
            <a:r>
              <a:rPr lang="pt-BR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95% dos casos são concluídos apenas com o reconhecimento facial</a:t>
            </a:r>
            <a:r>
              <a:rPr lang="pt-BR" sz="2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e somente 5% exigem a apresentação de documentação.</a:t>
            </a:r>
          </a:p>
          <a:p>
            <a:pPr marL="0" lvl="1">
              <a:defRPr/>
            </a:pPr>
            <a:endParaRPr lang="pt-BR" sz="2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>
              <a:defRPr/>
            </a:pPr>
            <a:r>
              <a:rPr lang="pt-BR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Mais conveniência para o Cliente. Mais eficiência para Claro!</a:t>
            </a:r>
          </a:p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7CE52C-3ABA-A006-203C-A7117529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5" y="4103915"/>
            <a:ext cx="8608967" cy="20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0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80A75-3460-71D0-28FE-147C2972B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567E30A-C437-8A4B-6390-4DD47E71D879}"/>
              </a:ext>
            </a:extLst>
          </p:cNvPr>
          <p:cNvSpPr/>
          <p:nvPr/>
        </p:nvSpPr>
        <p:spPr>
          <a:xfrm>
            <a:off x="6346371" y="587829"/>
            <a:ext cx="7086600" cy="31677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Excluir</a:t>
            </a:r>
          </a:p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0A7B5A-C48A-801C-869F-6DFF0EFE1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39" y="2870571"/>
            <a:ext cx="7779150" cy="32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5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86810-28D6-8CAB-4617-D83BBDAA7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76AC09-A24F-E8D5-DD66-7BD0E7DB9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95" y="1393371"/>
            <a:ext cx="8922209" cy="4597636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35A9852-6B47-ECB7-666E-B841E407114B}"/>
              </a:ext>
            </a:extLst>
          </p:cNvPr>
          <p:cNvSpPr/>
          <p:nvPr/>
        </p:nvSpPr>
        <p:spPr>
          <a:xfrm>
            <a:off x="8708571" y="587829"/>
            <a:ext cx="6335486" cy="30806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Alterar termo técnico Mobile, sugestão substituir por “celular”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Exemplo: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Na jornada pelo celular , o cliente realiza a validação .....</a:t>
            </a:r>
          </a:p>
        </p:txBody>
      </p:sp>
    </p:spTree>
    <p:extLst>
      <p:ext uri="{BB962C8B-B14F-4D97-AF65-F5344CB8AC3E}">
        <p14:creationId xmlns:p14="http://schemas.microsoft.com/office/powerpoint/2010/main" val="114845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7FF61-D488-B78C-80A0-2994F04E8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1CE647-3F03-B84D-2348-E61BF9CF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53" y="1265570"/>
            <a:ext cx="7720837" cy="4326860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8E21573-D5C4-AFAC-F0E4-0DEB79687398}"/>
              </a:ext>
            </a:extLst>
          </p:cNvPr>
          <p:cNvSpPr/>
          <p:nvPr/>
        </p:nvSpPr>
        <p:spPr>
          <a:xfrm>
            <a:off x="7598229" y="816428"/>
            <a:ext cx="5040085" cy="17852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Excluir  </a:t>
            </a:r>
          </a:p>
        </p:txBody>
      </p:sp>
    </p:spTree>
    <p:extLst>
      <p:ext uri="{BB962C8B-B14F-4D97-AF65-F5344CB8AC3E}">
        <p14:creationId xmlns:p14="http://schemas.microsoft.com/office/powerpoint/2010/main" val="405255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70E8F-4445-3381-8E0A-C76DFC333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1FC25A-9027-DFF5-CF1E-563F1CB7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7" y="1402548"/>
            <a:ext cx="6364810" cy="4052903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24B0841-B973-3309-2269-0597FA654EDA}"/>
              </a:ext>
            </a:extLst>
          </p:cNvPr>
          <p:cNvSpPr/>
          <p:nvPr/>
        </p:nvSpPr>
        <p:spPr>
          <a:xfrm>
            <a:off x="7598229" y="816428"/>
            <a:ext cx="5040085" cy="17852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Excluir </a:t>
            </a:r>
          </a:p>
        </p:txBody>
      </p:sp>
    </p:spTree>
    <p:extLst>
      <p:ext uri="{BB962C8B-B14F-4D97-AF65-F5344CB8AC3E}">
        <p14:creationId xmlns:p14="http://schemas.microsoft.com/office/powerpoint/2010/main" val="191014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D2841-96AC-577E-5F16-CDD686C74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D96E80B-E71F-114F-002A-E5EC807397D6}"/>
              </a:ext>
            </a:extLst>
          </p:cNvPr>
          <p:cNvSpPr/>
          <p:nvPr/>
        </p:nvSpPr>
        <p:spPr>
          <a:xfrm>
            <a:off x="7598229" y="816428"/>
            <a:ext cx="5040085" cy="17852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Excluir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4E598C-CC16-A1FB-6E30-EC26298B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14" y="916384"/>
            <a:ext cx="6560550" cy="44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3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203B2-D694-0646-71EE-D1A5326CD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021523-7B79-7326-21BF-F04A2EB8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60" y="1513114"/>
            <a:ext cx="7620976" cy="2820361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D266FC4-18D2-2015-D0DC-417F1686874D}"/>
              </a:ext>
            </a:extLst>
          </p:cNvPr>
          <p:cNvSpPr/>
          <p:nvPr/>
        </p:nvSpPr>
        <p:spPr>
          <a:xfrm>
            <a:off x="6738257" y="102933"/>
            <a:ext cx="7456714" cy="40989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o termo técnico OTP (</a:t>
            </a:r>
            <a:r>
              <a:rPr lang="pt-BR" dirty="0" err="1"/>
              <a:t>One</a:t>
            </a:r>
            <a:r>
              <a:rPr lang="pt-BR" dirty="0"/>
              <a:t> Time </a:t>
            </a:r>
            <a:r>
              <a:rPr lang="pt-BR" dirty="0" err="1"/>
              <a:t>Password</a:t>
            </a:r>
            <a:r>
              <a:rPr lang="pt-BR" dirty="0"/>
              <a:t>)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Como por exemplo “Processo de captura”</a:t>
            </a:r>
          </a:p>
          <a:p>
            <a:pPr algn="ctr"/>
            <a:r>
              <a:rPr lang="pt-BR" dirty="0"/>
              <a:t>Etapa 1 ......</a:t>
            </a:r>
          </a:p>
          <a:p>
            <a:pPr algn="ctr"/>
            <a:r>
              <a:rPr lang="pt-BR" dirty="0"/>
              <a:t>Exemplo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 primeira fase é uma etapa de autenticação em que um código temporário é enviado por SMS ou WhatsApp para confirmar que o cliente possui acesso ao contato cadastrado. Essa validação adiciona uma </a:t>
            </a:r>
            <a:r>
              <a:rPr lang="pt-BR" b="1" dirty="0"/>
              <a:t>camada extra de segurança</a:t>
            </a:r>
            <a:r>
              <a:rPr lang="pt-BR" dirty="0"/>
              <a:t> ao processo, </a:t>
            </a:r>
            <a:r>
              <a:rPr lang="pt-BR" b="1" dirty="0"/>
              <a:t>reduzindo riscos de fraude</a:t>
            </a:r>
            <a:r>
              <a:rPr lang="pt-BR" dirty="0"/>
              <a:t> e </a:t>
            </a:r>
            <a:r>
              <a:rPr lang="pt-BR" b="1" dirty="0"/>
              <a:t>garantindo mais confiabilidade e proteção</a:t>
            </a:r>
            <a:r>
              <a:rPr lang="pt-BR" dirty="0"/>
              <a:t> nas transações digitais.</a:t>
            </a:r>
          </a:p>
        </p:txBody>
      </p:sp>
    </p:spTree>
    <p:extLst>
      <p:ext uri="{BB962C8B-B14F-4D97-AF65-F5344CB8AC3E}">
        <p14:creationId xmlns:p14="http://schemas.microsoft.com/office/powerpoint/2010/main" val="141702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659EB0-9A72-FB46-F03D-DC4BF6917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62" y="315685"/>
            <a:ext cx="6211611" cy="38535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AD4BBBC-85B8-01D4-1261-E4612A28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230" y="2988129"/>
            <a:ext cx="5592933" cy="342900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987BF60-B124-E99C-C073-8F7254ED8993}"/>
              </a:ext>
            </a:extLst>
          </p:cNvPr>
          <p:cNvSpPr/>
          <p:nvPr/>
        </p:nvSpPr>
        <p:spPr>
          <a:xfrm>
            <a:off x="8708571" y="587829"/>
            <a:ext cx="4267200" cy="16110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Incluir etapa 1 e 2 em apenas um slide , exemplo OTP Mobile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 retirar o termo técnico OTP, deixar apenas Mobile ou Desktop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99A92FB-6383-39E1-EAF7-E5E69D47A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654" y="2607128"/>
            <a:ext cx="44625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7DC09-15EB-98FE-A0DA-CE34F1417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FE1345-D574-3528-FC49-D59325EE7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52" y="2018808"/>
            <a:ext cx="7518955" cy="2820383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5950A76-8779-2FE6-75A7-922DADABFAB6}"/>
              </a:ext>
            </a:extLst>
          </p:cNvPr>
          <p:cNvSpPr/>
          <p:nvPr/>
        </p:nvSpPr>
        <p:spPr>
          <a:xfrm>
            <a:off x="7728855" y="261258"/>
            <a:ext cx="6215743" cy="32874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Favor incluir as informações abaixo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DICA: Sempre reforce ao cliente que o processo é simples, que basta ele seguir as orientações dadas pelo aplicativo, para facilitar todo processo de captura da selfie e dos documentos.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Acessado o link o cliente deve finalizar o processo de autenticação da Selfie ou Documentos/imagens. O link poderá ser acessado 1 única vez.</a:t>
            </a:r>
          </a:p>
        </p:txBody>
      </p:sp>
    </p:spTree>
    <p:extLst>
      <p:ext uri="{BB962C8B-B14F-4D97-AF65-F5344CB8AC3E}">
        <p14:creationId xmlns:p14="http://schemas.microsoft.com/office/powerpoint/2010/main" val="111040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093A8-5063-95E9-34E6-C76B33771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7614F9-C89A-BF81-7CC3-B18B699DA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5" y="2677886"/>
            <a:ext cx="7590020" cy="3137459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D157D9D-C885-DC8D-31CA-23F5E939BD29}"/>
              </a:ext>
            </a:extLst>
          </p:cNvPr>
          <p:cNvSpPr/>
          <p:nvPr/>
        </p:nvSpPr>
        <p:spPr>
          <a:xfrm>
            <a:off x="6444343" y="674914"/>
            <a:ext cx="7707086" cy="4409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Retirar termo em inglês , exemplo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Etapa 2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Autenticação facial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Assim como na etapa 1, a autenticação facial já está na realidade do dia a dia da Claro. Trata-se de uma tecnologia que captura o rosto do cliente e realiza a validação da identidade de forma </a:t>
            </a:r>
            <a:r>
              <a:rPr lang="pt-BR" b="1" dirty="0"/>
              <a:t>rápida</a:t>
            </a:r>
            <a:r>
              <a:rPr lang="pt-BR" dirty="0"/>
              <a:t>, </a:t>
            </a:r>
            <a:r>
              <a:rPr lang="pt-BR" b="1" dirty="0"/>
              <a:t>segura </a:t>
            </a:r>
            <a:r>
              <a:rPr lang="pt-BR" dirty="0"/>
              <a:t>e </a:t>
            </a:r>
            <a:r>
              <a:rPr lang="pt-BR" b="1" dirty="0"/>
              <a:t>automatizada</a:t>
            </a:r>
            <a:r>
              <a:rPr lang="pt-BR" dirty="0"/>
              <a:t>. Durante o processo, o sistema verifica se existe uma pessoa real realizando a autenticação, analisando </a:t>
            </a:r>
            <a:r>
              <a:rPr lang="pt-BR" b="1" dirty="0"/>
              <a:t>sinais naturais do rosto</a:t>
            </a:r>
            <a:r>
              <a:rPr lang="pt-BR" dirty="0"/>
              <a:t>, </a:t>
            </a:r>
            <a:r>
              <a:rPr lang="pt-BR" b="1" dirty="0"/>
              <a:t>movimentação</a:t>
            </a:r>
            <a:r>
              <a:rPr lang="pt-BR" dirty="0"/>
              <a:t> e </a:t>
            </a:r>
            <a:r>
              <a:rPr lang="pt-BR" b="1" dirty="0"/>
              <a:t>profundidade facial.</a:t>
            </a:r>
            <a:r>
              <a:rPr lang="pt-BR" dirty="0"/>
              <a:t> Isso aumenta a segurança da jornada e ajuda a prevenir fraudes com fotos, vídeos ou tentativas de simulação de identidade.</a:t>
            </a:r>
          </a:p>
        </p:txBody>
      </p:sp>
    </p:spTree>
    <p:extLst>
      <p:ext uri="{BB962C8B-B14F-4D97-AF65-F5344CB8AC3E}">
        <p14:creationId xmlns:p14="http://schemas.microsoft.com/office/powerpoint/2010/main" val="407746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419FF-ABCB-8397-0F9F-7D272757A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E3C69B-3D92-A048-AFBA-2DDE8B4BD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4" y="2536371"/>
            <a:ext cx="7462448" cy="3507606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D2F877C-D4AD-78ED-67FE-E2E04144755E}"/>
              </a:ext>
            </a:extLst>
          </p:cNvPr>
          <p:cNvSpPr/>
          <p:nvPr/>
        </p:nvSpPr>
        <p:spPr>
          <a:xfrm>
            <a:off x="8262257" y="250371"/>
            <a:ext cx="5431971" cy="30262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 quadro “Agora” complementar </a:t>
            </a:r>
          </a:p>
          <a:p>
            <a:pPr algn="ctr"/>
            <a:endParaRPr lang="pt-BR" dirty="0"/>
          </a:p>
          <a:p>
            <a:r>
              <a:rPr lang="pt-BR" b="1" dirty="0"/>
              <a:t>Agora</a:t>
            </a:r>
            <a:br>
              <a:rPr lang="pt-BR" b="1" dirty="0"/>
            </a:br>
            <a:endParaRPr lang="pt-BR" b="1" dirty="0"/>
          </a:p>
          <a:p>
            <a:r>
              <a:rPr lang="pt-BR" dirty="0">
                <a:highlight>
                  <a:srgbClr val="00FF00"/>
                </a:highlight>
              </a:rPr>
              <a:t>Caso a validação facial apresente alguma falha ou o sistema solicite uma confirmação adicional, </a:t>
            </a:r>
            <a:r>
              <a:rPr lang="pt-BR" dirty="0"/>
              <a:t>o cliente poderá seguir com a validação documental e dar continuidade ao processo.</a:t>
            </a:r>
          </a:p>
          <a:p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5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406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Poppins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Claro S.A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LUIS RIBEIRO</dc:creator>
  <cp:lastModifiedBy>THIAGO LUIS RIBEIRO</cp:lastModifiedBy>
  <cp:revision>3</cp:revision>
  <dcterms:created xsi:type="dcterms:W3CDTF">2026-05-08T19:28:11Z</dcterms:created>
  <dcterms:modified xsi:type="dcterms:W3CDTF">2026-05-11T17:20:30Z</dcterms:modified>
</cp:coreProperties>
</file>