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4"/>
    <p:sldMasterId id="2147483652" r:id="rId5"/>
    <p:sldMasterId id="2147483656" r:id="rId6"/>
  </p:sldMasterIdLst>
  <p:notesMasterIdLst>
    <p:notesMasterId r:id="rId108"/>
  </p:notesMasterIdLst>
  <p:handoutMasterIdLst>
    <p:handoutMasterId r:id="rId109"/>
  </p:handoutMasterIdLst>
  <p:sldIdLst>
    <p:sldId id="256" r:id="rId7"/>
    <p:sldId id="260" r:id="rId8"/>
    <p:sldId id="261" r:id="rId9"/>
    <p:sldId id="257" r:id="rId10"/>
    <p:sldId id="258" r:id="rId11"/>
    <p:sldId id="270" r:id="rId12"/>
    <p:sldId id="271" r:id="rId13"/>
    <p:sldId id="272" r:id="rId14"/>
    <p:sldId id="273" r:id="rId15"/>
    <p:sldId id="274" r:id="rId16"/>
    <p:sldId id="2147474306" r:id="rId17"/>
    <p:sldId id="275" r:id="rId18"/>
    <p:sldId id="276" r:id="rId19"/>
    <p:sldId id="2147474313" r:id="rId20"/>
    <p:sldId id="279" r:id="rId21"/>
    <p:sldId id="2147474345" r:id="rId22"/>
    <p:sldId id="2147474346" r:id="rId23"/>
    <p:sldId id="280" r:id="rId24"/>
    <p:sldId id="2147474307" r:id="rId25"/>
    <p:sldId id="2147474308" r:id="rId26"/>
    <p:sldId id="2147474309" r:id="rId27"/>
    <p:sldId id="2147474350" r:id="rId28"/>
    <p:sldId id="281" r:id="rId29"/>
    <p:sldId id="288" r:id="rId30"/>
    <p:sldId id="289" r:id="rId31"/>
    <p:sldId id="297" r:id="rId32"/>
    <p:sldId id="315" r:id="rId33"/>
    <p:sldId id="333" r:id="rId34"/>
    <p:sldId id="316" r:id="rId35"/>
    <p:sldId id="334" r:id="rId36"/>
    <p:sldId id="317" r:id="rId37"/>
    <p:sldId id="318" r:id="rId38"/>
    <p:sldId id="319" r:id="rId39"/>
    <p:sldId id="321" r:id="rId40"/>
    <p:sldId id="322" r:id="rId41"/>
    <p:sldId id="2147474263" r:id="rId42"/>
    <p:sldId id="2147474264" r:id="rId43"/>
    <p:sldId id="2147474267" r:id="rId44"/>
    <p:sldId id="2147474268" r:id="rId45"/>
    <p:sldId id="2147474269" r:id="rId46"/>
    <p:sldId id="2147474265" r:id="rId47"/>
    <p:sldId id="2147474270" r:id="rId48"/>
    <p:sldId id="2147474271" r:id="rId49"/>
    <p:sldId id="2147474272" r:id="rId50"/>
    <p:sldId id="2147474273" r:id="rId51"/>
    <p:sldId id="2147474274" r:id="rId52"/>
    <p:sldId id="2147474275" r:id="rId53"/>
    <p:sldId id="2147474276" r:id="rId54"/>
    <p:sldId id="2147474277" r:id="rId55"/>
    <p:sldId id="2147474278" r:id="rId56"/>
    <p:sldId id="2147474279" r:id="rId57"/>
    <p:sldId id="320" r:id="rId58"/>
    <p:sldId id="327" r:id="rId59"/>
    <p:sldId id="328" r:id="rId60"/>
    <p:sldId id="329" r:id="rId61"/>
    <p:sldId id="330" r:id="rId62"/>
    <p:sldId id="2147474314" r:id="rId63"/>
    <p:sldId id="2147474315" r:id="rId64"/>
    <p:sldId id="293" r:id="rId65"/>
    <p:sldId id="2147474287" r:id="rId66"/>
    <p:sldId id="2147474316" r:id="rId67"/>
    <p:sldId id="2147474288" r:id="rId68"/>
    <p:sldId id="2147474317" r:id="rId69"/>
    <p:sldId id="298" r:id="rId70"/>
    <p:sldId id="296" r:id="rId71"/>
    <p:sldId id="2147474349" r:id="rId72"/>
    <p:sldId id="2147474360" r:id="rId73"/>
    <p:sldId id="2147474318" r:id="rId74"/>
    <p:sldId id="2147474289" r:id="rId75"/>
    <p:sldId id="2147474319" r:id="rId76"/>
    <p:sldId id="2147474366" r:id="rId77"/>
    <p:sldId id="2147474367" r:id="rId78"/>
    <p:sldId id="262" r:id="rId79"/>
    <p:sldId id="263" r:id="rId80"/>
    <p:sldId id="2147474376" r:id="rId81"/>
    <p:sldId id="2147474377" r:id="rId82"/>
    <p:sldId id="282" r:id="rId83"/>
    <p:sldId id="283" r:id="rId84"/>
    <p:sldId id="284" r:id="rId85"/>
    <p:sldId id="285" r:id="rId86"/>
    <p:sldId id="286" r:id="rId87"/>
    <p:sldId id="287" r:id="rId88"/>
    <p:sldId id="2147474378" r:id="rId89"/>
    <p:sldId id="2147474320" r:id="rId90"/>
    <p:sldId id="307" r:id="rId91"/>
    <p:sldId id="2147474299" r:id="rId92"/>
    <p:sldId id="2147474321" r:id="rId93"/>
    <p:sldId id="2147474322" r:id="rId94"/>
    <p:sldId id="2147474323" r:id="rId95"/>
    <p:sldId id="2147474324" r:id="rId96"/>
    <p:sldId id="2147474325" r:id="rId97"/>
    <p:sldId id="2147474326" r:id="rId98"/>
    <p:sldId id="2147474327" r:id="rId99"/>
    <p:sldId id="2147474363" r:id="rId100"/>
    <p:sldId id="2147474355" r:id="rId101"/>
    <p:sldId id="2147474358" r:id="rId102"/>
    <p:sldId id="2147474364" r:id="rId103"/>
    <p:sldId id="2147474362" r:id="rId104"/>
    <p:sldId id="2147474365" r:id="rId105"/>
    <p:sldId id="331" r:id="rId106"/>
    <p:sldId id="332" r:id="rId107"/>
  </p:sldIdLst>
  <p:sldSz cx="12192000" cy="6858000"/>
  <p:notesSz cx="6858000" cy="9144000"/>
  <p:embeddedFontLst>
    <p:embeddedFont>
      <p:font typeface="AMX" panose="020B0604020202020204" charset="0"/>
      <p:regular r:id="rId110"/>
      <p:bold r:id="rId111"/>
      <p:italic r:id="rId112"/>
      <p:boldItalic r:id="rId113"/>
    </p:embeddedFont>
    <p:embeddedFont>
      <p:font typeface="AMX Black" panose="020B0604020202020204" charset="0"/>
      <p:bold r:id="rId114"/>
      <p:italic r:id="rId115"/>
      <p:boldItalic r:id="rId116"/>
    </p:embeddedFont>
    <p:embeddedFont>
      <p:font typeface="AMX Medium" panose="020B0604020202020204" charset="0"/>
      <p:regular r:id="rId117"/>
      <p:italic r:id="rId118"/>
    </p:embeddedFont>
    <p:embeddedFont>
      <p:font typeface="Corbel" panose="020B0503020204020204" pitchFamily="34" charset="0"/>
      <p:regular r:id="rId119"/>
      <p:bold r:id="rId120"/>
      <p:italic r:id="rId121"/>
      <p:boldItalic r:id="rId122"/>
    </p:embeddedFont>
    <p:embeddedFont>
      <p:font typeface="Lucida Sans Unicode" panose="020B0602030504020204" pitchFamily="34" charset="0"/>
      <p:regular r:id="rId123"/>
    </p:embeddedFont>
    <p:embeddedFont>
      <p:font typeface="Microsoft YaHei UI" panose="020B0503020204020204" pitchFamily="34" charset="-122"/>
      <p:regular r:id="rId124"/>
      <p:bold r:id="rId125"/>
    </p:embeddedFont>
    <p:embeddedFont>
      <p:font typeface="Trebuchet MS" panose="020B0603020202020204" pitchFamily="34" charset="0"/>
      <p:regular r:id="rId126"/>
      <p:bold r:id="rId127"/>
      <p:italic r:id="rId128"/>
      <p:boldItalic r:id="rId1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D1710"/>
    <a:srgbClr val="5B111C"/>
    <a:srgbClr val="113C99"/>
    <a:srgbClr val="57667D"/>
    <a:srgbClr val="49669B"/>
    <a:srgbClr val="1C64FF"/>
    <a:srgbClr val="0C0F15"/>
    <a:srgbClr val="D0261A"/>
    <a:srgbClr val="FBFBFC"/>
    <a:srgbClr val="7F53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A0A07C5-7B09-4AAE-A38B-B5D07A99FDB0}" v="3" dt="2026-05-05T13:40:02.98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font" Target="fonts/font8.fntdata"/><Relationship Id="rId21" Type="http://schemas.openxmlformats.org/officeDocument/2006/relationships/slide" Target="slides/slide15.xml"/><Relationship Id="rId42" Type="http://schemas.openxmlformats.org/officeDocument/2006/relationships/slide" Target="slides/slide36.xml"/><Relationship Id="rId63" Type="http://schemas.openxmlformats.org/officeDocument/2006/relationships/slide" Target="slides/slide57.xml"/><Relationship Id="rId84" Type="http://schemas.openxmlformats.org/officeDocument/2006/relationships/slide" Target="slides/slide78.xml"/><Relationship Id="rId16" Type="http://schemas.openxmlformats.org/officeDocument/2006/relationships/slide" Target="slides/slide10.xml"/><Relationship Id="rId107" Type="http://schemas.openxmlformats.org/officeDocument/2006/relationships/slide" Target="slides/slide101.xml"/><Relationship Id="rId11" Type="http://schemas.openxmlformats.org/officeDocument/2006/relationships/slide" Target="slides/slide5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74" Type="http://schemas.openxmlformats.org/officeDocument/2006/relationships/slide" Target="slides/slide68.xml"/><Relationship Id="rId79" Type="http://schemas.openxmlformats.org/officeDocument/2006/relationships/slide" Target="slides/slide73.xml"/><Relationship Id="rId102" Type="http://schemas.openxmlformats.org/officeDocument/2006/relationships/slide" Target="slides/slide96.xml"/><Relationship Id="rId123" Type="http://schemas.openxmlformats.org/officeDocument/2006/relationships/font" Target="fonts/font14.fntdata"/><Relationship Id="rId128" Type="http://schemas.openxmlformats.org/officeDocument/2006/relationships/font" Target="fonts/font19.fntdata"/><Relationship Id="rId5" Type="http://schemas.openxmlformats.org/officeDocument/2006/relationships/slideMaster" Target="slideMasters/slideMaster2.xml"/><Relationship Id="rId90" Type="http://schemas.openxmlformats.org/officeDocument/2006/relationships/slide" Target="slides/slide84.xml"/><Relationship Id="rId95" Type="http://schemas.openxmlformats.org/officeDocument/2006/relationships/slide" Target="slides/slide89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64" Type="http://schemas.openxmlformats.org/officeDocument/2006/relationships/slide" Target="slides/slide58.xml"/><Relationship Id="rId69" Type="http://schemas.openxmlformats.org/officeDocument/2006/relationships/slide" Target="slides/slide63.xml"/><Relationship Id="rId113" Type="http://schemas.openxmlformats.org/officeDocument/2006/relationships/font" Target="fonts/font4.fntdata"/><Relationship Id="rId118" Type="http://schemas.openxmlformats.org/officeDocument/2006/relationships/font" Target="fonts/font9.fntdata"/><Relationship Id="rId134" Type="http://schemas.microsoft.com/office/2016/11/relationships/changesInfo" Target="changesInfos/changesInfo1.xml"/><Relationship Id="rId80" Type="http://schemas.openxmlformats.org/officeDocument/2006/relationships/slide" Target="slides/slide74.xml"/><Relationship Id="rId85" Type="http://schemas.openxmlformats.org/officeDocument/2006/relationships/slide" Target="slides/slide79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59" Type="http://schemas.openxmlformats.org/officeDocument/2006/relationships/slide" Target="slides/slide53.xml"/><Relationship Id="rId103" Type="http://schemas.openxmlformats.org/officeDocument/2006/relationships/slide" Target="slides/slide97.xml"/><Relationship Id="rId108" Type="http://schemas.openxmlformats.org/officeDocument/2006/relationships/notesMaster" Target="notesMasters/notesMaster1.xml"/><Relationship Id="rId124" Type="http://schemas.openxmlformats.org/officeDocument/2006/relationships/font" Target="fonts/font15.fntdata"/><Relationship Id="rId129" Type="http://schemas.openxmlformats.org/officeDocument/2006/relationships/font" Target="fonts/font20.fntdata"/><Relationship Id="rId54" Type="http://schemas.openxmlformats.org/officeDocument/2006/relationships/slide" Target="slides/slide48.xml"/><Relationship Id="rId70" Type="http://schemas.openxmlformats.org/officeDocument/2006/relationships/slide" Target="slides/slide64.xml"/><Relationship Id="rId75" Type="http://schemas.openxmlformats.org/officeDocument/2006/relationships/slide" Target="slides/slide69.xml"/><Relationship Id="rId91" Type="http://schemas.openxmlformats.org/officeDocument/2006/relationships/slide" Target="slides/slide85.xml"/><Relationship Id="rId96" Type="http://schemas.openxmlformats.org/officeDocument/2006/relationships/slide" Target="slides/slide90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49" Type="http://schemas.openxmlformats.org/officeDocument/2006/relationships/slide" Target="slides/slide43.xml"/><Relationship Id="rId114" Type="http://schemas.openxmlformats.org/officeDocument/2006/relationships/font" Target="fonts/font5.fntdata"/><Relationship Id="rId119" Type="http://schemas.openxmlformats.org/officeDocument/2006/relationships/font" Target="fonts/font10.fntdata"/><Relationship Id="rId44" Type="http://schemas.openxmlformats.org/officeDocument/2006/relationships/slide" Target="slides/slide38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81" Type="http://schemas.openxmlformats.org/officeDocument/2006/relationships/slide" Target="slides/slide75.xml"/><Relationship Id="rId86" Type="http://schemas.openxmlformats.org/officeDocument/2006/relationships/slide" Target="slides/slide80.xml"/><Relationship Id="rId130" Type="http://schemas.openxmlformats.org/officeDocument/2006/relationships/presProps" Target="presProps.xml"/><Relationship Id="rId135" Type="http://schemas.microsoft.com/office/2015/10/relationships/revisionInfo" Target="revisionInfo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Relationship Id="rId109" Type="http://schemas.openxmlformats.org/officeDocument/2006/relationships/handoutMaster" Target="handoutMasters/handoutMaster1.xml"/><Relationship Id="rId34" Type="http://schemas.openxmlformats.org/officeDocument/2006/relationships/slide" Target="slides/slide28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76" Type="http://schemas.openxmlformats.org/officeDocument/2006/relationships/slide" Target="slides/slide70.xml"/><Relationship Id="rId97" Type="http://schemas.openxmlformats.org/officeDocument/2006/relationships/slide" Target="slides/slide91.xml"/><Relationship Id="rId104" Type="http://schemas.openxmlformats.org/officeDocument/2006/relationships/slide" Target="slides/slide98.xml"/><Relationship Id="rId120" Type="http://schemas.openxmlformats.org/officeDocument/2006/relationships/font" Target="fonts/font11.fntdata"/><Relationship Id="rId125" Type="http://schemas.openxmlformats.org/officeDocument/2006/relationships/font" Target="fonts/font16.fntdata"/><Relationship Id="rId7" Type="http://schemas.openxmlformats.org/officeDocument/2006/relationships/slide" Target="slides/slide1.xml"/><Relationship Id="rId71" Type="http://schemas.openxmlformats.org/officeDocument/2006/relationships/slide" Target="slides/slide65.xml"/><Relationship Id="rId92" Type="http://schemas.openxmlformats.org/officeDocument/2006/relationships/slide" Target="slides/slide86.xml"/><Relationship Id="rId2" Type="http://schemas.openxmlformats.org/officeDocument/2006/relationships/customXml" Target="../customXml/item2.xml"/><Relationship Id="rId29" Type="http://schemas.openxmlformats.org/officeDocument/2006/relationships/slide" Target="slides/slide23.xml"/><Relationship Id="rId24" Type="http://schemas.openxmlformats.org/officeDocument/2006/relationships/slide" Target="slides/slide18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66" Type="http://schemas.openxmlformats.org/officeDocument/2006/relationships/slide" Target="slides/slide60.xml"/><Relationship Id="rId87" Type="http://schemas.openxmlformats.org/officeDocument/2006/relationships/slide" Target="slides/slide81.xml"/><Relationship Id="rId110" Type="http://schemas.openxmlformats.org/officeDocument/2006/relationships/font" Target="fonts/font1.fntdata"/><Relationship Id="rId115" Type="http://schemas.openxmlformats.org/officeDocument/2006/relationships/font" Target="fonts/font6.fntdata"/><Relationship Id="rId131" Type="http://schemas.openxmlformats.org/officeDocument/2006/relationships/viewProps" Target="viewProps.xml"/><Relationship Id="rId61" Type="http://schemas.openxmlformats.org/officeDocument/2006/relationships/slide" Target="slides/slide55.xml"/><Relationship Id="rId82" Type="http://schemas.openxmlformats.org/officeDocument/2006/relationships/slide" Target="slides/slide76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56" Type="http://schemas.openxmlformats.org/officeDocument/2006/relationships/slide" Target="slides/slide50.xml"/><Relationship Id="rId77" Type="http://schemas.openxmlformats.org/officeDocument/2006/relationships/slide" Target="slides/slide71.xml"/><Relationship Id="rId100" Type="http://schemas.openxmlformats.org/officeDocument/2006/relationships/slide" Target="slides/slide94.xml"/><Relationship Id="rId105" Type="http://schemas.openxmlformats.org/officeDocument/2006/relationships/slide" Target="slides/slide99.xml"/><Relationship Id="rId126" Type="http://schemas.openxmlformats.org/officeDocument/2006/relationships/font" Target="fonts/font17.fntdata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slide" Target="slides/slide66.xml"/><Relationship Id="rId93" Type="http://schemas.openxmlformats.org/officeDocument/2006/relationships/slide" Target="slides/slide87.xml"/><Relationship Id="rId98" Type="http://schemas.openxmlformats.org/officeDocument/2006/relationships/slide" Target="slides/slide92.xml"/><Relationship Id="rId121" Type="http://schemas.openxmlformats.org/officeDocument/2006/relationships/font" Target="fonts/font12.fntdata"/><Relationship Id="rId3" Type="http://schemas.openxmlformats.org/officeDocument/2006/relationships/customXml" Target="../customXml/item3.xml"/><Relationship Id="rId25" Type="http://schemas.openxmlformats.org/officeDocument/2006/relationships/slide" Target="slides/slide19.xml"/><Relationship Id="rId46" Type="http://schemas.openxmlformats.org/officeDocument/2006/relationships/slide" Target="slides/slide40.xml"/><Relationship Id="rId67" Type="http://schemas.openxmlformats.org/officeDocument/2006/relationships/slide" Target="slides/slide61.xml"/><Relationship Id="rId116" Type="http://schemas.openxmlformats.org/officeDocument/2006/relationships/font" Target="fonts/font7.fntdata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62" Type="http://schemas.openxmlformats.org/officeDocument/2006/relationships/slide" Target="slides/slide56.xml"/><Relationship Id="rId83" Type="http://schemas.openxmlformats.org/officeDocument/2006/relationships/slide" Target="slides/slide77.xml"/><Relationship Id="rId88" Type="http://schemas.openxmlformats.org/officeDocument/2006/relationships/slide" Target="slides/slide82.xml"/><Relationship Id="rId111" Type="http://schemas.openxmlformats.org/officeDocument/2006/relationships/font" Target="fonts/font2.fntdata"/><Relationship Id="rId132" Type="http://schemas.openxmlformats.org/officeDocument/2006/relationships/theme" Target="theme/theme1.xml"/><Relationship Id="rId15" Type="http://schemas.openxmlformats.org/officeDocument/2006/relationships/slide" Target="slides/slide9.xml"/><Relationship Id="rId36" Type="http://schemas.openxmlformats.org/officeDocument/2006/relationships/slide" Target="slides/slide30.xml"/><Relationship Id="rId57" Type="http://schemas.openxmlformats.org/officeDocument/2006/relationships/slide" Target="slides/slide51.xml"/><Relationship Id="rId106" Type="http://schemas.openxmlformats.org/officeDocument/2006/relationships/slide" Target="slides/slide100.xml"/><Relationship Id="rId127" Type="http://schemas.openxmlformats.org/officeDocument/2006/relationships/font" Target="fonts/font18.fntdata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52" Type="http://schemas.openxmlformats.org/officeDocument/2006/relationships/slide" Target="slides/slide46.xml"/><Relationship Id="rId73" Type="http://schemas.openxmlformats.org/officeDocument/2006/relationships/slide" Target="slides/slide67.xml"/><Relationship Id="rId78" Type="http://schemas.openxmlformats.org/officeDocument/2006/relationships/slide" Target="slides/slide72.xml"/><Relationship Id="rId94" Type="http://schemas.openxmlformats.org/officeDocument/2006/relationships/slide" Target="slides/slide88.xml"/><Relationship Id="rId99" Type="http://schemas.openxmlformats.org/officeDocument/2006/relationships/slide" Target="slides/slide93.xml"/><Relationship Id="rId101" Type="http://schemas.openxmlformats.org/officeDocument/2006/relationships/slide" Target="slides/slide95.xml"/><Relationship Id="rId122" Type="http://schemas.openxmlformats.org/officeDocument/2006/relationships/font" Target="fonts/font13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47" Type="http://schemas.openxmlformats.org/officeDocument/2006/relationships/slide" Target="slides/slide41.xml"/><Relationship Id="rId68" Type="http://schemas.openxmlformats.org/officeDocument/2006/relationships/slide" Target="slides/slide62.xml"/><Relationship Id="rId89" Type="http://schemas.openxmlformats.org/officeDocument/2006/relationships/slide" Target="slides/slide83.xml"/><Relationship Id="rId112" Type="http://schemas.openxmlformats.org/officeDocument/2006/relationships/font" Target="fonts/font3.fntdata"/><Relationship Id="rId133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ILLIAN HIROSHI DE SOUZA TERASHIMA" userId="a7c02fab-7939-497f-8a2a-4586a0d94533" providerId="ADAL" clId="{94D87327-EB41-4949-BA37-635ADF9F4B97}"/>
    <pc:docChg chg="undo custSel addSld delSld modSld">
      <pc:chgData name="WILLIAN HIROSHI DE SOUZA TERASHIMA" userId="a7c02fab-7939-497f-8a2a-4586a0d94533" providerId="ADAL" clId="{94D87327-EB41-4949-BA37-635ADF9F4B97}" dt="2026-05-05T13:42:25.199" v="209" actId="1076"/>
      <pc:docMkLst>
        <pc:docMk/>
      </pc:docMkLst>
      <pc:sldChg chg="add">
        <pc:chgData name="WILLIAN HIROSHI DE SOUZA TERASHIMA" userId="a7c02fab-7939-497f-8a2a-4586a0d94533" providerId="ADAL" clId="{94D87327-EB41-4949-BA37-635ADF9F4B97}" dt="2026-04-28T19:22:39.394" v="52"/>
        <pc:sldMkLst>
          <pc:docMk/>
          <pc:sldMk cId="0" sldId="262"/>
        </pc:sldMkLst>
      </pc:sldChg>
      <pc:sldChg chg="add">
        <pc:chgData name="WILLIAN HIROSHI DE SOUZA TERASHIMA" userId="a7c02fab-7939-497f-8a2a-4586a0d94533" providerId="ADAL" clId="{94D87327-EB41-4949-BA37-635ADF9F4B97}" dt="2026-04-28T19:22:39.394" v="52"/>
        <pc:sldMkLst>
          <pc:docMk/>
          <pc:sldMk cId="0" sldId="263"/>
        </pc:sldMkLst>
      </pc:sldChg>
      <pc:sldChg chg="add">
        <pc:chgData name="WILLIAN HIROSHI DE SOUZA TERASHIMA" userId="a7c02fab-7939-497f-8a2a-4586a0d94533" providerId="ADAL" clId="{94D87327-EB41-4949-BA37-635ADF9F4B97}" dt="2026-04-28T19:22:39.394" v="52"/>
        <pc:sldMkLst>
          <pc:docMk/>
          <pc:sldMk cId="0" sldId="282"/>
        </pc:sldMkLst>
      </pc:sldChg>
      <pc:sldChg chg="add">
        <pc:chgData name="WILLIAN HIROSHI DE SOUZA TERASHIMA" userId="a7c02fab-7939-497f-8a2a-4586a0d94533" providerId="ADAL" clId="{94D87327-EB41-4949-BA37-635ADF9F4B97}" dt="2026-04-28T19:22:39.394" v="52"/>
        <pc:sldMkLst>
          <pc:docMk/>
          <pc:sldMk cId="0" sldId="283"/>
        </pc:sldMkLst>
      </pc:sldChg>
      <pc:sldChg chg="add">
        <pc:chgData name="WILLIAN HIROSHI DE SOUZA TERASHIMA" userId="a7c02fab-7939-497f-8a2a-4586a0d94533" providerId="ADAL" clId="{94D87327-EB41-4949-BA37-635ADF9F4B97}" dt="2026-04-28T19:22:39.394" v="52"/>
        <pc:sldMkLst>
          <pc:docMk/>
          <pc:sldMk cId="0" sldId="284"/>
        </pc:sldMkLst>
      </pc:sldChg>
      <pc:sldChg chg="add">
        <pc:chgData name="WILLIAN HIROSHI DE SOUZA TERASHIMA" userId="a7c02fab-7939-497f-8a2a-4586a0d94533" providerId="ADAL" clId="{94D87327-EB41-4949-BA37-635ADF9F4B97}" dt="2026-04-28T19:22:39.394" v="52"/>
        <pc:sldMkLst>
          <pc:docMk/>
          <pc:sldMk cId="0" sldId="285"/>
        </pc:sldMkLst>
      </pc:sldChg>
      <pc:sldChg chg="add">
        <pc:chgData name="WILLIAN HIROSHI DE SOUZA TERASHIMA" userId="a7c02fab-7939-497f-8a2a-4586a0d94533" providerId="ADAL" clId="{94D87327-EB41-4949-BA37-635ADF9F4B97}" dt="2026-04-28T19:22:39.394" v="52"/>
        <pc:sldMkLst>
          <pc:docMk/>
          <pc:sldMk cId="0" sldId="286"/>
        </pc:sldMkLst>
      </pc:sldChg>
      <pc:sldChg chg="add">
        <pc:chgData name="WILLIAN HIROSHI DE SOUZA TERASHIMA" userId="a7c02fab-7939-497f-8a2a-4586a0d94533" providerId="ADAL" clId="{94D87327-EB41-4949-BA37-635ADF9F4B97}" dt="2026-04-28T19:22:39.394" v="52"/>
        <pc:sldMkLst>
          <pc:docMk/>
          <pc:sldMk cId="0" sldId="287"/>
        </pc:sldMkLst>
      </pc:sldChg>
      <pc:sldChg chg="addSp delSp modSp mod">
        <pc:chgData name="WILLIAN HIROSHI DE SOUZA TERASHIMA" userId="a7c02fab-7939-497f-8a2a-4586a0d94533" providerId="ADAL" clId="{94D87327-EB41-4949-BA37-635ADF9F4B97}" dt="2026-05-05T13:40:19.901" v="148" actId="20577"/>
        <pc:sldMkLst>
          <pc:docMk/>
          <pc:sldMk cId="969314502" sldId="2147474319"/>
        </pc:sldMkLst>
        <pc:spChg chg="add mod">
          <ac:chgData name="WILLIAN HIROSHI DE SOUZA TERASHIMA" userId="a7c02fab-7939-497f-8a2a-4586a0d94533" providerId="ADAL" clId="{94D87327-EB41-4949-BA37-635ADF9F4B97}" dt="2026-05-05T13:40:19.901" v="148" actId="20577"/>
          <ac:spMkLst>
            <pc:docMk/>
            <pc:sldMk cId="969314502" sldId="2147474319"/>
            <ac:spMk id="3" creationId="{84981348-55E2-5F5C-05D0-7A602064A1D2}"/>
          </ac:spMkLst>
        </pc:spChg>
      </pc:sldChg>
      <pc:sldChg chg="addSp modSp new mod">
        <pc:chgData name="WILLIAN HIROSHI DE SOUZA TERASHIMA" userId="a7c02fab-7939-497f-8a2a-4586a0d94533" providerId="ADAL" clId="{94D87327-EB41-4949-BA37-635ADF9F4B97}" dt="2026-05-05T13:42:25.199" v="209" actId="1076"/>
        <pc:sldMkLst>
          <pc:docMk/>
          <pc:sldMk cId="1738396939" sldId="2147474366"/>
        </pc:sldMkLst>
        <pc:spChg chg="add mod">
          <ac:chgData name="WILLIAN HIROSHI DE SOUZA TERASHIMA" userId="a7c02fab-7939-497f-8a2a-4586a0d94533" providerId="ADAL" clId="{94D87327-EB41-4949-BA37-635ADF9F4B97}" dt="2026-05-05T13:42:25.199" v="209" actId="1076"/>
          <ac:spMkLst>
            <pc:docMk/>
            <pc:sldMk cId="1738396939" sldId="2147474366"/>
            <ac:spMk id="3" creationId="{2A71246A-3599-EB94-92AF-B3B403A33EF2}"/>
          </ac:spMkLst>
        </pc:spChg>
        <pc:spChg chg="add mod">
          <ac:chgData name="WILLIAN HIROSHI DE SOUZA TERASHIMA" userId="a7c02fab-7939-497f-8a2a-4586a0d94533" providerId="ADAL" clId="{94D87327-EB41-4949-BA37-635ADF9F4B97}" dt="2026-05-05T13:40:06.045" v="81" actId="1076"/>
          <ac:spMkLst>
            <pc:docMk/>
            <pc:sldMk cId="1738396939" sldId="2147474366"/>
            <ac:spMk id="4" creationId="{B7C3683B-FD37-1238-76A7-CA288216021C}"/>
          </ac:spMkLst>
        </pc:spChg>
        <pc:spChg chg="add mod">
          <ac:chgData name="WILLIAN HIROSHI DE SOUZA TERASHIMA" userId="a7c02fab-7939-497f-8a2a-4586a0d94533" providerId="ADAL" clId="{94D87327-EB41-4949-BA37-635ADF9F4B97}" dt="2026-05-05T13:40:06.045" v="81" actId="1076"/>
          <ac:spMkLst>
            <pc:docMk/>
            <pc:sldMk cId="1738396939" sldId="2147474366"/>
            <ac:spMk id="5" creationId="{D92423F1-DD3D-6DB9-EDEB-4DA476D154B9}"/>
          </ac:spMkLst>
        </pc:spChg>
        <pc:picChg chg="add mod">
          <ac:chgData name="WILLIAN HIROSHI DE SOUZA TERASHIMA" userId="a7c02fab-7939-497f-8a2a-4586a0d94533" providerId="ADAL" clId="{94D87327-EB41-4949-BA37-635ADF9F4B97}" dt="2026-04-27T16:28:14.956" v="7" actId="1076"/>
          <ac:picMkLst>
            <pc:docMk/>
            <pc:sldMk cId="1738396939" sldId="2147474366"/>
            <ac:picMk id="2" creationId="{68726371-C61F-B2D1-7702-E5AF22CEF781}"/>
          </ac:picMkLst>
        </pc:picChg>
        <pc:cxnChg chg="add mod">
          <ac:chgData name="WILLIAN HIROSHI DE SOUZA TERASHIMA" userId="a7c02fab-7939-497f-8a2a-4586a0d94533" providerId="ADAL" clId="{94D87327-EB41-4949-BA37-635ADF9F4B97}" dt="2026-05-05T13:40:06.045" v="81" actId="1076"/>
          <ac:cxnSpMkLst>
            <pc:docMk/>
            <pc:sldMk cId="1738396939" sldId="2147474366"/>
            <ac:cxnSpMk id="6" creationId="{69537D0C-FD12-A1D7-451A-FAF0A24BCD13}"/>
          </ac:cxnSpMkLst>
        </pc:cxnChg>
      </pc:sldChg>
      <pc:sldChg chg="addSp modSp add mod">
        <pc:chgData name="WILLIAN HIROSHI DE SOUZA TERASHIMA" userId="a7c02fab-7939-497f-8a2a-4586a0d94533" providerId="ADAL" clId="{94D87327-EB41-4949-BA37-635ADF9F4B97}" dt="2026-05-05T13:41:22.124" v="208" actId="20577"/>
        <pc:sldMkLst>
          <pc:docMk/>
          <pc:sldMk cId="0" sldId="2147474367"/>
        </pc:sldMkLst>
        <pc:spChg chg="add mod">
          <ac:chgData name="WILLIAN HIROSHI DE SOUZA TERASHIMA" userId="a7c02fab-7939-497f-8a2a-4586a0d94533" providerId="ADAL" clId="{94D87327-EB41-4949-BA37-635ADF9F4B97}" dt="2026-05-05T13:41:22.124" v="208" actId="20577"/>
          <ac:spMkLst>
            <pc:docMk/>
            <pc:sldMk cId="0" sldId="2147474367"/>
            <ac:spMk id="9" creationId="{9A5F67DC-4E5B-E514-3D6E-880DBCE72EF7}"/>
          </ac:spMkLst>
        </pc:spChg>
      </pc:sldChg>
      <pc:sldChg chg="add">
        <pc:chgData name="WILLIAN HIROSHI DE SOUZA TERASHIMA" userId="a7c02fab-7939-497f-8a2a-4586a0d94533" providerId="ADAL" clId="{94D87327-EB41-4949-BA37-635ADF9F4B97}" dt="2026-04-28T19:22:39.394" v="52"/>
        <pc:sldMkLst>
          <pc:docMk/>
          <pc:sldMk cId="0" sldId="2147474376"/>
        </pc:sldMkLst>
      </pc:sldChg>
      <pc:sldChg chg="add">
        <pc:chgData name="WILLIAN HIROSHI DE SOUZA TERASHIMA" userId="a7c02fab-7939-497f-8a2a-4586a0d94533" providerId="ADAL" clId="{94D87327-EB41-4949-BA37-635ADF9F4B97}" dt="2026-04-28T19:22:39.394" v="52"/>
        <pc:sldMkLst>
          <pc:docMk/>
          <pc:sldMk cId="0" sldId="2147474377"/>
        </pc:sldMkLst>
      </pc:sldChg>
      <pc:sldChg chg="addSp add mod">
        <pc:chgData name="WILLIAN HIROSHI DE SOUZA TERASHIMA" userId="a7c02fab-7939-497f-8a2a-4586a0d94533" providerId="ADAL" clId="{94D87327-EB41-4949-BA37-635ADF9F4B97}" dt="2026-05-05T13:40:55.074" v="149" actId="11529"/>
        <pc:sldMkLst>
          <pc:docMk/>
          <pc:sldMk cId="0" sldId="2147474378"/>
        </pc:sldMkLst>
        <pc:spChg chg="add">
          <ac:chgData name="WILLIAN HIROSHI DE SOUZA TERASHIMA" userId="a7c02fab-7939-497f-8a2a-4586a0d94533" providerId="ADAL" clId="{94D87327-EB41-4949-BA37-635ADF9F4B97}" dt="2026-05-05T13:40:55.074" v="149" actId="11529"/>
          <ac:spMkLst>
            <pc:docMk/>
            <pc:sldMk cId="0" sldId="2147474378"/>
            <ac:spMk id="19" creationId="{B713F7D0-B78B-1341-0FCE-B160B6658913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>
            <a:extLst>
              <a:ext uri="{FF2B5EF4-FFF2-40B4-BE49-F238E27FC236}">
                <a16:creationId xmlns:a16="http://schemas.microsoft.com/office/drawing/2014/main" id="{A4F3F267-C7AD-37FD-AB7C-A30F157972E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3E4F07E0-39EA-89FD-8B1A-2B09C35E095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8AF630-E7DB-4BC2-8690-5BE60CF45830}" type="datetimeFigureOut">
              <a:rPr lang="pt-BR" smtClean="0"/>
              <a:t>05/05/2026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E7AE5054-393B-5D14-DA08-3C70D5746C3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E0DFA236-8948-8962-211E-9F2FBC38D7E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173136-5C5C-459F-A50A-2216FE988B1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426020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E34EAE-BC11-40DB-9F7F-0042C11D8540}" type="datetimeFigureOut">
              <a:rPr lang="pt-BR" smtClean="0"/>
              <a:t>05/05/2026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C5F7F4-0D9A-40FB-A266-49B940BDF81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891395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Alterar para Multi ao invés de Combo Multi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C5F7F4-0D9A-40FB-A266-49B940BDF81E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545392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C5F7F4-0D9A-40FB-A266-49B940BDF81E}" type="slidenum">
              <a:rPr lang="pt-BR" smtClean="0"/>
              <a:t>70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535463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Verificar apenas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C5F7F4-0D9A-40FB-A266-49B940BDF81E}" type="slidenum">
              <a:rPr lang="pt-BR" smtClean="0"/>
              <a:t>86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788020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BE118A-41E2-8165-8754-6BBD72481F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AC8D5E62-9249-9263-708E-A257B344EC9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49004B26-90A4-44C1-5978-EACF343EE8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Oriente o cliente que entregue o chip, aguarda alguns instantes e poderá acompanhar o status da venda do SIV, e o tempo de aguardar, e que após e a instalação, caso haja algum problema o BKO ira 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D897F3C4-9DBE-4747-2177-91CF5D8ECB7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C5F7F4-0D9A-40FB-A266-49B940BDF81E}" type="slidenum">
              <a:rPr lang="pt-BR" smtClean="0"/>
              <a:t>95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202412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C5F7F4-0D9A-40FB-A266-49B940BDF81E}" type="slidenum">
              <a:rPr lang="pt-BR" smtClean="0"/>
              <a:t>96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161567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B9FC91-815B-30A4-93C8-91A5AF168C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B1C984C9-0C47-3DC4-2A1D-1AE85ECA4B8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147261DB-0120-6E72-4DEA-0CC25B1EB2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Entender com as redes a parte da triangulação</a:t>
            </a:r>
            <a:br>
              <a:rPr lang="pt-BR"/>
            </a:br>
            <a:br>
              <a:rPr lang="pt-BR"/>
            </a:br>
            <a:r>
              <a:rPr lang="pt-BR"/>
              <a:t>Entender com as redes Multi Marcado mas a instalação será feito </a:t>
            </a:r>
            <a:br>
              <a:rPr lang="pt-BR"/>
            </a:br>
            <a:br>
              <a:rPr lang="pt-BR"/>
            </a:br>
            <a:r>
              <a:rPr lang="pt-BR"/>
              <a:t>chip entregue na hora e a marcação, nesse momento não </a:t>
            </a:r>
            <a:br>
              <a:rPr lang="pt-BR"/>
            </a:br>
            <a:br>
              <a:rPr lang="pt-BR"/>
            </a:br>
            <a:r>
              <a:rPr lang="pt-BR"/>
              <a:t>Triangulação – negociação com a rede e matriz   mesmo com a ativação e portabilidade  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F891121B-63CF-42FF-560C-B1836C70AA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C5F7F4-0D9A-40FB-A266-49B940BDF81E}" type="slidenum">
              <a:rPr lang="pt-BR" smtClean="0"/>
              <a:t>98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758128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09B78E-A336-33BF-6CA2-CDE8DF7A2D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27A12A13-C102-5EA8-BDED-7FF31474422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D311962C-2148-D68C-02E8-1CCE34BB44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Entender com as redes a parte da triangulação</a:t>
            </a:r>
            <a:br>
              <a:rPr lang="pt-BR"/>
            </a:br>
            <a:br>
              <a:rPr lang="pt-BR"/>
            </a:br>
            <a:r>
              <a:rPr lang="pt-BR"/>
              <a:t>Entender com as redes Multi Marcado mas a instalação será feito </a:t>
            </a:r>
            <a:br>
              <a:rPr lang="pt-BR"/>
            </a:br>
            <a:br>
              <a:rPr lang="pt-BR"/>
            </a:br>
            <a:r>
              <a:rPr lang="pt-BR"/>
              <a:t>chip entregue na hora e a marcação, nesse momento não </a:t>
            </a:r>
            <a:br>
              <a:rPr lang="pt-BR"/>
            </a:br>
            <a:br>
              <a:rPr lang="pt-BR"/>
            </a:br>
            <a:r>
              <a:rPr lang="pt-BR"/>
              <a:t>Triangulação – negociação com a rede e matriz   mesmo com a ativação e portabilidade  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77F723DB-B30D-D1F4-C750-58C5E1535A7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C5F7F4-0D9A-40FB-A266-49B940BDF81E}" type="slidenum">
              <a:rPr lang="pt-BR" smtClean="0"/>
              <a:t>99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715406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Colocar o endereço do cliente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C5F7F4-0D9A-40FB-A266-49B940BDF81E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19015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C5F7F4-0D9A-40FB-A266-49B940BDF81E}" type="slidenum">
              <a:rPr lang="pt-BR" smtClean="0"/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907656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err="1"/>
              <a:t>Carteirização</a:t>
            </a:r>
            <a:r>
              <a:rPr lang="pt-BR"/>
              <a:t>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C5F7F4-0D9A-40FB-A266-49B940BDF81E}" type="slidenum">
              <a:rPr lang="pt-BR" smtClean="0"/>
              <a:t>22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669951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Entender com as redes a parte da triangulação</a:t>
            </a:r>
            <a:br>
              <a:rPr lang="pt-BR"/>
            </a:br>
            <a:br>
              <a:rPr lang="pt-BR"/>
            </a:br>
            <a:r>
              <a:rPr lang="pt-BR"/>
              <a:t>Entender com as redes Multi Marcado mas a instalação será feito </a:t>
            </a:r>
            <a:br>
              <a:rPr lang="pt-BR"/>
            </a:br>
            <a:br>
              <a:rPr lang="pt-BR"/>
            </a:br>
            <a:r>
              <a:rPr lang="pt-BR"/>
              <a:t>chip entregue na hora e a marcação, nesse momento não </a:t>
            </a:r>
            <a:br>
              <a:rPr lang="pt-BR"/>
            </a:br>
            <a:br>
              <a:rPr lang="pt-BR"/>
            </a:br>
            <a:r>
              <a:rPr lang="pt-BR"/>
              <a:t>Triangulação – negociação com a rede e matriz   mesmo com a ativação e portabilidade 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C5F7F4-0D9A-40FB-A266-49B940BDF81E}" type="slidenum">
              <a:rPr lang="pt-BR" smtClean="0"/>
              <a:t>29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88969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Deixar apenas o Claro Multi – liberar o boleto single </a:t>
            </a:r>
          </a:p>
          <a:p>
            <a:br>
              <a:rPr lang="pt-BR"/>
            </a:br>
            <a:r>
              <a:rPr lang="pt-BR"/>
              <a:t>20 a 25 min do BKO  vocês tem que ter uma linha rápida com o BKO hot </a:t>
            </a:r>
            <a:r>
              <a:rPr lang="pt-BR" err="1"/>
              <a:t>line</a:t>
            </a:r>
            <a:r>
              <a:rPr lang="pt-BR"/>
              <a:t> </a:t>
            </a:r>
          </a:p>
          <a:p>
            <a:endParaRPr lang="pt-BR"/>
          </a:p>
          <a:p>
            <a:r>
              <a:rPr lang="pt-BR"/>
              <a:t>G </a:t>
            </a:r>
            <a:r>
              <a:rPr lang="pt-BR" err="1"/>
              <a:t>form</a:t>
            </a:r>
            <a:r>
              <a:rPr lang="pt-BR"/>
              <a:t> – dados de pendencia se teve quebra e teve uma </a:t>
            </a:r>
          </a:p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C5F7F4-0D9A-40FB-A266-49B940BDF81E}" type="slidenum">
              <a:rPr lang="pt-BR" smtClean="0"/>
              <a:t>58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157834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Incluir biometria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C5F7F4-0D9A-40FB-A266-49B940BDF81E}" type="slidenum">
              <a:rPr lang="pt-BR" smtClean="0"/>
              <a:t>59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023441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Cliente não teve a instalação do residencial, confirmar se não tem multa e alinhar quando o cliente por algum motivo tivermos um problema na residencial, qual </a:t>
            </a:r>
            <a:r>
              <a:rPr lang="pt-BR" err="1"/>
              <a:t>sera</a:t>
            </a:r>
            <a:r>
              <a:rPr lang="pt-BR"/>
              <a:t> o fluxo? Voltar e fazer um novo aceite ? Como </a:t>
            </a:r>
            <a:r>
              <a:rPr lang="pt-BR" err="1"/>
              <a:t>sera</a:t>
            </a:r>
            <a:r>
              <a:rPr lang="pt-BR"/>
              <a:t> alinhado isso.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C5F7F4-0D9A-40FB-A266-49B940BDF81E}" type="slidenum">
              <a:rPr lang="pt-BR" smtClean="0"/>
              <a:t>61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803635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Auxilie o cliente na ligação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C5F7F4-0D9A-40FB-A266-49B940BDF81E}" type="slidenum">
              <a:rPr lang="pt-BR" smtClean="0"/>
              <a:t>69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64801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svg"/><Relationship Id="rId5" Type="http://schemas.openxmlformats.org/officeDocument/2006/relationships/image" Target="../media/image5.svg"/><Relationship Id="rId4" Type="http://schemas.openxmlformats.org/officeDocument/2006/relationships/image" Target="../media/image7.svg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1.svg"/><Relationship Id="rId4" Type="http://schemas.openxmlformats.org/officeDocument/2006/relationships/image" Target="../media/image5.sv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svg"/><Relationship Id="rId4" Type="http://schemas.openxmlformats.org/officeDocument/2006/relationships/image" Target="../media/image5.sv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red grid with white squares&#10;&#10;Description automatically generated">
            <a:extLst>
              <a:ext uri="{FF2B5EF4-FFF2-40B4-BE49-F238E27FC236}">
                <a16:creationId xmlns:a16="http://schemas.microsoft.com/office/drawing/2014/main" id="{00331422-49CC-83E0-EE67-0E8AA0CCE1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927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0284377-CC43-D277-B331-EDC8B4DBF72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031EF124-80B6-BF84-7EFA-474D877EB55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8630" y="6321683"/>
            <a:ext cx="657745" cy="237519"/>
          </a:xfrm>
          <a:prstGeom prst="rect">
            <a:avLst/>
          </a:prstGeom>
        </p:spPr>
      </p:pic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29789DC7-EDF6-131A-1B9C-330FE6FE86CE}"/>
              </a:ext>
            </a:extLst>
          </p:cNvPr>
          <p:cNvSpPr/>
          <p:nvPr userDrawn="1"/>
        </p:nvSpPr>
        <p:spPr>
          <a:xfrm>
            <a:off x="5237018" y="6118167"/>
            <a:ext cx="1720735" cy="648393"/>
          </a:xfrm>
          <a:prstGeom prst="roundRect">
            <a:avLst>
              <a:gd name="adj" fmla="val 50000"/>
            </a:avLst>
          </a:prstGeom>
          <a:solidFill>
            <a:srgbClr val="FFFFFF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D814984-E6FA-A637-19DA-F5FC421FF82B}"/>
              </a:ext>
            </a:extLst>
          </p:cNvPr>
          <p:cNvGrpSpPr/>
          <p:nvPr userDrawn="1"/>
        </p:nvGrpSpPr>
        <p:grpSpPr>
          <a:xfrm>
            <a:off x="5326755" y="6176356"/>
            <a:ext cx="532015" cy="532015"/>
            <a:chOff x="5326755" y="6176356"/>
            <a:chExt cx="532015" cy="532015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53D65F10-48F6-207C-8DD7-073AC4032A76}"/>
                </a:ext>
              </a:extLst>
            </p:cNvPr>
            <p:cNvSpPr/>
            <p:nvPr userDrawn="1"/>
          </p:nvSpPr>
          <p:spPr>
            <a:xfrm>
              <a:off x="5326755" y="6176356"/>
              <a:ext cx="532015" cy="532015"/>
            </a:xfrm>
            <a:prstGeom prst="ellipse">
              <a:avLst/>
            </a:prstGeom>
            <a:gradFill>
              <a:gsLst>
                <a:gs pos="0">
                  <a:srgbClr val="5B111C"/>
                </a:gs>
                <a:gs pos="100000">
                  <a:srgbClr val="380B14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48981A65-018A-A4D1-62A9-4B4D0A5B2A9A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5400000">
              <a:off x="5432078" y="6365126"/>
              <a:ext cx="243725" cy="144430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2CBBEF5-480B-5BAE-3714-F68BC2D520CB}"/>
              </a:ext>
            </a:extLst>
          </p:cNvPr>
          <p:cNvGrpSpPr/>
          <p:nvPr userDrawn="1"/>
        </p:nvGrpSpPr>
        <p:grpSpPr>
          <a:xfrm>
            <a:off x="6333230" y="6176356"/>
            <a:ext cx="532015" cy="532015"/>
            <a:chOff x="6333230" y="6176356"/>
            <a:chExt cx="532015" cy="532015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CB87F8FA-DD71-5864-2D91-B426EB781AC9}"/>
                </a:ext>
              </a:extLst>
            </p:cNvPr>
            <p:cNvSpPr/>
            <p:nvPr userDrawn="1"/>
          </p:nvSpPr>
          <p:spPr>
            <a:xfrm>
              <a:off x="6333230" y="6176356"/>
              <a:ext cx="532015" cy="532015"/>
            </a:xfrm>
            <a:prstGeom prst="ellipse">
              <a:avLst/>
            </a:prstGeom>
            <a:gradFill>
              <a:gsLst>
                <a:gs pos="0">
                  <a:srgbClr val="5B111C"/>
                </a:gs>
                <a:gs pos="100000">
                  <a:srgbClr val="380B14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6FDF4286-ED9C-84F2-7136-3829602ABC0B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16200000" flipH="1">
              <a:off x="6516197" y="6365128"/>
              <a:ext cx="243725" cy="144430"/>
            </a:xfrm>
            <a:prstGeom prst="rect">
              <a:avLst/>
            </a:prstGeom>
          </p:spPr>
        </p:pic>
      </p:grpSp>
      <p:pic>
        <p:nvPicPr>
          <p:cNvPr id="21" name="Graphic 20">
            <a:extLst>
              <a:ext uri="{FF2B5EF4-FFF2-40B4-BE49-F238E27FC236}">
                <a16:creationId xmlns:a16="http://schemas.microsoft.com/office/drawing/2014/main" id="{09E9676F-F3FA-3CA8-36CD-F55872910DB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749742" y="6326935"/>
            <a:ext cx="622800" cy="220811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BC078D5B-6DA9-3F7D-26B0-54A917E01CE6}"/>
              </a:ext>
            </a:extLst>
          </p:cNvPr>
          <p:cNvSpPr txBox="1"/>
          <p:nvPr userDrawn="1"/>
        </p:nvSpPr>
        <p:spPr>
          <a:xfrm>
            <a:off x="5057899" y="172509"/>
            <a:ext cx="20762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0" i="0" spc="50" baseline="0">
                <a:solidFill>
                  <a:schemeClr val="bg1"/>
                </a:solidFill>
                <a:latin typeface="AMX" pitchFamily="2" charset="77"/>
              </a:rPr>
              <a:t>[</a:t>
            </a:r>
            <a:r>
              <a:rPr lang="en-US" sz="1400" b="1" i="0" spc="50" baseline="0">
                <a:solidFill>
                  <a:schemeClr val="bg1"/>
                </a:solidFill>
                <a:latin typeface="AMX Black" pitchFamily="2" charset="77"/>
              </a:rPr>
              <a:t> SIV - CLARO MULTI</a:t>
            </a:r>
            <a:r>
              <a:rPr lang="en-US" sz="1400" b="0" i="0" spc="50" baseline="0">
                <a:solidFill>
                  <a:schemeClr val="bg1"/>
                </a:solidFill>
                <a:latin typeface="AMX" pitchFamily="2" charset="77"/>
              </a:rPr>
              <a:t>]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0B9BABB-9D9F-EB67-D7CE-1BC6C6868DD8}"/>
              </a:ext>
            </a:extLst>
          </p:cNvPr>
          <p:cNvSpPr/>
          <p:nvPr userDrawn="1"/>
        </p:nvSpPr>
        <p:spPr>
          <a:xfrm>
            <a:off x="4622800" y="437159"/>
            <a:ext cx="2946400" cy="45719"/>
          </a:xfrm>
          <a:prstGeom prst="rect">
            <a:avLst/>
          </a:prstGeom>
          <a:gradFill>
            <a:gsLst>
              <a:gs pos="0">
                <a:srgbClr val="380B14">
                  <a:alpha val="20000"/>
                </a:srgbClr>
              </a:gs>
              <a:gs pos="50000">
                <a:srgbClr val="4A0E18"/>
              </a:gs>
              <a:gs pos="100000">
                <a:srgbClr val="380B14">
                  <a:alpha val="20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" b="0" i="0" spc="200" baseline="0">
                <a:solidFill>
                  <a:schemeClr val="bg1"/>
                </a:solidFill>
                <a:latin typeface="AMX Medium" pitchFamily="2" charset="77"/>
              </a:rPr>
              <a:t>VAREJO | VENDEDOR</a:t>
            </a:r>
          </a:p>
        </p:txBody>
      </p:sp>
    </p:spTree>
    <p:extLst>
      <p:ext uri="{BB962C8B-B14F-4D97-AF65-F5344CB8AC3E}">
        <p14:creationId xmlns:p14="http://schemas.microsoft.com/office/powerpoint/2010/main" val="2458903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red grid with white squares&#10;&#10;Description automatically generated">
            <a:extLst>
              <a:ext uri="{FF2B5EF4-FFF2-40B4-BE49-F238E27FC236}">
                <a16:creationId xmlns:a16="http://schemas.microsoft.com/office/drawing/2014/main" id="{00331422-49CC-83E0-EE67-0E8AA0CCE1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146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white rectangular object with a gray border&#10;&#10;Description automatically generated with medium confidence">
            <a:extLst>
              <a:ext uri="{FF2B5EF4-FFF2-40B4-BE49-F238E27FC236}">
                <a16:creationId xmlns:a16="http://schemas.microsoft.com/office/drawing/2014/main" id="{7D61556E-1D4F-852F-39D5-93AED8788EC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7D5372C0-271B-4294-475C-DAB256C4FD7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8630" y="6321683"/>
            <a:ext cx="657745" cy="237519"/>
          </a:xfrm>
          <a:prstGeom prst="rect">
            <a:avLst/>
          </a:prstGeom>
        </p:spPr>
      </p:pic>
      <p:pic>
        <p:nvPicPr>
          <p:cNvPr id="14" name="Picture 13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BA0B0EA7-FC7C-4386-B5E3-DB85B65987A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49742" y="6329654"/>
            <a:ext cx="623628" cy="221577"/>
          </a:xfrm>
          <a:prstGeom prst="rect">
            <a:avLst/>
          </a:prstGeom>
        </p:spPr>
      </p:pic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B16C1D5D-CCE1-F3CA-7394-619544B231E3}"/>
              </a:ext>
            </a:extLst>
          </p:cNvPr>
          <p:cNvSpPr/>
          <p:nvPr userDrawn="1"/>
        </p:nvSpPr>
        <p:spPr>
          <a:xfrm>
            <a:off x="5237018" y="6118167"/>
            <a:ext cx="1720735" cy="648393"/>
          </a:xfrm>
          <a:prstGeom prst="roundRect">
            <a:avLst>
              <a:gd name="adj" fmla="val 50000"/>
            </a:avLst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B18D03B-C10C-A6CB-AF4E-F5A5774E5D9D}"/>
              </a:ext>
            </a:extLst>
          </p:cNvPr>
          <p:cNvGrpSpPr/>
          <p:nvPr userDrawn="1"/>
        </p:nvGrpSpPr>
        <p:grpSpPr>
          <a:xfrm>
            <a:off x="5326755" y="6176356"/>
            <a:ext cx="532015" cy="532015"/>
            <a:chOff x="5326755" y="6176356"/>
            <a:chExt cx="532015" cy="532015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661EA7DE-72AB-B0BF-D6C5-B0B37211CEF5}"/>
                </a:ext>
              </a:extLst>
            </p:cNvPr>
            <p:cNvSpPr/>
            <p:nvPr userDrawn="1"/>
          </p:nvSpPr>
          <p:spPr>
            <a:xfrm>
              <a:off x="5326755" y="6176356"/>
              <a:ext cx="532015" cy="532015"/>
            </a:xfrm>
            <a:prstGeom prst="ellipse">
              <a:avLst/>
            </a:prstGeom>
            <a:gradFill>
              <a:gsLst>
                <a:gs pos="0">
                  <a:srgbClr val="5B111C"/>
                </a:gs>
                <a:gs pos="100000">
                  <a:srgbClr val="380B14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7E6D5B17-D51E-DBF5-A3B0-97E956280323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5400000">
              <a:off x="5432078" y="6365126"/>
              <a:ext cx="243725" cy="144430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974B1A1-8F49-5FAA-BD4D-1A10A94BAC2C}"/>
              </a:ext>
            </a:extLst>
          </p:cNvPr>
          <p:cNvGrpSpPr/>
          <p:nvPr userDrawn="1"/>
        </p:nvGrpSpPr>
        <p:grpSpPr>
          <a:xfrm>
            <a:off x="6333230" y="6176356"/>
            <a:ext cx="532015" cy="532015"/>
            <a:chOff x="6333230" y="6176356"/>
            <a:chExt cx="532015" cy="532015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BA4A3F45-A04F-D62A-8CDB-DCB7AA102787}"/>
                </a:ext>
              </a:extLst>
            </p:cNvPr>
            <p:cNvSpPr/>
            <p:nvPr userDrawn="1"/>
          </p:nvSpPr>
          <p:spPr>
            <a:xfrm>
              <a:off x="6333230" y="6176356"/>
              <a:ext cx="532015" cy="532015"/>
            </a:xfrm>
            <a:prstGeom prst="ellipse">
              <a:avLst/>
            </a:prstGeom>
            <a:gradFill>
              <a:gsLst>
                <a:gs pos="0">
                  <a:srgbClr val="5B111C"/>
                </a:gs>
                <a:gs pos="100000">
                  <a:srgbClr val="380B14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Graphic 18">
              <a:extLst>
                <a:ext uri="{FF2B5EF4-FFF2-40B4-BE49-F238E27FC236}">
                  <a16:creationId xmlns:a16="http://schemas.microsoft.com/office/drawing/2014/main" id="{6E265380-D0B0-916D-BD4A-FE431D19A854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16200000" flipH="1">
              <a:off x="6516197" y="6365128"/>
              <a:ext cx="243725" cy="144430"/>
            </a:xfrm>
            <a:prstGeom prst="rect">
              <a:avLst/>
            </a:prstGeom>
          </p:spPr>
        </p:pic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BBE2A6E3-4AF2-E2D2-FA20-C481DF8E7D92}"/>
              </a:ext>
            </a:extLst>
          </p:cNvPr>
          <p:cNvSpPr txBox="1"/>
          <p:nvPr userDrawn="1"/>
        </p:nvSpPr>
        <p:spPr>
          <a:xfrm>
            <a:off x="4802217" y="172509"/>
            <a:ext cx="25875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0" i="0" spc="50" baseline="0">
                <a:solidFill>
                  <a:srgbClr val="380B14"/>
                </a:solidFill>
                <a:latin typeface="AMX" pitchFamily="2" charset="77"/>
              </a:rPr>
              <a:t>[</a:t>
            </a:r>
            <a:r>
              <a:rPr lang="en-US" sz="1400" b="1" i="0" spc="50" baseline="0">
                <a:solidFill>
                  <a:srgbClr val="380B14"/>
                </a:solidFill>
                <a:latin typeface="AMX Black" pitchFamily="2" charset="77"/>
              </a:rPr>
              <a:t> SIV E FLUXO BIOMETRIA </a:t>
            </a:r>
            <a:r>
              <a:rPr lang="en-US" sz="1400" b="0" i="0" spc="50" baseline="0">
                <a:solidFill>
                  <a:srgbClr val="380B14"/>
                </a:solidFill>
                <a:latin typeface="AMX" pitchFamily="2" charset="77"/>
              </a:rPr>
              <a:t>]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30D0CED-5BA7-9056-E288-7BC95A660C0E}"/>
              </a:ext>
            </a:extLst>
          </p:cNvPr>
          <p:cNvSpPr/>
          <p:nvPr userDrawn="1"/>
        </p:nvSpPr>
        <p:spPr>
          <a:xfrm>
            <a:off x="4622800" y="437159"/>
            <a:ext cx="2946400" cy="45719"/>
          </a:xfrm>
          <a:prstGeom prst="rect">
            <a:avLst/>
          </a:prstGeom>
          <a:gradFill>
            <a:gsLst>
              <a:gs pos="0">
                <a:srgbClr val="380B14">
                  <a:alpha val="20000"/>
                </a:srgbClr>
              </a:gs>
              <a:gs pos="50000">
                <a:srgbClr val="4A0E18"/>
              </a:gs>
              <a:gs pos="100000">
                <a:srgbClr val="380B14">
                  <a:alpha val="20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" b="0" i="0" spc="200" baseline="0">
                <a:solidFill>
                  <a:schemeClr val="bg1"/>
                </a:solidFill>
                <a:latin typeface="AMX Medium" pitchFamily="2" charset="77"/>
              </a:rPr>
              <a:t>VAREJO | VENDEDOR</a:t>
            </a:r>
          </a:p>
        </p:txBody>
      </p:sp>
    </p:spTree>
    <p:extLst>
      <p:ext uri="{BB962C8B-B14F-4D97-AF65-F5344CB8AC3E}">
        <p14:creationId xmlns:p14="http://schemas.microsoft.com/office/powerpoint/2010/main" val="1840012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0284377-CC43-D277-B331-EDC8B4DBF7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031EF124-80B6-BF84-7EFA-474D877EB55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8630" y="6321683"/>
            <a:ext cx="657745" cy="237519"/>
          </a:xfrm>
          <a:prstGeom prst="rect">
            <a:avLst/>
          </a:prstGeom>
        </p:spPr>
      </p:pic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29789DC7-EDF6-131A-1B9C-330FE6FE86CE}"/>
              </a:ext>
            </a:extLst>
          </p:cNvPr>
          <p:cNvSpPr/>
          <p:nvPr userDrawn="1"/>
        </p:nvSpPr>
        <p:spPr>
          <a:xfrm>
            <a:off x="5237018" y="6118167"/>
            <a:ext cx="1720735" cy="648393"/>
          </a:xfrm>
          <a:prstGeom prst="roundRect">
            <a:avLst>
              <a:gd name="adj" fmla="val 50000"/>
            </a:avLst>
          </a:prstGeom>
          <a:solidFill>
            <a:srgbClr val="FFFFFF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D814984-E6FA-A637-19DA-F5FC421FF82B}"/>
              </a:ext>
            </a:extLst>
          </p:cNvPr>
          <p:cNvGrpSpPr/>
          <p:nvPr userDrawn="1"/>
        </p:nvGrpSpPr>
        <p:grpSpPr>
          <a:xfrm>
            <a:off x="5326755" y="6176356"/>
            <a:ext cx="532015" cy="532015"/>
            <a:chOff x="5326755" y="6176356"/>
            <a:chExt cx="532015" cy="532015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53D65F10-48F6-207C-8DD7-073AC4032A76}"/>
                </a:ext>
              </a:extLst>
            </p:cNvPr>
            <p:cNvSpPr/>
            <p:nvPr userDrawn="1"/>
          </p:nvSpPr>
          <p:spPr>
            <a:xfrm>
              <a:off x="5326755" y="6176356"/>
              <a:ext cx="532015" cy="532015"/>
            </a:xfrm>
            <a:prstGeom prst="ellipse">
              <a:avLst/>
            </a:prstGeom>
            <a:gradFill>
              <a:gsLst>
                <a:gs pos="0">
                  <a:srgbClr val="5B111C"/>
                </a:gs>
                <a:gs pos="100000">
                  <a:srgbClr val="380B14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48981A65-018A-A4D1-62A9-4B4D0A5B2A9A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5400000">
              <a:off x="5432078" y="6365126"/>
              <a:ext cx="243725" cy="144430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2CBBEF5-480B-5BAE-3714-F68BC2D520CB}"/>
              </a:ext>
            </a:extLst>
          </p:cNvPr>
          <p:cNvGrpSpPr/>
          <p:nvPr userDrawn="1"/>
        </p:nvGrpSpPr>
        <p:grpSpPr>
          <a:xfrm>
            <a:off x="6333230" y="6176356"/>
            <a:ext cx="532015" cy="532015"/>
            <a:chOff x="6333230" y="6176356"/>
            <a:chExt cx="532015" cy="532015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CB87F8FA-DD71-5864-2D91-B426EB781AC9}"/>
                </a:ext>
              </a:extLst>
            </p:cNvPr>
            <p:cNvSpPr/>
            <p:nvPr userDrawn="1"/>
          </p:nvSpPr>
          <p:spPr>
            <a:xfrm>
              <a:off x="6333230" y="6176356"/>
              <a:ext cx="532015" cy="532015"/>
            </a:xfrm>
            <a:prstGeom prst="ellipse">
              <a:avLst/>
            </a:prstGeom>
            <a:gradFill>
              <a:gsLst>
                <a:gs pos="0">
                  <a:srgbClr val="5B111C"/>
                </a:gs>
                <a:gs pos="100000">
                  <a:srgbClr val="380B14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6FDF4286-ED9C-84F2-7136-3829602ABC0B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16200000" flipH="1">
              <a:off x="6516197" y="6365128"/>
              <a:ext cx="243725" cy="144430"/>
            </a:xfrm>
            <a:prstGeom prst="rect">
              <a:avLst/>
            </a:prstGeom>
          </p:spPr>
        </p:pic>
      </p:grpSp>
      <p:pic>
        <p:nvPicPr>
          <p:cNvPr id="21" name="Graphic 20">
            <a:extLst>
              <a:ext uri="{FF2B5EF4-FFF2-40B4-BE49-F238E27FC236}">
                <a16:creationId xmlns:a16="http://schemas.microsoft.com/office/drawing/2014/main" id="{09E9676F-F3FA-3CA8-36CD-F55872910DB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749742" y="6326935"/>
            <a:ext cx="622800" cy="220811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BC078D5B-6DA9-3F7D-26B0-54A917E01CE6}"/>
              </a:ext>
            </a:extLst>
          </p:cNvPr>
          <p:cNvSpPr txBox="1"/>
          <p:nvPr userDrawn="1"/>
        </p:nvSpPr>
        <p:spPr>
          <a:xfrm>
            <a:off x="4802216" y="172509"/>
            <a:ext cx="25875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0" i="0" spc="50" baseline="0">
                <a:solidFill>
                  <a:schemeClr val="bg1"/>
                </a:solidFill>
                <a:latin typeface="AMX" pitchFamily="2" charset="77"/>
              </a:rPr>
              <a:t>[</a:t>
            </a:r>
            <a:r>
              <a:rPr lang="en-US" sz="1400" b="1" i="0" spc="50" baseline="0">
                <a:solidFill>
                  <a:schemeClr val="bg1"/>
                </a:solidFill>
                <a:latin typeface="AMX Black" pitchFamily="2" charset="77"/>
              </a:rPr>
              <a:t> SIV E FLUXO BIOMETRIA </a:t>
            </a:r>
            <a:r>
              <a:rPr lang="en-US" sz="1400" b="0" i="0" spc="50" baseline="0">
                <a:solidFill>
                  <a:schemeClr val="bg1"/>
                </a:solidFill>
                <a:latin typeface="AMX" pitchFamily="2" charset="77"/>
              </a:rPr>
              <a:t>]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0B9BABB-9D9F-EB67-D7CE-1BC6C6868DD8}"/>
              </a:ext>
            </a:extLst>
          </p:cNvPr>
          <p:cNvSpPr/>
          <p:nvPr userDrawn="1"/>
        </p:nvSpPr>
        <p:spPr>
          <a:xfrm>
            <a:off x="4622800" y="437159"/>
            <a:ext cx="2946400" cy="45719"/>
          </a:xfrm>
          <a:prstGeom prst="rect">
            <a:avLst/>
          </a:prstGeom>
          <a:gradFill>
            <a:gsLst>
              <a:gs pos="0">
                <a:srgbClr val="380B14">
                  <a:alpha val="20000"/>
                </a:srgbClr>
              </a:gs>
              <a:gs pos="50000">
                <a:srgbClr val="4A0E18"/>
              </a:gs>
              <a:gs pos="100000">
                <a:srgbClr val="380B14">
                  <a:alpha val="20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" b="0" i="0" spc="200" baseline="0">
                <a:solidFill>
                  <a:schemeClr val="bg1"/>
                </a:solidFill>
                <a:latin typeface="AMX Medium" pitchFamily="2" charset="77"/>
              </a:rPr>
              <a:t>VAREJO | VENDEDOR</a:t>
            </a:r>
          </a:p>
        </p:txBody>
      </p:sp>
    </p:spTree>
    <p:extLst>
      <p:ext uri="{BB962C8B-B14F-4D97-AF65-F5344CB8AC3E}">
        <p14:creationId xmlns:p14="http://schemas.microsoft.com/office/powerpoint/2010/main" val="541423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white rectangular object with a gray border&#10;&#10;Description automatically generated with medium confidence">
            <a:extLst>
              <a:ext uri="{FF2B5EF4-FFF2-40B4-BE49-F238E27FC236}">
                <a16:creationId xmlns:a16="http://schemas.microsoft.com/office/drawing/2014/main" id="{7D61556E-1D4F-852F-39D5-93AED8788EC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7D5372C0-271B-4294-475C-DAB256C4FD7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8630" y="6321683"/>
            <a:ext cx="657745" cy="237519"/>
          </a:xfrm>
          <a:prstGeom prst="rect">
            <a:avLst/>
          </a:prstGeom>
        </p:spPr>
      </p:pic>
      <p:pic>
        <p:nvPicPr>
          <p:cNvPr id="14" name="Picture 13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BA0B0EA7-FC7C-4386-B5E3-DB85B65987A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49742" y="6329654"/>
            <a:ext cx="623628" cy="221577"/>
          </a:xfrm>
          <a:prstGeom prst="rect">
            <a:avLst/>
          </a:prstGeom>
        </p:spPr>
      </p:pic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B16C1D5D-CCE1-F3CA-7394-619544B231E3}"/>
              </a:ext>
            </a:extLst>
          </p:cNvPr>
          <p:cNvSpPr/>
          <p:nvPr userDrawn="1"/>
        </p:nvSpPr>
        <p:spPr>
          <a:xfrm>
            <a:off x="5237018" y="6118167"/>
            <a:ext cx="1720735" cy="648393"/>
          </a:xfrm>
          <a:prstGeom prst="roundRect">
            <a:avLst>
              <a:gd name="adj" fmla="val 50000"/>
            </a:avLst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B18D03B-C10C-A6CB-AF4E-F5A5774E5D9D}"/>
              </a:ext>
            </a:extLst>
          </p:cNvPr>
          <p:cNvGrpSpPr/>
          <p:nvPr userDrawn="1"/>
        </p:nvGrpSpPr>
        <p:grpSpPr>
          <a:xfrm>
            <a:off x="5326755" y="6176356"/>
            <a:ext cx="532015" cy="532015"/>
            <a:chOff x="5326755" y="6176356"/>
            <a:chExt cx="532015" cy="532015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661EA7DE-72AB-B0BF-D6C5-B0B37211CEF5}"/>
                </a:ext>
              </a:extLst>
            </p:cNvPr>
            <p:cNvSpPr/>
            <p:nvPr userDrawn="1"/>
          </p:nvSpPr>
          <p:spPr>
            <a:xfrm>
              <a:off x="5326755" y="6176356"/>
              <a:ext cx="532015" cy="532015"/>
            </a:xfrm>
            <a:prstGeom prst="ellipse">
              <a:avLst/>
            </a:prstGeom>
            <a:gradFill>
              <a:gsLst>
                <a:gs pos="0">
                  <a:srgbClr val="5B111C"/>
                </a:gs>
                <a:gs pos="100000">
                  <a:srgbClr val="380B14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7E6D5B17-D51E-DBF5-A3B0-97E956280323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5400000">
              <a:off x="5432078" y="6365126"/>
              <a:ext cx="243725" cy="144430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974B1A1-8F49-5FAA-BD4D-1A10A94BAC2C}"/>
              </a:ext>
            </a:extLst>
          </p:cNvPr>
          <p:cNvGrpSpPr/>
          <p:nvPr userDrawn="1"/>
        </p:nvGrpSpPr>
        <p:grpSpPr>
          <a:xfrm>
            <a:off x="6333230" y="6176356"/>
            <a:ext cx="532015" cy="532015"/>
            <a:chOff x="6333230" y="6176356"/>
            <a:chExt cx="532015" cy="532015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BA4A3F45-A04F-D62A-8CDB-DCB7AA102787}"/>
                </a:ext>
              </a:extLst>
            </p:cNvPr>
            <p:cNvSpPr/>
            <p:nvPr userDrawn="1"/>
          </p:nvSpPr>
          <p:spPr>
            <a:xfrm>
              <a:off x="6333230" y="6176356"/>
              <a:ext cx="532015" cy="532015"/>
            </a:xfrm>
            <a:prstGeom prst="ellipse">
              <a:avLst/>
            </a:prstGeom>
            <a:gradFill>
              <a:gsLst>
                <a:gs pos="0">
                  <a:srgbClr val="5B111C"/>
                </a:gs>
                <a:gs pos="100000">
                  <a:srgbClr val="380B14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Graphic 18">
              <a:extLst>
                <a:ext uri="{FF2B5EF4-FFF2-40B4-BE49-F238E27FC236}">
                  <a16:creationId xmlns:a16="http://schemas.microsoft.com/office/drawing/2014/main" id="{6E265380-D0B0-916D-BD4A-FE431D19A854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16200000" flipH="1">
              <a:off x="6516197" y="6365128"/>
              <a:ext cx="243725" cy="144430"/>
            </a:xfrm>
            <a:prstGeom prst="rect">
              <a:avLst/>
            </a:prstGeom>
          </p:spPr>
        </p:pic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BBE2A6E3-4AF2-E2D2-FA20-C481DF8E7D92}"/>
              </a:ext>
            </a:extLst>
          </p:cNvPr>
          <p:cNvSpPr txBox="1"/>
          <p:nvPr userDrawn="1"/>
        </p:nvSpPr>
        <p:spPr>
          <a:xfrm>
            <a:off x="5027443" y="172509"/>
            <a:ext cx="21371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0" i="0" spc="50" baseline="0">
                <a:solidFill>
                  <a:srgbClr val="380B14"/>
                </a:solidFill>
                <a:latin typeface="AMX" pitchFamily="2" charset="77"/>
              </a:rPr>
              <a:t>[</a:t>
            </a:r>
            <a:r>
              <a:rPr lang="en-US" sz="1400" b="1" i="0" spc="50" baseline="0">
                <a:solidFill>
                  <a:srgbClr val="380B14"/>
                </a:solidFill>
                <a:latin typeface="AMX Black" pitchFamily="2" charset="77"/>
              </a:rPr>
              <a:t> SIV – CLARO MULTI</a:t>
            </a:r>
            <a:r>
              <a:rPr lang="en-US" sz="1400" b="0" i="0" spc="50" baseline="0">
                <a:solidFill>
                  <a:srgbClr val="380B14"/>
                </a:solidFill>
                <a:latin typeface="AMX" pitchFamily="2" charset="77"/>
              </a:rPr>
              <a:t>]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30D0CED-5BA7-9056-E288-7BC95A660C0E}"/>
              </a:ext>
            </a:extLst>
          </p:cNvPr>
          <p:cNvSpPr/>
          <p:nvPr userDrawn="1"/>
        </p:nvSpPr>
        <p:spPr>
          <a:xfrm>
            <a:off x="4622800" y="437159"/>
            <a:ext cx="2946400" cy="45719"/>
          </a:xfrm>
          <a:prstGeom prst="rect">
            <a:avLst/>
          </a:prstGeom>
          <a:gradFill>
            <a:gsLst>
              <a:gs pos="0">
                <a:srgbClr val="380B14">
                  <a:alpha val="20000"/>
                </a:srgbClr>
              </a:gs>
              <a:gs pos="50000">
                <a:srgbClr val="4A0E18"/>
              </a:gs>
              <a:gs pos="100000">
                <a:srgbClr val="380B14">
                  <a:alpha val="20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" b="0" i="0" spc="200" baseline="0">
                <a:solidFill>
                  <a:schemeClr val="bg1"/>
                </a:solidFill>
                <a:latin typeface="AMX Medium" pitchFamily="2" charset="77"/>
              </a:rPr>
              <a:t>VAREJO | VENDEDOR</a:t>
            </a:r>
          </a:p>
        </p:txBody>
      </p:sp>
    </p:spTree>
    <p:extLst>
      <p:ext uri="{BB962C8B-B14F-4D97-AF65-F5344CB8AC3E}">
        <p14:creationId xmlns:p14="http://schemas.microsoft.com/office/powerpoint/2010/main" val="2155886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0284377-CC43-D277-B331-EDC8B4DBF7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031EF124-80B6-BF84-7EFA-474D877EB55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8630" y="6321683"/>
            <a:ext cx="657745" cy="237519"/>
          </a:xfrm>
          <a:prstGeom prst="rect">
            <a:avLst/>
          </a:prstGeom>
        </p:spPr>
      </p:pic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29789DC7-EDF6-131A-1B9C-330FE6FE86CE}"/>
              </a:ext>
            </a:extLst>
          </p:cNvPr>
          <p:cNvSpPr/>
          <p:nvPr userDrawn="1"/>
        </p:nvSpPr>
        <p:spPr>
          <a:xfrm>
            <a:off x="5237018" y="6118167"/>
            <a:ext cx="1720735" cy="648393"/>
          </a:xfrm>
          <a:prstGeom prst="roundRect">
            <a:avLst>
              <a:gd name="adj" fmla="val 50000"/>
            </a:avLst>
          </a:prstGeom>
          <a:solidFill>
            <a:srgbClr val="FFFFFF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D814984-E6FA-A637-19DA-F5FC421FF82B}"/>
              </a:ext>
            </a:extLst>
          </p:cNvPr>
          <p:cNvGrpSpPr/>
          <p:nvPr userDrawn="1"/>
        </p:nvGrpSpPr>
        <p:grpSpPr>
          <a:xfrm>
            <a:off x="5326755" y="6176356"/>
            <a:ext cx="532015" cy="532015"/>
            <a:chOff x="5326755" y="6176356"/>
            <a:chExt cx="532015" cy="532015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53D65F10-48F6-207C-8DD7-073AC4032A76}"/>
                </a:ext>
              </a:extLst>
            </p:cNvPr>
            <p:cNvSpPr/>
            <p:nvPr userDrawn="1"/>
          </p:nvSpPr>
          <p:spPr>
            <a:xfrm>
              <a:off x="5326755" y="6176356"/>
              <a:ext cx="532015" cy="532015"/>
            </a:xfrm>
            <a:prstGeom prst="ellipse">
              <a:avLst/>
            </a:prstGeom>
            <a:gradFill>
              <a:gsLst>
                <a:gs pos="0">
                  <a:srgbClr val="5B111C"/>
                </a:gs>
                <a:gs pos="100000">
                  <a:srgbClr val="380B14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48981A65-018A-A4D1-62A9-4B4D0A5B2A9A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5400000">
              <a:off x="5432078" y="6365126"/>
              <a:ext cx="243725" cy="144430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2CBBEF5-480B-5BAE-3714-F68BC2D520CB}"/>
              </a:ext>
            </a:extLst>
          </p:cNvPr>
          <p:cNvGrpSpPr/>
          <p:nvPr userDrawn="1"/>
        </p:nvGrpSpPr>
        <p:grpSpPr>
          <a:xfrm>
            <a:off x="6333230" y="6176356"/>
            <a:ext cx="532015" cy="532015"/>
            <a:chOff x="6333230" y="6176356"/>
            <a:chExt cx="532015" cy="532015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CB87F8FA-DD71-5864-2D91-B426EB781AC9}"/>
                </a:ext>
              </a:extLst>
            </p:cNvPr>
            <p:cNvSpPr/>
            <p:nvPr userDrawn="1"/>
          </p:nvSpPr>
          <p:spPr>
            <a:xfrm>
              <a:off x="6333230" y="6176356"/>
              <a:ext cx="532015" cy="532015"/>
            </a:xfrm>
            <a:prstGeom prst="ellipse">
              <a:avLst/>
            </a:prstGeom>
            <a:gradFill>
              <a:gsLst>
                <a:gs pos="0">
                  <a:srgbClr val="5B111C"/>
                </a:gs>
                <a:gs pos="100000">
                  <a:srgbClr val="380B14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6FDF4286-ED9C-84F2-7136-3829602ABC0B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16200000" flipH="1">
              <a:off x="6516197" y="6365128"/>
              <a:ext cx="243725" cy="144430"/>
            </a:xfrm>
            <a:prstGeom prst="rect">
              <a:avLst/>
            </a:prstGeom>
          </p:spPr>
        </p:pic>
      </p:grpSp>
      <p:pic>
        <p:nvPicPr>
          <p:cNvPr id="21" name="Graphic 20">
            <a:extLst>
              <a:ext uri="{FF2B5EF4-FFF2-40B4-BE49-F238E27FC236}">
                <a16:creationId xmlns:a16="http://schemas.microsoft.com/office/drawing/2014/main" id="{09E9676F-F3FA-3CA8-36CD-F55872910DB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749742" y="6326935"/>
            <a:ext cx="622800" cy="220811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BC078D5B-6DA9-3F7D-26B0-54A917E01CE6}"/>
              </a:ext>
            </a:extLst>
          </p:cNvPr>
          <p:cNvSpPr txBox="1"/>
          <p:nvPr userDrawn="1"/>
        </p:nvSpPr>
        <p:spPr>
          <a:xfrm>
            <a:off x="5057901" y="172509"/>
            <a:ext cx="20762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0" i="0" spc="50" baseline="0">
                <a:solidFill>
                  <a:schemeClr val="bg1"/>
                </a:solidFill>
                <a:latin typeface="AMX" pitchFamily="2" charset="77"/>
              </a:rPr>
              <a:t>[</a:t>
            </a:r>
            <a:r>
              <a:rPr lang="en-US" sz="1400" b="1" i="0" spc="50" baseline="0">
                <a:solidFill>
                  <a:schemeClr val="bg1"/>
                </a:solidFill>
                <a:latin typeface="AMX Black" pitchFamily="2" charset="77"/>
              </a:rPr>
              <a:t> SIV – CLARO MULTI</a:t>
            </a:r>
            <a:r>
              <a:rPr lang="en-US" sz="1400" b="0" i="0" spc="50" baseline="0">
                <a:solidFill>
                  <a:schemeClr val="bg1"/>
                </a:solidFill>
                <a:latin typeface="AMX" pitchFamily="2" charset="77"/>
              </a:rPr>
              <a:t>]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0B9BABB-9D9F-EB67-D7CE-1BC6C6868DD8}"/>
              </a:ext>
            </a:extLst>
          </p:cNvPr>
          <p:cNvSpPr/>
          <p:nvPr userDrawn="1"/>
        </p:nvSpPr>
        <p:spPr>
          <a:xfrm>
            <a:off x="4622800" y="437159"/>
            <a:ext cx="2946400" cy="45719"/>
          </a:xfrm>
          <a:prstGeom prst="rect">
            <a:avLst/>
          </a:prstGeom>
          <a:gradFill>
            <a:gsLst>
              <a:gs pos="0">
                <a:srgbClr val="380B14">
                  <a:alpha val="20000"/>
                </a:srgbClr>
              </a:gs>
              <a:gs pos="50000">
                <a:srgbClr val="4A0E18"/>
              </a:gs>
              <a:gs pos="100000">
                <a:srgbClr val="380B14">
                  <a:alpha val="20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" b="0" i="0" spc="200" baseline="0">
                <a:solidFill>
                  <a:schemeClr val="bg1"/>
                </a:solidFill>
                <a:latin typeface="AMX Medium" pitchFamily="2" charset="77"/>
              </a:rPr>
              <a:t>VAREJO | VENDEDOR</a:t>
            </a:r>
          </a:p>
        </p:txBody>
      </p:sp>
    </p:spTree>
    <p:extLst>
      <p:ext uri="{BB962C8B-B14F-4D97-AF65-F5344CB8AC3E}">
        <p14:creationId xmlns:p14="http://schemas.microsoft.com/office/powerpoint/2010/main" val="3549450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517" y="0"/>
            <a:ext cx="12164905" cy="685800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160" b="0" i="0">
                <a:solidFill>
                  <a:schemeClr val="bg1"/>
                </a:solidFill>
                <a:latin typeface="Corbel"/>
                <a:cs typeface="Corbe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080" b="1" i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pPr marL="15240">
              <a:spcBef>
                <a:spcPts val="174"/>
              </a:spcBef>
            </a:pPr>
            <a:r>
              <a:rPr lang="pt-BR" b="0" spc="-48">
                <a:latin typeface="Lucida Sans Unicode"/>
                <a:cs typeface="Lucida Sans Unicode"/>
              </a:rPr>
              <a:t>ACEITE</a:t>
            </a:r>
            <a:r>
              <a:rPr lang="pt-BR" b="0" spc="-66">
                <a:latin typeface="Lucida Sans Unicode"/>
                <a:cs typeface="Lucida Sans Unicode"/>
              </a:rPr>
              <a:t> </a:t>
            </a:r>
            <a:r>
              <a:rPr lang="pt-BR" b="0" spc="-54">
                <a:latin typeface="Lucida Sans Unicode"/>
                <a:cs typeface="Lucida Sans Unicode"/>
              </a:rPr>
              <a:t>ELETRÔNICO</a:t>
            </a:r>
            <a:r>
              <a:rPr lang="pt-BR" b="0" spc="-60">
                <a:latin typeface="Lucida Sans Unicode"/>
                <a:cs typeface="Lucida Sans Unicode"/>
              </a:rPr>
              <a:t> </a:t>
            </a:r>
            <a:r>
              <a:rPr lang="pt-BR" b="0">
                <a:latin typeface="Lucida Sans Unicode"/>
                <a:cs typeface="Lucida Sans Unicode"/>
              </a:rPr>
              <a:t>|</a:t>
            </a:r>
            <a:r>
              <a:rPr lang="pt-BR" b="0" spc="282">
                <a:latin typeface="Lucida Sans Unicode"/>
                <a:cs typeface="Lucida Sans Unicode"/>
              </a:rPr>
              <a:t> </a:t>
            </a:r>
            <a:r>
              <a:rPr lang="pt-BR" spc="-30">
                <a:latin typeface="Arial"/>
                <a:cs typeface="Arial"/>
              </a:rPr>
              <a:t>MANUAL </a:t>
            </a:r>
            <a:r>
              <a:rPr lang="pt-BR" spc="-48">
                <a:latin typeface="Arial"/>
                <a:cs typeface="Arial"/>
              </a:rPr>
              <a:t>PARA</a:t>
            </a:r>
            <a:r>
              <a:rPr lang="pt-BR" spc="-30">
                <a:latin typeface="Arial"/>
                <a:cs typeface="Arial"/>
              </a:rPr>
              <a:t> </a:t>
            </a:r>
            <a:r>
              <a:rPr lang="pt-BR" spc="-36">
                <a:latin typeface="Arial"/>
                <a:cs typeface="Arial"/>
              </a:rPr>
              <a:t>CADASTRAR </a:t>
            </a:r>
            <a:r>
              <a:rPr lang="pt-BR" spc="-24">
                <a:latin typeface="Arial"/>
                <a:cs typeface="Arial"/>
              </a:rPr>
              <a:t>VENDA</a:t>
            </a:r>
            <a:r>
              <a:rPr lang="pt-BR" spc="-36">
                <a:latin typeface="Arial"/>
                <a:cs typeface="Arial"/>
              </a:rPr>
              <a:t> RESIDENCIAL</a:t>
            </a:r>
            <a:endParaRPr lang="pt-BR" spc="-36" dirty="0">
              <a:latin typeface="Arial"/>
              <a:cs typeface="Arial"/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5/5/2026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690649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080" b="1" i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pPr marL="15240">
              <a:spcBef>
                <a:spcPts val="174"/>
              </a:spcBef>
            </a:pPr>
            <a:r>
              <a:rPr lang="pt-BR" b="0" spc="-48">
                <a:latin typeface="Lucida Sans Unicode"/>
                <a:cs typeface="Lucida Sans Unicode"/>
              </a:rPr>
              <a:t>ACEITE</a:t>
            </a:r>
            <a:r>
              <a:rPr lang="pt-BR" b="0" spc="-66">
                <a:latin typeface="Lucida Sans Unicode"/>
                <a:cs typeface="Lucida Sans Unicode"/>
              </a:rPr>
              <a:t> </a:t>
            </a:r>
            <a:r>
              <a:rPr lang="pt-BR" b="0" spc="-54">
                <a:latin typeface="Lucida Sans Unicode"/>
                <a:cs typeface="Lucida Sans Unicode"/>
              </a:rPr>
              <a:t>ELETRÔNICO</a:t>
            </a:r>
            <a:r>
              <a:rPr lang="pt-BR" b="0" spc="-60">
                <a:latin typeface="Lucida Sans Unicode"/>
                <a:cs typeface="Lucida Sans Unicode"/>
              </a:rPr>
              <a:t> </a:t>
            </a:r>
            <a:r>
              <a:rPr lang="pt-BR" b="0">
                <a:latin typeface="Lucida Sans Unicode"/>
                <a:cs typeface="Lucida Sans Unicode"/>
              </a:rPr>
              <a:t>|</a:t>
            </a:r>
            <a:r>
              <a:rPr lang="pt-BR" b="0" spc="282">
                <a:latin typeface="Lucida Sans Unicode"/>
                <a:cs typeface="Lucida Sans Unicode"/>
              </a:rPr>
              <a:t> </a:t>
            </a:r>
            <a:r>
              <a:rPr lang="pt-BR" spc="-30">
                <a:latin typeface="Arial"/>
                <a:cs typeface="Arial"/>
              </a:rPr>
              <a:t>MANUAL </a:t>
            </a:r>
            <a:r>
              <a:rPr lang="pt-BR" spc="-48">
                <a:latin typeface="Arial"/>
                <a:cs typeface="Arial"/>
              </a:rPr>
              <a:t>PARA</a:t>
            </a:r>
            <a:r>
              <a:rPr lang="pt-BR" spc="-30">
                <a:latin typeface="Arial"/>
                <a:cs typeface="Arial"/>
              </a:rPr>
              <a:t> </a:t>
            </a:r>
            <a:r>
              <a:rPr lang="pt-BR" spc="-36">
                <a:latin typeface="Arial"/>
                <a:cs typeface="Arial"/>
              </a:rPr>
              <a:t>CADASTRAR </a:t>
            </a:r>
            <a:r>
              <a:rPr lang="pt-BR" spc="-24">
                <a:latin typeface="Arial"/>
                <a:cs typeface="Arial"/>
              </a:rPr>
              <a:t>VENDA</a:t>
            </a:r>
            <a:r>
              <a:rPr lang="pt-BR" spc="-36">
                <a:latin typeface="Arial"/>
                <a:cs typeface="Arial"/>
              </a:rPr>
              <a:t> RESIDENCIAL</a:t>
            </a:r>
            <a:endParaRPr lang="pt-BR" spc="-36" dirty="0">
              <a:latin typeface="Arial"/>
              <a:cs typeface="Arial"/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5/5/2026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577831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160" b="0" i="0">
                <a:solidFill>
                  <a:schemeClr val="bg1"/>
                </a:solidFill>
                <a:latin typeface="Corbel"/>
                <a:cs typeface="Corbe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160" b="0" i="0">
                <a:solidFill>
                  <a:srgbClr val="C00000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080" b="1" i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pPr marL="15240">
              <a:spcBef>
                <a:spcPts val="174"/>
              </a:spcBef>
            </a:pPr>
            <a:r>
              <a:rPr lang="pt-BR" b="0" spc="-48">
                <a:latin typeface="Lucida Sans Unicode"/>
                <a:cs typeface="Lucida Sans Unicode"/>
              </a:rPr>
              <a:t>ACEITE</a:t>
            </a:r>
            <a:r>
              <a:rPr lang="pt-BR" b="0" spc="-66">
                <a:latin typeface="Lucida Sans Unicode"/>
                <a:cs typeface="Lucida Sans Unicode"/>
              </a:rPr>
              <a:t> </a:t>
            </a:r>
            <a:r>
              <a:rPr lang="pt-BR" b="0" spc="-54">
                <a:latin typeface="Lucida Sans Unicode"/>
                <a:cs typeface="Lucida Sans Unicode"/>
              </a:rPr>
              <a:t>ELETRÔNICO</a:t>
            </a:r>
            <a:r>
              <a:rPr lang="pt-BR" b="0" spc="-60">
                <a:latin typeface="Lucida Sans Unicode"/>
                <a:cs typeface="Lucida Sans Unicode"/>
              </a:rPr>
              <a:t> </a:t>
            </a:r>
            <a:r>
              <a:rPr lang="pt-BR" b="0">
                <a:latin typeface="Lucida Sans Unicode"/>
                <a:cs typeface="Lucida Sans Unicode"/>
              </a:rPr>
              <a:t>|</a:t>
            </a:r>
            <a:r>
              <a:rPr lang="pt-BR" b="0" spc="282">
                <a:latin typeface="Lucida Sans Unicode"/>
                <a:cs typeface="Lucida Sans Unicode"/>
              </a:rPr>
              <a:t> </a:t>
            </a:r>
            <a:r>
              <a:rPr lang="pt-BR" spc="-30">
                <a:latin typeface="Arial"/>
                <a:cs typeface="Arial"/>
              </a:rPr>
              <a:t>MANUAL </a:t>
            </a:r>
            <a:r>
              <a:rPr lang="pt-BR" spc="-48">
                <a:latin typeface="Arial"/>
                <a:cs typeface="Arial"/>
              </a:rPr>
              <a:t>PARA</a:t>
            </a:r>
            <a:r>
              <a:rPr lang="pt-BR" spc="-30">
                <a:latin typeface="Arial"/>
                <a:cs typeface="Arial"/>
              </a:rPr>
              <a:t> </a:t>
            </a:r>
            <a:r>
              <a:rPr lang="pt-BR" spc="-36">
                <a:latin typeface="Arial"/>
                <a:cs typeface="Arial"/>
              </a:rPr>
              <a:t>CADASTRAR </a:t>
            </a:r>
            <a:r>
              <a:rPr lang="pt-BR" spc="-24">
                <a:latin typeface="Arial"/>
                <a:cs typeface="Arial"/>
              </a:rPr>
              <a:t>VENDA</a:t>
            </a:r>
            <a:r>
              <a:rPr lang="pt-BR" spc="-36">
                <a:latin typeface="Arial"/>
                <a:cs typeface="Arial"/>
              </a:rPr>
              <a:t> RESIDENCIAL</a:t>
            </a:r>
            <a:endParaRPr lang="pt-BR" spc="-36" dirty="0">
              <a:latin typeface="Arial"/>
              <a:cs typeface="Arial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5/5/2026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96081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517" y="0"/>
            <a:ext cx="12164905" cy="685800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357918" y="3175255"/>
            <a:ext cx="5570220" cy="2991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160" b="0" i="0">
                <a:solidFill>
                  <a:schemeClr val="bg1"/>
                </a:solidFill>
                <a:latin typeface="Corbel"/>
                <a:cs typeface="Corbe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2991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160" b="0" i="0">
                <a:solidFill>
                  <a:srgbClr val="C00000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080" b="1" i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pPr marL="15240">
              <a:spcBef>
                <a:spcPts val="174"/>
              </a:spcBef>
            </a:pPr>
            <a:r>
              <a:rPr lang="pt-BR" b="0" spc="-48">
                <a:latin typeface="Lucida Sans Unicode"/>
                <a:cs typeface="Lucida Sans Unicode"/>
              </a:rPr>
              <a:t>ACEITE</a:t>
            </a:r>
            <a:r>
              <a:rPr lang="pt-BR" b="0" spc="-66">
                <a:latin typeface="Lucida Sans Unicode"/>
                <a:cs typeface="Lucida Sans Unicode"/>
              </a:rPr>
              <a:t> </a:t>
            </a:r>
            <a:r>
              <a:rPr lang="pt-BR" b="0" spc="-54">
                <a:latin typeface="Lucida Sans Unicode"/>
                <a:cs typeface="Lucida Sans Unicode"/>
              </a:rPr>
              <a:t>ELETRÔNICO</a:t>
            </a:r>
            <a:r>
              <a:rPr lang="pt-BR" b="0" spc="-60">
                <a:latin typeface="Lucida Sans Unicode"/>
                <a:cs typeface="Lucida Sans Unicode"/>
              </a:rPr>
              <a:t> </a:t>
            </a:r>
            <a:r>
              <a:rPr lang="pt-BR" b="0">
                <a:latin typeface="Lucida Sans Unicode"/>
                <a:cs typeface="Lucida Sans Unicode"/>
              </a:rPr>
              <a:t>|</a:t>
            </a:r>
            <a:r>
              <a:rPr lang="pt-BR" b="0" spc="282">
                <a:latin typeface="Lucida Sans Unicode"/>
                <a:cs typeface="Lucida Sans Unicode"/>
              </a:rPr>
              <a:t> </a:t>
            </a:r>
            <a:r>
              <a:rPr lang="pt-BR" spc="-30">
                <a:latin typeface="Arial"/>
                <a:cs typeface="Arial"/>
              </a:rPr>
              <a:t>MANUAL </a:t>
            </a:r>
            <a:r>
              <a:rPr lang="pt-BR" spc="-48">
                <a:latin typeface="Arial"/>
                <a:cs typeface="Arial"/>
              </a:rPr>
              <a:t>PARA</a:t>
            </a:r>
            <a:r>
              <a:rPr lang="pt-BR" spc="-30">
                <a:latin typeface="Arial"/>
                <a:cs typeface="Arial"/>
              </a:rPr>
              <a:t> </a:t>
            </a:r>
            <a:r>
              <a:rPr lang="pt-BR" spc="-36">
                <a:latin typeface="Arial"/>
                <a:cs typeface="Arial"/>
              </a:rPr>
              <a:t>CADASTRAR </a:t>
            </a:r>
            <a:r>
              <a:rPr lang="pt-BR" spc="-24">
                <a:latin typeface="Arial"/>
                <a:cs typeface="Arial"/>
              </a:rPr>
              <a:t>VENDA</a:t>
            </a:r>
            <a:r>
              <a:rPr lang="pt-BR" spc="-36">
                <a:latin typeface="Arial"/>
                <a:cs typeface="Arial"/>
              </a:rPr>
              <a:t> RESIDENCIAL</a:t>
            </a:r>
            <a:endParaRPr lang="pt-BR" spc="-36" dirty="0">
              <a:latin typeface="Arial"/>
              <a:cs typeface="Arial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5/5/2026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75494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red grid with white squares&#10;&#10;Description automatically generated">
            <a:extLst>
              <a:ext uri="{FF2B5EF4-FFF2-40B4-BE49-F238E27FC236}">
                <a16:creationId xmlns:a16="http://schemas.microsoft.com/office/drawing/2014/main" id="{00331422-49CC-83E0-EE67-0E8AA0CCE1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22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white rectangular object with a gray border&#10;&#10;Description automatically generated with medium confidence">
            <a:extLst>
              <a:ext uri="{FF2B5EF4-FFF2-40B4-BE49-F238E27FC236}">
                <a16:creationId xmlns:a16="http://schemas.microsoft.com/office/drawing/2014/main" id="{7D61556E-1D4F-852F-39D5-93AED8788EC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7D5372C0-271B-4294-475C-DAB256C4FD7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8630" y="6321683"/>
            <a:ext cx="657745" cy="237519"/>
          </a:xfrm>
          <a:prstGeom prst="rect">
            <a:avLst/>
          </a:prstGeom>
        </p:spPr>
      </p:pic>
      <p:pic>
        <p:nvPicPr>
          <p:cNvPr id="14" name="Picture 13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BA0B0EA7-FC7C-4386-B5E3-DB85B65987A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49742" y="6329654"/>
            <a:ext cx="623628" cy="221577"/>
          </a:xfrm>
          <a:prstGeom prst="rect">
            <a:avLst/>
          </a:prstGeom>
        </p:spPr>
      </p:pic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B16C1D5D-CCE1-F3CA-7394-619544B231E3}"/>
              </a:ext>
            </a:extLst>
          </p:cNvPr>
          <p:cNvSpPr/>
          <p:nvPr userDrawn="1"/>
        </p:nvSpPr>
        <p:spPr>
          <a:xfrm>
            <a:off x="5237018" y="6118167"/>
            <a:ext cx="1720735" cy="648393"/>
          </a:xfrm>
          <a:prstGeom prst="roundRect">
            <a:avLst>
              <a:gd name="adj" fmla="val 50000"/>
            </a:avLst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B18D03B-C10C-A6CB-AF4E-F5A5774E5D9D}"/>
              </a:ext>
            </a:extLst>
          </p:cNvPr>
          <p:cNvGrpSpPr/>
          <p:nvPr userDrawn="1"/>
        </p:nvGrpSpPr>
        <p:grpSpPr>
          <a:xfrm>
            <a:off x="5326755" y="6176356"/>
            <a:ext cx="532015" cy="532015"/>
            <a:chOff x="5326755" y="6176356"/>
            <a:chExt cx="532015" cy="532015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661EA7DE-72AB-B0BF-D6C5-B0B37211CEF5}"/>
                </a:ext>
              </a:extLst>
            </p:cNvPr>
            <p:cNvSpPr/>
            <p:nvPr userDrawn="1"/>
          </p:nvSpPr>
          <p:spPr>
            <a:xfrm>
              <a:off x="5326755" y="6176356"/>
              <a:ext cx="532015" cy="532015"/>
            </a:xfrm>
            <a:prstGeom prst="ellipse">
              <a:avLst/>
            </a:prstGeom>
            <a:gradFill>
              <a:gsLst>
                <a:gs pos="0">
                  <a:srgbClr val="5B111C"/>
                </a:gs>
                <a:gs pos="100000">
                  <a:srgbClr val="380B14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7E6D5B17-D51E-DBF5-A3B0-97E956280323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5400000">
              <a:off x="5432078" y="6365126"/>
              <a:ext cx="243725" cy="144430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974B1A1-8F49-5FAA-BD4D-1A10A94BAC2C}"/>
              </a:ext>
            </a:extLst>
          </p:cNvPr>
          <p:cNvGrpSpPr/>
          <p:nvPr userDrawn="1"/>
        </p:nvGrpSpPr>
        <p:grpSpPr>
          <a:xfrm>
            <a:off x="6333230" y="6176356"/>
            <a:ext cx="532015" cy="532015"/>
            <a:chOff x="6333230" y="6176356"/>
            <a:chExt cx="532015" cy="532015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BA4A3F45-A04F-D62A-8CDB-DCB7AA102787}"/>
                </a:ext>
              </a:extLst>
            </p:cNvPr>
            <p:cNvSpPr/>
            <p:nvPr userDrawn="1"/>
          </p:nvSpPr>
          <p:spPr>
            <a:xfrm>
              <a:off x="6333230" y="6176356"/>
              <a:ext cx="532015" cy="532015"/>
            </a:xfrm>
            <a:prstGeom prst="ellipse">
              <a:avLst/>
            </a:prstGeom>
            <a:gradFill>
              <a:gsLst>
                <a:gs pos="0">
                  <a:srgbClr val="5B111C"/>
                </a:gs>
                <a:gs pos="100000">
                  <a:srgbClr val="380B14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Graphic 18">
              <a:extLst>
                <a:ext uri="{FF2B5EF4-FFF2-40B4-BE49-F238E27FC236}">
                  <a16:creationId xmlns:a16="http://schemas.microsoft.com/office/drawing/2014/main" id="{6E265380-D0B0-916D-BD4A-FE431D19A854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16200000" flipH="1">
              <a:off x="6516197" y="6365128"/>
              <a:ext cx="243725" cy="144430"/>
            </a:xfrm>
            <a:prstGeom prst="rect">
              <a:avLst/>
            </a:prstGeom>
          </p:spPr>
        </p:pic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BBE2A6E3-4AF2-E2D2-FA20-C481DF8E7D92}"/>
              </a:ext>
            </a:extLst>
          </p:cNvPr>
          <p:cNvSpPr txBox="1"/>
          <p:nvPr userDrawn="1"/>
        </p:nvSpPr>
        <p:spPr>
          <a:xfrm>
            <a:off x="5057901" y="172509"/>
            <a:ext cx="20762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0" i="0" spc="50" baseline="0">
                <a:solidFill>
                  <a:srgbClr val="380B14"/>
                </a:solidFill>
                <a:latin typeface="AMX" pitchFamily="2" charset="77"/>
              </a:rPr>
              <a:t>[</a:t>
            </a:r>
            <a:r>
              <a:rPr lang="en-US" sz="1400" b="1" i="0" spc="50" baseline="0">
                <a:solidFill>
                  <a:srgbClr val="380B14"/>
                </a:solidFill>
                <a:latin typeface="AMX Black" pitchFamily="2" charset="77"/>
              </a:rPr>
              <a:t> SIV - CLARO MULTI</a:t>
            </a:r>
            <a:r>
              <a:rPr lang="en-US" sz="1400" b="0" i="0" spc="50" baseline="0">
                <a:solidFill>
                  <a:srgbClr val="380B14"/>
                </a:solidFill>
                <a:latin typeface="AMX" pitchFamily="2" charset="77"/>
              </a:rPr>
              <a:t>]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30D0CED-5BA7-9056-E288-7BC95A660C0E}"/>
              </a:ext>
            </a:extLst>
          </p:cNvPr>
          <p:cNvSpPr/>
          <p:nvPr userDrawn="1"/>
        </p:nvSpPr>
        <p:spPr>
          <a:xfrm>
            <a:off x="4622800" y="437159"/>
            <a:ext cx="2946400" cy="45719"/>
          </a:xfrm>
          <a:prstGeom prst="rect">
            <a:avLst/>
          </a:prstGeom>
          <a:gradFill>
            <a:gsLst>
              <a:gs pos="0">
                <a:srgbClr val="380B14">
                  <a:alpha val="20000"/>
                </a:srgbClr>
              </a:gs>
              <a:gs pos="50000">
                <a:srgbClr val="4A0E18"/>
              </a:gs>
              <a:gs pos="100000">
                <a:srgbClr val="380B14">
                  <a:alpha val="20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" b="0" i="0" spc="200" baseline="0">
                <a:solidFill>
                  <a:schemeClr val="bg1"/>
                </a:solidFill>
                <a:latin typeface="AMX Medium" pitchFamily="2" charset="77"/>
              </a:rPr>
              <a:t>VAREJO | VENDEDOR</a:t>
            </a:r>
          </a:p>
        </p:txBody>
      </p:sp>
    </p:spTree>
    <p:extLst>
      <p:ext uri="{BB962C8B-B14F-4D97-AF65-F5344CB8AC3E}">
        <p14:creationId xmlns:p14="http://schemas.microsoft.com/office/powerpoint/2010/main" val="4209927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9491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0" r:id="rId2"/>
    <p:sldLayoutId id="2147483649" r:id="rId3"/>
    <p:sldLayoutId id="2147483660" r:id="rId4"/>
    <p:sldLayoutId id="2147483661" r:id="rId5"/>
    <p:sldLayoutId id="2147483662" r:id="rId6"/>
    <p:sldLayoutId id="2147483663" r:id="rId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0445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7289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7.sv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7.sv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13" Type="http://schemas.openxmlformats.org/officeDocument/2006/relationships/image" Target="../media/image52.svg"/><Relationship Id="rId3" Type="http://schemas.openxmlformats.org/officeDocument/2006/relationships/image" Target="../media/image42.svg"/><Relationship Id="rId7" Type="http://schemas.openxmlformats.org/officeDocument/2006/relationships/image" Target="../media/image46.svg"/><Relationship Id="rId12" Type="http://schemas.openxmlformats.org/officeDocument/2006/relationships/image" Target="../media/image51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5.svg"/><Relationship Id="rId11" Type="http://schemas.openxmlformats.org/officeDocument/2006/relationships/image" Target="../media/image50.svg"/><Relationship Id="rId5" Type="http://schemas.openxmlformats.org/officeDocument/2006/relationships/image" Target="../media/image44.svg"/><Relationship Id="rId15" Type="http://schemas.openxmlformats.org/officeDocument/2006/relationships/image" Target="../media/image54.svg"/><Relationship Id="rId10" Type="http://schemas.openxmlformats.org/officeDocument/2006/relationships/image" Target="../media/image49.svg"/><Relationship Id="rId4" Type="http://schemas.openxmlformats.org/officeDocument/2006/relationships/image" Target="../media/image43.svg"/><Relationship Id="rId9" Type="http://schemas.openxmlformats.org/officeDocument/2006/relationships/image" Target="../media/image48.svg"/><Relationship Id="rId14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siv.tradeappone.com.br/login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9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svg"/><Relationship Id="rId2" Type="http://schemas.openxmlformats.org/officeDocument/2006/relationships/image" Target="../media/image89.svg"/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5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5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13" Type="http://schemas.openxmlformats.org/officeDocument/2006/relationships/image" Target="../media/image107.png"/><Relationship Id="rId3" Type="http://schemas.openxmlformats.org/officeDocument/2006/relationships/image" Target="../media/image94.png"/><Relationship Id="rId7" Type="http://schemas.openxmlformats.org/officeDocument/2006/relationships/image" Target="../media/image101.png"/><Relationship Id="rId12" Type="http://schemas.openxmlformats.org/officeDocument/2006/relationships/image" Target="../media/image106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0.png"/><Relationship Id="rId11" Type="http://schemas.openxmlformats.org/officeDocument/2006/relationships/image" Target="../media/image105.png"/><Relationship Id="rId5" Type="http://schemas.openxmlformats.org/officeDocument/2006/relationships/image" Target="../media/image99.png"/><Relationship Id="rId15" Type="http://schemas.openxmlformats.org/officeDocument/2006/relationships/image" Target="../media/image109.png"/><Relationship Id="rId10" Type="http://schemas.openxmlformats.org/officeDocument/2006/relationships/image" Target="../media/image104.png"/><Relationship Id="rId4" Type="http://schemas.openxmlformats.org/officeDocument/2006/relationships/image" Target="../media/image98.png"/><Relationship Id="rId9" Type="http://schemas.openxmlformats.org/officeDocument/2006/relationships/image" Target="../media/image103.png"/><Relationship Id="rId14" Type="http://schemas.openxmlformats.org/officeDocument/2006/relationships/image" Target="../media/image108.png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hyperlink" Target="mailto:relacionamento@minhaclaro.com.br" TargetMode="External"/><Relationship Id="rId7" Type="http://schemas.openxmlformats.org/officeDocument/2006/relationships/image" Target="../media/image113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2.png"/><Relationship Id="rId5" Type="http://schemas.openxmlformats.org/officeDocument/2006/relationships/image" Target="../media/image111.png"/><Relationship Id="rId10" Type="http://schemas.openxmlformats.org/officeDocument/2006/relationships/image" Target="../media/image116.png"/><Relationship Id="rId4" Type="http://schemas.openxmlformats.org/officeDocument/2006/relationships/image" Target="../media/image110.png"/><Relationship Id="rId9" Type="http://schemas.openxmlformats.org/officeDocument/2006/relationships/image" Target="../media/image115.jp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0.png"/><Relationship Id="rId5" Type="http://schemas.openxmlformats.org/officeDocument/2006/relationships/image" Target="../media/image94.png"/><Relationship Id="rId4" Type="http://schemas.openxmlformats.org/officeDocument/2006/relationships/image" Target="../media/image119.jpg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png"/><Relationship Id="rId3" Type="http://schemas.openxmlformats.org/officeDocument/2006/relationships/image" Target="../media/image122.png"/><Relationship Id="rId7" Type="http://schemas.openxmlformats.org/officeDocument/2006/relationships/image" Target="../media/image125.jpg"/><Relationship Id="rId12" Type="http://schemas.openxmlformats.org/officeDocument/2006/relationships/image" Target="../media/image130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4.png"/><Relationship Id="rId11" Type="http://schemas.openxmlformats.org/officeDocument/2006/relationships/image" Target="../media/image129.png"/><Relationship Id="rId5" Type="http://schemas.openxmlformats.org/officeDocument/2006/relationships/image" Target="../media/image123.jpg"/><Relationship Id="rId10" Type="http://schemas.openxmlformats.org/officeDocument/2006/relationships/image" Target="../media/image128.png"/><Relationship Id="rId4" Type="http://schemas.openxmlformats.org/officeDocument/2006/relationships/image" Target="../media/image94.png"/><Relationship Id="rId9" Type="http://schemas.openxmlformats.org/officeDocument/2006/relationships/image" Target="../media/image12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png"/><Relationship Id="rId3" Type="http://schemas.openxmlformats.org/officeDocument/2006/relationships/image" Target="../media/image94.png"/><Relationship Id="rId7" Type="http://schemas.openxmlformats.org/officeDocument/2006/relationships/image" Target="../media/image135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4.png"/><Relationship Id="rId5" Type="http://schemas.openxmlformats.org/officeDocument/2006/relationships/image" Target="../media/image133.jpg"/><Relationship Id="rId4" Type="http://schemas.openxmlformats.org/officeDocument/2006/relationships/image" Target="../media/image132.png"/><Relationship Id="rId9" Type="http://schemas.openxmlformats.org/officeDocument/2006/relationships/image" Target="../media/image137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38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1.png"/><Relationship Id="rId5" Type="http://schemas.openxmlformats.org/officeDocument/2006/relationships/image" Target="../media/image140.png"/><Relationship Id="rId4" Type="http://schemas.openxmlformats.org/officeDocument/2006/relationships/image" Target="../media/image94.png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png"/><Relationship Id="rId3" Type="http://schemas.openxmlformats.org/officeDocument/2006/relationships/image" Target="../media/image131.png"/><Relationship Id="rId7" Type="http://schemas.openxmlformats.org/officeDocument/2006/relationships/image" Target="../media/image145.png"/><Relationship Id="rId2" Type="http://schemas.openxmlformats.org/officeDocument/2006/relationships/image" Target="../media/image142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4.png"/><Relationship Id="rId5" Type="http://schemas.openxmlformats.org/officeDocument/2006/relationships/image" Target="../media/image143.png"/><Relationship Id="rId4" Type="http://schemas.openxmlformats.org/officeDocument/2006/relationships/image" Target="../media/image94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4.png"/><Relationship Id="rId4" Type="http://schemas.openxmlformats.org/officeDocument/2006/relationships/image" Target="../media/image139.pn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0.svg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1.svg"/><Relationship Id="rId3" Type="http://schemas.openxmlformats.org/officeDocument/2006/relationships/image" Target="../media/image53.png"/><Relationship Id="rId7" Type="http://schemas.openxmlformats.org/officeDocument/2006/relationships/image" Target="../media/image160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9.svg"/><Relationship Id="rId5" Type="http://schemas.openxmlformats.org/officeDocument/2006/relationships/image" Target="../media/image158.svg"/><Relationship Id="rId10" Type="http://schemas.openxmlformats.org/officeDocument/2006/relationships/image" Target="../media/image163.svg"/><Relationship Id="rId4" Type="http://schemas.openxmlformats.org/officeDocument/2006/relationships/image" Target="../media/image45.svg"/><Relationship Id="rId9" Type="http://schemas.openxmlformats.org/officeDocument/2006/relationships/image" Target="../media/image162.svg"/></Relationships>
</file>

<file path=ppt/slides/_rels/slide9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1.svg"/><Relationship Id="rId3" Type="http://schemas.openxmlformats.org/officeDocument/2006/relationships/image" Target="../media/image53.png"/><Relationship Id="rId7" Type="http://schemas.openxmlformats.org/officeDocument/2006/relationships/image" Target="../media/image160.sv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9.svg"/><Relationship Id="rId5" Type="http://schemas.openxmlformats.org/officeDocument/2006/relationships/image" Target="../media/image158.svg"/><Relationship Id="rId10" Type="http://schemas.openxmlformats.org/officeDocument/2006/relationships/image" Target="../media/image163.svg"/><Relationship Id="rId4" Type="http://schemas.openxmlformats.org/officeDocument/2006/relationships/image" Target="../media/image45.svg"/><Relationship Id="rId9" Type="http://schemas.openxmlformats.org/officeDocument/2006/relationships/image" Target="../media/image16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2BCDECD-2920-4E30-78AB-7B365244DC07}"/>
              </a:ext>
            </a:extLst>
          </p:cNvPr>
          <p:cNvSpPr/>
          <p:nvPr/>
        </p:nvSpPr>
        <p:spPr>
          <a:xfrm>
            <a:off x="1249378" y="1863160"/>
            <a:ext cx="9678155" cy="2906163"/>
          </a:xfrm>
          <a:prstGeom prst="rect">
            <a:avLst/>
          </a:prstGeom>
          <a:solidFill>
            <a:srgbClr val="5B111C">
              <a:alpha val="3005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F8FC6DB-56B8-A188-DE92-88E81834BDA2}"/>
              </a:ext>
            </a:extLst>
          </p:cNvPr>
          <p:cNvGrpSpPr/>
          <p:nvPr/>
        </p:nvGrpSpPr>
        <p:grpSpPr>
          <a:xfrm>
            <a:off x="1239169" y="1831882"/>
            <a:ext cx="9713662" cy="2968718"/>
            <a:chOff x="1237632" y="1831882"/>
            <a:chExt cx="9713662" cy="2968718"/>
          </a:xfrm>
        </p:grpSpPr>
        <p:sp>
          <p:nvSpPr>
            <p:cNvPr id="13" name="L-shape 12">
              <a:extLst>
                <a:ext uri="{FF2B5EF4-FFF2-40B4-BE49-F238E27FC236}">
                  <a16:creationId xmlns:a16="http://schemas.microsoft.com/office/drawing/2014/main" id="{8F04853A-C022-BA64-710D-0BAA991C3A6B}"/>
                </a:ext>
              </a:extLst>
            </p:cNvPr>
            <p:cNvSpPr/>
            <p:nvPr/>
          </p:nvSpPr>
          <p:spPr>
            <a:xfrm>
              <a:off x="1240706" y="4494329"/>
              <a:ext cx="303197" cy="306271"/>
            </a:xfrm>
            <a:prstGeom prst="corner">
              <a:avLst>
                <a:gd name="adj1" fmla="val 13516"/>
                <a:gd name="adj2" fmla="val 1248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/>
            </a:p>
          </p:txBody>
        </p:sp>
        <p:sp>
          <p:nvSpPr>
            <p:cNvPr id="15" name="L-shape 14">
              <a:extLst>
                <a:ext uri="{FF2B5EF4-FFF2-40B4-BE49-F238E27FC236}">
                  <a16:creationId xmlns:a16="http://schemas.microsoft.com/office/drawing/2014/main" id="{3D8F6B7B-0A3B-0D6D-92BF-0F9407B37A23}"/>
                </a:ext>
              </a:extLst>
            </p:cNvPr>
            <p:cNvSpPr/>
            <p:nvPr/>
          </p:nvSpPr>
          <p:spPr>
            <a:xfrm rot="5400000">
              <a:off x="1239169" y="1830345"/>
              <a:ext cx="303197" cy="306271"/>
            </a:xfrm>
            <a:prstGeom prst="corner">
              <a:avLst>
                <a:gd name="adj1" fmla="val 13516"/>
                <a:gd name="adj2" fmla="val 1248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/>
            </a:p>
          </p:txBody>
        </p:sp>
        <p:sp>
          <p:nvSpPr>
            <p:cNvPr id="16" name="L-shape 15">
              <a:extLst>
                <a:ext uri="{FF2B5EF4-FFF2-40B4-BE49-F238E27FC236}">
                  <a16:creationId xmlns:a16="http://schemas.microsoft.com/office/drawing/2014/main" id="{C158F968-E81B-4927-D63A-F0AE3ED65294}"/>
                </a:ext>
              </a:extLst>
            </p:cNvPr>
            <p:cNvSpPr/>
            <p:nvPr/>
          </p:nvSpPr>
          <p:spPr>
            <a:xfrm flipH="1">
              <a:off x="10646561" y="4494329"/>
              <a:ext cx="303197" cy="306271"/>
            </a:xfrm>
            <a:prstGeom prst="corner">
              <a:avLst>
                <a:gd name="adj1" fmla="val 13516"/>
                <a:gd name="adj2" fmla="val 1248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/>
            </a:p>
          </p:txBody>
        </p:sp>
        <p:sp>
          <p:nvSpPr>
            <p:cNvPr id="17" name="L-shape 16">
              <a:extLst>
                <a:ext uri="{FF2B5EF4-FFF2-40B4-BE49-F238E27FC236}">
                  <a16:creationId xmlns:a16="http://schemas.microsoft.com/office/drawing/2014/main" id="{E9C4AF49-A392-040B-F327-2D7DA63891D6}"/>
                </a:ext>
              </a:extLst>
            </p:cNvPr>
            <p:cNvSpPr/>
            <p:nvPr/>
          </p:nvSpPr>
          <p:spPr>
            <a:xfrm rot="16200000" flipH="1">
              <a:off x="10646560" y="1830345"/>
              <a:ext cx="303197" cy="306271"/>
            </a:xfrm>
            <a:prstGeom prst="corner">
              <a:avLst>
                <a:gd name="adj1" fmla="val 13516"/>
                <a:gd name="adj2" fmla="val 1248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/>
            </a:p>
          </p:txBody>
        </p:sp>
      </p:grpSp>
      <p:pic>
        <p:nvPicPr>
          <p:cNvPr id="8" name="Graphic 7">
            <a:extLst>
              <a:ext uri="{FF2B5EF4-FFF2-40B4-BE49-F238E27FC236}">
                <a16:creationId xmlns:a16="http://schemas.microsoft.com/office/drawing/2014/main" id="{425D376B-3A93-E459-A07F-6AD8EEBD915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5495854" y="1273118"/>
            <a:ext cx="1200292" cy="433439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63037BF8-88FE-8952-2269-F4817195DAF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28853" y="6127759"/>
            <a:ext cx="734295" cy="260341"/>
          </a:xfrm>
          <a:prstGeom prst="rect">
            <a:avLst/>
          </a:prstGeom>
        </p:spPr>
      </p:pic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D3DC115D-0EE8-E49A-5A11-172112FFC586}"/>
              </a:ext>
            </a:extLst>
          </p:cNvPr>
          <p:cNvSpPr/>
          <p:nvPr/>
        </p:nvSpPr>
        <p:spPr>
          <a:xfrm>
            <a:off x="5077485" y="4930943"/>
            <a:ext cx="2037030" cy="552262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380B14"/>
              </a:gs>
              <a:gs pos="0">
                <a:srgbClr val="5B111C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pc="100" noProof="0">
                <a:solidFill>
                  <a:srgbClr val="FFFFFF"/>
                </a:solidFill>
                <a:latin typeface="AMX" pitchFamily="2" charset="77"/>
              </a:rPr>
              <a:t>INICIAR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34C2241-B94B-0855-78AA-A3765B6314C7}"/>
              </a:ext>
            </a:extLst>
          </p:cNvPr>
          <p:cNvSpPr/>
          <p:nvPr/>
        </p:nvSpPr>
        <p:spPr>
          <a:xfrm>
            <a:off x="3312059" y="2223111"/>
            <a:ext cx="5567882" cy="8600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6200" b="1" spc="300" noProof="0">
                <a:solidFill>
                  <a:srgbClr val="5B111C"/>
                </a:solidFill>
                <a:latin typeface="AMX Black" pitchFamily="2" charset="77"/>
              </a:rPr>
              <a:t>[SIV - CLARO  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2420114-2FBE-12D8-30C7-9B242E2D32EA}"/>
              </a:ext>
            </a:extLst>
          </p:cNvPr>
          <p:cNvSpPr/>
          <p:nvPr/>
        </p:nvSpPr>
        <p:spPr>
          <a:xfrm>
            <a:off x="1901228" y="3244810"/>
            <a:ext cx="8374456" cy="8600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6200" b="1" spc="300" noProof="0">
                <a:solidFill>
                  <a:srgbClr val="5B111C"/>
                </a:solidFill>
                <a:latin typeface="AMX Black" pitchFamily="2" charset="77"/>
              </a:rPr>
              <a:t>MULTI]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F850F9C-AEB0-8674-C4B7-8613A7998882}"/>
              </a:ext>
            </a:extLst>
          </p:cNvPr>
          <p:cNvSpPr/>
          <p:nvPr/>
        </p:nvSpPr>
        <p:spPr>
          <a:xfrm>
            <a:off x="1901227" y="4286390"/>
            <a:ext cx="8374455" cy="207940"/>
          </a:xfrm>
          <a:prstGeom prst="rect">
            <a:avLst/>
          </a:prstGeom>
          <a:gradFill>
            <a:gsLst>
              <a:gs pos="0">
                <a:srgbClr val="380B14">
                  <a:alpha val="20000"/>
                </a:srgbClr>
              </a:gs>
              <a:gs pos="50000">
                <a:srgbClr val="4A0E18"/>
              </a:gs>
              <a:gs pos="100000">
                <a:srgbClr val="380B14">
                  <a:alpha val="20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pt-BR" sz="2000" spc="250" noProof="0">
                <a:solidFill>
                  <a:schemeClr val="bg1"/>
                </a:solidFill>
                <a:latin typeface="AMX Medium"/>
              </a:rPr>
              <a:t>VAREJO | VENDEDOR</a:t>
            </a:r>
            <a:endParaRPr lang="pt-BR" sz="2000" b="0" i="0" spc="250" noProof="0">
              <a:solidFill>
                <a:schemeClr val="bg1"/>
              </a:solidFill>
              <a:latin typeface="AMX Medium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36260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5F943892-A84C-A46B-2A25-EE14E8D89125}"/>
              </a:ext>
            </a:extLst>
          </p:cNvPr>
          <p:cNvGrpSpPr/>
          <p:nvPr/>
        </p:nvGrpSpPr>
        <p:grpSpPr>
          <a:xfrm>
            <a:off x="882974" y="1199602"/>
            <a:ext cx="10410962" cy="4694202"/>
            <a:chOff x="882974" y="1199602"/>
            <a:chExt cx="10410962" cy="4694202"/>
          </a:xfrm>
        </p:grpSpPr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6702D731-405E-BFFC-5F35-F36FC8F80909}"/>
                </a:ext>
              </a:extLst>
            </p:cNvPr>
            <p:cNvSpPr/>
            <p:nvPr/>
          </p:nvSpPr>
          <p:spPr>
            <a:xfrm>
              <a:off x="1828800" y="1199602"/>
              <a:ext cx="8519312" cy="4440707"/>
            </a:xfrm>
            <a:prstGeom prst="roundRect">
              <a:avLst>
                <a:gd name="adj" fmla="val 765"/>
              </a:avLst>
            </a:pr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/>
            </a:p>
          </p:txBody>
        </p:sp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29DDB0A1-3851-3143-1316-16C1FFDD30AB}"/>
                </a:ext>
              </a:extLst>
            </p:cNvPr>
            <p:cNvSpPr/>
            <p:nvPr/>
          </p:nvSpPr>
          <p:spPr>
            <a:xfrm>
              <a:off x="1828799" y="5496139"/>
              <a:ext cx="8519312" cy="144000"/>
            </a:xfrm>
            <a:prstGeom prst="roundRect">
              <a:avLst>
                <a:gd name="adj" fmla="val 765"/>
              </a:avLst>
            </a:prstGeom>
            <a:solidFill>
              <a:srgbClr val="BEBEB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/>
            </a:p>
          </p:txBody>
        </p:sp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8C897CC7-BA4C-9F43-FADD-51F0D4EEFECB}"/>
                </a:ext>
              </a:extLst>
            </p:cNvPr>
            <p:cNvSpPr/>
            <p:nvPr/>
          </p:nvSpPr>
          <p:spPr>
            <a:xfrm>
              <a:off x="882974" y="5640993"/>
              <a:ext cx="10410962" cy="252811"/>
            </a:xfrm>
            <a:prstGeom prst="roundRect">
              <a:avLst>
                <a:gd name="adj" fmla="val 11509"/>
              </a:avLst>
            </a:pr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7449CADF-2322-FC72-AA79-8F18C8E65334}"/>
              </a:ext>
            </a:extLst>
          </p:cNvPr>
          <p:cNvSpPr/>
          <p:nvPr/>
        </p:nvSpPr>
        <p:spPr>
          <a:xfrm>
            <a:off x="4179683" y="615635"/>
            <a:ext cx="3832634" cy="416460"/>
          </a:xfrm>
          <a:prstGeom prst="rect">
            <a:avLst/>
          </a:prstGeom>
          <a:solidFill>
            <a:srgbClr val="BEBEBE">
              <a:alpha val="2532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noProof="0">
                <a:solidFill>
                  <a:srgbClr val="7C1520"/>
                </a:solidFill>
                <a:latin typeface="AMX" pitchFamily="2" charset="77"/>
              </a:rPr>
              <a:t>INFORMAÇÕES DO VENDEDOR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115C8C7-0865-01B4-DB89-6632DC8068D1}"/>
              </a:ext>
            </a:extLst>
          </p:cNvPr>
          <p:cNvGrpSpPr/>
          <p:nvPr/>
        </p:nvGrpSpPr>
        <p:grpSpPr>
          <a:xfrm>
            <a:off x="4152524" y="869006"/>
            <a:ext cx="3886954" cy="194430"/>
            <a:chOff x="4861868" y="850900"/>
            <a:chExt cx="3886954" cy="194430"/>
          </a:xfrm>
        </p:grpSpPr>
        <p:sp>
          <p:nvSpPr>
            <p:cNvPr id="3" name="L-shape 2">
              <a:extLst>
                <a:ext uri="{FF2B5EF4-FFF2-40B4-BE49-F238E27FC236}">
                  <a16:creationId xmlns:a16="http://schemas.microsoft.com/office/drawing/2014/main" id="{4EEDC9D0-18AA-7B0C-1429-E7255AD7CA6A}"/>
                </a:ext>
              </a:extLst>
            </p:cNvPr>
            <p:cNvSpPr/>
            <p:nvPr/>
          </p:nvSpPr>
          <p:spPr>
            <a:xfrm>
              <a:off x="4861868" y="850900"/>
              <a:ext cx="193098" cy="194430"/>
            </a:xfrm>
            <a:prstGeom prst="corner">
              <a:avLst>
                <a:gd name="adj1" fmla="val 27104"/>
                <a:gd name="adj2" fmla="val 260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>
                <a:solidFill>
                  <a:schemeClr val="bg1"/>
                </a:solidFill>
              </a:endParaRPr>
            </a:p>
          </p:txBody>
        </p:sp>
        <p:sp>
          <p:nvSpPr>
            <p:cNvPr id="5" name="L-shape 4">
              <a:extLst>
                <a:ext uri="{FF2B5EF4-FFF2-40B4-BE49-F238E27FC236}">
                  <a16:creationId xmlns:a16="http://schemas.microsoft.com/office/drawing/2014/main" id="{1B0465D3-89FA-3A06-4370-019989E7BC87}"/>
                </a:ext>
              </a:extLst>
            </p:cNvPr>
            <p:cNvSpPr/>
            <p:nvPr/>
          </p:nvSpPr>
          <p:spPr>
            <a:xfrm flipH="1">
              <a:off x="8555724" y="850900"/>
              <a:ext cx="193098" cy="194430"/>
            </a:xfrm>
            <a:prstGeom prst="corner">
              <a:avLst>
                <a:gd name="adj1" fmla="val 27104"/>
                <a:gd name="adj2" fmla="val 260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>
                <a:solidFill>
                  <a:schemeClr val="bg1"/>
                </a:solidFill>
              </a:endParaRPr>
            </a:p>
          </p:txBody>
        </p:sp>
      </p:grpSp>
      <p:pic>
        <p:nvPicPr>
          <p:cNvPr id="4" name="Imagem 17" descr="Interface gráfica do usuário&#10;&#10;Descrição gerada automaticamente">
            <a:extLst>
              <a:ext uri="{FF2B5EF4-FFF2-40B4-BE49-F238E27FC236}">
                <a16:creationId xmlns:a16="http://schemas.microsoft.com/office/drawing/2014/main" id="{842486AE-ACED-27A0-7FDF-576432DA61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tretch/>
        </p:blipFill>
        <p:spPr>
          <a:xfrm>
            <a:off x="2137531" y="1525282"/>
            <a:ext cx="7916939" cy="38952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9D2D25D3-175E-B322-8E3C-D09FAA4EB89C}"/>
              </a:ext>
            </a:extLst>
          </p:cNvPr>
          <p:cNvGrpSpPr/>
          <p:nvPr/>
        </p:nvGrpSpPr>
        <p:grpSpPr>
          <a:xfrm>
            <a:off x="7815820" y="1985790"/>
            <a:ext cx="2736263" cy="1189864"/>
            <a:chOff x="6039835" y="3841744"/>
            <a:chExt cx="2583212" cy="1011119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8D3EAD4-DBAC-68F1-9108-214520CA271F}"/>
                </a:ext>
              </a:extLst>
            </p:cNvPr>
            <p:cNvSpPr/>
            <p:nvPr/>
          </p:nvSpPr>
          <p:spPr>
            <a:xfrm>
              <a:off x="7315201" y="3917398"/>
              <a:ext cx="1307846" cy="859810"/>
            </a:xfrm>
            <a:prstGeom prst="rect">
              <a:avLst/>
            </a:prstGeom>
            <a:solidFill>
              <a:srgbClr val="7C152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88900">
                <a:defRPr/>
              </a:pPr>
              <a:r>
                <a:rPr lang="pt-BR" sz="1400" b="1" noProof="0">
                  <a:solidFill>
                    <a:srgbClr val="BEBEBE"/>
                  </a:solidFill>
                  <a:latin typeface="AMX" pitchFamily="2" charset="77"/>
                </a:rPr>
                <a:t>5. </a:t>
              </a:r>
              <a:r>
                <a:rPr lang="pt-BR" sz="1400" noProof="0">
                  <a:solidFill>
                    <a:schemeClr val="bg1"/>
                  </a:solidFill>
                  <a:latin typeface="AMX" pitchFamily="2" charset="77"/>
                </a:rPr>
                <a:t>Valide as informações de </a:t>
              </a:r>
              <a:r>
                <a:rPr lang="pt-BR" sz="1400" b="1" noProof="0">
                  <a:solidFill>
                    <a:schemeClr val="bg1"/>
                  </a:solidFill>
                  <a:latin typeface="AMX" pitchFamily="2" charset="77"/>
                </a:rPr>
                <a:t>login</a:t>
              </a:r>
              <a:r>
                <a:rPr lang="pt-BR" sz="1400" noProof="0">
                  <a:solidFill>
                    <a:schemeClr val="bg1"/>
                  </a:solidFill>
                  <a:latin typeface="AMX" pitchFamily="2" charset="77"/>
                </a:rPr>
                <a:t> e </a:t>
              </a:r>
              <a:r>
                <a:rPr lang="pt-BR" sz="1400" b="1" noProof="0">
                  <a:solidFill>
                    <a:schemeClr val="bg1"/>
                  </a:solidFill>
                  <a:latin typeface="AMX" pitchFamily="2" charset="77"/>
                </a:rPr>
                <a:t>PDV</a:t>
              </a:r>
              <a:r>
                <a:rPr lang="pt-BR" sz="1400" noProof="0">
                  <a:solidFill>
                    <a:schemeClr val="bg1"/>
                  </a:solidFill>
                  <a:latin typeface="AMX" pitchFamily="2" charset="77"/>
                </a:rPr>
                <a:t>.</a:t>
              </a:r>
            </a:p>
          </p:txBody>
        </p:sp>
        <p:sp>
          <p:nvSpPr>
            <p:cNvPr id="12" name="Right Bracket 11">
              <a:extLst>
                <a:ext uri="{FF2B5EF4-FFF2-40B4-BE49-F238E27FC236}">
                  <a16:creationId xmlns:a16="http://schemas.microsoft.com/office/drawing/2014/main" id="{7D495935-93E0-2BB4-66B5-30A33B9ABF6A}"/>
                </a:ext>
              </a:extLst>
            </p:cNvPr>
            <p:cNvSpPr/>
            <p:nvPr/>
          </p:nvSpPr>
          <p:spPr>
            <a:xfrm flipH="1">
              <a:off x="7179398" y="3841744"/>
              <a:ext cx="135800" cy="1011119"/>
            </a:xfrm>
            <a:prstGeom prst="rightBracket">
              <a:avLst/>
            </a:prstGeom>
            <a:ln w="38100">
              <a:solidFill>
                <a:srgbClr val="5B111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 noProof="0"/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397DE6E7-5753-C361-FA80-BAED8796F1E1}"/>
                </a:ext>
              </a:extLst>
            </p:cNvPr>
            <p:cNvCxnSpPr>
              <a:cxnSpLocks/>
            </p:cNvCxnSpPr>
            <p:nvPr/>
          </p:nvCxnSpPr>
          <p:spPr>
            <a:xfrm>
              <a:off x="6039835" y="4347303"/>
              <a:ext cx="1139564" cy="0"/>
            </a:xfrm>
            <a:prstGeom prst="line">
              <a:avLst/>
            </a:prstGeom>
            <a:ln w="38100">
              <a:solidFill>
                <a:srgbClr val="5B111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CED2A92-DA4F-21E1-F33B-5771FCA58FE6}"/>
              </a:ext>
            </a:extLst>
          </p:cNvPr>
          <p:cNvCxnSpPr>
            <a:cxnSpLocks/>
          </p:cNvCxnSpPr>
          <p:nvPr/>
        </p:nvCxnSpPr>
        <p:spPr>
          <a:xfrm>
            <a:off x="7001164" y="2573933"/>
            <a:ext cx="694281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Group 28">
            <a:extLst>
              <a:ext uri="{FF2B5EF4-FFF2-40B4-BE49-F238E27FC236}">
                <a16:creationId xmlns:a16="http://schemas.microsoft.com/office/drawing/2014/main" id="{098387CB-77F2-5989-3D2D-17F8249229B5}"/>
              </a:ext>
            </a:extLst>
          </p:cNvPr>
          <p:cNvGrpSpPr/>
          <p:nvPr/>
        </p:nvGrpSpPr>
        <p:grpSpPr>
          <a:xfrm>
            <a:off x="866783" y="1927969"/>
            <a:ext cx="2541493" cy="1501031"/>
            <a:chOff x="9793498" y="2112328"/>
            <a:chExt cx="2541493" cy="1501031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DFC2D2CF-8120-6623-FBA9-77AED5D6520D}"/>
                </a:ext>
              </a:extLst>
            </p:cNvPr>
            <p:cNvSpPr/>
            <p:nvPr/>
          </p:nvSpPr>
          <p:spPr>
            <a:xfrm>
              <a:off x="10013134" y="2112328"/>
              <a:ext cx="2321857" cy="1501031"/>
            </a:xfrm>
            <a:prstGeom prst="rect">
              <a:avLst/>
            </a:prstGeom>
            <a:solidFill>
              <a:srgbClr val="5B111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69875">
                <a:spcBef>
                  <a:spcPts val="600"/>
                </a:spcBef>
              </a:pPr>
              <a:r>
                <a:rPr lang="pt-BR" sz="1400" b="1" spc="100" noProof="0">
                  <a:solidFill>
                    <a:srgbClr val="FFFFFF"/>
                  </a:solidFill>
                  <a:latin typeface="AMX" pitchFamily="2" charset="77"/>
                </a:rPr>
                <a:t>ATENÇÃO:</a:t>
              </a:r>
            </a:p>
            <a:p>
              <a:pPr marL="269875">
                <a:spcBef>
                  <a:spcPts val="600"/>
                </a:spcBef>
              </a:pPr>
              <a:r>
                <a:rPr lang="pt-BR" sz="1400" noProof="0">
                  <a:latin typeface="AMX" pitchFamily="2" charset="77"/>
                </a:rPr>
                <a:t>Nesta tela é possível validar as informações do usuário que está realizando a venda.</a:t>
              </a: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F9BA2822-8DF5-0B3C-7872-C8D7B4647609}"/>
                </a:ext>
              </a:extLst>
            </p:cNvPr>
            <p:cNvSpPr/>
            <p:nvPr/>
          </p:nvSpPr>
          <p:spPr>
            <a:xfrm>
              <a:off x="9793498" y="2559888"/>
              <a:ext cx="439271" cy="439271"/>
            </a:xfrm>
            <a:prstGeom prst="ellipse">
              <a:avLst/>
            </a:prstGeom>
            <a:gradFill>
              <a:gsLst>
                <a:gs pos="0">
                  <a:srgbClr val="FFFFFF"/>
                </a:gs>
                <a:gs pos="100000">
                  <a:srgbClr val="BEBEBE"/>
                </a:gs>
              </a:gsLst>
              <a:lin ang="5400000" scaled="1"/>
            </a:gradFill>
            <a:ln w="38100">
              <a:gradFill>
                <a:gsLst>
                  <a:gs pos="0">
                    <a:srgbClr val="5B111C">
                      <a:alpha val="0"/>
                    </a:srgbClr>
                  </a:gs>
                  <a:gs pos="100000">
                    <a:srgbClr val="5B111C"/>
                  </a:gs>
                </a:gsLst>
                <a:lin ang="0" scaled="0"/>
              </a:gra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800" b="1" noProof="0">
                  <a:solidFill>
                    <a:srgbClr val="7C1520"/>
                  </a:solidFill>
                  <a:latin typeface="AMX" pitchFamily="2" charset="77"/>
                </a:rPr>
                <a:t>!</a:t>
              </a: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14BEFAE7-83F9-E2EC-EAE6-F5E7B7DEABB7}"/>
              </a:ext>
            </a:extLst>
          </p:cNvPr>
          <p:cNvSpPr/>
          <p:nvPr/>
        </p:nvSpPr>
        <p:spPr>
          <a:xfrm>
            <a:off x="8904463" y="1575850"/>
            <a:ext cx="1086826" cy="135506"/>
          </a:xfrm>
          <a:prstGeom prst="rect">
            <a:avLst/>
          </a:prstGeom>
          <a:solidFill>
            <a:srgbClr val="D0261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CE36445-1ECF-A39E-53C4-B73CEBBFF18D}"/>
              </a:ext>
            </a:extLst>
          </p:cNvPr>
          <p:cNvSpPr/>
          <p:nvPr/>
        </p:nvSpPr>
        <p:spPr>
          <a:xfrm>
            <a:off x="4909599" y="2527301"/>
            <a:ext cx="184557" cy="106842"/>
          </a:xfrm>
          <a:prstGeom prst="rect">
            <a:avLst/>
          </a:prstGeom>
          <a:solidFill>
            <a:srgbClr val="EDEEE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7B05F53D-5B39-9564-78B8-F188CFE075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82" t="10985" r="90465" b="85329"/>
          <a:stretch/>
        </p:blipFill>
        <p:spPr>
          <a:xfrm>
            <a:off x="2513529" y="1574444"/>
            <a:ext cx="473512" cy="152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108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946684A-3622-692C-C10E-81AAE8063DA7}"/>
              </a:ext>
            </a:extLst>
          </p:cNvPr>
          <p:cNvSpPr txBox="1"/>
          <p:nvPr/>
        </p:nvSpPr>
        <p:spPr>
          <a:xfrm>
            <a:off x="1753356" y="2189534"/>
            <a:ext cx="86852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noProof="0">
                <a:solidFill>
                  <a:schemeClr val="bg1"/>
                </a:solidFill>
                <a:latin typeface="AMX" pitchFamily="2" charset="77"/>
              </a:rPr>
              <a:t>Com isso finalizamos este material.</a:t>
            </a:r>
          </a:p>
          <a:p>
            <a:pPr algn="ctr"/>
            <a:r>
              <a:rPr lang="pt-BR" sz="2800" b="1" noProof="0">
                <a:solidFill>
                  <a:schemeClr val="bg1"/>
                </a:solidFill>
                <a:latin typeface="AMX" pitchFamily="2" charset="77"/>
              </a:rPr>
              <a:t>Esperamos que ele tenha sido útil para você!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AE5C8B0-6566-8D3A-5C64-96805FF9EC9D}"/>
              </a:ext>
            </a:extLst>
          </p:cNvPr>
          <p:cNvSpPr txBox="1"/>
          <p:nvPr/>
        </p:nvSpPr>
        <p:spPr>
          <a:xfrm>
            <a:off x="2528049" y="3321423"/>
            <a:ext cx="713590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3600" b="1" spc="150" noProof="0">
                <a:solidFill>
                  <a:srgbClr val="7C1520"/>
                </a:solidFill>
                <a:latin typeface="AMX" pitchFamily="2" charset="77"/>
              </a:rPr>
              <a:t>OBRIGADO E ATÉ A PRÓXIMA!</a:t>
            </a:r>
          </a:p>
        </p:txBody>
      </p:sp>
    </p:spTree>
    <p:extLst>
      <p:ext uri="{BB962C8B-B14F-4D97-AF65-F5344CB8AC3E}">
        <p14:creationId xmlns:p14="http://schemas.microsoft.com/office/powerpoint/2010/main" val="1130770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2BCDECD-2920-4E30-78AB-7B365244DC07}"/>
              </a:ext>
            </a:extLst>
          </p:cNvPr>
          <p:cNvSpPr/>
          <p:nvPr/>
        </p:nvSpPr>
        <p:spPr>
          <a:xfrm>
            <a:off x="1249378" y="2150030"/>
            <a:ext cx="9678155" cy="2906163"/>
          </a:xfrm>
          <a:prstGeom prst="rect">
            <a:avLst/>
          </a:prstGeom>
          <a:solidFill>
            <a:srgbClr val="5B111C">
              <a:alpha val="3005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F8FC6DB-56B8-A188-DE92-88E81834BDA2}"/>
              </a:ext>
            </a:extLst>
          </p:cNvPr>
          <p:cNvGrpSpPr/>
          <p:nvPr/>
        </p:nvGrpSpPr>
        <p:grpSpPr>
          <a:xfrm>
            <a:off x="1239169" y="2118752"/>
            <a:ext cx="9713662" cy="2968718"/>
            <a:chOff x="1237632" y="1831882"/>
            <a:chExt cx="9713662" cy="2968718"/>
          </a:xfrm>
        </p:grpSpPr>
        <p:sp>
          <p:nvSpPr>
            <p:cNvPr id="13" name="L-shape 12">
              <a:extLst>
                <a:ext uri="{FF2B5EF4-FFF2-40B4-BE49-F238E27FC236}">
                  <a16:creationId xmlns:a16="http://schemas.microsoft.com/office/drawing/2014/main" id="{8F04853A-C022-BA64-710D-0BAA991C3A6B}"/>
                </a:ext>
              </a:extLst>
            </p:cNvPr>
            <p:cNvSpPr/>
            <p:nvPr/>
          </p:nvSpPr>
          <p:spPr>
            <a:xfrm>
              <a:off x="1240706" y="4494329"/>
              <a:ext cx="303197" cy="306271"/>
            </a:xfrm>
            <a:prstGeom prst="corner">
              <a:avLst>
                <a:gd name="adj1" fmla="val 13516"/>
                <a:gd name="adj2" fmla="val 1248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/>
            </a:p>
          </p:txBody>
        </p:sp>
        <p:sp>
          <p:nvSpPr>
            <p:cNvPr id="15" name="L-shape 14">
              <a:extLst>
                <a:ext uri="{FF2B5EF4-FFF2-40B4-BE49-F238E27FC236}">
                  <a16:creationId xmlns:a16="http://schemas.microsoft.com/office/drawing/2014/main" id="{3D8F6B7B-0A3B-0D6D-92BF-0F9407B37A23}"/>
                </a:ext>
              </a:extLst>
            </p:cNvPr>
            <p:cNvSpPr/>
            <p:nvPr/>
          </p:nvSpPr>
          <p:spPr>
            <a:xfrm rot="5400000">
              <a:off x="1239169" y="1830345"/>
              <a:ext cx="303197" cy="306271"/>
            </a:xfrm>
            <a:prstGeom prst="corner">
              <a:avLst>
                <a:gd name="adj1" fmla="val 13516"/>
                <a:gd name="adj2" fmla="val 1248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/>
            </a:p>
          </p:txBody>
        </p:sp>
        <p:sp>
          <p:nvSpPr>
            <p:cNvPr id="16" name="L-shape 15">
              <a:extLst>
                <a:ext uri="{FF2B5EF4-FFF2-40B4-BE49-F238E27FC236}">
                  <a16:creationId xmlns:a16="http://schemas.microsoft.com/office/drawing/2014/main" id="{C158F968-E81B-4927-D63A-F0AE3ED65294}"/>
                </a:ext>
              </a:extLst>
            </p:cNvPr>
            <p:cNvSpPr/>
            <p:nvPr/>
          </p:nvSpPr>
          <p:spPr>
            <a:xfrm flipH="1">
              <a:off x="10646561" y="4494329"/>
              <a:ext cx="303197" cy="306271"/>
            </a:xfrm>
            <a:prstGeom prst="corner">
              <a:avLst>
                <a:gd name="adj1" fmla="val 13516"/>
                <a:gd name="adj2" fmla="val 1248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/>
            </a:p>
          </p:txBody>
        </p:sp>
        <p:sp>
          <p:nvSpPr>
            <p:cNvPr id="17" name="L-shape 16">
              <a:extLst>
                <a:ext uri="{FF2B5EF4-FFF2-40B4-BE49-F238E27FC236}">
                  <a16:creationId xmlns:a16="http://schemas.microsoft.com/office/drawing/2014/main" id="{E9C4AF49-A392-040B-F327-2D7DA63891D6}"/>
                </a:ext>
              </a:extLst>
            </p:cNvPr>
            <p:cNvSpPr/>
            <p:nvPr/>
          </p:nvSpPr>
          <p:spPr>
            <a:xfrm rot="16200000" flipH="1">
              <a:off x="10646560" y="1830345"/>
              <a:ext cx="303197" cy="306271"/>
            </a:xfrm>
            <a:prstGeom prst="corner">
              <a:avLst>
                <a:gd name="adj1" fmla="val 13516"/>
                <a:gd name="adj2" fmla="val 1248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/>
            </a:p>
          </p:txBody>
        </p:sp>
      </p:grpSp>
      <p:pic>
        <p:nvPicPr>
          <p:cNvPr id="8" name="Graphic 7">
            <a:extLst>
              <a:ext uri="{FF2B5EF4-FFF2-40B4-BE49-F238E27FC236}">
                <a16:creationId xmlns:a16="http://schemas.microsoft.com/office/drawing/2014/main" id="{425D376B-3A93-E459-A07F-6AD8EEBD915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5495854" y="1372469"/>
            <a:ext cx="1200292" cy="433439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63037BF8-88FE-8952-2269-F4817195DAF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28853" y="6127759"/>
            <a:ext cx="734295" cy="260341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434C2241-B94B-0855-78AA-A3765B6314C7}"/>
              </a:ext>
            </a:extLst>
          </p:cNvPr>
          <p:cNvSpPr/>
          <p:nvPr/>
        </p:nvSpPr>
        <p:spPr>
          <a:xfrm>
            <a:off x="3313568" y="2558410"/>
            <a:ext cx="5567882" cy="8600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6200" b="1" spc="300" noProof="0">
                <a:solidFill>
                  <a:srgbClr val="5B111C"/>
                </a:solidFill>
                <a:latin typeface="AMX Black" pitchFamily="2" charset="77"/>
              </a:rPr>
              <a:t>[ SIV - 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2420114-2FBE-12D8-30C7-9B242E2D32EA}"/>
              </a:ext>
            </a:extLst>
          </p:cNvPr>
          <p:cNvSpPr/>
          <p:nvPr/>
        </p:nvSpPr>
        <p:spPr>
          <a:xfrm>
            <a:off x="1901228" y="3531680"/>
            <a:ext cx="8374456" cy="8600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6200" b="1" spc="300" noProof="0">
                <a:solidFill>
                  <a:srgbClr val="5B111C"/>
                </a:solidFill>
                <a:latin typeface="AMX Black" pitchFamily="2" charset="77"/>
              </a:rPr>
              <a:t>CLARO MULTI]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F850F9C-AEB0-8674-C4B7-8613A7998882}"/>
              </a:ext>
            </a:extLst>
          </p:cNvPr>
          <p:cNvSpPr/>
          <p:nvPr/>
        </p:nvSpPr>
        <p:spPr>
          <a:xfrm>
            <a:off x="1901227" y="4573260"/>
            <a:ext cx="8374455" cy="207940"/>
          </a:xfrm>
          <a:prstGeom prst="rect">
            <a:avLst/>
          </a:prstGeom>
          <a:gradFill>
            <a:gsLst>
              <a:gs pos="0">
                <a:srgbClr val="380B14">
                  <a:alpha val="20000"/>
                </a:srgbClr>
              </a:gs>
              <a:gs pos="50000">
                <a:srgbClr val="4A0E18"/>
              </a:gs>
              <a:gs pos="100000">
                <a:srgbClr val="380B14">
                  <a:alpha val="20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0" i="0" spc="250" noProof="0">
                <a:solidFill>
                  <a:schemeClr val="bg1"/>
                </a:solidFill>
                <a:latin typeface="AMX Medium" pitchFamily="2" charset="77"/>
              </a:rPr>
              <a:t>VAREJO | VENDEDOR</a:t>
            </a:r>
          </a:p>
        </p:txBody>
      </p:sp>
    </p:spTree>
    <p:extLst>
      <p:ext uri="{BB962C8B-B14F-4D97-AF65-F5344CB8AC3E}">
        <p14:creationId xmlns:p14="http://schemas.microsoft.com/office/powerpoint/2010/main" val="1058371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176253-409C-DBB9-2DEA-D03A3A5399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2824B13E-AAC0-1CBB-C2EA-3C9A1DF31756}"/>
              </a:ext>
            </a:extLst>
          </p:cNvPr>
          <p:cNvGrpSpPr/>
          <p:nvPr/>
        </p:nvGrpSpPr>
        <p:grpSpPr>
          <a:xfrm>
            <a:off x="882974" y="1199602"/>
            <a:ext cx="10410962" cy="4694202"/>
            <a:chOff x="882974" y="1199602"/>
            <a:chExt cx="10410962" cy="4694202"/>
          </a:xfrm>
        </p:grpSpPr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2E358F96-4D36-427F-7A85-27E3CC7778EF}"/>
                </a:ext>
              </a:extLst>
            </p:cNvPr>
            <p:cNvSpPr/>
            <p:nvPr/>
          </p:nvSpPr>
          <p:spPr>
            <a:xfrm>
              <a:off x="1828800" y="1199602"/>
              <a:ext cx="8519312" cy="4440707"/>
            </a:xfrm>
            <a:prstGeom prst="roundRect">
              <a:avLst>
                <a:gd name="adj" fmla="val 765"/>
              </a:avLst>
            </a:pr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/>
            </a:p>
          </p:txBody>
        </p:sp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452062AB-30A7-62F0-1FD4-0F4A3E4DA311}"/>
                </a:ext>
              </a:extLst>
            </p:cNvPr>
            <p:cNvSpPr/>
            <p:nvPr/>
          </p:nvSpPr>
          <p:spPr>
            <a:xfrm>
              <a:off x="1828799" y="5496139"/>
              <a:ext cx="8519312" cy="144000"/>
            </a:xfrm>
            <a:prstGeom prst="roundRect">
              <a:avLst>
                <a:gd name="adj" fmla="val 765"/>
              </a:avLst>
            </a:prstGeom>
            <a:solidFill>
              <a:srgbClr val="BEBEB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/>
            </a:p>
          </p:txBody>
        </p:sp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0CF56C28-3EFB-0B0C-3FAA-04D66139CE83}"/>
                </a:ext>
              </a:extLst>
            </p:cNvPr>
            <p:cNvSpPr/>
            <p:nvPr/>
          </p:nvSpPr>
          <p:spPr>
            <a:xfrm>
              <a:off x="882974" y="5640993"/>
              <a:ext cx="10410962" cy="252811"/>
            </a:xfrm>
            <a:prstGeom prst="roundRect">
              <a:avLst>
                <a:gd name="adj" fmla="val 11509"/>
              </a:avLst>
            </a:pr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514450DA-5971-A59B-E147-EA2E8003E630}"/>
              </a:ext>
            </a:extLst>
          </p:cNvPr>
          <p:cNvSpPr/>
          <p:nvPr/>
        </p:nvSpPr>
        <p:spPr>
          <a:xfrm>
            <a:off x="4179683" y="615635"/>
            <a:ext cx="3832634" cy="416460"/>
          </a:xfrm>
          <a:prstGeom prst="rect">
            <a:avLst/>
          </a:prstGeom>
          <a:solidFill>
            <a:srgbClr val="BEBEBE">
              <a:alpha val="2532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noProof="0">
                <a:solidFill>
                  <a:srgbClr val="7C1520"/>
                </a:solidFill>
                <a:latin typeface="AMX" pitchFamily="2" charset="77"/>
              </a:rPr>
              <a:t>INFORMAÇÕES DO VENDEDOR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B913C8D-716A-22A0-2F2B-24DFF86E25A9}"/>
              </a:ext>
            </a:extLst>
          </p:cNvPr>
          <p:cNvGrpSpPr/>
          <p:nvPr/>
        </p:nvGrpSpPr>
        <p:grpSpPr>
          <a:xfrm>
            <a:off x="4152524" y="869006"/>
            <a:ext cx="3886954" cy="194430"/>
            <a:chOff x="4861868" y="850900"/>
            <a:chExt cx="3886954" cy="194430"/>
          </a:xfrm>
        </p:grpSpPr>
        <p:sp>
          <p:nvSpPr>
            <p:cNvPr id="3" name="L-shape 2">
              <a:extLst>
                <a:ext uri="{FF2B5EF4-FFF2-40B4-BE49-F238E27FC236}">
                  <a16:creationId xmlns:a16="http://schemas.microsoft.com/office/drawing/2014/main" id="{A4B5079A-0260-4C23-33D1-E9364E1BDE68}"/>
                </a:ext>
              </a:extLst>
            </p:cNvPr>
            <p:cNvSpPr/>
            <p:nvPr/>
          </p:nvSpPr>
          <p:spPr>
            <a:xfrm>
              <a:off x="4861868" y="850900"/>
              <a:ext cx="193098" cy="194430"/>
            </a:xfrm>
            <a:prstGeom prst="corner">
              <a:avLst>
                <a:gd name="adj1" fmla="val 27104"/>
                <a:gd name="adj2" fmla="val 260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>
                <a:solidFill>
                  <a:schemeClr val="bg1"/>
                </a:solidFill>
              </a:endParaRPr>
            </a:p>
          </p:txBody>
        </p:sp>
        <p:sp>
          <p:nvSpPr>
            <p:cNvPr id="5" name="L-shape 4">
              <a:extLst>
                <a:ext uri="{FF2B5EF4-FFF2-40B4-BE49-F238E27FC236}">
                  <a16:creationId xmlns:a16="http://schemas.microsoft.com/office/drawing/2014/main" id="{3DA46DEF-DFF0-6DB4-1887-45A0F289BFDC}"/>
                </a:ext>
              </a:extLst>
            </p:cNvPr>
            <p:cNvSpPr/>
            <p:nvPr/>
          </p:nvSpPr>
          <p:spPr>
            <a:xfrm flipH="1">
              <a:off x="8555724" y="850900"/>
              <a:ext cx="193098" cy="194430"/>
            </a:xfrm>
            <a:prstGeom prst="corner">
              <a:avLst>
                <a:gd name="adj1" fmla="val 27104"/>
                <a:gd name="adj2" fmla="val 260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>
                <a:solidFill>
                  <a:schemeClr val="bg1"/>
                </a:solidFill>
              </a:endParaRPr>
            </a:p>
          </p:txBody>
        </p:sp>
      </p:grpSp>
      <p:pic>
        <p:nvPicPr>
          <p:cNvPr id="4" name="Imagem 17">
            <a:extLst>
              <a:ext uri="{FF2B5EF4-FFF2-40B4-BE49-F238E27FC236}">
                <a16:creationId xmlns:a16="http://schemas.microsoft.com/office/drawing/2014/main" id="{B41120D0-E014-9D62-2325-6E34460E7F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137531" y="1609810"/>
            <a:ext cx="7916939" cy="3726143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602FF9F-F78E-5980-7E07-057D563B6D2D}"/>
              </a:ext>
            </a:extLst>
          </p:cNvPr>
          <p:cNvCxnSpPr>
            <a:cxnSpLocks/>
          </p:cNvCxnSpPr>
          <p:nvPr/>
        </p:nvCxnSpPr>
        <p:spPr>
          <a:xfrm>
            <a:off x="7001164" y="2573933"/>
            <a:ext cx="694281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8005ACBC-A003-4F21-0E5F-6985F3FE6DE1}"/>
              </a:ext>
            </a:extLst>
          </p:cNvPr>
          <p:cNvSpPr/>
          <p:nvPr/>
        </p:nvSpPr>
        <p:spPr>
          <a:xfrm>
            <a:off x="8173071" y="1665759"/>
            <a:ext cx="1845642" cy="135506"/>
          </a:xfrm>
          <a:prstGeom prst="rect">
            <a:avLst/>
          </a:prstGeom>
          <a:solidFill>
            <a:srgbClr val="D0261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350ACB7-18E0-CA39-C6BC-BEED12F7683A}"/>
              </a:ext>
            </a:extLst>
          </p:cNvPr>
          <p:cNvSpPr/>
          <p:nvPr/>
        </p:nvSpPr>
        <p:spPr>
          <a:xfrm>
            <a:off x="4909599" y="2527301"/>
            <a:ext cx="184557" cy="106842"/>
          </a:xfrm>
          <a:prstGeom prst="rect">
            <a:avLst/>
          </a:prstGeom>
          <a:solidFill>
            <a:srgbClr val="EDEEE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347D3F95-D6B0-6112-8FA2-64FAFF2304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82" t="10985" r="90465" b="85329"/>
          <a:stretch/>
        </p:blipFill>
        <p:spPr>
          <a:xfrm>
            <a:off x="2403991" y="1636356"/>
            <a:ext cx="598838" cy="192444"/>
          </a:xfrm>
          <a:prstGeom prst="rect">
            <a:avLst/>
          </a:prstGeom>
        </p:spPr>
      </p:pic>
      <p:grpSp>
        <p:nvGrpSpPr>
          <p:cNvPr id="22" name="Group 19">
            <a:extLst>
              <a:ext uri="{FF2B5EF4-FFF2-40B4-BE49-F238E27FC236}">
                <a16:creationId xmlns:a16="http://schemas.microsoft.com/office/drawing/2014/main" id="{0B5F25F7-9467-C1C5-115E-3686462EF23B}"/>
              </a:ext>
            </a:extLst>
          </p:cNvPr>
          <p:cNvGrpSpPr/>
          <p:nvPr/>
        </p:nvGrpSpPr>
        <p:grpSpPr>
          <a:xfrm>
            <a:off x="1497105" y="4467213"/>
            <a:ext cx="3412494" cy="971549"/>
            <a:chOff x="1170852" y="4542270"/>
            <a:chExt cx="3412494" cy="971549"/>
          </a:xfrm>
        </p:grpSpPr>
        <p:sp>
          <p:nvSpPr>
            <p:cNvPr id="23" name="Rectangle 20">
              <a:extLst>
                <a:ext uri="{FF2B5EF4-FFF2-40B4-BE49-F238E27FC236}">
                  <a16:creationId xmlns:a16="http://schemas.microsoft.com/office/drawing/2014/main" id="{279BAE5A-CB3A-2C56-CACF-4BB0D7C8C783}"/>
                </a:ext>
              </a:extLst>
            </p:cNvPr>
            <p:cNvSpPr/>
            <p:nvPr/>
          </p:nvSpPr>
          <p:spPr>
            <a:xfrm>
              <a:off x="1170852" y="4583758"/>
              <a:ext cx="1539205" cy="888572"/>
            </a:xfrm>
            <a:prstGeom prst="rect">
              <a:avLst/>
            </a:prstGeom>
            <a:solidFill>
              <a:srgbClr val="7C152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88900">
                <a:defRPr/>
              </a:pPr>
              <a:r>
                <a:rPr lang="pt-BR" sz="1400" b="1" noProof="0">
                  <a:solidFill>
                    <a:srgbClr val="BEBEBE"/>
                  </a:solidFill>
                  <a:latin typeface="AMX" pitchFamily="2" charset="77"/>
                </a:rPr>
                <a:t>6. </a:t>
              </a:r>
              <a:r>
                <a:rPr lang="pt-BR" sz="1400" noProof="0">
                  <a:solidFill>
                    <a:schemeClr val="bg1"/>
                  </a:solidFill>
                  <a:latin typeface="AMX" pitchFamily="2" charset="77"/>
                </a:rPr>
                <a:t>Clique aqui caso o cliente concorde com os termos. </a:t>
              </a:r>
            </a:p>
          </p:txBody>
        </p:sp>
        <p:sp>
          <p:nvSpPr>
            <p:cNvPr id="24" name="Right Bracket 21">
              <a:extLst>
                <a:ext uri="{FF2B5EF4-FFF2-40B4-BE49-F238E27FC236}">
                  <a16:creationId xmlns:a16="http://schemas.microsoft.com/office/drawing/2014/main" id="{119A5B43-A094-7D0B-A600-070AC8A010DF}"/>
                </a:ext>
              </a:extLst>
            </p:cNvPr>
            <p:cNvSpPr/>
            <p:nvPr/>
          </p:nvSpPr>
          <p:spPr>
            <a:xfrm>
              <a:off x="2710057" y="4542270"/>
              <a:ext cx="135801" cy="971549"/>
            </a:xfrm>
            <a:prstGeom prst="rightBracket">
              <a:avLst/>
            </a:prstGeom>
            <a:ln w="38100">
              <a:solidFill>
                <a:srgbClr val="5B111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 noProof="0"/>
            </a:p>
          </p:txBody>
        </p:sp>
        <p:cxnSp>
          <p:nvCxnSpPr>
            <p:cNvPr id="25" name="Straight Connector 22">
              <a:extLst>
                <a:ext uri="{FF2B5EF4-FFF2-40B4-BE49-F238E27FC236}">
                  <a16:creationId xmlns:a16="http://schemas.microsoft.com/office/drawing/2014/main" id="{3CAAD4F5-2E9C-E850-F87C-E54488087571}"/>
                </a:ext>
              </a:extLst>
            </p:cNvPr>
            <p:cNvCxnSpPr>
              <a:cxnSpLocks/>
            </p:cNvCxnSpPr>
            <p:nvPr/>
          </p:nvCxnSpPr>
          <p:spPr>
            <a:xfrm>
              <a:off x="2845859" y="5028044"/>
              <a:ext cx="1737487" cy="0"/>
            </a:xfrm>
            <a:prstGeom prst="line">
              <a:avLst/>
            </a:prstGeom>
            <a:ln w="38100">
              <a:solidFill>
                <a:srgbClr val="5B111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B1491B8-D5BF-BC1C-9E70-A59932FEF0F3}"/>
              </a:ext>
            </a:extLst>
          </p:cNvPr>
          <p:cNvGrpSpPr/>
          <p:nvPr/>
        </p:nvGrpSpPr>
        <p:grpSpPr>
          <a:xfrm>
            <a:off x="8936151" y="4634114"/>
            <a:ext cx="2017098" cy="1259690"/>
            <a:chOff x="6815413" y="3717462"/>
            <a:chExt cx="2017098" cy="1259690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1B50682C-C67F-EC1A-1490-2E7F52C587C6}"/>
                </a:ext>
              </a:extLst>
            </p:cNvPr>
            <p:cNvSpPr/>
            <p:nvPr/>
          </p:nvSpPr>
          <p:spPr>
            <a:xfrm>
              <a:off x="7315201" y="3788970"/>
              <a:ext cx="1517310" cy="1116674"/>
            </a:xfrm>
            <a:prstGeom prst="rect">
              <a:avLst/>
            </a:prstGeom>
            <a:solidFill>
              <a:srgbClr val="7C152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88900">
                <a:defRPr/>
              </a:pPr>
              <a:r>
                <a:rPr lang="pt-BR" sz="1400" b="1" noProof="0">
                  <a:solidFill>
                    <a:srgbClr val="BEBEBE"/>
                  </a:solidFill>
                  <a:latin typeface="AMX" pitchFamily="2" charset="77"/>
                </a:rPr>
                <a:t>7. </a:t>
              </a:r>
              <a:r>
                <a:rPr lang="pt-BR" sz="1400" noProof="0">
                  <a:solidFill>
                    <a:schemeClr val="bg1"/>
                  </a:solidFill>
                  <a:latin typeface="AMX" pitchFamily="2" charset="77"/>
                </a:rPr>
                <a:t>Em seguida, clique em “Avançar” para iniciar a venda.</a:t>
              </a:r>
            </a:p>
          </p:txBody>
        </p:sp>
        <p:sp>
          <p:nvSpPr>
            <p:cNvPr id="28" name="Right Bracket 27">
              <a:extLst>
                <a:ext uri="{FF2B5EF4-FFF2-40B4-BE49-F238E27FC236}">
                  <a16:creationId xmlns:a16="http://schemas.microsoft.com/office/drawing/2014/main" id="{813362EB-7CC3-435F-AB70-6C5C93E4ACDE}"/>
                </a:ext>
              </a:extLst>
            </p:cNvPr>
            <p:cNvSpPr/>
            <p:nvPr/>
          </p:nvSpPr>
          <p:spPr>
            <a:xfrm flipH="1">
              <a:off x="7179398" y="3717462"/>
              <a:ext cx="135800" cy="1259690"/>
            </a:xfrm>
            <a:prstGeom prst="rightBracket">
              <a:avLst/>
            </a:prstGeom>
            <a:ln w="38100">
              <a:solidFill>
                <a:srgbClr val="5B111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 noProof="0"/>
            </a:p>
          </p:txBody>
        </p:sp>
        <p:cxnSp>
          <p:nvCxnSpPr>
            <p:cNvPr id="32" name="Straight Connector 28">
              <a:extLst>
                <a:ext uri="{FF2B5EF4-FFF2-40B4-BE49-F238E27FC236}">
                  <a16:creationId xmlns:a16="http://schemas.microsoft.com/office/drawing/2014/main" id="{C5562733-5418-7BB1-77BD-DA6BDA5EBF87}"/>
                </a:ext>
              </a:extLst>
            </p:cNvPr>
            <p:cNvCxnSpPr>
              <a:cxnSpLocks/>
            </p:cNvCxnSpPr>
            <p:nvPr/>
          </p:nvCxnSpPr>
          <p:spPr>
            <a:xfrm>
              <a:off x="6815413" y="4347307"/>
              <a:ext cx="363986" cy="0"/>
            </a:xfrm>
            <a:prstGeom prst="line">
              <a:avLst/>
            </a:prstGeom>
            <a:ln w="38100">
              <a:solidFill>
                <a:srgbClr val="5B111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16">
            <a:extLst>
              <a:ext uri="{FF2B5EF4-FFF2-40B4-BE49-F238E27FC236}">
                <a16:creationId xmlns:a16="http://schemas.microsoft.com/office/drawing/2014/main" id="{A3797AAD-69E5-DD31-45E4-256DA699C3E5}"/>
              </a:ext>
            </a:extLst>
          </p:cNvPr>
          <p:cNvGrpSpPr/>
          <p:nvPr/>
        </p:nvGrpSpPr>
        <p:grpSpPr>
          <a:xfrm>
            <a:off x="492280" y="1199602"/>
            <a:ext cx="1678905" cy="3098829"/>
            <a:chOff x="10299693" y="1913963"/>
            <a:chExt cx="1678905" cy="3098829"/>
          </a:xfrm>
        </p:grpSpPr>
        <p:sp>
          <p:nvSpPr>
            <p:cNvPr id="11" name="Rectangle 17">
              <a:extLst>
                <a:ext uri="{FF2B5EF4-FFF2-40B4-BE49-F238E27FC236}">
                  <a16:creationId xmlns:a16="http://schemas.microsoft.com/office/drawing/2014/main" id="{3F1EABBB-FDAA-52FF-5864-C94878F75B95}"/>
                </a:ext>
              </a:extLst>
            </p:cNvPr>
            <p:cNvSpPr/>
            <p:nvPr/>
          </p:nvSpPr>
          <p:spPr>
            <a:xfrm>
              <a:off x="10299693" y="2238789"/>
              <a:ext cx="1678905" cy="2774003"/>
            </a:xfrm>
            <a:prstGeom prst="rect">
              <a:avLst/>
            </a:prstGeom>
            <a:solidFill>
              <a:srgbClr val="5B111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600"/>
                </a:spcBef>
              </a:pPr>
              <a:r>
                <a:rPr lang="pt-BR" sz="1400" b="1" spc="100" noProof="0">
                  <a:solidFill>
                    <a:srgbClr val="FFFFFF"/>
                  </a:solidFill>
                  <a:latin typeface="AMX" pitchFamily="2" charset="77"/>
                </a:rPr>
                <a:t>ATENÇÃO:</a:t>
              </a:r>
            </a:p>
            <a:p>
              <a:pPr algn="ctr">
                <a:spcBef>
                  <a:spcPts val="600"/>
                </a:spcBef>
              </a:pPr>
              <a:r>
                <a:rPr lang="pt-BR" sz="1400" noProof="0">
                  <a:latin typeface="AMX" pitchFamily="2" charset="77"/>
                </a:rPr>
                <a:t>Antes de iniciar</a:t>
              </a:r>
              <a:br>
                <a:rPr lang="pt-BR" sz="1400" noProof="0">
                  <a:latin typeface="AMX" pitchFamily="2" charset="77"/>
                </a:rPr>
              </a:br>
              <a:r>
                <a:rPr lang="pt-BR" sz="1400" noProof="0">
                  <a:latin typeface="AMX" pitchFamily="2" charset="77"/>
                </a:rPr>
                <a:t>a venda, oriente o cliente sobre o</a:t>
              </a:r>
              <a:br>
                <a:rPr lang="pt-BR" sz="1400" noProof="0">
                  <a:latin typeface="AMX" pitchFamily="2" charset="77"/>
                </a:rPr>
              </a:br>
              <a:r>
                <a:rPr lang="pt-BR" sz="1400" b="1" noProof="0">
                  <a:latin typeface="AMX" pitchFamily="2" charset="77"/>
                </a:rPr>
                <a:t>Termo de Cessão de dados</a:t>
              </a:r>
              <a:r>
                <a:rPr lang="pt-BR" sz="1400" noProof="0">
                  <a:latin typeface="AMX" pitchFamily="2" charset="77"/>
                </a:rPr>
                <a:t>, pois você vendedor</a:t>
              </a:r>
              <a:br>
                <a:rPr lang="pt-BR" sz="1400" noProof="0">
                  <a:latin typeface="AMX" pitchFamily="2" charset="77"/>
                </a:rPr>
              </a:br>
              <a:r>
                <a:rPr lang="pt-BR" sz="1400" noProof="0">
                  <a:latin typeface="AMX" pitchFamily="2" charset="77"/>
                </a:rPr>
                <a:t>é o responsável</a:t>
              </a:r>
              <a:br>
                <a:rPr lang="pt-BR" sz="1400" noProof="0">
                  <a:latin typeface="AMX" pitchFamily="2" charset="77"/>
                </a:rPr>
              </a:br>
              <a:r>
                <a:rPr lang="pt-BR" sz="1400" noProof="0">
                  <a:latin typeface="AMX" pitchFamily="2" charset="77"/>
                </a:rPr>
                <a:t>pela inserção dos dados no sistema</a:t>
              </a:r>
              <a:r>
                <a:rPr lang="pt-BR" sz="1200" noProof="0">
                  <a:latin typeface="AMX" pitchFamily="2" charset="77"/>
                </a:rPr>
                <a:t>.</a:t>
              </a:r>
            </a:p>
          </p:txBody>
        </p:sp>
        <p:sp>
          <p:nvSpPr>
            <p:cNvPr id="12" name="Oval 18">
              <a:extLst>
                <a:ext uri="{FF2B5EF4-FFF2-40B4-BE49-F238E27FC236}">
                  <a16:creationId xmlns:a16="http://schemas.microsoft.com/office/drawing/2014/main" id="{BCE879B2-99AA-2354-749D-93D0D5BF04E6}"/>
                </a:ext>
              </a:extLst>
            </p:cNvPr>
            <p:cNvSpPr/>
            <p:nvPr/>
          </p:nvSpPr>
          <p:spPr>
            <a:xfrm>
              <a:off x="10901038" y="1913963"/>
              <a:ext cx="439271" cy="439271"/>
            </a:xfrm>
            <a:prstGeom prst="ellipse">
              <a:avLst/>
            </a:prstGeom>
            <a:gradFill>
              <a:gsLst>
                <a:gs pos="0">
                  <a:srgbClr val="FFFFFF"/>
                </a:gs>
                <a:gs pos="100000">
                  <a:srgbClr val="BEBEBE"/>
                </a:gs>
              </a:gsLst>
              <a:lin ang="5400000" scaled="1"/>
            </a:gradFill>
            <a:ln w="38100">
              <a:gradFill>
                <a:gsLst>
                  <a:gs pos="0">
                    <a:srgbClr val="5B111C">
                      <a:alpha val="0"/>
                    </a:srgbClr>
                  </a:gs>
                  <a:gs pos="100000">
                    <a:srgbClr val="5B111C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800" b="1" noProof="0">
                  <a:solidFill>
                    <a:srgbClr val="7C1520"/>
                  </a:solidFill>
                  <a:latin typeface="AMX" pitchFamily="2" charset="77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76181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5F943892-A84C-A46B-2A25-EE14E8D89125}"/>
              </a:ext>
            </a:extLst>
          </p:cNvPr>
          <p:cNvGrpSpPr/>
          <p:nvPr/>
        </p:nvGrpSpPr>
        <p:grpSpPr>
          <a:xfrm>
            <a:off x="882974" y="1199602"/>
            <a:ext cx="10410962" cy="4694202"/>
            <a:chOff x="882974" y="1199602"/>
            <a:chExt cx="10410962" cy="4694202"/>
          </a:xfrm>
        </p:grpSpPr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6702D731-405E-BFFC-5F35-F36FC8F80909}"/>
                </a:ext>
              </a:extLst>
            </p:cNvPr>
            <p:cNvSpPr/>
            <p:nvPr/>
          </p:nvSpPr>
          <p:spPr>
            <a:xfrm>
              <a:off x="1828800" y="1199602"/>
              <a:ext cx="8519312" cy="4440707"/>
            </a:xfrm>
            <a:prstGeom prst="roundRect">
              <a:avLst>
                <a:gd name="adj" fmla="val 765"/>
              </a:avLst>
            </a:pr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/>
            </a:p>
          </p:txBody>
        </p:sp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29DDB0A1-3851-3143-1316-16C1FFDD30AB}"/>
                </a:ext>
              </a:extLst>
            </p:cNvPr>
            <p:cNvSpPr/>
            <p:nvPr/>
          </p:nvSpPr>
          <p:spPr>
            <a:xfrm>
              <a:off x="1828799" y="5496139"/>
              <a:ext cx="8519312" cy="144000"/>
            </a:xfrm>
            <a:prstGeom prst="roundRect">
              <a:avLst>
                <a:gd name="adj" fmla="val 765"/>
              </a:avLst>
            </a:prstGeom>
            <a:solidFill>
              <a:srgbClr val="BEBEB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/>
            </a:p>
          </p:txBody>
        </p:sp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8C897CC7-BA4C-9F43-FADD-51F0D4EEFECB}"/>
                </a:ext>
              </a:extLst>
            </p:cNvPr>
            <p:cNvSpPr/>
            <p:nvPr/>
          </p:nvSpPr>
          <p:spPr>
            <a:xfrm>
              <a:off x="882974" y="5640993"/>
              <a:ext cx="10410962" cy="252811"/>
            </a:xfrm>
            <a:prstGeom prst="roundRect">
              <a:avLst>
                <a:gd name="adj" fmla="val 11509"/>
              </a:avLst>
            </a:pr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/>
            </a:p>
          </p:txBody>
        </p:sp>
      </p:grpSp>
      <p:pic>
        <p:nvPicPr>
          <p:cNvPr id="8" name="Imagem 1">
            <a:extLst>
              <a:ext uri="{FF2B5EF4-FFF2-40B4-BE49-F238E27FC236}">
                <a16:creationId xmlns:a16="http://schemas.microsoft.com/office/drawing/2014/main" id="{6197F437-5B85-682C-AE9B-116196B407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200711" y="1459765"/>
            <a:ext cx="7793262" cy="403637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449CADF-2322-FC72-AA79-8F18C8E65334}"/>
              </a:ext>
            </a:extLst>
          </p:cNvPr>
          <p:cNvSpPr/>
          <p:nvPr/>
        </p:nvSpPr>
        <p:spPr>
          <a:xfrm>
            <a:off x="3521798" y="615635"/>
            <a:ext cx="5148404" cy="416460"/>
          </a:xfrm>
          <a:prstGeom prst="rect">
            <a:avLst/>
          </a:prstGeom>
          <a:solidFill>
            <a:srgbClr val="BEBEBE">
              <a:alpha val="2532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noProof="0">
                <a:solidFill>
                  <a:srgbClr val="7C1520"/>
                </a:solidFill>
                <a:latin typeface="AMX" pitchFamily="2" charset="77"/>
              </a:rPr>
              <a:t>DADOS DO CLIENTE 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115C8C7-0865-01B4-DB89-6632DC8068D1}"/>
              </a:ext>
            </a:extLst>
          </p:cNvPr>
          <p:cNvGrpSpPr/>
          <p:nvPr/>
        </p:nvGrpSpPr>
        <p:grpSpPr>
          <a:xfrm>
            <a:off x="3494639" y="869006"/>
            <a:ext cx="5202724" cy="194430"/>
            <a:chOff x="4861868" y="850900"/>
            <a:chExt cx="5202724" cy="194430"/>
          </a:xfrm>
        </p:grpSpPr>
        <p:sp>
          <p:nvSpPr>
            <p:cNvPr id="3" name="L-shape 2">
              <a:extLst>
                <a:ext uri="{FF2B5EF4-FFF2-40B4-BE49-F238E27FC236}">
                  <a16:creationId xmlns:a16="http://schemas.microsoft.com/office/drawing/2014/main" id="{4EEDC9D0-18AA-7B0C-1429-E7255AD7CA6A}"/>
                </a:ext>
              </a:extLst>
            </p:cNvPr>
            <p:cNvSpPr/>
            <p:nvPr/>
          </p:nvSpPr>
          <p:spPr>
            <a:xfrm>
              <a:off x="4861868" y="850900"/>
              <a:ext cx="193098" cy="194430"/>
            </a:xfrm>
            <a:prstGeom prst="corner">
              <a:avLst>
                <a:gd name="adj1" fmla="val 27104"/>
                <a:gd name="adj2" fmla="val 260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>
                <a:solidFill>
                  <a:schemeClr val="bg1"/>
                </a:solidFill>
              </a:endParaRPr>
            </a:p>
          </p:txBody>
        </p:sp>
        <p:sp>
          <p:nvSpPr>
            <p:cNvPr id="5" name="L-shape 4">
              <a:extLst>
                <a:ext uri="{FF2B5EF4-FFF2-40B4-BE49-F238E27FC236}">
                  <a16:creationId xmlns:a16="http://schemas.microsoft.com/office/drawing/2014/main" id="{1B0465D3-89FA-3A06-4370-019989E7BC87}"/>
                </a:ext>
              </a:extLst>
            </p:cNvPr>
            <p:cNvSpPr/>
            <p:nvPr/>
          </p:nvSpPr>
          <p:spPr>
            <a:xfrm flipH="1">
              <a:off x="9871494" y="850900"/>
              <a:ext cx="193098" cy="194430"/>
            </a:xfrm>
            <a:prstGeom prst="corner">
              <a:avLst>
                <a:gd name="adj1" fmla="val 27104"/>
                <a:gd name="adj2" fmla="val 260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>
                <a:solidFill>
                  <a:schemeClr val="bg1"/>
                </a:solidFill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7C32B88-D7AD-CA62-7EB1-AF91DAE8EFDB}"/>
              </a:ext>
            </a:extLst>
          </p:cNvPr>
          <p:cNvGrpSpPr/>
          <p:nvPr/>
        </p:nvGrpSpPr>
        <p:grpSpPr>
          <a:xfrm>
            <a:off x="8600814" y="3516485"/>
            <a:ext cx="1476375" cy="1089160"/>
            <a:chOff x="7120719" y="3973272"/>
            <a:chExt cx="1476375" cy="1089160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009C562A-FAA9-0112-D68D-F2B9E3C47650}"/>
                </a:ext>
              </a:extLst>
            </p:cNvPr>
            <p:cNvSpPr/>
            <p:nvPr/>
          </p:nvSpPr>
          <p:spPr>
            <a:xfrm>
              <a:off x="7200973" y="4314362"/>
              <a:ext cx="1310906" cy="748070"/>
            </a:xfrm>
            <a:prstGeom prst="rect">
              <a:avLst/>
            </a:prstGeom>
            <a:solidFill>
              <a:srgbClr val="7C152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88900">
                <a:defRPr/>
              </a:pPr>
              <a:r>
                <a:rPr lang="pt-BR" sz="1400" b="1" noProof="0">
                  <a:solidFill>
                    <a:srgbClr val="BEBEBE"/>
                  </a:solidFill>
                  <a:latin typeface="AMX" pitchFamily="2" charset="77"/>
                </a:rPr>
                <a:t>9. </a:t>
              </a:r>
              <a:r>
                <a:rPr lang="pt-BR" sz="1400" noProof="0">
                  <a:solidFill>
                    <a:schemeClr val="bg1"/>
                  </a:solidFill>
                  <a:latin typeface="AMX" pitchFamily="2" charset="77"/>
                </a:rPr>
                <a:t>Clique em “Avançar”.</a:t>
              </a:r>
              <a:endParaRPr kumimoji="0" lang="pt-BR" sz="1400" i="1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X" pitchFamily="2" charset="77"/>
              </a:endParaRPr>
            </a:p>
          </p:txBody>
        </p:sp>
        <p:sp>
          <p:nvSpPr>
            <p:cNvPr id="24" name="Right Bracket 23">
              <a:extLst>
                <a:ext uri="{FF2B5EF4-FFF2-40B4-BE49-F238E27FC236}">
                  <a16:creationId xmlns:a16="http://schemas.microsoft.com/office/drawing/2014/main" id="{C906E587-DE85-F0FA-C7BA-8B950CE9A75C}"/>
                </a:ext>
              </a:extLst>
            </p:cNvPr>
            <p:cNvSpPr/>
            <p:nvPr/>
          </p:nvSpPr>
          <p:spPr>
            <a:xfrm rot="5400000" flipH="1">
              <a:off x="7791006" y="3541216"/>
              <a:ext cx="135801" cy="1476375"/>
            </a:xfrm>
            <a:prstGeom prst="rightBracket">
              <a:avLst/>
            </a:prstGeom>
            <a:ln w="38100">
              <a:solidFill>
                <a:srgbClr val="5B111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 noProof="0"/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59F88B47-E1DD-79A2-8039-FB879CBA021A}"/>
                </a:ext>
              </a:extLst>
            </p:cNvPr>
            <p:cNvCxnSpPr>
              <a:cxnSpLocks/>
            </p:cNvCxnSpPr>
            <p:nvPr/>
          </p:nvCxnSpPr>
          <p:spPr>
            <a:xfrm>
              <a:off x="7871606" y="3973272"/>
              <a:ext cx="0" cy="238231"/>
            </a:xfrm>
            <a:prstGeom prst="line">
              <a:avLst/>
            </a:prstGeom>
            <a:ln w="38100">
              <a:solidFill>
                <a:srgbClr val="5B111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E8E5F344-7B3A-F93B-375F-7B14573803C2}"/>
              </a:ext>
            </a:extLst>
          </p:cNvPr>
          <p:cNvSpPr/>
          <p:nvPr/>
        </p:nvSpPr>
        <p:spPr>
          <a:xfrm>
            <a:off x="8813825" y="1475845"/>
            <a:ext cx="1140904" cy="181506"/>
          </a:xfrm>
          <a:prstGeom prst="rect">
            <a:avLst/>
          </a:prstGeom>
          <a:solidFill>
            <a:srgbClr val="D0261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/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06BAF860-3713-27E4-C827-3E62A47B24B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82" t="10985" r="90465" b="85329"/>
          <a:stretch/>
        </p:blipFill>
        <p:spPr>
          <a:xfrm>
            <a:off x="2400783" y="1466428"/>
            <a:ext cx="623404" cy="200339"/>
          </a:xfrm>
          <a:prstGeom prst="rect">
            <a:avLst/>
          </a:prstGeom>
        </p:spPr>
      </p:pic>
      <p:grpSp>
        <p:nvGrpSpPr>
          <p:cNvPr id="13" name="Group 21">
            <a:extLst>
              <a:ext uri="{FF2B5EF4-FFF2-40B4-BE49-F238E27FC236}">
                <a16:creationId xmlns:a16="http://schemas.microsoft.com/office/drawing/2014/main" id="{9AE00DA0-FAA1-AE73-F872-7CC8EF99EB5A}"/>
              </a:ext>
            </a:extLst>
          </p:cNvPr>
          <p:cNvGrpSpPr/>
          <p:nvPr/>
        </p:nvGrpSpPr>
        <p:grpSpPr>
          <a:xfrm>
            <a:off x="7041631" y="2546801"/>
            <a:ext cx="1810694" cy="859810"/>
            <a:chOff x="6815413" y="3917402"/>
            <a:chExt cx="1810694" cy="859810"/>
          </a:xfrm>
        </p:grpSpPr>
        <p:sp>
          <p:nvSpPr>
            <p:cNvPr id="26" name="Rectangle 22">
              <a:extLst>
                <a:ext uri="{FF2B5EF4-FFF2-40B4-BE49-F238E27FC236}">
                  <a16:creationId xmlns:a16="http://schemas.microsoft.com/office/drawing/2014/main" id="{2F0065C5-0B4D-8DE8-DF66-5029710D44F0}"/>
                </a:ext>
              </a:extLst>
            </p:cNvPr>
            <p:cNvSpPr/>
            <p:nvPr/>
          </p:nvSpPr>
          <p:spPr>
            <a:xfrm>
              <a:off x="7315201" y="3973272"/>
              <a:ext cx="1310906" cy="748070"/>
            </a:xfrm>
            <a:prstGeom prst="rect">
              <a:avLst/>
            </a:prstGeom>
            <a:solidFill>
              <a:srgbClr val="7C152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88900">
                <a:defRPr/>
              </a:pPr>
              <a:r>
                <a:rPr lang="pt-BR" sz="1400" b="1" noProof="0">
                  <a:solidFill>
                    <a:srgbClr val="BEBEBE"/>
                  </a:solidFill>
                  <a:latin typeface="AMX" pitchFamily="2" charset="77"/>
                </a:rPr>
                <a:t>8. </a:t>
              </a:r>
              <a:r>
                <a:rPr lang="pt-BR" sz="1400" noProof="0">
                  <a:solidFill>
                    <a:schemeClr val="bg1"/>
                  </a:solidFill>
                  <a:latin typeface="AMX" pitchFamily="2" charset="77"/>
                </a:rPr>
                <a:t>Informe o CPF do Cliente. </a:t>
              </a:r>
              <a:endParaRPr kumimoji="0" lang="pt-BR" sz="1400" i="1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X" pitchFamily="2" charset="77"/>
              </a:endParaRPr>
            </a:p>
          </p:txBody>
        </p:sp>
        <p:sp>
          <p:nvSpPr>
            <p:cNvPr id="27" name="Right Bracket 23">
              <a:extLst>
                <a:ext uri="{FF2B5EF4-FFF2-40B4-BE49-F238E27FC236}">
                  <a16:creationId xmlns:a16="http://schemas.microsoft.com/office/drawing/2014/main" id="{30B7730C-CE91-2C08-2ACB-A510458EEE25}"/>
                </a:ext>
              </a:extLst>
            </p:cNvPr>
            <p:cNvSpPr/>
            <p:nvPr/>
          </p:nvSpPr>
          <p:spPr>
            <a:xfrm flipH="1">
              <a:off x="7179398" y="3917402"/>
              <a:ext cx="135801" cy="859810"/>
            </a:xfrm>
            <a:prstGeom prst="rightBracket">
              <a:avLst/>
            </a:prstGeom>
            <a:ln w="38100">
              <a:solidFill>
                <a:srgbClr val="5B111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 noProof="0"/>
            </a:p>
          </p:txBody>
        </p:sp>
        <p:cxnSp>
          <p:nvCxnSpPr>
            <p:cNvPr id="28" name="Straight Connector 24">
              <a:extLst>
                <a:ext uri="{FF2B5EF4-FFF2-40B4-BE49-F238E27FC236}">
                  <a16:creationId xmlns:a16="http://schemas.microsoft.com/office/drawing/2014/main" id="{59C55289-15F5-FB88-4B1F-07003EF033C2}"/>
                </a:ext>
              </a:extLst>
            </p:cNvPr>
            <p:cNvCxnSpPr>
              <a:cxnSpLocks/>
            </p:cNvCxnSpPr>
            <p:nvPr/>
          </p:nvCxnSpPr>
          <p:spPr>
            <a:xfrm>
              <a:off x="6815413" y="4347307"/>
              <a:ext cx="363986" cy="0"/>
            </a:xfrm>
            <a:prstGeom prst="line">
              <a:avLst/>
            </a:prstGeom>
            <a:ln w="38100">
              <a:solidFill>
                <a:srgbClr val="5B111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3003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5F943892-A84C-A46B-2A25-EE14E8D89125}"/>
              </a:ext>
            </a:extLst>
          </p:cNvPr>
          <p:cNvGrpSpPr/>
          <p:nvPr/>
        </p:nvGrpSpPr>
        <p:grpSpPr>
          <a:xfrm>
            <a:off x="882974" y="1199602"/>
            <a:ext cx="10410962" cy="4694202"/>
            <a:chOff x="882974" y="1199602"/>
            <a:chExt cx="10410962" cy="4694202"/>
          </a:xfrm>
        </p:grpSpPr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6702D731-405E-BFFC-5F35-F36FC8F80909}"/>
                </a:ext>
              </a:extLst>
            </p:cNvPr>
            <p:cNvSpPr/>
            <p:nvPr/>
          </p:nvSpPr>
          <p:spPr>
            <a:xfrm>
              <a:off x="1828800" y="1199602"/>
              <a:ext cx="8519312" cy="4440707"/>
            </a:xfrm>
            <a:prstGeom prst="roundRect">
              <a:avLst>
                <a:gd name="adj" fmla="val 765"/>
              </a:avLst>
            </a:pr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/>
            </a:p>
          </p:txBody>
        </p:sp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29DDB0A1-3851-3143-1316-16C1FFDD30AB}"/>
                </a:ext>
              </a:extLst>
            </p:cNvPr>
            <p:cNvSpPr/>
            <p:nvPr/>
          </p:nvSpPr>
          <p:spPr>
            <a:xfrm>
              <a:off x="1828799" y="5496139"/>
              <a:ext cx="8519312" cy="144000"/>
            </a:xfrm>
            <a:prstGeom prst="roundRect">
              <a:avLst>
                <a:gd name="adj" fmla="val 765"/>
              </a:avLst>
            </a:prstGeom>
            <a:solidFill>
              <a:srgbClr val="BEBEB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/>
            </a:p>
          </p:txBody>
        </p:sp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8C897CC7-BA4C-9F43-FADD-51F0D4EEFECB}"/>
                </a:ext>
              </a:extLst>
            </p:cNvPr>
            <p:cNvSpPr/>
            <p:nvPr/>
          </p:nvSpPr>
          <p:spPr>
            <a:xfrm>
              <a:off x="882974" y="5640993"/>
              <a:ext cx="10410962" cy="252811"/>
            </a:xfrm>
            <a:prstGeom prst="roundRect">
              <a:avLst>
                <a:gd name="adj" fmla="val 11509"/>
              </a:avLst>
            </a:pr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/>
            </a:p>
          </p:txBody>
        </p:sp>
      </p:grpSp>
      <p:pic>
        <p:nvPicPr>
          <p:cNvPr id="11" name="Imagem 1" descr="Interface gráfica do usuário, Aplicativo&#10;&#10;Descrição gerada automaticamente">
            <a:extLst>
              <a:ext uri="{FF2B5EF4-FFF2-40B4-BE49-F238E27FC236}">
                <a16:creationId xmlns:a16="http://schemas.microsoft.com/office/drawing/2014/main" id="{37FD4B1B-F29C-E0CF-687F-2B8077994B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tretch/>
        </p:blipFill>
        <p:spPr>
          <a:xfrm>
            <a:off x="2162234" y="1524428"/>
            <a:ext cx="7867533" cy="38952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449CADF-2322-FC72-AA79-8F18C8E65334}"/>
              </a:ext>
            </a:extLst>
          </p:cNvPr>
          <p:cNvSpPr/>
          <p:nvPr/>
        </p:nvSpPr>
        <p:spPr>
          <a:xfrm>
            <a:off x="3763224" y="615635"/>
            <a:ext cx="4665552" cy="416460"/>
          </a:xfrm>
          <a:prstGeom prst="rect">
            <a:avLst/>
          </a:prstGeom>
          <a:solidFill>
            <a:srgbClr val="BEBEBE">
              <a:alpha val="2532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noProof="0">
                <a:solidFill>
                  <a:srgbClr val="7C1520"/>
                </a:solidFill>
                <a:latin typeface="AMX" pitchFamily="2" charset="77"/>
              </a:rPr>
              <a:t>DADOS DO CLIENTE / VIABILIDADE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115C8C7-0865-01B4-DB89-6632DC8068D1}"/>
              </a:ext>
            </a:extLst>
          </p:cNvPr>
          <p:cNvGrpSpPr/>
          <p:nvPr/>
        </p:nvGrpSpPr>
        <p:grpSpPr>
          <a:xfrm>
            <a:off x="3731538" y="869006"/>
            <a:ext cx="4728925" cy="194430"/>
            <a:chOff x="4861868" y="850900"/>
            <a:chExt cx="4728925" cy="194430"/>
          </a:xfrm>
        </p:grpSpPr>
        <p:sp>
          <p:nvSpPr>
            <p:cNvPr id="3" name="L-shape 2">
              <a:extLst>
                <a:ext uri="{FF2B5EF4-FFF2-40B4-BE49-F238E27FC236}">
                  <a16:creationId xmlns:a16="http://schemas.microsoft.com/office/drawing/2014/main" id="{4EEDC9D0-18AA-7B0C-1429-E7255AD7CA6A}"/>
                </a:ext>
              </a:extLst>
            </p:cNvPr>
            <p:cNvSpPr/>
            <p:nvPr/>
          </p:nvSpPr>
          <p:spPr>
            <a:xfrm>
              <a:off x="4861868" y="850900"/>
              <a:ext cx="193098" cy="194430"/>
            </a:xfrm>
            <a:prstGeom prst="corner">
              <a:avLst>
                <a:gd name="adj1" fmla="val 27104"/>
                <a:gd name="adj2" fmla="val 260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>
                <a:solidFill>
                  <a:schemeClr val="bg1"/>
                </a:solidFill>
              </a:endParaRPr>
            </a:p>
          </p:txBody>
        </p:sp>
        <p:sp>
          <p:nvSpPr>
            <p:cNvPr id="5" name="L-shape 4">
              <a:extLst>
                <a:ext uri="{FF2B5EF4-FFF2-40B4-BE49-F238E27FC236}">
                  <a16:creationId xmlns:a16="http://schemas.microsoft.com/office/drawing/2014/main" id="{1B0465D3-89FA-3A06-4370-019989E7BC87}"/>
                </a:ext>
              </a:extLst>
            </p:cNvPr>
            <p:cNvSpPr/>
            <p:nvPr/>
          </p:nvSpPr>
          <p:spPr>
            <a:xfrm flipH="1">
              <a:off x="9397695" y="850900"/>
              <a:ext cx="193098" cy="194430"/>
            </a:xfrm>
            <a:prstGeom prst="corner">
              <a:avLst>
                <a:gd name="adj1" fmla="val 27104"/>
                <a:gd name="adj2" fmla="val 260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>
                <a:solidFill>
                  <a:schemeClr val="bg1"/>
                </a:solidFill>
              </a:endParaRPr>
            </a:p>
          </p:txBody>
        </p:sp>
      </p:grp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CED2A92-DA4F-21E1-F33B-5771FCA58FE6}"/>
              </a:ext>
            </a:extLst>
          </p:cNvPr>
          <p:cNvCxnSpPr/>
          <p:nvPr/>
        </p:nvCxnSpPr>
        <p:spPr>
          <a:xfrm>
            <a:off x="5377758" y="2917964"/>
            <a:ext cx="561315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55BF27A-5CA1-1241-95F5-D47CD50B541E}"/>
              </a:ext>
            </a:extLst>
          </p:cNvPr>
          <p:cNvCxnSpPr/>
          <p:nvPr/>
        </p:nvCxnSpPr>
        <p:spPr>
          <a:xfrm>
            <a:off x="5377758" y="3642241"/>
            <a:ext cx="561315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744F460-6805-36AB-B60E-EF3D3E16CF9A}"/>
              </a:ext>
            </a:extLst>
          </p:cNvPr>
          <p:cNvCxnSpPr>
            <a:cxnSpLocks/>
          </p:cNvCxnSpPr>
          <p:nvPr/>
        </p:nvCxnSpPr>
        <p:spPr>
          <a:xfrm>
            <a:off x="7161291" y="3271049"/>
            <a:ext cx="398353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3E7C6E4-AC6C-4289-9E32-38D141B6294E}"/>
              </a:ext>
            </a:extLst>
          </p:cNvPr>
          <p:cNvCxnSpPr>
            <a:cxnSpLocks/>
          </p:cNvCxnSpPr>
          <p:nvPr/>
        </p:nvCxnSpPr>
        <p:spPr>
          <a:xfrm>
            <a:off x="6088455" y="4438945"/>
            <a:ext cx="520575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239EC87-BF32-E7C0-21C6-FA359D0C0867}"/>
              </a:ext>
            </a:extLst>
          </p:cNvPr>
          <p:cNvCxnSpPr>
            <a:cxnSpLocks/>
          </p:cNvCxnSpPr>
          <p:nvPr/>
        </p:nvCxnSpPr>
        <p:spPr>
          <a:xfrm>
            <a:off x="6224257" y="4792694"/>
            <a:ext cx="520575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8B6D18CA-E9A1-764F-F967-00A82AC0CAC0}"/>
              </a:ext>
            </a:extLst>
          </p:cNvPr>
          <p:cNvCxnSpPr>
            <a:cxnSpLocks/>
          </p:cNvCxnSpPr>
          <p:nvPr/>
        </p:nvCxnSpPr>
        <p:spPr>
          <a:xfrm>
            <a:off x="5300804" y="4792694"/>
            <a:ext cx="520575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E39C0963-F184-7416-797A-CE74BE89FCDE}"/>
              </a:ext>
            </a:extLst>
          </p:cNvPr>
          <p:cNvCxnSpPr/>
          <p:nvPr/>
        </p:nvCxnSpPr>
        <p:spPr>
          <a:xfrm>
            <a:off x="5097100" y="2546772"/>
            <a:ext cx="561315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8860B97A-C268-F0A8-88CE-51C689A1A77C}"/>
              </a:ext>
            </a:extLst>
          </p:cNvPr>
          <p:cNvCxnSpPr/>
          <p:nvPr/>
        </p:nvCxnSpPr>
        <p:spPr>
          <a:xfrm>
            <a:off x="7007382" y="2546772"/>
            <a:ext cx="561315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9D08100B-5A50-8ED0-0E26-849B3727013E}"/>
              </a:ext>
            </a:extLst>
          </p:cNvPr>
          <p:cNvCxnSpPr>
            <a:cxnSpLocks/>
          </p:cNvCxnSpPr>
          <p:nvPr/>
        </p:nvCxnSpPr>
        <p:spPr>
          <a:xfrm>
            <a:off x="6998329" y="3633187"/>
            <a:ext cx="398353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FAA758D5-5AD8-2992-E6F5-60611A15FBD2}"/>
              </a:ext>
            </a:extLst>
          </p:cNvPr>
          <p:cNvCxnSpPr/>
          <p:nvPr/>
        </p:nvCxnSpPr>
        <p:spPr>
          <a:xfrm>
            <a:off x="5097100" y="4067754"/>
            <a:ext cx="561315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EDFEA1C-A1A5-E232-00FD-CBEBDD22ABDE}"/>
              </a:ext>
            </a:extLst>
          </p:cNvPr>
          <p:cNvGrpSpPr/>
          <p:nvPr/>
        </p:nvGrpSpPr>
        <p:grpSpPr>
          <a:xfrm>
            <a:off x="8787285" y="2104948"/>
            <a:ext cx="2326740" cy="859810"/>
            <a:chOff x="6815413" y="3917402"/>
            <a:chExt cx="2326740" cy="859810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16AC519E-9686-D7CC-0CEB-9E5CD039DB6D}"/>
                </a:ext>
              </a:extLst>
            </p:cNvPr>
            <p:cNvSpPr/>
            <p:nvPr/>
          </p:nvSpPr>
          <p:spPr>
            <a:xfrm>
              <a:off x="7315200" y="3973272"/>
              <a:ext cx="1826953" cy="748070"/>
            </a:xfrm>
            <a:prstGeom prst="rect">
              <a:avLst/>
            </a:prstGeom>
            <a:solidFill>
              <a:srgbClr val="7C152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88900">
                <a:defRPr/>
              </a:pPr>
              <a:r>
                <a:rPr lang="pt-BR" sz="1400" b="1" noProof="0">
                  <a:solidFill>
                    <a:srgbClr val="BEBEBE"/>
                  </a:solidFill>
                  <a:latin typeface="AMX" pitchFamily="2" charset="77"/>
                </a:rPr>
                <a:t>10. </a:t>
              </a:r>
              <a:r>
                <a:rPr lang="pt-BR" sz="1400" noProof="0">
                  <a:solidFill>
                    <a:schemeClr val="bg1"/>
                  </a:solidFill>
                  <a:latin typeface="AMX" pitchFamily="2" charset="77"/>
                </a:rPr>
                <a:t>Preencha os dados do Cliente.</a:t>
              </a:r>
              <a:endParaRPr kumimoji="0" lang="pt-BR" sz="1400" i="1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X" pitchFamily="2" charset="77"/>
              </a:endParaRPr>
            </a:p>
          </p:txBody>
        </p:sp>
        <p:sp>
          <p:nvSpPr>
            <p:cNvPr id="38" name="Right Bracket 37">
              <a:extLst>
                <a:ext uri="{FF2B5EF4-FFF2-40B4-BE49-F238E27FC236}">
                  <a16:creationId xmlns:a16="http://schemas.microsoft.com/office/drawing/2014/main" id="{CC8D58E1-E730-22B1-E77B-5C951CC5DE27}"/>
                </a:ext>
              </a:extLst>
            </p:cNvPr>
            <p:cNvSpPr/>
            <p:nvPr/>
          </p:nvSpPr>
          <p:spPr>
            <a:xfrm flipH="1">
              <a:off x="7179398" y="3917402"/>
              <a:ext cx="135801" cy="859810"/>
            </a:xfrm>
            <a:prstGeom prst="rightBracket">
              <a:avLst/>
            </a:prstGeom>
            <a:ln w="38100">
              <a:solidFill>
                <a:srgbClr val="5B111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 noProof="0"/>
            </a:p>
          </p:txBody>
        </p: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2F92EEF9-E035-2E70-83D4-92C26791C918}"/>
                </a:ext>
              </a:extLst>
            </p:cNvPr>
            <p:cNvCxnSpPr>
              <a:cxnSpLocks/>
            </p:cNvCxnSpPr>
            <p:nvPr/>
          </p:nvCxnSpPr>
          <p:spPr>
            <a:xfrm>
              <a:off x="6815413" y="4347307"/>
              <a:ext cx="363986" cy="0"/>
            </a:xfrm>
            <a:prstGeom prst="line">
              <a:avLst/>
            </a:prstGeom>
            <a:ln w="38100">
              <a:solidFill>
                <a:srgbClr val="5B111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86CF8A8C-2F83-464B-BD92-1CF3CEBF9592}"/>
              </a:ext>
            </a:extLst>
          </p:cNvPr>
          <p:cNvGrpSpPr/>
          <p:nvPr/>
        </p:nvGrpSpPr>
        <p:grpSpPr>
          <a:xfrm>
            <a:off x="896248" y="1904030"/>
            <a:ext cx="3074664" cy="1298188"/>
            <a:chOff x="9749048" y="2208455"/>
            <a:chExt cx="2983194" cy="1142136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D2B08DAA-BC0B-FE90-263A-FF6A31B46CF1}"/>
                </a:ext>
              </a:extLst>
            </p:cNvPr>
            <p:cNvSpPr/>
            <p:nvPr/>
          </p:nvSpPr>
          <p:spPr>
            <a:xfrm>
              <a:off x="10013133" y="2208455"/>
              <a:ext cx="2719109" cy="1142136"/>
            </a:xfrm>
            <a:prstGeom prst="rect">
              <a:avLst/>
            </a:prstGeom>
            <a:solidFill>
              <a:srgbClr val="5B111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69875">
                <a:spcBef>
                  <a:spcPts val="600"/>
                </a:spcBef>
              </a:pPr>
              <a:r>
                <a:rPr lang="pt-BR" sz="1400" b="1" spc="100" noProof="0">
                  <a:solidFill>
                    <a:srgbClr val="FFFFFF"/>
                  </a:solidFill>
                  <a:latin typeface="AMX" pitchFamily="2" charset="77"/>
                </a:rPr>
                <a:t>ATENÇÃO:</a:t>
              </a:r>
            </a:p>
            <a:p>
              <a:pPr marL="269875">
                <a:spcBef>
                  <a:spcPts val="600"/>
                </a:spcBef>
              </a:pPr>
              <a:r>
                <a:rPr lang="pt-BR" sz="1400" noProof="0">
                  <a:solidFill>
                    <a:schemeClr val="bg1"/>
                  </a:solidFill>
                  <a:latin typeface="AMX" pitchFamily="2" charset="77"/>
                </a:rPr>
                <a:t>Nesta etapa, será realizada a análise de crédito do cliente, com base nos dados informados</a:t>
              </a: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1DF6672E-B419-7CCC-E125-4BB531ACCF9C}"/>
                </a:ext>
              </a:extLst>
            </p:cNvPr>
            <p:cNvSpPr/>
            <p:nvPr/>
          </p:nvSpPr>
          <p:spPr>
            <a:xfrm>
              <a:off x="9749048" y="2612691"/>
              <a:ext cx="439271" cy="439271"/>
            </a:xfrm>
            <a:prstGeom prst="ellipse">
              <a:avLst/>
            </a:prstGeom>
            <a:gradFill>
              <a:gsLst>
                <a:gs pos="0">
                  <a:srgbClr val="FFFFFF"/>
                </a:gs>
                <a:gs pos="100000">
                  <a:srgbClr val="BEBEBE"/>
                </a:gs>
              </a:gsLst>
              <a:lin ang="5400000" scaled="1"/>
            </a:gradFill>
            <a:ln w="38100">
              <a:gradFill>
                <a:gsLst>
                  <a:gs pos="0">
                    <a:srgbClr val="5B111C">
                      <a:alpha val="0"/>
                    </a:srgbClr>
                  </a:gs>
                  <a:gs pos="100000">
                    <a:srgbClr val="5B111C"/>
                  </a:gs>
                </a:gsLst>
                <a:lin ang="0" scaled="0"/>
              </a:gra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800" b="1" noProof="0">
                  <a:solidFill>
                    <a:srgbClr val="7C1520"/>
                  </a:solidFill>
                  <a:latin typeface="AMX" pitchFamily="2" charset="77"/>
                </a:rPr>
                <a:t>!</a:t>
              </a:r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354D54F-54FA-9C9F-8146-13FFE0B5A7B5}"/>
              </a:ext>
            </a:extLst>
          </p:cNvPr>
          <p:cNvSpPr/>
          <p:nvPr/>
        </p:nvSpPr>
        <p:spPr>
          <a:xfrm>
            <a:off x="8808440" y="1545179"/>
            <a:ext cx="1182849" cy="191344"/>
          </a:xfrm>
          <a:prstGeom prst="rect">
            <a:avLst/>
          </a:prstGeom>
          <a:solidFill>
            <a:srgbClr val="D0261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BB5347B4-34EA-CC74-D7F4-BFC1030A0DC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82" t="10985" r="90465" b="85329"/>
          <a:stretch/>
        </p:blipFill>
        <p:spPr>
          <a:xfrm>
            <a:off x="2513528" y="1574444"/>
            <a:ext cx="504349" cy="162079"/>
          </a:xfrm>
          <a:prstGeom prst="rect">
            <a:avLst/>
          </a:prstGeom>
        </p:spPr>
      </p:pic>
      <p:grpSp>
        <p:nvGrpSpPr>
          <p:cNvPr id="8" name="Group 35">
            <a:extLst>
              <a:ext uri="{FF2B5EF4-FFF2-40B4-BE49-F238E27FC236}">
                <a16:creationId xmlns:a16="http://schemas.microsoft.com/office/drawing/2014/main" id="{0CA2BCBA-475F-0312-E914-903F6E8D0AC7}"/>
              </a:ext>
            </a:extLst>
          </p:cNvPr>
          <p:cNvGrpSpPr/>
          <p:nvPr/>
        </p:nvGrpSpPr>
        <p:grpSpPr>
          <a:xfrm>
            <a:off x="9067836" y="4749145"/>
            <a:ext cx="1868390" cy="859810"/>
            <a:chOff x="6815413" y="3917402"/>
            <a:chExt cx="1868390" cy="859810"/>
          </a:xfrm>
        </p:grpSpPr>
        <p:sp>
          <p:nvSpPr>
            <p:cNvPr id="10" name="Rectangle 36">
              <a:extLst>
                <a:ext uri="{FF2B5EF4-FFF2-40B4-BE49-F238E27FC236}">
                  <a16:creationId xmlns:a16="http://schemas.microsoft.com/office/drawing/2014/main" id="{85985229-20C3-483A-369C-580DC0B08985}"/>
                </a:ext>
              </a:extLst>
            </p:cNvPr>
            <p:cNvSpPr/>
            <p:nvPr/>
          </p:nvSpPr>
          <p:spPr>
            <a:xfrm>
              <a:off x="7315201" y="3973272"/>
              <a:ext cx="1368602" cy="748070"/>
            </a:xfrm>
            <a:prstGeom prst="rect">
              <a:avLst/>
            </a:prstGeom>
            <a:solidFill>
              <a:srgbClr val="7C152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88900">
                <a:defRPr/>
              </a:pPr>
              <a:r>
                <a:rPr lang="pt-BR" sz="1400" b="1" noProof="0">
                  <a:solidFill>
                    <a:srgbClr val="BEBEBE"/>
                  </a:solidFill>
                  <a:latin typeface="AMX" pitchFamily="2" charset="77"/>
                </a:rPr>
                <a:t>11. </a:t>
              </a:r>
              <a:r>
                <a:rPr lang="pt-BR" sz="1400" noProof="0">
                  <a:solidFill>
                    <a:schemeClr val="bg1"/>
                  </a:solidFill>
                  <a:latin typeface="AMX" pitchFamily="2" charset="77"/>
                </a:rPr>
                <a:t>Clique em “Avançar”</a:t>
              </a:r>
              <a:endParaRPr kumimoji="0" lang="pt-BR" sz="1400" i="1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X" pitchFamily="2" charset="77"/>
              </a:endParaRPr>
            </a:p>
          </p:txBody>
        </p:sp>
        <p:sp>
          <p:nvSpPr>
            <p:cNvPr id="14" name="Right Bracket 37">
              <a:extLst>
                <a:ext uri="{FF2B5EF4-FFF2-40B4-BE49-F238E27FC236}">
                  <a16:creationId xmlns:a16="http://schemas.microsoft.com/office/drawing/2014/main" id="{3DB030D7-5D4C-AEFD-9270-E644BF06F92E}"/>
                </a:ext>
              </a:extLst>
            </p:cNvPr>
            <p:cNvSpPr/>
            <p:nvPr/>
          </p:nvSpPr>
          <p:spPr>
            <a:xfrm flipH="1">
              <a:off x="7179398" y="3917402"/>
              <a:ext cx="135801" cy="859810"/>
            </a:xfrm>
            <a:prstGeom prst="rightBracket">
              <a:avLst/>
            </a:prstGeom>
            <a:ln w="38100">
              <a:solidFill>
                <a:srgbClr val="5B111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 noProof="0"/>
            </a:p>
          </p:txBody>
        </p:sp>
        <p:cxnSp>
          <p:nvCxnSpPr>
            <p:cNvPr id="16" name="Straight Connector 38">
              <a:extLst>
                <a:ext uri="{FF2B5EF4-FFF2-40B4-BE49-F238E27FC236}">
                  <a16:creationId xmlns:a16="http://schemas.microsoft.com/office/drawing/2014/main" id="{596DF8D3-F4B5-FE52-3AA6-F067CC6DE6F9}"/>
                </a:ext>
              </a:extLst>
            </p:cNvPr>
            <p:cNvCxnSpPr>
              <a:cxnSpLocks/>
            </p:cNvCxnSpPr>
            <p:nvPr/>
          </p:nvCxnSpPr>
          <p:spPr>
            <a:xfrm>
              <a:off x="6815413" y="4347307"/>
              <a:ext cx="363986" cy="0"/>
            </a:xfrm>
            <a:prstGeom prst="line">
              <a:avLst/>
            </a:prstGeom>
            <a:ln w="38100">
              <a:solidFill>
                <a:srgbClr val="5B111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39">
            <a:extLst>
              <a:ext uri="{FF2B5EF4-FFF2-40B4-BE49-F238E27FC236}">
                <a16:creationId xmlns:a16="http://schemas.microsoft.com/office/drawing/2014/main" id="{74202C92-4111-9FC6-F367-E95A18747C5A}"/>
              </a:ext>
            </a:extLst>
          </p:cNvPr>
          <p:cNvGrpSpPr/>
          <p:nvPr/>
        </p:nvGrpSpPr>
        <p:grpSpPr>
          <a:xfrm>
            <a:off x="936585" y="3594820"/>
            <a:ext cx="2995512" cy="1299600"/>
            <a:chOff x="9722633" y="2123350"/>
            <a:chExt cx="3065496" cy="1269644"/>
          </a:xfrm>
        </p:grpSpPr>
        <p:sp>
          <p:nvSpPr>
            <p:cNvPr id="25" name="Rectangle 40">
              <a:extLst>
                <a:ext uri="{FF2B5EF4-FFF2-40B4-BE49-F238E27FC236}">
                  <a16:creationId xmlns:a16="http://schemas.microsoft.com/office/drawing/2014/main" id="{57EFFCBF-23B9-75DC-8152-AC419AC8EBBF}"/>
                </a:ext>
              </a:extLst>
            </p:cNvPr>
            <p:cNvSpPr/>
            <p:nvPr/>
          </p:nvSpPr>
          <p:spPr>
            <a:xfrm>
              <a:off x="9918210" y="2123350"/>
              <a:ext cx="2869919" cy="1269644"/>
            </a:xfrm>
            <a:prstGeom prst="rect">
              <a:avLst/>
            </a:prstGeom>
            <a:solidFill>
              <a:srgbClr val="5B111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69875">
                <a:spcBef>
                  <a:spcPts val="600"/>
                </a:spcBef>
              </a:pPr>
              <a:r>
                <a:rPr lang="pt-BR" sz="1400" b="1" spc="100" noProof="0">
                  <a:solidFill>
                    <a:srgbClr val="FFFFFF"/>
                  </a:solidFill>
                  <a:latin typeface="AMX" pitchFamily="2" charset="77"/>
                </a:rPr>
                <a:t>ATENÇÃO:</a:t>
              </a:r>
            </a:p>
            <a:p>
              <a:pPr marL="269875">
                <a:spcBef>
                  <a:spcPts val="600"/>
                </a:spcBef>
              </a:pPr>
              <a:r>
                <a:rPr lang="pt-BR" sz="1400" noProof="0">
                  <a:latin typeface="AMX" pitchFamily="2" charset="77"/>
                </a:rPr>
                <a:t>Informe corretamente o e-mail do Cliente, será através dele que a Claro irá enviar documentações importantes. </a:t>
              </a:r>
            </a:p>
          </p:txBody>
        </p:sp>
        <p:sp>
          <p:nvSpPr>
            <p:cNvPr id="26" name="Oval 41">
              <a:extLst>
                <a:ext uri="{FF2B5EF4-FFF2-40B4-BE49-F238E27FC236}">
                  <a16:creationId xmlns:a16="http://schemas.microsoft.com/office/drawing/2014/main" id="{993E876A-6EB3-9DF5-6349-19AA2A82F5B6}"/>
                </a:ext>
              </a:extLst>
            </p:cNvPr>
            <p:cNvSpPr/>
            <p:nvPr/>
          </p:nvSpPr>
          <p:spPr>
            <a:xfrm>
              <a:off x="9722633" y="2540223"/>
              <a:ext cx="464197" cy="488866"/>
            </a:xfrm>
            <a:prstGeom prst="ellipse">
              <a:avLst/>
            </a:prstGeom>
            <a:gradFill>
              <a:gsLst>
                <a:gs pos="0">
                  <a:srgbClr val="FFFFFF"/>
                </a:gs>
                <a:gs pos="100000">
                  <a:srgbClr val="BEBEBE"/>
                </a:gs>
              </a:gsLst>
              <a:lin ang="5400000" scaled="1"/>
            </a:gradFill>
            <a:ln w="38100">
              <a:gradFill>
                <a:gsLst>
                  <a:gs pos="0">
                    <a:srgbClr val="5B111C">
                      <a:alpha val="0"/>
                    </a:srgbClr>
                  </a:gs>
                  <a:gs pos="100000">
                    <a:srgbClr val="5B111C"/>
                  </a:gs>
                </a:gsLst>
                <a:lin ang="0" scaled="0"/>
              </a:gra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800" b="1" noProof="0">
                  <a:solidFill>
                    <a:srgbClr val="7C1520"/>
                  </a:solidFill>
                  <a:latin typeface="AMX" pitchFamily="2" charset="77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23961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D9482D77-896C-72F0-092C-6EBB6C32BAC2}"/>
              </a:ext>
            </a:extLst>
          </p:cNvPr>
          <p:cNvSpPr/>
          <p:nvPr/>
        </p:nvSpPr>
        <p:spPr>
          <a:xfrm>
            <a:off x="2405204" y="1863160"/>
            <a:ext cx="7381592" cy="2906163"/>
          </a:xfrm>
          <a:prstGeom prst="rect">
            <a:avLst/>
          </a:prstGeom>
          <a:solidFill>
            <a:srgbClr val="7D1710">
              <a:alpha val="3005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800" b="1" i="0" u="none" strike="noStrike" kern="1200" cap="none" spc="30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  <a:t>MODALIDADE DE VENDA E SIMULADOR</a:t>
            </a: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3E0D870E-9472-D2C1-B66A-C3ECE90A50A5}"/>
              </a:ext>
            </a:extLst>
          </p:cNvPr>
          <p:cNvGrpSpPr/>
          <p:nvPr/>
        </p:nvGrpSpPr>
        <p:grpSpPr>
          <a:xfrm>
            <a:off x="2402130" y="1831882"/>
            <a:ext cx="7384666" cy="2968718"/>
            <a:chOff x="2400593" y="1831882"/>
            <a:chExt cx="7384666" cy="2968718"/>
          </a:xfrm>
          <a:solidFill>
            <a:srgbClr val="380B14"/>
          </a:solidFill>
        </p:grpSpPr>
        <p:sp>
          <p:nvSpPr>
            <p:cNvPr id="4" name="L-shape 4">
              <a:extLst>
                <a:ext uri="{FF2B5EF4-FFF2-40B4-BE49-F238E27FC236}">
                  <a16:creationId xmlns:a16="http://schemas.microsoft.com/office/drawing/2014/main" id="{E235697B-3649-F787-144F-7501716C5FF3}"/>
                </a:ext>
              </a:extLst>
            </p:cNvPr>
            <p:cNvSpPr/>
            <p:nvPr/>
          </p:nvSpPr>
          <p:spPr>
            <a:xfrm>
              <a:off x="2403667" y="4494329"/>
              <a:ext cx="303197" cy="306271"/>
            </a:xfrm>
            <a:prstGeom prst="corner">
              <a:avLst>
                <a:gd name="adj1" fmla="val 13516"/>
                <a:gd name="adj2" fmla="val 1248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L-shape 5">
              <a:extLst>
                <a:ext uri="{FF2B5EF4-FFF2-40B4-BE49-F238E27FC236}">
                  <a16:creationId xmlns:a16="http://schemas.microsoft.com/office/drawing/2014/main" id="{32B59571-B2D7-8CC6-3086-B2C2188481EB}"/>
                </a:ext>
              </a:extLst>
            </p:cNvPr>
            <p:cNvSpPr/>
            <p:nvPr/>
          </p:nvSpPr>
          <p:spPr>
            <a:xfrm rot="5400000">
              <a:off x="2402130" y="1830345"/>
              <a:ext cx="303197" cy="306271"/>
            </a:xfrm>
            <a:prstGeom prst="corner">
              <a:avLst>
                <a:gd name="adj1" fmla="val 13516"/>
                <a:gd name="adj2" fmla="val 1248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L-shape 6">
              <a:extLst>
                <a:ext uri="{FF2B5EF4-FFF2-40B4-BE49-F238E27FC236}">
                  <a16:creationId xmlns:a16="http://schemas.microsoft.com/office/drawing/2014/main" id="{56BB3532-1724-D239-25C5-6994924E3ECB}"/>
                </a:ext>
              </a:extLst>
            </p:cNvPr>
            <p:cNvSpPr/>
            <p:nvPr/>
          </p:nvSpPr>
          <p:spPr>
            <a:xfrm flipH="1">
              <a:off x="9480526" y="4494329"/>
              <a:ext cx="303197" cy="306271"/>
            </a:xfrm>
            <a:prstGeom prst="corner">
              <a:avLst>
                <a:gd name="adj1" fmla="val 13516"/>
                <a:gd name="adj2" fmla="val 1248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L-shape 7">
              <a:extLst>
                <a:ext uri="{FF2B5EF4-FFF2-40B4-BE49-F238E27FC236}">
                  <a16:creationId xmlns:a16="http://schemas.microsoft.com/office/drawing/2014/main" id="{8873F6C4-FB6B-38C7-9FF3-F05E2641AC9E}"/>
                </a:ext>
              </a:extLst>
            </p:cNvPr>
            <p:cNvSpPr/>
            <p:nvPr/>
          </p:nvSpPr>
          <p:spPr>
            <a:xfrm rot="16200000" flipH="1">
              <a:off x="9480525" y="1830345"/>
              <a:ext cx="303197" cy="306271"/>
            </a:xfrm>
            <a:prstGeom prst="corner">
              <a:avLst>
                <a:gd name="adj1" fmla="val 13516"/>
                <a:gd name="adj2" fmla="val 1248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67481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5F943892-A84C-A46B-2A25-EE14E8D89125}"/>
              </a:ext>
            </a:extLst>
          </p:cNvPr>
          <p:cNvGrpSpPr/>
          <p:nvPr/>
        </p:nvGrpSpPr>
        <p:grpSpPr>
          <a:xfrm>
            <a:off x="890519" y="1152954"/>
            <a:ext cx="10410962" cy="4694202"/>
            <a:chOff x="882974" y="1199602"/>
            <a:chExt cx="10410962" cy="4694202"/>
          </a:xfrm>
        </p:grpSpPr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6702D731-405E-BFFC-5F35-F36FC8F80909}"/>
                </a:ext>
              </a:extLst>
            </p:cNvPr>
            <p:cNvSpPr/>
            <p:nvPr/>
          </p:nvSpPr>
          <p:spPr>
            <a:xfrm>
              <a:off x="1828800" y="1199602"/>
              <a:ext cx="8519312" cy="4440707"/>
            </a:xfrm>
            <a:prstGeom prst="roundRect">
              <a:avLst>
                <a:gd name="adj" fmla="val 765"/>
              </a:avLst>
            </a:pr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/>
            </a:p>
          </p:txBody>
        </p:sp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29DDB0A1-3851-3143-1316-16C1FFDD30AB}"/>
                </a:ext>
              </a:extLst>
            </p:cNvPr>
            <p:cNvSpPr/>
            <p:nvPr/>
          </p:nvSpPr>
          <p:spPr>
            <a:xfrm>
              <a:off x="1828799" y="5496139"/>
              <a:ext cx="8519312" cy="144000"/>
            </a:xfrm>
            <a:prstGeom prst="roundRect">
              <a:avLst>
                <a:gd name="adj" fmla="val 765"/>
              </a:avLst>
            </a:prstGeom>
            <a:solidFill>
              <a:srgbClr val="BEBEB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/>
            </a:p>
          </p:txBody>
        </p:sp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8C897CC7-BA4C-9F43-FADD-51F0D4EEFECB}"/>
                </a:ext>
              </a:extLst>
            </p:cNvPr>
            <p:cNvSpPr/>
            <p:nvPr/>
          </p:nvSpPr>
          <p:spPr>
            <a:xfrm>
              <a:off x="882974" y="5640993"/>
              <a:ext cx="10410962" cy="252811"/>
            </a:xfrm>
            <a:prstGeom prst="roundRect">
              <a:avLst>
                <a:gd name="adj" fmla="val 11509"/>
              </a:avLst>
            </a:pr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7449CADF-2322-FC72-AA79-8F18C8E65334}"/>
              </a:ext>
            </a:extLst>
          </p:cNvPr>
          <p:cNvSpPr/>
          <p:nvPr/>
        </p:nvSpPr>
        <p:spPr>
          <a:xfrm>
            <a:off x="4591578" y="615635"/>
            <a:ext cx="3194685" cy="416460"/>
          </a:xfrm>
          <a:prstGeom prst="rect">
            <a:avLst/>
          </a:prstGeom>
          <a:solidFill>
            <a:srgbClr val="BEBEBE">
              <a:alpha val="2532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noProof="0">
                <a:solidFill>
                  <a:srgbClr val="7C1520"/>
                </a:solidFill>
                <a:latin typeface="AMX" pitchFamily="2" charset="77"/>
              </a:rPr>
              <a:t>MODALIDADE DE VENDA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115C8C7-0865-01B4-DB89-6632DC8068D1}"/>
              </a:ext>
            </a:extLst>
          </p:cNvPr>
          <p:cNvGrpSpPr/>
          <p:nvPr/>
        </p:nvGrpSpPr>
        <p:grpSpPr>
          <a:xfrm>
            <a:off x="4573473" y="869006"/>
            <a:ext cx="3212790" cy="248594"/>
            <a:chOff x="4861868" y="850900"/>
            <a:chExt cx="2583256" cy="194430"/>
          </a:xfrm>
        </p:grpSpPr>
        <p:sp>
          <p:nvSpPr>
            <p:cNvPr id="3" name="L-shape 2">
              <a:extLst>
                <a:ext uri="{FF2B5EF4-FFF2-40B4-BE49-F238E27FC236}">
                  <a16:creationId xmlns:a16="http://schemas.microsoft.com/office/drawing/2014/main" id="{4EEDC9D0-18AA-7B0C-1429-E7255AD7CA6A}"/>
                </a:ext>
              </a:extLst>
            </p:cNvPr>
            <p:cNvSpPr/>
            <p:nvPr/>
          </p:nvSpPr>
          <p:spPr>
            <a:xfrm>
              <a:off x="4861868" y="850900"/>
              <a:ext cx="193098" cy="194430"/>
            </a:xfrm>
            <a:prstGeom prst="corner">
              <a:avLst>
                <a:gd name="adj1" fmla="val 27104"/>
                <a:gd name="adj2" fmla="val 260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>
                <a:solidFill>
                  <a:schemeClr val="bg1"/>
                </a:solidFill>
              </a:endParaRPr>
            </a:p>
          </p:txBody>
        </p:sp>
        <p:sp>
          <p:nvSpPr>
            <p:cNvPr id="5" name="L-shape 4">
              <a:extLst>
                <a:ext uri="{FF2B5EF4-FFF2-40B4-BE49-F238E27FC236}">
                  <a16:creationId xmlns:a16="http://schemas.microsoft.com/office/drawing/2014/main" id="{1B0465D3-89FA-3A06-4370-019989E7BC87}"/>
                </a:ext>
              </a:extLst>
            </p:cNvPr>
            <p:cNvSpPr/>
            <p:nvPr/>
          </p:nvSpPr>
          <p:spPr>
            <a:xfrm flipH="1">
              <a:off x="7252026" y="850900"/>
              <a:ext cx="193098" cy="194430"/>
            </a:xfrm>
            <a:prstGeom prst="corner">
              <a:avLst>
                <a:gd name="adj1" fmla="val 27104"/>
                <a:gd name="adj2" fmla="val 260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>
                <a:solidFill>
                  <a:schemeClr val="bg1"/>
                </a:solidFill>
              </a:endParaRPr>
            </a:p>
          </p:txBody>
        </p:sp>
      </p:grpSp>
      <p:pic>
        <p:nvPicPr>
          <p:cNvPr id="12" name="Imagem 11">
            <a:extLst>
              <a:ext uri="{FF2B5EF4-FFF2-40B4-BE49-F238E27FC236}">
                <a16:creationId xmlns:a16="http://schemas.microsoft.com/office/drawing/2014/main" id="{EB3144F8-0E10-0428-0499-4486F96A78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58" r="1258"/>
          <a:stretch/>
        </p:blipFill>
        <p:spPr>
          <a:xfrm>
            <a:off x="2129295" y="1535941"/>
            <a:ext cx="7933410" cy="3959344"/>
          </a:xfrm>
          <a:prstGeom prst="rect">
            <a:avLst/>
          </a:prstGeom>
        </p:spPr>
      </p:pic>
      <p:grpSp>
        <p:nvGrpSpPr>
          <p:cNvPr id="44" name="Agrupar 43">
            <a:extLst>
              <a:ext uri="{FF2B5EF4-FFF2-40B4-BE49-F238E27FC236}">
                <a16:creationId xmlns:a16="http://schemas.microsoft.com/office/drawing/2014/main" id="{36D7B938-83ED-2804-5B08-3AB7332AC079}"/>
              </a:ext>
            </a:extLst>
          </p:cNvPr>
          <p:cNvGrpSpPr/>
          <p:nvPr/>
        </p:nvGrpSpPr>
        <p:grpSpPr>
          <a:xfrm>
            <a:off x="5026024" y="1067449"/>
            <a:ext cx="1847847" cy="1450166"/>
            <a:chOff x="5026024" y="1067449"/>
            <a:chExt cx="1847847" cy="1450166"/>
          </a:xfrm>
        </p:grpSpPr>
        <p:sp>
          <p:nvSpPr>
            <p:cNvPr id="10" name="Rectangle 20">
              <a:extLst>
                <a:ext uri="{FF2B5EF4-FFF2-40B4-BE49-F238E27FC236}">
                  <a16:creationId xmlns:a16="http://schemas.microsoft.com/office/drawing/2014/main" id="{4730C6EE-BC33-F4B6-E263-C8D8AEA9E782}"/>
                </a:ext>
              </a:extLst>
            </p:cNvPr>
            <p:cNvSpPr/>
            <p:nvPr/>
          </p:nvSpPr>
          <p:spPr>
            <a:xfrm>
              <a:off x="5106580" y="1067449"/>
              <a:ext cx="1708106" cy="888572"/>
            </a:xfrm>
            <a:prstGeom prst="rect">
              <a:avLst/>
            </a:prstGeom>
            <a:solidFill>
              <a:srgbClr val="7C152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88900">
                <a:defRPr/>
              </a:pPr>
              <a:r>
                <a:rPr lang="pt-BR" sz="1400" b="1" noProof="0">
                  <a:solidFill>
                    <a:srgbClr val="BEBEBE"/>
                  </a:solidFill>
                  <a:latin typeface="AMX" pitchFamily="2" charset="77"/>
                </a:rPr>
                <a:t>12. </a:t>
              </a:r>
              <a:r>
                <a:rPr lang="pt-BR" sz="1400" noProof="0">
                  <a:solidFill>
                    <a:schemeClr val="bg1"/>
                  </a:solidFill>
                  <a:latin typeface="AMX" pitchFamily="2" charset="77"/>
                </a:rPr>
                <a:t>Escolha entre as opções "Ativação” ou “Portabilidade”.</a:t>
              </a:r>
            </a:p>
          </p:txBody>
        </p:sp>
        <p:grpSp>
          <p:nvGrpSpPr>
            <p:cNvPr id="43" name="Agrupar 42">
              <a:extLst>
                <a:ext uri="{FF2B5EF4-FFF2-40B4-BE49-F238E27FC236}">
                  <a16:creationId xmlns:a16="http://schemas.microsoft.com/office/drawing/2014/main" id="{B4811CDB-CB03-34A7-B6D3-715E2224D422}"/>
                </a:ext>
              </a:extLst>
            </p:cNvPr>
            <p:cNvGrpSpPr/>
            <p:nvPr/>
          </p:nvGrpSpPr>
          <p:grpSpPr>
            <a:xfrm rot="5400000">
              <a:off x="5690511" y="1334255"/>
              <a:ext cx="518873" cy="1847847"/>
              <a:chOff x="3577266" y="1535005"/>
              <a:chExt cx="518873" cy="1847847"/>
            </a:xfrm>
          </p:grpSpPr>
          <p:sp>
            <p:nvSpPr>
              <p:cNvPr id="15" name="Right Bracket 21">
                <a:extLst>
                  <a:ext uri="{FF2B5EF4-FFF2-40B4-BE49-F238E27FC236}">
                    <a16:creationId xmlns:a16="http://schemas.microsoft.com/office/drawing/2014/main" id="{88E6919E-F7B5-42C0-9A34-6FA527140AD0}"/>
                  </a:ext>
                </a:extLst>
              </p:cNvPr>
              <p:cNvSpPr/>
              <p:nvPr/>
            </p:nvSpPr>
            <p:spPr>
              <a:xfrm>
                <a:off x="3577266" y="1535005"/>
                <a:ext cx="135801" cy="1847847"/>
              </a:xfrm>
              <a:prstGeom prst="rightBracket">
                <a:avLst/>
              </a:prstGeom>
              <a:ln w="38100">
                <a:solidFill>
                  <a:srgbClr val="5B111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pt-BR" noProof="0"/>
              </a:p>
            </p:txBody>
          </p:sp>
          <p:cxnSp>
            <p:nvCxnSpPr>
              <p:cNvPr id="22" name="Straight Connector 22">
                <a:extLst>
                  <a:ext uri="{FF2B5EF4-FFF2-40B4-BE49-F238E27FC236}">
                    <a16:creationId xmlns:a16="http://schemas.microsoft.com/office/drawing/2014/main" id="{38F6F8D0-8EAD-2729-AF1B-A1E8494FB9E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13067" y="2444791"/>
                <a:ext cx="383072" cy="0"/>
              </a:xfrm>
              <a:prstGeom prst="line">
                <a:avLst/>
              </a:prstGeom>
              <a:ln w="38100">
                <a:solidFill>
                  <a:srgbClr val="5B111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9" name="Rectangle 36">
            <a:extLst>
              <a:ext uri="{FF2B5EF4-FFF2-40B4-BE49-F238E27FC236}">
                <a16:creationId xmlns:a16="http://schemas.microsoft.com/office/drawing/2014/main" id="{CE2C0AD5-5D22-760B-D29D-B355C1465BE7}"/>
              </a:ext>
            </a:extLst>
          </p:cNvPr>
          <p:cNvSpPr/>
          <p:nvPr/>
        </p:nvSpPr>
        <p:spPr>
          <a:xfrm>
            <a:off x="10361217" y="4262231"/>
            <a:ext cx="1368602" cy="748070"/>
          </a:xfrm>
          <a:prstGeom prst="rect">
            <a:avLst/>
          </a:prstGeom>
          <a:solidFill>
            <a:srgbClr val="7C152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8900">
              <a:defRPr/>
            </a:pPr>
            <a:r>
              <a:rPr lang="pt-BR" sz="1400" b="1" noProof="0">
                <a:solidFill>
                  <a:srgbClr val="BEBEBE"/>
                </a:solidFill>
                <a:latin typeface="AMX" pitchFamily="2" charset="77"/>
              </a:rPr>
              <a:t>15. </a:t>
            </a:r>
            <a:r>
              <a:rPr lang="pt-BR" sz="1400" noProof="0">
                <a:solidFill>
                  <a:schemeClr val="bg1"/>
                </a:solidFill>
                <a:latin typeface="AMX" pitchFamily="2" charset="77"/>
              </a:rPr>
              <a:t>Clique em “Avançar”.</a:t>
            </a:r>
            <a:endParaRPr kumimoji="0" lang="pt-BR" sz="1400" i="1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MX" pitchFamily="2" charset="77"/>
            </a:endParaRPr>
          </a:p>
        </p:txBody>
      </p:sp>
      <p:sp>
        <p:nvSpPr>
          <p:cNvPr id="40" name="Right Bracket 37">
            <a:extLst>
              <a:ext uri="{FF2B5EF4-FFF2-40B4-BE49-F238E27FC236}">
                <a16:creationId xmlns:a16="http://schemas.microsoft.com/office/drawing/2014/main" id="{A28BB453-1EB5-494D-DF82-70D9D3B31634}"/>
              </a:ext>
            </a:extLst>
          </p:cNvPr>
          <p:cNvSpPr/>
          <p:nvPr/>
        </p:nvSpPr>
        <p:spPr>
          <a:xfrm flipH="1">
            <a:off x="10225414" y="4206361"/>
            <a:ext cx="135801" cy="859810"/>
          </a:xfrm>
          <a:prstGeom prst="rightBracket">
            <a:avLst/>
          </a:prstGeom>
          <a:ln w="38100">
            <a:solidFill>
              <a:srgbClr val="5B11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 noProof="0"/>
          </a:p>
        </p:txBody>
      </p:sp>
      <p:cxnSp>
        <p:nvCxnSpPr>
          <p:cNvPr id="41" name="Straight Connector 38">
            <a:extLst>
              <a:ext uri="{FF2B5EF4-FFF2-40B4-BE49-F238E27FC236}">
                <a16:creationId xmlns:a16="http://schemas.microsoft.com/office/drawing/2014/main" id="{1FF24531-43CB-04C1-3060-42EBBE1467FA}"/>
              </a:ext>
            </a:extLst>
          </p:cNvPr>
          <p:cNvCxnSpPr>
            <a:cxnSpLocks/>
          </p:cNvCxnSpPr>
          <p:nvPr/>
        </p:nvCxnSpPr>
        <p:spPr>
          <a:xfrm>
            <a:off x="9861429" y="4636266"/>
            <a:ext cx="363986" cy="0"/>
          </a:xfrm>
          <a:prstGeom prst="line">
            <a:avLst/>
          </a:prstGeom>
          <a:ln w="38100">
            <a:solidFill>
              <a:srgbClr val="5B11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>
            <a:extLst>
              <a:ext uri="{FF2B5EF4-FFF2-40B4-BE49-F238E27FC236}">
                <a16:creationId xmlns:a16="http://schemas.microsoft.com/office/drawing/2014/main" id="{1682A8B4-99F7-3F33-C768-607F74288A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404"/>
          <a:stretch>
            <a:fillRect/>
          </a:stretch>
        </p:blipFill>
        <p:spPr bwMode="auto">
          <a:xfrm>
            <a:off x="5151120" y="3429000"/>
            <a:ext cx="2635143" cy="697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Agrupar 23">
            <a:extLst>
              <a:ext uri="{FF2B5EF4-FFF2-40B4-BE49-F238E27FC236}">
                <a16:creationId xmlns:a16="http://schemas.microsoft.com/office/drawing/2014/main" id="{83B551C3-0DAB-3B9C-7BA6-3EB0E1388F30}"/>
              </a:ext>
            </a:extLst>
          </p:cNvPr>
          <p:cNvGrpSpPr/>
          <p:nvPr/>
        </p:nvGrpSpPr>
        <p:grpSpPr>
          <a:xfrm>
            <a:off x="6197607" y="3397703"/>
            <a:ext cx="2635143" cy="859810"/>
            <a:chOff x="5264548" y="4414749"/>
            <a:chExt cx="2635143" cy="859810"/>
          </a:xfrm>
        </p:grpSpPr>
        <p:sp>
          <p:nvSpPr>
            <p:cNvPr id="28" name="Rectangle 22">
              <a:extLst>
                <a:ext uri="{FF2B5EF4-FFF2-40B4-BE49-F238E27FC236}">
                  <a16:creationId xmlns:a16="http://schemas.microsoft.com/office/drawing/2014/main" id="{6D4F05AC-D2AF-B0FC-07FA-D717EABE3298}"/>
                </a:ext>
              </a:extLst>
            </p:cNvPr>
            <p:cNvSpPr/>
            <p:nvPr/>
          </p:nvSpPr>
          <p:spPr>
            <a:xfrm>
              <a:off x="5714669" y="4491039"/>
              <a:ext cx="2185022" cy="719261"/>
            </a:xfrm>
            <a:prstGeom prst="rect">
              <a:avLst/>
            </a:prstGeom>
            <a:solidFill>
              <a:srgbClr val="7C152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88900">
                <a:defRPr/>
              </a:pPr>
              <a:r>
                <a:rPr lang="pt-BR" sz="1400" b="1" noProof="0">
                  <a:solidFill>
                    <a:srgbClr val="BEBEBE"/>
                  </a:solidFill>
                  <a:latin typeface="AMX" pitchFamily="2" charset="77"/>
                </a:rPr>
                <a:t>14. </a:t>
              </a:r>
              <a:r>
                <a:rPr lang="pt-BR" sz="1400" noProof="0">
                  <a:solidFill>
                    <a:schemeClr val="bg1"/>
                  </a:solidFill>
                  <a:latin typeface="AMX" pitchFamily="2" charset="77"/>
                </a:rPr>
                <a:t>Selecione o número de telefone que o cliente desejar.</a:t>
              </a:r>
              <a:endParaRPr kumimoji="0" lang="pt-BR" sz="1400" i="1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X" pitchFamily="2" charset="77"/>
              </a:endParaRPr>
            </a:p>
          </p:txBody>
        </p:sp>
        <p:sp>
          <p:nvSpPr>
            <p:cNvPr id="21" name="Right Bracket 37">
              <a:extLst>
                <a:ext uri="{FF2B5EF4-FFF2-40B4-BE49-F238E27FC236}">
                  <a16:creationId xmlns:a16="http://schemas.microsoft.com/office/drawing/2014/main" id="{538D01DD-537B-54B2-0A10-700B03BF2FB6}"/>
                </a:ext>
              </a:extLst>
            </p:cNvPr>
            <p:cNvSpPr/>
            <p:nvPr/>
          </p:nvSpPr>
          <p:spPr>
            <a:xfrm flipH="1">
              <a:off x="5628533" y="4414749"/>
              <a:ext cx="135801" cy="859810"/>
            </a:xfrm>
            <a:prstGeom prst="rightBracket">
              <a:avLst/>
            </a:prstGeom>
            <a:ln w="38100">
              <a:solidFill>
                <a:srgbClr val="5B111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 noProof="0"/>
            </a:p>
          </p:txBody>
        </p:sp>
        <p:cxnSp>
          <p:nvCxnSpPr>
            <p:cNvPr id="23" name="Straight Connector 38">
              <a:extLst>
                <a:ext uri="{FF2B5EF4-FFF2-40B4-BE49-F238E27FC236}">
                  <a16:creationId xmlns:a16="http://schemas.microsoft.com/office/drawing/2014/main" id="{3C1E1378-DFDA-451C-239F-C2DAA3C036B9}"/>
                </a:ext>
              </a:extLst>
            </p:cNvPr>
            <p:cNvCxnSpPr>
              <a:cxnSpLocks/>
            </p:cNvCxnSpPr>
            <p:nvPr/>
          </p:nvCxnSpPr>
          <p:spPr>
            <a:xfrm>
              <a:off x="5264548" y="4844654"/>
              <a:ext cx="363986" cy="0"/>
            </a:xfrm>
            <a:prstGeom prst="line">
              <a:avLst/>
            </a:prstGeom>
            <a:ln w="38100">
              <a:solidFill>
                <a:srgbClr val="5B111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Agrupar 45">
            <a:extLst>
              <a:ext uri="{FF2B5EF4-FFF2-40B4-BE49-F238E27FC236}">
                <a16:creationId xmlns:a16="http://schemas.microsoft.com/office/drawing/2014/main" id="{BBA8E050-634C-82D3-3E32-8C66FD792B53}"/>
              </a:ext>
            </a:extLst>
          </p:cNvPr>
          <p:cNvGrpSpPr/>
          <p:nvPr/>
        </p:nvGrpSpPr>
        <p:grpSpPr>
          <a:xfrm>
            <a:off x="2030683" y="2776384"/>
            <a:ext cx="2672004" cy="1072400"/>
            <a:chOff x="1313379" y="3548331"/>
            <a:chExt cx="3412494" cy="971549"/>
          </a:xfrm>
        </p:grpSpPr>
        <p:sp>
          <p:nvSpPr>
            <p:cNvPr id="34" name="Right Bracket 21">
              <a:extLst>
                <a:ext uri="{FF2B5EF4-FFF2-40B4-BE49-F238E27FC236}">
                  <a16:creationId xmlns:a16="http://schemas.microsoft.com/office/drawing/2014/main" id="{4A3C6209-9CA9-F386-10C5-03EE35C5F685}"/>
                </a:ext>
              </a:extLst>
            </p:cNvPr>
            <p:cNvSpPr/>
            <p:nvPr/>
          </p:nvSpPr>
          <p:spPr>
            <a:xfrm>
              <a:off x="2852584" y="3548331"/>
              <a:ext cx="135801" cy="971549"/>
            </a:xfrm>
            <a:prstGeom prst="rightBracket">
              <a:avLst/>
            </a:prstGeom>
            <a:ln w="38100">
              <a:solidFill>
                <a:srgbClr val="5B111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 noProof="0"/>
            </a:p>
          </p:txBody>
        </p:sp>
        <p:grpSp>
          <p:nvGrpSpPr>
            <p:cNvPr id="45" name="Agrupar 44">
              <a:extLst>
                <a:ext uri="{FF2B5EF4-FFF2-40B4-BE49-F238E27FC236}">
                  <a16:creationId xmlns:a16="http://schemas.microsoft.com/office/drawing/2014/main" id="{0E3D4067-BB91-68F4-3CAC-4DEF29804F83}"/>
                </a:ext>
              </a:extLst>
            </p:cNvPr>
            <p:cNvGrpSpPr/>
            <p:nvPr/>
          </p:nvGrpSpPr>
          <p:grpSpPr>
            <a:xfrm>
              <a:off x="1313379" y="3589819"/>
              <a:ext cx="3412494" cy="888572"/>
              <a:chOff x="1313379" y="3589819"/>
              <a:chExt cx="3412494" cy="888572"/>
            </a:xfrm>
          </p:grpSpPr>
          <p:sp>
            <p:nvSpPr>
              <p:cNvPr id="33" name="Rectangle 20">
                <a:extLst>
                  <a:ext uri="{FF2B5EF4-FFF2-40B4-BE49-F238E27FC236}">
                    <a16:creationId xmlns:a16="http://schemas.microsoft.com/office/drawing/2014/main" id="{26FC0349-9252-251D-6DB8-1EC17020A647}"/>
                  </a:ext>
                </a:extLst>
              </p:cNvPr>
              <p:cNvSpPr/>
              <p:nvPr/>
            </p:nvSpPr>
            <p:spPr>
              <a:xfrm>
                <a:off x="1313379" y="3589819"/>
                <a:ext cx="1539205" cy="888572"/>
              </a:xfrm>
              <a:prstGeom prst="rect">
                <a:avLst/>
              </a:prstGeom>
              <a:solidFill>
                <a:srgbClr val="7C152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88900">
                  <a:defRPr/>
                </a:pPr>
                <a:r>
                  <a:rPr lang="pt-BR" sz="1400" b="1" noProof="0">
                    <a:solidFill>
                      <a:srgbClr val="BEBEBE"/>
                    </a:solidFill>
                    <a:latin typeface="AMX" pitchFamily="2" charset="77"/>
                  </a:rPr>
                  <a:t>13. </a:t>
                </a:r>
                <a:r>
                  <a:rPr lang="pt-BR" sz="1400" noProof="0">
                    <a:solidFill>
                      <a:schemeClr val="bg1"/>
                    </a:solidFill>
                    <a:latin typeface="AMX" pitchFamily="2" charset="77"/>
                  </a:rPr>
                  <a:t>Selecione o DDD do cliente.</a:t>
                </a:r>
              </a:p>
            </p:txBody>
          </p:sp>
          <p:cxnSp>
            <p:nvCxnSpPr>
              <p:cNvPr id="35" name="Straight Connector 22">
                <a:extLst>
                  <a:ext uri="{FF2B5EF4-FFF2-40B4-BE49-F238E27FC236}">
                    <a16:creationId xmlns:a16="http://schemas.microsoft.com/office/drawing/2014/main" id="{6CDEF2C1-E2AD-6A85-F54A-0081DD1FE6D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88386" y="4034105"/>
                <a:ext cx="1737487" cy="0"/>
              </a:xfrm>
              <a:prstGeom prst="line">
                <a:avLst/>
              </a:prstGeom>
              <a:ln w="38100">
                <a:solidFill>
                  <a:srgbClr val="5B111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48" name="Imagem 47">
            <a:extLst>
              <a:ext uri="{FF2B5EF4-FFF2-40B4-BE49-F238E27FC236}">
                <a16:creationId xmlns:a16="http://schemas.microsoft.com/office/drawing/2014/main" id="{337EB0CB-8605-4878-3B23-2A60C3183A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5415" y="2479929"/>
            <a:ext cx="5389856" cy="372249"/>
          </a:xfrm>
          <a:prstGeom prst="rect">
            <a:avLst/>
          </a:prstGeom>
        </p:spPr>
      </p:pic>
      <p:grpSp>
        <p:nvGrpSpPr>
          <p:cNvPr id="4" name="Group 13">
            <a:extLst>
              <a:ext uri="{FF2B5EF4-FFF2-40B4-BE49-F238E27FC236}">
                <a16:creationId xmlns:a16="http://schemas.microsoft.com/office/drawing/2014/main" id="{E24CC03E-4EEB-8526-6152-9E9632F29207}"/>
              </a:ext>
            </a:extLst>
          </p:cNvPr>
          <p:cNvGrpSpPr/>
          <p:nvPr/>
        </p:nvGrpSpPr>
        <p:grpSpPr>
          <a:xfrm>
            <a:off x="89860" y="1067449"/>
            <a:ext cx="1925282" cy="3921503"/>
            <a:chOff x="10393378" y="1876348"/>
            <a:chExt cx="1454591" cy="2506111"/>
          </a:xfrm>
        </p:grpSpPr>
        <p:sp>
          <p:nvSpPr>
            <p:cNvPr id="7" name="Rectangle 14">
              <a:extLst>
                <a:ext uri="{FF2B5EF4-FFF2-40B4-BE49-F238E27FC236}">
                  <a16:creationId xmlns:a16="http://schemas.microsoft.com/office/drawing/2014/main" id="{6FA72E16-2FFF-DFAE-2C46-AA21D7989F12}"/>
                </a:ext>
              </a:extLst>
            </p:cNvPr>
            <p:cNvSpPr/>
            <p:nvPr/>
          </p:nvSpPr>
          <p:spPr>
            <a:xfrm>
              <a:off x="10393378" y="2133599"/>
              <a:ext cx="1454591" cy="2248860"/>
            </a:xfrm>
            <a:prstGeom prst="rect">
              <a:avLst/>
            </a:prstGeom>
            <a:solidFill>
              <a:srgbClr val="5B111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600"/>
                </a:spcBef>
              </a:pPr>
              <a:r>
                <a:rPr lang="pt-BR" sz="1400" b="1" spc="100" noProof="0" dirty="0">
                  <a:solidFill>
                    <a:srgbClr val="FFFFFF"/>
                  </a:solidFill>
                  <a:latin typeface="AMX" pitchFamily="2" charset="77"/>
                </a:rPr>
                <a:t>ATENÇÃO:</a:t>
              </a:r>
            </a:p>
            <a:p>
              <a:pPr algn="ctr">
                <a:spcBef>
                  <a:spcPts val="600"/>
                </a:spcBef>
              </a:pPr>
              <a:r>
                <a:rPr lang="pt-BR" sz="1400" noProof="0" dirty="0">
                  <a:latin typeface="AMX" pitchFamily="2" charset="0"/>
                </a:rPr>
                <a:t>Para o piloto, só poderemos vende o </a:t>
              </a:r>
              <a:r>
                <a:rPr lang="pt-BR" sz="1400" b="1" noProof="0" dirty="0">
                  <a:latin typeface="AMX" pitchFamily="2" charset="0"/>
                </a:rPr>
                <a:t>Multi</a:t>
              </a:r>
              <a:r>
                <a:rPr lang="pt-BR" sz="1400" noProof="0" dirty="0">
                  <a:latin typeface="AMX" pitchFamily="2" charset="0"/>
                </a:rPr>
                <a:t> para clientes </a:t>
              </a:r>
              <a:r>
                <a:rPr lang="pt-BR" sz="1400" b="1" noProof="0" dirty="0">
                  <a:latin typeface="AMX" pitchFamily="2" charset="0"/>
                </a:rPr>
                <a:t>prospect</a:t>
              </a:r>
              <a:r>
                <a:rPr lang="pt-BR" sz="1400" noProof="0" dirty="0">
                  <a:latin typeface="AMX" pitchFamily="2" charset="0"/>
                </a:rPr>
                <a:t>, ou seja, novas assinantes. As modalidades liberadas são: </a:t>
              </a:r>
              <a:r>
                <a:rPr lang="pt-BR" sz="1400" b="1" noProof="0" dirty="0">
                  <a:latin typeface="AMX" pitchFamily="2" charset="0"/>
                </a:rPr>
                <a:t>Ativação</a:t>
              </a:r>
              <a:r>
                <a:rPr lang="pt-BR" sz="1400" noProof="0" dirty="0">
                  <a:latin typeface="AMX" pitchFamily="2" charset="0"/>
                </a:rPr>
                <a:t> e </a:t>
              </a:r>
              <a:r>
                <a:rPr lang="pt-BR" sz="1400" b="1" noProof="0" dirty="0">
                  <a:latin typeface="AMX" pitchFamily="2" charset="0"/>
                </a:rPr>
                <a:t>Portabilidade</a:t>
              </a:r>
              <a:r>
                <a:rPr lang="pt-BR" sz="1400" noProof="0" dirty="0">
                  <a:latin typeface="AMX" pitchFamily="2" charset="0"/>
                </a:rPr>
                <a:t>. Posteriormente, será parametrizado para </a:t>
              </a:r>
              <a:r>
                <a:rPr lang="pt-BR" sz="1400" b="1" noProof="0" dirty="0">
                  <a:latin typeface="AMX" pitchFamily="2" charset="0"/>
                </a:rPr>
                <a:t>clientes da base “Migração Pré para Controle”</a:t>
              </a:r>
              <a:endParaRPr lang="pt-BR" sz="1400" noProof="0" dirty="0">
                <a:latin typeface="AMX" pitchFamily="2" charset="0"/>
              </a:endParaRPr>
            </a:p>
          </p:txBody>
        </p:sp>
        <p:sp>
          <p:nvSpPr>
            <p:cNvPr id="8" name="Oval 15">
              <a:extLst>
                <a:ext uri="{FF2B5EF4-FFF2-40B4-BE49-F238E27FC236}">
                  <a16:creationId xmlns:a16="http://schemas.microsoft.com/office/drawing/2014/main" id="{3F1B159E-EFAF-713C-D30D-4674FE7A5AC9}"/>
                </a:ext>
              </a:extLst>
            </p:cNvPr>
            <p:cNvSpPr/>
            <p:nvPr/>
          </p:nvSpPr>
          <p:spPr>
            <a:xfrm>
              <a:off x="10901038" y="1876348"/>
              <a:ext cx="439271" cy="355673"/>
            </a:xfrm>
            <a:prstGeom prst="ellipse">
              <a:avLst/>
            </a:prstGeom>
            <a:gradFill>
              <a:gsLst>
                <a:gs pos="0">
                  <a:srgbClr val="FFFFFF"/>
                </a:gs>
                <a:gs pos="100000">
                  <a:srgbClr val="BEBEBE"/>
                </a:gs>
              </a:gsLst>
              <a:lin ang="5400000" scaled="1"/>
            </a:gradFill>
            <a:ln w="38100">
              <a:gradFill>
                <a:gsLst>
                  <a:gs pos="0">
                    <a:srgbClr val="5B111C">
                      <a:alpha val="0"/>
                    </a:srgbClr>
                  </a:gs>
                  <a:gs pos="100000">
                    <a:srgbClr val="5B111C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800" b="1" noProof="0">
                  <a:solidFill>
                    <a:srgbClr val="7C1520"/>
                  </a:solidFill>
                  <a:latin typeface="AMX" pitchFamily="2" charset="77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50031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2CEEC5-B5D0-7256-CDC7-96ADE5E781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64593BEE-80B6-1056-ED34-CD129B6AA426}"/>
              </a:ext>
            </a:extLst>
          </p:cNvPr>
          <p:cNvGrpSpPr/>
          <p:nvPr/>
        </p:nvGrpSpPr>
        <p:grpSpPr>
          <a:xfrm>
            <a:off x="890519" y="1168512"/>
            <a:ext cx="10410962" cy="4694202"/>
            <a:chOff x="882974" y="1199602"/>
            <a:chExt cx="10410962" cy="4694202"/>
          </a:xfrm>
        </p:grpSpPr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0702299F-26BA-62D2-54EE-0DC6D75D499F}"/>
                </a:ext>
              </a:extLst>
            </p:cNvPr>
            <p:cNvSpPr/>
            <p:nvPr/>
          </p:nvSpPr>
          <p:spPr>
            <a:xfrm>
              <a:off x="1828800" y="1199602"/>
              <a:ext cx="8519312" cy="4440707"/>
            </a:xfrm>
            <a:prstGeom prst="roundRect">
              <a:avLst>
                <a:gd name="adj" fmla="val 765"/>
              </a:avLst>
            </a:pr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/>
            </a:p>
          </p:txBody>
        </p:sp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67C6E09C-A5FC-950B-38F4-3B99E807F805}"/>
                </a:ext>
              </a:extLst>
            </p:cNvPr>
            <p:cNvSpPr/>
            <p:nvPr/>
          </p:nvSpPr>
          <p:spPr>
            <a:xfrm>
              <a:off x="1828799" y="5496139"/>
              <a:ext cx="8519312" cy="144000"/>
            </a:xfrm>
            <a:prstGeom prst="roundRect">
              <a:avLst>
                <a:gd name="adj" fmla="val 765"/>
              </a:avLst>
            </a:prstGeom>
            <a:solidFill>
              <a:srgbClr val="BEBEB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/>
            </a:p>
          </p:txBody>
        </p:sp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23083336-A419-24E6-6077-865019DBBD7B}"/>
                </a:ext>
              </a:extLst>
            </p:cNvPr>
            <p:cNvSpPr/>
            <p:nvPr/>
          </p:nvSpPr>
          <p:spPr>
            <a:xfrm>
              <a:off x="882974" y="5640993"/>
              <a:ext cx="10410962" cy="252811"/>
            </a:xfrm>
            <a:prstGeom prst="roundRect">
              <a:avLst>
                <a:gd name="adj" fmla="val 11509"/>
              </a:avLst>
            </a:pr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75CA0574-2A1F-E77E-3C3D-A23512638868}"/>
              </a:ext>
            </a:extLst>
          </p:cNvPr>
          <p:cNvSpPr/>
          <p:nvPr/>
        </p:nvSpPr>
        <p:spPr>
          <a:xfrm>
            <a:off x="4591578" y="615635"/>
            <a:ext cx="3194685" cy="416460"/>
          </a:xfrm>
          <a:prstGeom prst="rect">
            <a:avLst/>
          </a:prstGeom>
          <a:solidFill>
            <a:srgbClr val="BEBEBE">
              <a:alpha val="2532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noProof="0">
                <a:solidFill>
                  <a:srgbClr val="7C1520"/>
                </a:solidFill>
                <a:latin typeface="AMX" pitchFamily="2" charset="77"/>
              </a:rPr>
              <a:t>MODALIDADE DE VENDA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14CF4C2-87D5-1D36-FAFF-34E189A5980A}"/>
              </a:ext>
            </a:extLst>
          </p:cNvPr>
          <p:cNvGrpSpPr/>
          <p:nvPr/>
        </p:nvGrpSpPr>
        <p:grpSpPr>
          <a:xfrm>
            <a:off x="4573473" y="869006"/>
            <a:ext cx="3212790" cy="248594"/>
            <a:chOff x="4861868" y="850900"/>
            <a:chExt cx="2583256" cy="194430"/>
          </a:xfrm>
        </p:grpSpPr>
        <p:sp>
          <p:nvSpPr>
            <p:cNvPr id="3" name="L-shape 2">
              <a:extLst>
                <a:ext uri="{FF2B5EF4-FFF2-40B4-BE49-F238E27FC236}">
                  <a16:creationId xmlns:a16="http://schemas.microsoft.com/office/drawing/2014/main" id="{E8B68269-DFEB-4C3B-34AB-D33C53C42528}"/>
                </a:ext>
              </a:extLst>
            </p:cNvPr>
            <p:cNvSpPr/>
            <p:nvPr/>
          </p:nvSpPr>
          <p:spPr>
            <a:xfrm>
              <a:off x="4861868" y="850900"/>
              <a:ext cx="193098" cy="194430"/>
            </a:xfrm>
            <a:prstGeom prst="corner">
              <a:avLst>
                <a:gd name="adj1" fmla="val 27104"/>
                <a:gd name="adj2" fmla="val 260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>
                <a:solidFill>
                  <a:schemeClr val="bg1"/>
                </a:solidFill>
              </a:endParaRPr>
            </a:p>
          </p:txBody>
        </p:sp>
        <p:sp>
          <p:nvSpPr>
            <p:cNvPr id="5" name="L-shape 4">
              <a:extLst>
                <a:ext uri="{FF2B5EF4-FFF2-40B4-BE49-F238E27FC236}">
                  <a16:creationId xmlns:a16="http://schemas.microsoft.com/office/drawing/2014/main" id="{527E728D-FE54-FEEB-24C6-363D9AACB528}"/>
                </a:ext>
              </a:extLst>
            </p:cNvPr>
            <p:cNvSpPr/>
            <p:nvPr/>
          </p:nvSpPr>
          <p:spPr>
            <a:xfrm flipH="1">
              <a:off x="7252026" y="850900"/>
              <a:ext cx="193098" cy="194430"/>
            </a:xfrm>
            <a:prstGeom prst="corner">
              <a:avLst>
                <a:gd name="adj1" fmla="val 27104"/>
                <a:gd name="adj2" fmla="val 260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>
                <a:solidFill>
                  <a:schemeClr val="bg1"/>
                </a:solidFill>
              </a:endParaRPr>
            </a:p>
          </p:txBody>
        </p:sp>
      </p:grpSp>
      <p:pic>
        <p:nvPicPr>
          <p:cNvPr id="12" name="Imagem 11">
            <a:extLst>
              <a:ext uri="{FF2B5EF4-FFF2-40B4-BE49-F238E27FC236}">
                <a16:creationId xmlns:a16="http://schemas.microsoft.com/office/drawing/2014/main" id="{E4A57D1F-5190-D3E2-651B-922BEA4AC4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58" r="1258"/>
          <a:stretch/>
        </p:blipFill>
        <p:spPr>
          <a:xfrm>
            <a:off x="2129295" y="1535941"/>
            <a:ext cx="7933410" cy="3959344"/>
          </a:xfrm>
          <a:prstGeom prst="rect">
            <a:avLst/>
          </a:prstGeom>
        </p:spPr>
      </p:pic>
      <p:grpSp>
        <p:nvGrpSpPr>
          <p:cNvPr id="4" name="Group 19">
            <a:extLst>
              <a:ext uri="{FF2B5EF4-FFF2-40B4-BE49-F238E27FC236}">
                <a16:creationId xmlns:a16="http://schemas.microsoft.com/office/drawing/2014/main" id="{174591A8-74B1-82D5-4F5D-B5CE01ECE9F7}"/>
              </a:ext>
            </a:extLst>
          </p:cNvPr>
          <p:cNvGrpSpPr/>
          <p:nvPr/>
        </p:nvGrpSpPr>
        <p:grpSpPr>
          <a:xfrm>
            <a:off x="1188689" y="2588691"/>
            <a:ext cx="3412494" cy="971549"/>
            <a:chOff x="1170852" y="4542270"/>
            <a:chExt cx="3412494" cy="971549"/>
          </a:xfrm>
        </p:grpSpPr>
        <p:sp>
          <p:nvSpPr>
            <p:cNvPr id="10" name="Rectangle 20">
              <a:extLst>
                <a:ext uri="{FF2B5EF4-FFF2-40B4-BE49-F238E27FC236}">
                  <a16:creationId xmlns:a16="http://schemas.microsoft.com/office/drawing/2014/main" id="{5BFA3515-5A6F-605E-5485-22F4AB098A5E}"/>
                </a:ext>
              </a:extLst>
            </p:cNvPr>
            <p:cNvSpPr/>
            <p:nvPr/>
          </p:nvSpPr>
          <p:spPr>
            <a:xfrm>
              <a:off x="1170852" y="4611468"/>
              <a:ext cx="1539205" cy="888572"/>
            </a:xfrm>
            <a:prstGeom prst="rect">
              <a:avLst/>
            </a:prstGeom>
            <a:solidFill>
              <a:srgbClr val="7C152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88900">
                <a:defRPr/>
              </a:pPr>
              <a:r>
                <a:rPr lang="pt-BR" sz="1400" b="1" noProof="0">
                  <a:solidFill>
                    <a:srgbClr val="BEBEBE"/>
                  </a:solidFill>
                  <a:latin typeface="AMX" pitchFamily="2" charset="77"/>
                </a:rPr>
                <a:t>17. </a:t>
              </a:r>
              <a:r>
                <a:rPr lang="pt-BR" sz="1400" noProof="0">
                  <a:solidFill>
                    <a:schemeClr val="bg1"/>
                  </a:solidFill>
                  <a:latin typeface="AMX" pitchFamily="2" charset="77"/>
                </a:rPr>
                <a:t>Selecione o DDD do cliente.</a:t>
              </a:r>
            </a:p>
          </p:txBody>
        </p:sp>
        <p:sp>
          <p:nvSpPr>
            <p:cNvPr id="15" name="Right Bracket 21">
              <a:extLst>
                <a:ext uri="{FF2B5EF4-FFF2-40B4-BE49-F238E27FC236}">
                  <a16:creationId xmlns:a16="http://schemas.microsoft.com/office/drawing/2014/main" id="{AF8325A7-9342-06AF-7A62-7760A759AD84}"/>
                </a:ext>
              </a:extLst>
            </p:cNvPr>
            <p:cNvSpPr/>
            <p:nvPr/>
          </p:nvSpPr>
          <p:spPr>
            <a:xfrm>
              <a:off x="2710057" y="4542270"/>
              <a:ext cx="135801" cy="971549"/>
            </a:xfrm>
            <a:prstGeom prst="rightBracket">
              <a:avLst/>
            </a:prstGeom>
            <a:ln w="38100">
              <a:solidFill>
                <a:srgbClr val="5B111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 noProof="0"/>
            </a:p>
          </p:txBody>
        </p:sp>
        <p:cxnSp>
          <p:nvCxnSpPr>
            <p:cNvPr id="22" name="Straight Connector 22">
              <a:extLst>
                <a:ext uri="{FF2B5EF4-FFF2-40B4-BE49-F238E27FC236}">
                  <a16:creationId xmlns:a16="http://schemas.microsoft.com/office/drawing/2014/main" id="{63C1A938-DDCD-12C6-14F6-46807EC8C6DC}"/>
                </a:ext>
              </a:extLst>
            </p:cNvPr>
            <p:cNvCxnSpPr>
              <a:cxnSpLocks/>
            </p:cNvCxnSpPr>
            <p:nvPr/>
          </p:nvCxnSpPr>
          <p:spPr>
            <a:xfrm>
              <a:off x="2845859" y="5028044"/>
              <a:ext cx="1737487" cy="0"/>
            </a:xfrm>
            <a:prstGeom prst="line">
              <a:avLst/>
            </a:prstGeom>
            <a:ln w="38100">
              <a:solidFill>
                <a:srgbClr val="5B111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Rectangle 36">
            <a:extLst>
              <a:ext uri="{FF2B5EF4-FFF2-40B4-BE49-F238E27FC236}">
                <a16:creationId xmlns:a16="http://schemas.microsoft.com/office/drawing/2014/main" id="{7FB97AD7-6065-F618-94A2-0F85424AD8D8}"/>
              </a:ext>
            </a:extLst>
          </p:cNvPr>
          <p:cNvSpPr/>
          <p:nvPr/>
        </p:nvSpPr>
        <p:spPr>
          <a:xfrm>
            <a:off x="10361217" y="4262231"/>
            <a:ext cx="1368602" cy="748070"/>
          </a:xfrm>
          <a:prstGeom prst="rect">
            <a:avLst/>
          </a:prstGeom>
          <a:solidFill>
            <a:srgbClr val="7C152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8900">
              <a:defRPr/>
            </a:pPr>
            <a:r>
              <a:rPr lang="pt-BR" sz="1400" b="1" noProof="0">
                <a:solidFill>
                  <a:srgbClr val="BEBEBE"/>
                </a:solidFill>
                <a:latin typeface="AMX" pitchFamily="2" charset="77"/>
              </a:rPr>
              <a:t>19. </a:t>
            </a:r>
            <a:r>
              <a:rPr lang="pt-BR" sz="1400" noProof="0">
                <a:solidFill>
                  <a:schemeClr val="bg1"/>
                </a:solidFill>
                <a:latin typeface="AMX" pitchFamily="2" charset="77"/>
              </a:rPr>
              <a:t>Clique em “Avançar”.</a:t>
            </a:r>
          </a:p>
        </p:txBody>
      </p:sp>
      <p:sp>
        <p:nvSpPr>
          <p:cNvPr id="40" name="Right Bracket 37">
            <a:extLst>
              <a:ext uri="{FF2B5EF4-FFF2-40B4-BE49-F238E27FC236}">
                <a16:creationId xmlns:a16="http://schemas.microsoft.com/office/drawing/2014/main" id="{18AAC3B1-A100-95FF-7B9A-B6364487C8F8}"/>
              </a:ext>
            </a:extLst>
          </p:cNvPr>
          <p:cNvSpPr/>
          <p:nvPr/>
        </p:nvSpPr>
        <p:spPr>
          <a:xfrm flipH="1">
            <a:off x="10225414" y="4206361"/>
            <a:ext cx="135801" cy="859810"/>
          </a:xfrm>
          <a:prstGeom prst="rightBracket">
            <a:avLst/>
          </a:prstGeom>
          <a:ln w="38100">
            <a:solidFill>
              <a:srgbClr val="5B11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 noProof="0"/>
          </a:p>
        </p:txBody>
      </p:sp>
      <p:cxnSp>
        <p:nvCxnSpPr>
          <p:cNvPr id="41" name="Straight Connector 38">
            <a:extLst>
              <a:ext uri="{FF2B5EF4-FFF2-40B4-BE49-F238E27FC236}">
                <a16:creationId xmlns:a16="http://schemas.microsoft.com/office/drawing/2014/main" id="{80441E39-FA26-5055-B552-991ECB63F381}"/>
              </a:ext>
            </a:extLst>
          </p:cNvPr>
          <p:cNvCxnSpPr>
            <a:cxnSpLocks/>
          </p:cNvCxnSpPr>
          <p:nvPr/>
        </p:nvCxnSpPr>
        <p:spPr>
          <a:xfrm>
            <a:off x="9861429" y="4636266"/>
            <a:ext cx="363986" cy="0"/>
          </a:xfrm>
          <a:prstGeom prst="line">
            <a:avLst/>
          </a:prstGeom>
          <a:ln w="38100">
            <a:solidFill>
              <a:srgbClr val="5B11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Imagem 12">
            <a:extLst>
              <a:ext uri="{FF2B5EF4-FFF2-40B4-BE49-F238E27FC236}">
                <a16:creationId xmlns:a16="http://schemas.microsoft.com/office/drawing/2014/main" id="{8E3EB590-AB8D-44DD-3468-F7B1B4C60B0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30122"/>
          <a:stretch>
            <a:fillRect/>
          </a:stretch>
        </p:blipFill>
        <p:spPr>
          <a:xfrm>
            <a:off x="4705687" y="2423803"/>
            <a:ext cx="5357017" cy="1025646"/>
          </a:xfrm>
          <a:prstGeom prst="rect">
            <a:avLst/>
          </a:prstGeom>
        </p:spPr>
      </p:pic>
      <p:grpSp>
        <p:nvGrpSpPr>
          <p:cNvPr id="31" name="Agrupar 30">
            <a:extLst>
              <a:ext uri="{FF2B5EF4-FFF2-40B4-BE49-F238E27FC236}">
                <a16:creationId xmlns:a16="http://schemas.microsoft.com/office/drawing/2014/main" id="{3C609182-2FDB-2A89-5DCE-B724C6F79C5E}"/>
              </a:ext>
            </a:extLst>
          </p:cNvPr>
          <p:cNvGrpSpPr/>
          <p:nvPr/>
        </p:nvGrpSpPr>
        <p:grpSpPr>
          <a:xfrm>
            <a:off x="7778149" y="823038"/>
            <a:ext cx="1947734" cy="1569890"/>
            <a:chOff x="8013684" y="823038"/>
            <a:chExt cx="1947734" cy="1569890"/>
          </a:xfrm>
        </p:grpSpPr>
        <p:sp>
          <p:nvSpPr>
            <p:cNvPr id="26" name="Rectangle 20">
              <a:extLst>
                <a:ext uri="{FF2B5EF4-FFF2-40B4-BE49-F238E27FC236}">
                  <a16:creationId xmlns:a16="http://schemas.microsoft.com/office/drawing/2014/main" id="{B5328337-3243-01B6-15BA-EE71DA3F086E}"/>
                </a:ext>
              </a:extLst>
            </p:cNvPr>
            <p:cNvSpPr/>
            <p:nvPr/>
          </p:nvSpPr>
          <p:spPr>
            <a:xfrm>
              <a:off x="8107639" y="823038"/>
              <a:ext cx="1830700" cy="1089410"/>
            </a:xfrm>
            <a:prstGeom prst="rect">
              <a:avLst/>
            </a:prstGeom>
            <a:solidFill>
              <a:srgbClr val="7C152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88900">
                <a:defRPr/>
              </a:pPr>
              <a:r>
                <a:rPr lang="pt-BR" sz="1400" b="1" noProof="0">
                  <a:solidFill>
                    <a:srgbClr val="BEBEBE"/>
                  </a:solidFill>
                  <a:latin typeface="AMX" pitchFamily="2" charset="77"/>
                </a:rPr>
                <a:t>16. </a:t>
              </a:r>
              <a:r>
                <a:rPr lang="pt-BR" sz="1400" noProof="0">
                  <a:solidFill>
                    <a:schemeClr val="bg1"/>
                  </a:solidFill>
                  <a:latin typeface="AMX" pitchFamily="2" charset="77"/>
                </a:rPr>
                <a:t>Caso seja uma portabilidade, selecione a opção “Portabilidade”.</a:t>
              </a:r>
            </a:p>
          </p:txBody>
        </p:sp>
        <p:grpSp>
          <p:nvGrpSpPr>
            <p:cNvPr id="27" name="Agrupar 26">
              <a:extLst>
                <a:ext uri="{FF2B5EF4-FFF2-40B4-BE49-F238E27FC236}">
                  <a16:creationId xmlns:a16="http://schemas.microsoft.com/office/drawing/2014/main" id="{0DCD1512-86C1-63D8-E765-BE533E465D48}"/>
                </a:ext>
              </a:extLst>
            </p:cNvPr>
            <p:cNvGrpSpPr/>
            <p:nvPr/>
          </p:nvGrpSpPr>
          <p:grpSpPr>
            <a:xfrm rot="5400000">
              <a:off x="8728114" y="1159624"/>
              <a:ext cx="518874" cy="1947734"/>
              <a:chOff x="3577266" y="2063953"/>
              <a:chExt cx="518874" cy="971549"/>
            </a:xfrm>
          </p:grpSpPr>
          <p:sp>
            <p:nvSpPr>
              <p:cNvPr id="29" name="Right Bracket 21">
                <a:extLst>
                  <a:ext uri="{FF2B5EF4-FFF2-40B4-BE49-F238E27FC236}">
                    <a16:creationId xmlns:a16="http://schemas.microsoft.com/office/drawing/2014/main" id="{27420C9E-AF2F-6A4C-74B8-EB1F0C0C8147}"/>
                  </a:ext>
                </a:extLst>
              </p:cNvPr>
              <p:cNvSpPr/>
              <p:nvPr/>
            </p:nvSpPr>
            <p:spPr>
              <a:xfrm>
                <a:off x="3577266" y="2063953"/>
                <a:ext cx="135801" cy="971549"/>
              </a:xfrm>
              <a:prstGeom prst="rightBracket">
                <a:avLst/>
              </a:prstGeom>
              <a:ln w="38100">
                <a:solidFill>
                  <a:srgbClr val="5B111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pt-BR" noProof="0"/>
              </a:p>
            </p:txBody>
          </p:sp>
          <p:cxnSp>
            <p:nvCxnSpPr>
              <p:cNvPr id="30" name="Straight Connector 22">
                <a:extLst>
                  <a:ext uri="{FF2B5EF4-FFF2-40B4-BE49-F238E27FC236}">
                    <a16:creationId xmlns:a16="http://schemas.microsoft.com/office/drawing/2014/main" id="{B588CF1D-A7CB-E7C0-E4AD-D9719973BBD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13068" y="2569181"/>
                <a:ext cx="383072" cy="0"/>
              </a:xfrm>
              <a:prstGeom prst="line">
                <a:avLst/>
              </a:prstGeom>
              <a:ln w="38100">
                <a:solidFill>
                  <a:srgbClr val="5B111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3" name="Rectangle 20">
            <a:extLst>
              <a:ext uri="{FF2B5EF4-FFF2-40B4-BE49-F238E27FC236}">
                <a16:creationId xmlns:a16="http://schemas.microsoft.com/office/drawing/2014/main" id="{9F1B82EA-831D-EB03-B0D9-E405AB7233E3}"/>
              </a:ext>
            </a:extLst>
          </p:cNvPr>
          <p:cNvSpPr/>
          <p:nvPr/>
        </p:nvSpPr>
        <p:spPr>
          <a:xfrm>
            <a:off x="5287937" y="3724888"/>
            <a:ext cx="1764796" cy="849016"/>
          </a:xfrm>
          <a:prstGeom prst="rect">
            <a:avLst/>
          </a:prstGeom>
          <a:solidFill>
            <a:srgbClr val="7C152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8900">
              <a:defRPr/>
            </a:pPr>
            <a:r>
              <a:rPr lang="pt-BR" sz="1400" b="1" noProof="0">
                <a:solidFill>
                  <a:srgbClr val="BEBEBE"/>
                </a:solidFill>
                <a:latin typeface="AMX" pitchFamily="2" charset="77"/>
              </a:rPr>
              <a:t>18. </a:t>
            </a:r>
            <a:r>
              <a:rPr lang="pt-BR" sz="1400" noProof="0">
                <a:solidFill>
                  <a:schemeClr val="bg1"/>
                </a:solidFill>
                <a:latin typeface="AMX" pitchFamily="2" charset="77"/>
              </a:rPr>
              <a:t>Insira o número do celular que será portado.</a:t>
            </a:r>
          </a:p>
        </p:txBody>
      </p:sp>
      <p:grpSp>
        <p:nvGrpSpPr>
          <p:cNvPr id="34" name="Agrupar 33">
            <a:extLst>
              <a:ext uri="{FF2B5EF4-FFF2-40B4-BE49-F238E27FC236}">
                <a16:creationId xmlns:a16="http://schemas.microsoft.com/office/drawing/2014/main" id="{8BF99B98-77A6-0957-0F2E-D9264E37C0BF}"/>
              </a:ext>
            </a:extLst>
          </p:cNvPr>
          <p:cNvGrpSpPr/>
          <p:nvPr/>
        </p:nvGrpSpPr>
        <p:grpSpPr>
          <a:xfrm rot="16200000">
            <a:off x="5848656" y="2435964"/>
            <a:ext cx="652842" cy="1965473"/>
            <a:chOff x="3583438" y="1903162"/>
            <a:chExt cx="512702" cy="1293131"/>
          </a:xfrm>
        </p:grpSpPr>
        <p:sp>
          <p:nvSpPr>
            <p:cNvPr id="35" name="Right Bracket 21">
              <a:extLst>
                <a:ext uri="{FF2B5EF4-FFF2-40B4-BE49-F238E27FC236}">
                  <a16:creationId xmlns:a16="http://schemas.microsoft.com/office/drawing/2014/main" id="{30420632-A9C4-5820-28D5-E45C3000186A}"/>
                </a:ext>
              </a:extLst>
            </p:cNvPr>
            <p:cNvSpPr/>
            <p:nvPr/>
          </p:nvSpPr>
          <p:spPr>
            <a:xfrm>
              <a:off x="3583438" y="1903162"/>
              <a:ext cx="123455" cy="1293131"/>
            </a:xfrm>
            <a:prstGeom prst="rightBracket">
              <a:avLst/>
            </a:prstGeom>
            <a:ln w="38100">
              <a:solidFill>
                <a:srgbClr val="5B111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 noProof="0"/>
            </a:p>
          </p:txBody>
        </p:sp>
        <p:cxnSp>
          <p:nvCxnSpPr>
            <p:cNvPr id="36" name="Straight Connector 22">
              <a:extLst>
                <a:ext uri="{FF2B5EF4-FFF2-40B4-BE49-F238E27FC236}">
                  <a16:creationId xmlns:a16="http://schemas.microsoft.com/office/drawing/2014/main" id="{028CCDA7-B612-2802-F5B3-37E57B48FAD9}"/>
                </a:ext>
              </a:extLst>
            </p:cNvPr>
            <p:cNvCxnSpPr>
              <a:cxnSpLocks/>
            </p:cNvCxnSpPr>
            <p:nvPr/>
          </p:nvCxnSpPr>
          <p:spPr>
            <a:xfrm>
              <a:off x="3713068" y="2569181"/>
              <a:ext cx="383072" cy="0"/>
            </a:xfrm>
            <a:prstGeom prst="line">
              <a:avLst/>
            </a:prstGeom>
            <a:ln w="38100">
              <a:solidFill>
                <a:srgbClr val="5B111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98771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035768-8094-4AD9-416F-AE94D91BBA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9ACA8BCE-0929-629D-B722-7EF329B55F09}"/>
              </a:ext>
            </a:extLst>
          </p:cNvPr>
          <p:cNvGrpSpPr/>
          <p:nvPr/>
        </p:nvGrpSpPr>
        <p:grpSpPr>
          <a:xfrm>
            <a:off x="882974" y="1199602"/>
            <a:ext cx="10410962" cy="4694202"/>
            <a:chOff x="882974" y="1199602"/>
            <a:chExt cx="10410962" cy="4694202"/>
          </a:xfrm>
        </p:grpSpPr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43279F06-0E0E-813E-83D7-5A419DD2722F}"/>
                </a:ext>
              </a:extLst>
            </p:cNvPr>
            <p:cNvSpPr/>
            <p:nvPr/>
          </p:nvSpPr>
          <p:spPr>
            <a:xfrm>
              <a:off x="1828800" y="1199602"/>
              <a:ext cx="8519312" cy="4440707"/>
            </a:xfrm>
            <a:prstGeom prst="roundRect">
              <a:avLst>
                <a:gd name="adj" fmla="val 765"/>
              </a:avLst>
            </a:pr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/>
            </a:p>
          </p:txBody>
        </p:sp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82FD685C-C1C7-84D2-C288-DB43B259B9FD}"/>
                </a:ext>
              </a:extLst>
            </p:cNvPr>
            <p:cNvSpPr/>
            <p:nvPr/>
          </p:nvSpPr>
          <p:spPr>
            <a:xfrm>
              <a:off x="1828799" y="5496139"/>
              <a:ext cx="8519312" cy="144000"/>
            </a:xfrm>
            <a:prstGeom prst="roundRect">
              <a:avLst>
                <a:gd name="adj" fmla="val 765"/>
              </a:avLst>
            </a:prstGeom>
            <a:solidFill>
              <a:srgbClr val="BEBEB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/>
            </a:p>
          </p:txBody>
        </p:sp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E0FBD746-42AE-6121-C38C-E25A3293109D}"/>
                </a:ext>
              </a:extLst>
            </p:cNvPr>
            <p:cNvSpPr/>
            <p:nvPr/>
          </p:nvSpPr>
          <p:spPr>
            <a:xfrm>
              <a:off x="882974" y="5640993"/>
              <a:ext cx="10410962" cy="252811"/>
            </a:xfrm>
            <a:prstGeom prst="roundRect">
              <a:avLst>
                <a:gd name="adj" fmla="val 11509"/>
              </a:avLst>
            </a:pr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/>
            </a:p>
          </p:txBody>
        </p:sp>
      </p:grpSp>
      <p:pic>
        <p:nvPicPr>
          <p:cNvPr id="14" name="Imagem 13">
            <a:extLst>
              <a:ext uri="{FF2B5EF4-FFF2-40B4-BE49-F238E27FC236}">
                <a16:creationId xmlns:a16="http://schemas.microsoft.com/office/drawing/2014/main" id="{70BFB4D3-4711-ABFE-B8FB-6B8AE7F57D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166" b="8166"/>
          <a:stretch/>
        </p:blipFill>
        <p:spPr>
          <a:xfrm>
            <a:off x="2129295" y="1578543"/>
            <a:ext cx="7933410" cy="391716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5EE91FBA-4010-B9A5-E15A-A0D53FE98878}"/>
              </a:ext>
            </a:extLst>
          </p:cNvPr>
          <p:cNvGrpSpPr/>
          <p:nvPr/>
        </p:nvGrpSpPr>
        <p:grpSpPr>
          <a:xfrm>
            <a:off x="1497379" y="1526017"/>
            <a:ext cx="3205408" cy="4132381"/>
            <a:chOff x="539426" y="4397429"/>
            <a:chExt cx="2760809" cy="1270835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2DC0E9E-05E6-E15D-6ABC-6B98B79954DE}"/>
                </a:ext>
              </a:extLst>
            </p:cNvPr>
            <p:cNvSpPr/>
            <p:nvPr/>
          </p:nvSpPr>
          <p:spPr>
            <a:xfrm>
              <a:off x="539426" y="4466145"/>
              <a:ext cx="2170631" cy="1133402"/>
            </a:xfrm>
            <a:prstGeom prst="rect">
              <a:avLst/>
            </a:prstGeom>
            <a:solidFill>
              <a:srgbClr val="7C152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88900">
                <a:defRPr/>
              </a:pPr>
              <a:r>
                <a:rPr lang="pt-BR" sz="1400" b="1" noProof="0">
                  <a:solidFill>
                    <a:srgbClr val="BEBEBE"/>
                  </a:solidFill>
                  <a:latin typeface="AMX" pitchFamily="2" charset="77"/>
                </a:rPr>
                <a:t>20. </a:t>
              </a:r>
              <a:r>
                <a:rPr lang="pt-BR" sz="1400" noProof="0">
                  <a:solidFill>
                    <a:schemeClr val="bg1"/>
                  </a:solidFill>
                  <a:latin typeface="AMX" pitchFamily="2" charset="77"/>
                </a:rPr>
                <a:t>De acordo com a análise de crédito e viabilidade técnica, o SIV apresentará os produtos e serviços disponíveis para o cliente e, ao final, simulará o valor a ser pago, sendo possível acrescentar um ou mais produtos.</a:t>
              </a:r>
              <a:endParaRPr kumimoji="0" lang="pt-BR" sz="1400" i="1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X" pitchFamily="2" charset="77"/>
              </a:endParaRPr>
            </a:p>
          </p:txBody>
        </p:sp>
        <p:sp>
          <p:nvSpPr>
            <p:cNvPr id="12" name="Right Bracket 11">
              <a:extLst>
                <a:ext uri="{FF2B5EF4-FFF2-40B4-BE49-F238E27FC236}">
                  <a16:creationId xmlns:a16="http://schemas.microsoft.com/office/drawing/2014/main" id="{30F685C5-8F46-A1B9-D1DD-7B80FC73DCF6}"/>
                </a:ext>
              </a:extLst>
            </p:cNvPr>
            <p:cNvSpPr/>
            <p:nvPr/>
          </p:nvSpPr>
          <p:spPr>
            <a:xfrm>
              <a:off x="2710057" y="4397429"/>
              <a:ext cx="148716" cy="1270835"/>
            </a:xfrm>
            <a:prstGeom prst="rightBracket">
              <a:avLst/>
            </a:prstGeom>
            <a:ln w="38100">
              <a:solidFill>
                <a:srgbClr val="5B111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 noProof="0"/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BB239915-83B7-1E39-3355-D202E26BEBC9}"/>
                </a:ext>
              </a:extLst>
            </p:cNvPr>
            <p:cNvCxnSpPr>
              <a:cxnSpLocks/>
            </p:cNvCxnSpPr>
            <p:nvPr/>
          </p:nvCxnSpPr>
          <p:spPr>
            <a:xfrm>
              <a:off x="2858773" y="4922461"/>
              <a:ext cx="441462" cy="0"/>
            </a:xfrm>
            <a:prstGeom prst="line">
              <a:avLst/>
            </a:prstGeom>
            <a:ln w="38100">
              <a:solidFill>
                <a:srgbClr val="5B111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Rectangle 1">
            <a:extLst>
              <a:ext uri="{FF2B5EF4-FFF2-40B4-BE49-F238E27FC236}">
                <a16:creationId xmlns:a16="http://schemas.microsoft.com/office/drawing/2014/main" id="{6C5646DA-0A87-18D4-93D1-20696D814E21}"/>
              </a:ext>
            </a:extLst>
          </p:cNvPr>
          <p:cNvSpPr/>
          <p:nvPr/>
        </p:nvSpPr>
        <p:spPr>
          <a:xfrm>
            <a:off x="4600814" y="615635"/>
            <a:ext cx="3194685" cy="416460"/>
          </a:xfrm>
          <a:prstGeom prst="rect">
            <a:avLst/>
          </a:prstGeom>
          <a:solidFill>
            <a:srgbClr val="BEBEBE">
              <a:alpha val="2532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noProof="0">
                <a:solidFill>
                  <a:srgbClr val="7C1520"/>
                </a:solidFill>
                <a:latin typeface="AMX" pitchFamily="2" charset="77"/>
              </a:rPr>
              <a:t>SIMULADOR</a:t>
            </a:r>
          </a:p>
        </p:txBody>
      </p:sp>
      <p:grpSp>
        <p:nvGrpSpPr>
          <p:cNvPr id="16" name="Group 5">
            <a:extLst>
              <a:ext uri="{FF2B5EF4-FFF2-40B4-BE49-F238E27FC236}">
                <a16:creationId xmlns:a16="http://schemas.microsoft.com/office/drawing/2014/main" id="{A3147BD0-B5DD-FC7B-E5E2-4FBBEED44DC0}"/>
              </a:ext>
            </a:extLst>
          </p:cNvPr>
          <p:cNvGrpSpPr/>
          <p:nvPr/>
        </p:nvGrpSpPr>
        <p:grpSpPr>
          <a:xfrm>
            <a:off x="4582709" y="869006"/>
            <a:ext cx="3212790" cy="248594"/>
            <a:chOff x="4861868" y="850900"/>
            <a:chExt cx="2583256" cy="194430"/>
          </a:xfrm>
        </p:grpSpPr>
        <p:sp>
          <p:nvSpPr>
            <p:cNvPr id="20" name="L-shape 2">
              <a:extLst>
                <a:ext uri="{FF2B5EF4-FFF2-40B4-BE49-F238E27FC236}">
                  <a16:creationId xmlns:a16="http://schemas.microsoft.com/office/drawing/2014/main" id="{B833887C-1F37-BF81-23EB-A33FD3EECEB8}"/>
                </a:ext>
              </a:extLst>
            </p:cNvPr>
            <p:cNvSpPr/>
            <p:nvPr/>
          </p:nvSpPr>
          <p:spPr>
            <a:xfrm>
              <a:off x="4861868" y="850900"/>
              <a:ext cx="193098" cy="194430"/>
            </a:xfrm>
            <a:prstGeom prst="corner">
              <a:avLst>
                <a:gd name="adj1" fmla="val 27104"/>
                <a:gd name="adj2" fmla="val 260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>
                <a:solidFill>
                  <a:schemeClr val="bg1"/>
                </a:solidFill>
              </a:endParaRPr>
            </a:p>
          </p:txBody>
        </p:sp>
        <p:sp>
          <p:nvSpPr>
            <p:cNvPr id="21" name="L-shape 4">
              <a:extLst>
                <a:ext uri="{FF2B5EF4-FFF2-40B4-BE49-F238E27FC236}">
                  <a16:creationId xmlns:a16="http://schemas.microsoft.com/office/drawing/2014/main" id="{1FFCB395-A2E6-BBA9-DF0E-9936EFD736A5}"/>
                </a:ext>
              </a:extLst>
            </p:cNvPr>
            <p:cNvSpPr/>
            <p:nvPr/>
          </p:nvSpPr>
          <p:spPr>
            <a:xfrm flipH="1">
              <a:off x="7252026" y="850900"/>
              <a:ext cx="193098" cy="194430"/>
            </a:xfrm>
            <a:prstGeom prst="corner">
              <a:avLst>
                <a:gd name="adj1" fmla="val 27104"/>
                <a:gd name="adj2" fmla="val 260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>
                <a:solidFill>
                  <a:schemeClr val="bg1"/>
                </a:solidFill>
              </a:endParaRPr>
            </a:p>
          </p:txBody>
        </p:sp>
      </p:grpSp>
      <p:cxnSp>
        <p:nvCxnSpPr>
          <p:cNvPr id="2" name="Straight Connector 12">
            <a:extLst>
              <a:ext uri="{FF2B5EF4-FFF2-40B4-BE49-F238E27FC236}">
                <a16:creationId xmlns:a16="http://schemas.microsoft.com/office/drawing/2014/main" id="{30E08B23-1373-2838-8682-FB65196B277D}"/>
              </a:ext>
            </a:extLst>
          </p:cNvPr>
          <p:cNvCxnSpPr>
            <a:cxnSpLocks/>
          </p:cNvCxnSpPr>
          <p:nvPr/>
        </p:nvCxnSpPr>
        <p:spPr>
          <a:xfrm>
            <a:off x="4188631" y="5303901"/>
            <a:ext cx="512555" cy="0"/>
          </a:xfrm>
          <a:prstGeom prst="line">
            <a:avLst/>
          </a:prstGeom>
          <a:ln w="38100">
            <a:solidFill>
              <a:srgbClr val="5B11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393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5F943892-A84C-A46B-2A25-EE14E8D89125}"/>
              </a:ext>
            </a:extLst>
          </p:cNvPr>
          <p:cNvGrpSpPr/>
          <p:nvPr/>
        </p:nvGrpSpPr>
        <p:grpSpPr>
          <a:xfrm>
            <a:off x="882974" y="1199602"/>
            <a:ext cx="10410962" cy="4694202"/>
            <a:chOff x="882974" y="1199602"/>
            <a:chExt cx="10410962" cy="4694202"/>
          </a:xfrm>
        </p:grpSpPr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6702D731-405E-BFFC-5F35-F36FC8F80909}"/>
                </a:ext>
              </a:extLst>
            </p:cNvPr>
            <p:cNvSpPr/>
            <p:nvPr/>
          </p:nvSpPr>
          <p:spPr>
            <a:xfrm>
              <a:off x="1828800" y="1199602"/>
              <a:ext cx="8519312" cy="4440707"/>
            </a:xfrm>
            <a:prstGeom prst="roundRect">
              <a:avLst>
                <a:gd name="adj" fmla="val 765"/>
              </a:avLst>
            </a:pr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/>
            </a:p>
          </p:txBody>
        </p:sp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29DDB0A1-3851-3143-1316-16C1FFDD30AB}"/>
                </a:ext>
              </a:extLst>
            </p:cNvPr>
            <p:cNvSpPr/>
            <p:nvPr/>
          </p:nvSpPr>
          <p:spPr>
            <a:xfrm>
              <a:off x="1828799" y="5496139"/>
              <a:ext cx="8519312" cy="144000"/>
            </a:xfrm>
            <a:prstGeom prst="roundRect">
              <a:avLst>
                <a:gd name="adj" fmla="val 765"/>
              </a:avLst>
            </a:prstGeom>
            <a:solidFill>
              <a:srgbClr val="BEBEB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/>
            </a:p>
          </p:txBody>
        </p:sp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8C897CC7-BA4C-9F43-FADD-51F0D4EEFECB}"/>
                </a:ext>
              </a:extLst>
            </p:cNvPr>
            <p:cNvSpPr/>
            <p:nvPr/>
          </p:nvSpPr>
          <p:spPr>
            <a:xfrm>
              <a:off x="882974" y="5640993"/>
              <a:ext cx="10410962" cy="252811"/>
            </a:xfrm>
            <a:prstGeom prst="roundRect">
              <a:avLst>
                <a:gd name="adj" fmla="val 11509"/>
              </a:avLst>
            </a:pr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/>
            </a:p>
          </p:txBody>
        </p:sp>
      </p:grpSp>
      <p:sp>
        <p:nvSpPr>
          <p:cNvPr id="15" name="Rectangle 1">
            <a:extLst>
              <a:ext uri="{FF2B5EF4-FFF2-40B4-BE49-F238E27FC236}">
                <a16:creationId xmlns:a16="http://schemas.microsoft.com/office/drawing/2014/main" id="{E9CA862A-A1AC-21EB-D1FE-6DC0233AD2E7}"/>
              </a:ext>
            </a:extLst>
          </p:cNvPr>
          <p:cNvSpPr/>
          <p:nvPr/>
        </p:nvSpPr>
        <p:spPr>
          <a:xfrm>
            <a:off x="4600814" y="615635"/>
            <a:ext cx="3194685" cy="416460"/>
          </a:xfrm>
          <a:prstGeom prst="rect">
            <a:avLst/>
          </a:prstGeom>
          <a:solidFill>
            <a:srgbClr val="BEBEBE">
              <a:alpha val="2532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noProof="0">
                <a:solidFill>
                  <a:srgbClr val="7C1520"/>
                </a:solidFill>
                <a:latin typeface="AMX" pitchFamily="2" charset="77"/>
              </a:rPr>
              <a:t>SIMULADOR</a:t>
            </a:r>
          </a:p>
        </p:txBody>
      </p:sp>
      <p:grpSp>
        <p:nvGrpSpPr>
          <p:cNvPr id="16" name="Group 5">
            <a:extLst>
              <a:ext uri="{FF2B5EF4-FFF2-40B4-BE49-F238E27FC236}">
                <a16:creationId xmlns:a16="http://schemas.microsoft.com/office/drawing/2014/main" id="{C00B07D8-412F-3F64-87A2-BEFA95186017}"/>
              </a:ext>
            </a:extLst>
          </p:cNvPr>
          <p:cNvGrpSpPr/>
          <p:nvPr/>
        </p:nvGrpSpPr>
        <p:grpSpPr>
          <a:xfrm>
            <a:off x="4582709" y="869006"/>
            <a:ext cx="3212790" cy="248594"/>
            <a:chOff x="4861868" y="850900"/>
            <a:chExt cx="2583256" cy="194430"/>
          </a:xfrm>
        </p:grpSpPr>
        <p:sp>
          <p:nvSpPr>
            <p:cNvPr id="20" name="L-shape 2">
              <a:extLst>
                <a:ext uri="{FF2B5EF4-FFF2-40B4-BE49-F238E27FC236}">
                  <a16:creationId xmlns:a16="http://schemas.microsoft.com/office/drawing/2014/main" id="{A1C80179-E9FD-F411-966E-04E269A6AAB1}"/>
                </a:ext>
              </a:extLst>
            </p:cNvPr>
            <p:cNvSpPr/>
            <p:nvPr/>
          </p:nvSpPr>
          <p:spPr>
            <a:xfrm>
              <a:off x="4861868" y="850900"/>
              <a:ext cx="193098" cy="194430"/>
            </a:xfrm>
            <a:prstGeom prst="corner">
              <a:avLst>
                <a:gd name="adj1" fmla="val 27104"/>
                <a:gd name="adj2" fmla="val 260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>
                <a:solidFill>
                  <a:schemeClr val="bg1"/>
                </a:solidFill>
              </a:endParaRPr>
            </a:p>
          </p:txBody>
        </p:sp>
        <p:sp>
          <p:nvSpPr>
            <p:cNvPr id="21" name="L-shape 4">
              <a:extLst>
                <a:ext uri="{FF2B5EF4-FFF2-40B4-BE49-F238E27FC236}">
                  <a16:creationId xmlns:a16="http://schemas.microsoft.com/office/drawing/2014/main" id="{B07F8CC9-95C2-243F-A306-99392A92B3AA}"/>
                </a:ext>
              </a:extLst>
            </p:cNvPr>
            <p:cNvSpPr/>
            <p:nvPr/>
          </p:nvSpPr>
          <p:spPr>
            <a:xfrm flipH="1">
              <a:off x="7252026" y="850900"/>
              <a:ext cx="193098" cy="194430"/>
            </a:xfrm>
            <a:prstGeom prst="corner">
              <a:avLst>
                <a:gd name="adj1" fmla="val 27104"/>
                <a:gd name="adj2" fmla="val 260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>
                <a:solidFill>
                  <a:schemeClr val="bg1"/>
                </a:solidFill>
              </a:endParaRPr>
            </a:p>
          </p:txBody>
        </p:sp>
      </p:grpSp>
      <p:pic>
        <p:nvPicPr>
          <p:cNvPr id="3" name="Imagem 2" descr="Interface gráfica do usuário&#10;&#10;O conteúdo gerado por IA pode estar incorreto.">
            <a:extLst>
              <a:ext uri="{FF2B5EF4-FFF2-40B4-BE49-F238E27FC236}">
                <a16:creationId xmlns:a16="http://schemas.microsoft.com/office/drawing/2014/main" id="{3367CA46-D9E1-6AF6-5DE3-F78BE0D0BF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43" t="22002"/>
          <a:stretch>
            <a:fillRect/>
          </a:stretch>
        </p:blipFill>
        <p:spPr>
          <a:xfrm>
            <a:off x="2203060" y="1582101"/>
            <a:ext cx="7785879" cy="3693797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572A615C-91BC-9E9F-DF6C-9C3FEC55299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5822" b="33319"/>
          <a:stretch>
            <a:fillRect/>
          </a:stretch>
        </p:blipFill>
        <p:spPr>
          <a:xfrm>
            <a:off x="4041949" y="4876799"/>
            <a:ext cx="4492452" cy="241245"/>
          </a:xfrm>
          <a:prstGeom prst="rect">
            <a:avLst/>
          </a:prstGeom>
        </p:spPr>
      </p:pic>
      <p:sp>
        <p:nvSpPr>
          <p:cNvPr id="8" name="Rectangle 36">
            <a:extLst>
              <a:ext uri="{FF2B5EF4-FFF2-40B4-BE49-F238E27FC236}">
                <a16:creationId xmlns:a16="http://schemas.microsoft.com/office/drawing/2014/main" id="{CBF0FF9A-956E-621A-518D-EA7B6A37D210}"/>
              </a:ext>
            </a:extLst>
          </p:cNvPr>
          <p:cNvSpPr/>
          <p:nvPr/>
        </p:nvSpPr>
        <p:spPr>
          <a:xfrm>
            <a:off x="8886976" y="4635461"/>
            <a:ext cx="1368602" cy="748070"/>
          </a:xfrm>
          <a:prstGeom prst="rect">
            <a:avLst/>
          </a:prstGeom>
          <a:solidFill>
            <a:srgbClr val="7C152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8900">
              <a:defRPr/>
            </a:pPr>
            <a:r>
              <a:rPr lang="pt-BR" sz="1400" b="1" noProof="0">
                <a:solidFill>
                  <a:srgbClr val="BEBEBE"/>
                </a:solidFill>
                <a:latin typeface="AMX" pitchFamily="2" charset="77"/>
              </a:rPr>
              <a:t>22. </a:t>
            </a:r>
            <a:r>
              <a:rPr lang="pt-BR" sz="1400" noProof="0">
                <a:solidFill>
                  <a:schemeClr val="bg1"/>
                </a:solidFill>
                <a:latin typeface="AMX" pitchFamily="2" charset="77"/>
              </a:rPr>
              <a:t>Clique em “Avançar”.</a:t>
            </a:r>
            <a:endParaRPr kumimoji="0" lang="pt-BR" sz="1400" i="1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MX" pitchFamily="2" charset="77"/>
            </a:endParaRPr>
          </a:p>
        </p:txBody>
      </p:sp>
      <p:sp>
        <p:nvSpPr>
          <p:cNvPr id="10" name="Right Bracket 37">
            <a:extLst>
              <a:ext uri="{FF2B5EF4-FFF2-40B4-BE49-F238E27FC236}">
                <a16:creationId xmlns:a16="http://schemas.microsoft.com/office/drawing/2014/main" id="{90F93774-B872-891E-16AA-7F8B75229788}"/>
              </a:ext>
            </a:extLst>
          </p:cNvPr>
          <p:cNvSpPr/>
          <p:nvPr/>
        </p:nvSpPr>
        <p:spPr>
          <a:xfrm flipH="1">
            <a:off x="8751173" y="4579591"/>
            <a:ext cx="135801" cy="859810"/>
          </a:xfrm>
          <a:prstGeom prst="rightBracket">
            <a:avLst/>
          </a:prstGeom>
          <a:ln w="38100">
            <a:solidFill>
              <a:srgbClr val="5B11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 noProof="0"/>
          </a:p>
        </p:txBody>
      </p:sp>
      <p:cxnSp>
        <p:nvCxnSpPr>
          <p:cNvPr id="11" name="Straight Connector 38">
            <a:extLst>
              <a:ext uri="{FF2B5EF4-FFF2-40B4-BE49-F238E27FC236}">
                <a16:creationId xmlns:a16="http://schemas.microsoft.com/office/drawing/2014/main" id="{1C0272D8-D4A1-BACB-4522-1F12D86F9634}"/>
              </a:ext>
            </a:extLst>
          </p:cNvPr>
          <p:cNvCxnSpPr>
            <a:cxnSpLocks/>
          </p:cNvCxnSpPr>
          <p:nvPr/>
        </p:nvCxnSpPr>
        <p:spPr>
          <a:xfrm>
            <a:off x="8387188" y="5009496"/>
            <a:ext cx="363986" cy="0"/>
          </a:xfrm>
          <a:prstGeom prst="line">
            <a:avLst/>
          </a:prstGeom>
          <a:ln w="38100">
            <a:solidFill>
              <a:srgbClr val="5B11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Imagem 12">
            <a:extLst>
              <a:ext uri="{FF2B5EF4-FFF2-40B4-BE49-F238E27FC236}">
                <a16:creationId xmlns:a16="http://schemas.microsoft.com/office/drawing/2014/main" id="{0E70BDD9-B2F5-5309-BE62-BE68E68B8B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6830" y="2517275"/>
            <a:ext cx="578449" cy="493479"/>
          </a:xfrm>
          <a:prstGeom prst="rect">
            <a:avLst/>
          </a:prstGeom>
        </p:spPr>
      </p:pic>
      <p:pic>
        <p:nvPicPr>
          <p:cNvPr id="22" name="Imagem 21">
            <a:extLst>
              <a:ext uri="{FF2B5EF4-FFF2-40B4-BE49-F238E27FC236}">
                <a16:creationId xmlns:a16="http://schemas.microsoft.com/office/drawing/2014/main" id="{986083A9-D61D-5989-DE52-9F4002A96C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44416" y="2312481"/>
            <a:ext cx="2571789" cy="253031"/>
          </a:xfrm>
          <a:prstGeom prst="rect">
            <a:avLst/>
          </a:prstGeom>
        </p:spPr>
      </p:pic>
      <p:pic>
        <p:nvPicPr>
          <p:cNvPr id="24" name="Imagem 23">
            <a:extLst>
              <a:ext uri="{FF2B5EF4-FFF2-40B4-BE49-F238E27FC236}">
                <a16:creationId xmlns:a16="http://schemas.microsoft.com/office/drawing/2014/main" id="{27F15B81-25B1-50F0-3607-138DE10A91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24722" y="4521697"/>
            <a:ext cx="961828" cy="191599"/>
          </a:xfrm>
          <a:prstGeom prst="rect">
            <a:avLst/>
          </a:prstGeom>
        </p:spPr>
      </p:pic>
      <p:grpSp>
        <p:nvGrpSpPr>
          <p:cNvPr id="2" name="Group 6">
            <a:extLst>
              <a:ext uri="{FF2B5EF4-FFF2-40B4-BE49-F238E27FC236}">
                <a16:creationId xmlns:a16="http://schemas.microsoft.com/office/drawing/2014/main" id="{EAB8C424-0872-355B-F26C-787D195B5A35}"/>
              </a:ext>
            </a:extLst>
          </p:cNvPr>
          <p:cNvGrpSpPr/>
          <p:nvPr/>
        </p:nvGrpSpPr>
        <p:grpSpPr>
          <a:xfrm>
            <a:off x="2344639" y="2978536"/>
            <a:ext cx="3159251" cy="970895"/>
            <a:chOff x="539426" y="4397429"/>
            <a:chExt cx="2721054" cy="1270835"/>
          </a:xfrm>
        </p:grpSpPr>
        <p:sp>
          <p:nvSpPr>
            <p:cNvPr id="4" name="Rectangle 9">
              <a:extLst>
                <a:ext uri="{FF2B5EF4-FFF2-40B4-BE49-F238E27FC236}">
                  <a16:creationId xmlns:a16="http://schemas.microsoft.com/office/drawing/2014/main" id="{6F641E4E-DC1A-E4C3-F9E9-A9FCB190F1BF}"/>
                </a:ext>
              </a:extLst>
            </p:cNvPr>
            <p:cNvSpPr/>
            <p:nvPr/>
          </p:nvSpPr>
          <p:spPr>
            <a:xfrm>
              <a:off x="539426" y="4466145"/>
              <a:ext cx="2170631" cy="1133402"/>
            </a:xfrm>
            <a:prstGeom prst="rect">
              <a:avLst/>
            </a:prstGeom>
            <a:solidFill>
              <a:srgbClr val="7C152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88900">
                <a:defRPr/>
              </a:pPr>
              <a:r>
                <a:rPr lang="pt-BR" sz="1400" b="1" noProof="0">
                  <a:solidFill>
                    <a:srgbClr val="BEBEBE"/>
                  </a:solidFill>
                  <a:latin typeface="AMX" pitchFamily="2" charset="77"/>
                </a:rPr>
                <a:t>21. </a:t>
              </a:r>
              <a:r>
                <a:rPr lang="pt-BR" sz="1400" noProof="0">
                  <a:solidFill>
                    <a:schemeClr val="bg1"/>
                  </a:solidFill>
                  <a:latin typeface="AMX" pitchFamily="2" charset="77"/>
                </a:rPr>
                <a:t>Selecione o produto solicitado pelo cliente.</a:t>
              </a:r>
              <a:endParaRPr kumimoji="0" lang="pt-BR" sz="140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X" pitchFamily="2" charset="77"/>
              </a:endParaRPr>
            </a:p>
          </p:txBody>
        </p:sp>
        <p:sp>
          <p:nvSpPr>
            <p:cNvPr id="5" name="Right Bracket 11">
              <a:extLst>
                <a:ext uri="{FF2B5EF4-FFF2-40B4-BE49-F238E27FC236}">
                  <a16:creationId xmlns:a16="http://schemas.microsoft.com/office/drawing/2014/main" id="{D4D4234D-387E-425E-7A80-5FA80A15C7BE}"/>
                </a:ext>
              </a:extLst>
            </p:cNvPr>
            <p:cNvSpPr/>
            <p:nvPr/>
          </p:nvSpPr>
          <p:spPr>
            <a:xfrm>
              <a:off x="2710057" y="4397429"/>
              <a:ext cx="148716" cy="1270835"/>
            </a:xfrm>
            <a:prstGeom prst="rightBracket">
              <a:avLst/>
            </a:prstGeom>
            <a:ln w="38100">
              <a:solidFill>
                <a:srgbClr val="5B111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 noProof="0"/>
            </a:p>
          </p:txBody>
        </p:sp>
        <p:cxnSp>
          <p:nvCxnSpPr>
            <p:cNvPr id="6" name="Straight Connector 12">
              <a:extLst>
                <a:ext uri="{FF2B5EF4-FFF2-40B4-BE49-F238E27FC236}">
                  <a16:creationId xmlns:a16="http://schemas.microsoft.com/office/drawing/2014/main" id="{DFDC85AF-5041-A6AE-F585-90453F756B59}"/>
                </a:ext>
              </a:extLst>
            </p:cNvPr>
            <p:cNvCxnSpPr>
              <a:cxnSpLocks/>
            </p:cNvCxnSpPr>
            <p:nvPr/>
          </p:nvCxnSpPr>
          <p:spPr>
            <a:xfrm>
              <a:off x="2857393" y="5010406"/>
              <a:ext cx="403087" cy="0"/>
            </a:xfrm>
            <a:prstGeom prst="line">
              <a:avLst/>
            </a:prstGeom>
            <a:ln w="38100">
              <a:solidFill>
                <a:srgbClr val="5B111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91857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51E46B-4905-EF0F-7D6B-9BC1E59CA5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6FFA7B90-A2B5-FB8E-69CD-76C8CDAB2102}"/>
              </a:ext>
            </a:extLst>
          </p:cNvPr>
          <p:cNvGrpSpPr/>
          <p:nvPr/>
        </p:nvGrpSpPr>
        <p:grpSpPr>
          <a:xfrm>
            <a:off x="882974" y="1199602"/>
            <a:ext cx="10410962" cy="4694202"/>
            <a:chOff x="882974" y="1199602"/>
            <a:chExt cx="10410962" cy="4694202"/>
          </a:xfrm>
        </p:grpSpPr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20F13501-F803-14C4-11F4-93AA008C4487}"/>
                </a:ext>
              </a:extLst>
            </p:cNvPr>
            <p:cNvSpPr/>
            <p:nvPr/>
          </p:nvSpPr>
          <p:spPr>
            <a:xfrm>
              <a:off x="1828800" y="1199602"/>
              <a:ext cx="8519312" cy="4440707"/>
            </a:xfrm>
            <a:prstGeom prst="roundRect">
              <a:avLst>
                <a:gd name="adj" fmla="val 765"/>
              </a:avLst>
            </a:pr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/>
            </a:p>
          </p:txBody>
        </p:sp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ADAC23CA-4C56-8CDE-C03F-E4595D3C0937}"/>
                </a:ext>
              </a:extLst>
            </p:cNvPr>
            <p:cNvSpPr/>
            <p:nvPr/>
          </p:nvSpPr>
          <p:spPr>
            <a:xfrm>
              <a:off x="1828799" y="5496139"/>
              <a:ext cx="8519312" cy="144000"/>
            </a:xfrm>
            <a:prstGeom prst="roundRect">
              <a:avLst>
                <a:gd name="adj" fmla="val 765"/>
              </a:avLst>
            </a:prstGeom>
            <a:solidFill>
              <a:srgbClr val="BEBEB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/>
            </a:p>
          </p:txBody>
        </p:sp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69AB993D-814A-4C95-BB57-5E4E585FEDDD}"/>
                </a:ext>
              </a:extLst>
            </p:cNvPr>
            <p:cNvSpPr/>
            <p:nvPr/>
          </p:nvSpPr>
          <p:spPr>
            <a:xfrm>
              <a:off x="882974" y="5640993"/>
              <a:ext cx="10410962" cy="252811"/>
            </a:xfrm>
            <a:prstGeom prst="roundRect">
              <a:avLst>
                <a:gd name="adj" fmla="val 11509"/>
              </a:avLst>
            </a:pr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/>
            </a:p>
          </p:txBody>
        </p:sp>
      </p:grpSp>
      <p:pic>
        <p:nvPicPr>
          <p:cNvPr id="14" name="Imagem 13">
            <a:extLst>
              <a:ext uri="{FF2B5EF4-FFF2-40B4-BE49-F238E27FC236}">
                <a16:creationId xmlns:a16="http://schemas.microsoft.com/office/drawing/2014/main" id="{2E7C1F65-D9B9-808C-E26D-CACBA77AA4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078" b="6078"/>
          <a:stretch/>
        </p:blipFill>
        <p:spPr>
          <a:xfrm>
            <a:off x="2129295" y="1578543"/>
            <a:ext cx="7933410" cy="391716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159EC411-47D5-F219-E9E1-11E1C57D37ED}"/>
              </a:ext>
            </a:extLst>
          </p:cNvPr>
          <p:cNvGrpSpPr/>
          <p:nvPr/>
        </p:nvGrpSpPr>
        <p:grpSpPr>
          <a:xfrm>
            <a:off x="1468503" y="2877954"/>
            <a:ext cx="3771251" cy="2328057"/>
            <a:chOff x="539426" y="4397429"/>
            <a:chExt cx="3248168" cy="1270835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8BDB6AD-CD01-0DF9-1B07-4BE6387DD5C5}"/>
                </a:ext>
              </a:extLst>
            </p:cNvPr>
            <p:cNvSpPr/>
            <p:nvPr/>
          </p:nvSpPr>
          <p:spPr>
            <a:xfrm>
              <a:off x="539426" y="4466145"/>
              <a:ext cx="2170631" cy="1133402"/>
            </a:xfrm>
            <a:prstGeom prst="rect">
              <a:avLst/>
            </a:prstGeom>
            <a:solidFill>
              <a:srgbClr val="7C152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88900">
                <a:defRPr/>
              </a:pPr>
              <a:r>
                <a:rPr lang="pt-BR" sz="1400" b="1" noProof="0">
                  <a:solidFill>
                    <a:srgbClr val="BEBEBE"/>
                  </a:solidFill>
                  <a:latin typeface="AMX" pitchFamily="2" charset="77"/>
                </a:rPr>
                <a:t>23. </a:t>
              </a:r>
              <a:r>
                <a:rPr lang="pt-BR" sz="1400" noProof="0">
                  <a:solidFill>
                    <a:schemeClr val="bg1"/>
                  </a:solidFill>
                  <a:latin typeface="AMX" pitchFamily="2" charset="77"/>
                </a:rPr>
                <a:t>Após a seleção do(s) produto(s) móvel(</a:t>
              </a:r>
              <a:r>
                <a:rPr lang="pt-BR" sz="1400" noProof="0" err="1">
                  <a:solidFill>
                    <a:schemeClr val="bg1"/>
                  </a:solidFill>
                  <a:latin typeface="AMX" pitchFamily="2" charset="77"/>
                </a:rPr>
                <a:t>is</a:t>
              </a:r>
              <a:r>
                <a:rPr lang="pt-BR" sz="1400" noProof="0">
                  <a:solidFill>
                    <a:schemeClr val="bg1"/>
                  </a:solidFill>
                  <a:latin typeface="AMX" pitchFamily="2" charset="77"/>
                </a:rPr>
                <a:t>) desejado(s), o SIV apresentará a mensagem ao lado. </a:t>
              </a:r>
            </a:p>
            <a:p>
              <a:pPr marL="88900">
                <a:defRPr/>
              </a:pPr>
              <a:endParaRPr kumimoji="0" lang="pt-BR" sz="1400" i="1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X" pitchFamily="2" charset="77"/>
              </a:endParaRPr>
            </a:p>
            <a:p>
              <a:pPr marL="88900">
                <a:defRPr/>
              </a:pPr>
              <a:r>
                <a:rPr lang="pt-BR" sz="1400" noProof="0">
                  <a:solidFill>
                    <a:schemeClr val="bg1"/>
                  </a:solidFill>
                  <a:latin typeface="AMX" pitchFamily="2" charset="77"/>
                </a:rPr>
                <a:t>Basta selecionar o próximo produto a ser vendido. </a:t>
              </a:r>
              <a:endParaRPr kumimoji="0" lang="pt-BR" sz="140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X" pitchFamily="2" charset="77"/>
              </a:endParaRPr>
            </a:p>
          </p:txBody>
        </p:sp>
        <p:sp>
          <p:nvSpPr>
            <p:cNvPr id="12" name="Right Bracket 11">
              <a:extLst>
                <a:ext uri="{FF2B5EF4-FFF2-40B4-BE49-F238E27FC236}">
                  <a16:creationId xmlns:a16="http://schemas.microsoft.com/office/drawing/2014/main" id="{D0D10910-0FC8-ED88-E66C-4647E45F39EF}"/>
                </a:ext>
              </a:extLst>
            </p:cNvPr>
            <p:cNvSpPr/>
            <p:nvPr/>
          </p:nvSpPr>
          <p:spPr>
            <a:xfrm>
              <a:off x="2710057" y="4397429"/>
              <a:ext cx="148716" cy="1270835"/>
            </a:xfrm>
            <a:prstGeom prst="rightBracket">
              <a:avLst/>
            </a:prstGeom>
            <a:ln w="38100">
              <a:solidFill>
                <a:srgbClr val="5B111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 noProof="0"/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2AAF7A63-E873-BDF4-D90D-9E8B0A2587E7}"/>
                </a:ext>
              </a:extLst>
            </p:cNvPr>
            <p:cNvCxnSpPr>
              <a:cxnSpLocks/>
            </p:cNvCxnSpPr>
            <p:nvPr/>
          </p:nvCxnSpPr>
          <p:spPr>
            <a:xfrm>
              <a:off x="2857393" y="5014982"/>
              <a:ext cx="930201" cy="0"/>
            </a:xfrm>
            <a:prstGeom prst="line">
              <a:avLst/>
            </a:prstGeom>
            <a:ln w="38100">
              <a:solidFill>
                <a:srgbClr val="5B111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Rectangle 1">
            <a:extLst>
              <a:ext uri="{FF2B5EF4-FFF2-40B4-BE49-F238E27FC236}">
                <a16:creationId xmlns:a16="http://schemas.microsoft.com/office/drawing/2014/main" id="{80EBD05F-11F0-3B2B-1283-9364FBF2BD20}"/>
              </a:ext>
            </a:extLst>
          </p:cNvPr>
          <p:cNvSpPr/>
          <p:nvPr/>
        </p:nvSpPr>
        <p:spPr>
          <a:xfrm>
            <a:off x="4600814" y="615635"/>
            <a:ext cx="3194685" cy="416460"/>
          </a:xfrm>
          <a:prstGeom prst="rect">
            <a:avLst/>
          </a:prstGeom>
          <a:solidFill>
            <a:srgbClr val="BEBEBE">
              <a:alpha val="2532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noProof="0">
                <a:solidFill>
                  <a:srgbClr val="7C1520"/>
                </a:solidFill>
                <a:latin typeface="AMX" pitchFamily="2" charset="77"/>
              </a:rPr>
              <a:t>SIMULADOR</a:t>
            </a:r>
          </a:p>
        </p:txBody>
      </p:sp>
      <p:grpSp>
        <p:nvGrpSpPr>
          <p:cNvPr id="16" name="Group 5">
            <a:extLst>
              <a:ext uri="{FF2B5EF4-FFF2-40B4-BE49-F238E27FC236}">
                <a16:creationId xmlns:a16="http://schemas.microsoft.com/office/drawing/2014/main" id="{90285639-AA2C-67D6-D346-96CC328FBD28}"/>
              </a:ext>
            </a:extLst>
          </p:cNvPr>
          <p:cNvGrpSpPr/>
          <p:nvPr/>
        </p:nvGrpSpPr>
        <p:grpSpPr>
          <a:xfrm>
            <a:off x="4582709" y="869006"/>
            <a:ext cx="3212790" cy="248594"/>
            <a:chOff x="4861868" y="850900"/>
            <a:chExt cx="2583256" cy="194430"/>
          </a:xfrm>
        </p:grpSpPr>
        <p:sp>
          <p:nvSpPr>
            <p:cNvPr id="20" name="L-shape 2">
              <a:extLst>
                <a:ext uri="{FF2B5EF4-FFF2-40B4-BE49-F238E27FC236}">
                  <a16:creationId xmlns:a16="http://schemas.microsoft.com/office/drawing/2014/main" id="{ED579169-2F65-199C-AC1D-2BC320B1DD68}"/>
                </a:ext>
              </a:extLst>
            </p:cNvPr>
            <p:cNvSpPr/>
            <p:nvPr/>
          </p:nvSpPr>
          <p:spPr>
            <a:xfrm>
              <a:off x="4861868" y="850900"/>
              <a:ext cx="193098" cy="194430"/>
            </a:xfrm>
            <a:prstGeom prst="corner">
              <a:avLst>
                <a:gd name="adj1" fmla="val 27104"/>
                <a:gd name="adj2" fmla="val 260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>
                <a:solidFill>
                  <a:schemeClr val="bg1"/>
                </a:solidFill>
              </a:endParaRPr>
            </a:p>
          </p:txBody>
        </p:sp>
        <p:sp>
          <p:nvSpPr>
            <p:cNvPr id="21" name="L-shape 4">
              <a:extLst>
                <a:ext uri="{FF2B5EF4-FFF2-40B4-BE49-F238E27FC236}">
                  <a16:creationId xmlns:a16="http://schemas.microsoft.com/office/drawing/2014/main" id="{8716FACD-9497-49B4-E01B-97823A66758F}"/>
                </a:ext>
              </a:extLst>
            </p:cNvPr>
            <p:cNvSpPr/>
            <p:nvPr/>
          </p:nvSpPr>
          <p:spPr>
            <a:xfrm flipH="1">
              <a:off x="7252026" y="850900"/>
              <a:ext cx="193098" cy="194430"/>
            </a:xfrm>
            <a:prstGeom prst="corner">
              <a:avLst>
                <a:gd name="adj1" fmla="val 27104"/>
                <a:gd name="adj2" fmla="val 260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60710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C21E5AB-5FE5-8B33-E16C-107DDDA3252B}"/>
              </a:ext>
            </a:extLst>
          </p:cNvPr>
          <p:cNvSpPr txBox="1"/>
          <p:nvPr/>
        </p:nvSpPr>
        <p:spPr>
          <a:xfrm>
            <a:off x="4940176" y="895280"/>
            <a:ext cx="231165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b="1" spc="150" noProof="0">
                <a:solidFill>
                  <a:srgbClr val="7C1520"/>
                </a:solidFill>
                <a:latin typeface="AMX" pitchFamily="2" charset="77"/>
              </a:rPr>
              <a:t>BEM-VINDO!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3C75D11-456E-7A0A-5F1E-1E43C675BF6B}"/>
              </a:ext>
            </a:extLst>
          </p:cNvPr>
          <p:cNvSpPr txBox="1"/>
          <p:nvPr/>
        </p:nvSpPr>
        <p:spPr>
          <a:xfrm>
            <a:off x="1541914" y="1379772"/>
            <a:ext cx="90183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noProof="0">
                <a:solidFill>
                  <a:schemeClr val="bg1"/>
                </a:solidFill>
                <a:latin typeface="AMX" pitchFamily="2" charset="77"/>
              </a:rPr>
              <a:t>Navegue por este material para conhecer o Fluxo de venda do </a:t>
            </a:r>
            <a:r>
              <a:rPr lang="pt-BR" noProof="0" err="1">
                <a:solidFill>
                  <a:schemeClr val="bg1"/>
                </a:solidFill>
                <a:latin typeface="AMX" pitchFamily="2" charset="77"/>
              </a:rPr>
              <a:t>Multi</a:t>
            </a:r>
            <a:r>
              <a:rPr lang="pt-BR" noProof="0">
                <a:solidFill>
                  <a:schemeClr val="bg1"/>
                </a:solidFill>
                <a:latin typeface="AMX" pitchFamily="2" charset="77"/>
              </a:rPr>
              <a:t> do SIV.</a:t>
            </a:r>
          </a:p>
          <a:p>
            <a:pPr algn="ctr"/>
            <a:r>
              <a:rPr lang="pt-BR" noProof="0">
                <a:solidFill>
                  <a:schemeClr val="bg1"/>
                </a:solidFill>
                <a:latin typeface="AMX" pitchFamily="2" charset="77"/>
              </a:rPr>
              <a:t>Confira os tópicos que iremos ver: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E8505AF6-4F03-C4E6-20A4-515F5945133C}"/>
              </a:ext>
            </a:extLst>
          </p:cNvPr>
          <p:cNvGrpSpPr/>
          <p:nvPr/>
        </p:nvGrpSpPr>
        <p:grpSpPr>
          <a:xfrm>
            <a:off x="1872224" y="2637507"/>
            <a:ext cx="1717177" cy="1037673"/>
            <a:chOff x="1146756" y="2386581"/>
            <a:chExt cx="1717177" cy="1037673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8CF8420D-D9FA-303E-98D8-DED1FC7BDE70}"/>
                </a:ext>
              </a:extLst>
            </p:cNvPr>
            <p:cNvSpPr/>
            <p:nvPr/>
          </p:nvSpPr>
          <p:spPr>
            <a:xfrm>
              <a:off x="1161863" y="2404687"/>
              <a:ext cx="1677910" cy="1001461"/>
            </a:xfrm>
            <a:prstGeom prst="rect">
              <a:avLst/>
            </a:prstGeom>
            <a:solidFill>
              <a:srgbClr val="5B111C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pt-BR" spc="100" noProof="0" dirty="0">
                  <a:solidFill>
                    <a:schemeClr val="bg1"/>
                  </a:solidFill>
                  <a:latin typeface="AMX Medium" pitchFamily="2" charset="77"/>
                </a:rPr>
                <a:t>Primeiro acesso</a:t>
              </a:r>
            </a:p>
          </p:txBody>
        </p: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EAA90F45-B6DF-4E6B-D06B-C0A502069EC1}"/>
                </a:ext>
              </a:extLst>
            </p:cNvPr>
            <p:cNvGrpSpPr/>
            <p:nvPr/>
          </p:nvGrpSpPr>
          <p:grpSpPr>
            <a:xfrm>
              <a:off x="1146756" y="2386581"/>
              <a:ext cx="1717177" cy="1037673"/>
              <a:chOff x="1146756" y="2386581"/>
              <a:chExt cx="1717177" cy="1037673"/>
            </a:xfrm>
          </p:grpSpPr>
          <p:sp>
            <p:nvSpPr>
              <p:cNvPr id="36" name="L-shape 35">
                <a:extLst>
                  <a:ext uri="{FF2B5EF4-FFF2-40B4-BE49-F238E27FC236}">
                    <a16:creationId xmlns:a16="http://schemas.microsoft.com/office/drawing/2014/main" id="{BDDB3D7D-33CC-CDA2-F8F6-8BC270B68048}"/>
                  </a:ext>
                </a:extLst>
              </p:cNvPr>
              <p:cNvSpPr/>
              <p:nvPr/>
            </p:nvSpPr>
            <p:spPr>
              <a:xfrm>
                <a:off x="1146756" y="3229824"/>
                <a:ext cx="193098" cy="194430"/>
              </a:xfrm>
              <a:prstGeom prst="corner">
                <a:avLst>
                  <a:gd name="adj1" fmla="val 27104"/>
                  <a:gd name="adj2" fmla="val 26075"/>
                </a:avLst>
              </a:prstGeom>
              <a:solidFill>
                <a:srgbClr val="5B111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noProof="0">
                  <a:solidFill>
                    <a:schemeClr val="bg1"/>
                  </a:solidFill>
                  <a:latin typeface="AMX Medium" pitchFamily="2" charset="77"/>
                </a:endParaRPr>
              </a:p>
            </p:txBody>
          </p:sp>
          <p:sp>
            <p:nvSpPr>
              <p:cNvPr id="37" name="L-shape 36">
                <a:extLst>
                  <a:ext uri="{FF2B5EF4-FFF2-40B4-BE49-F238E27FC236}">
                    <a16:creationId xmlns:a16="http://schemas.microsoft.com/office/drawing/2014/main" id="{FA59ECF6-C96B-8683-4216-D4F7E543BFAD}"/>
                  </a:ext>
                </a:extLst>
              </p:cNvPr>
              <p:cNvSpPr/>
              <p:nvPr/>
            </p:nvSpPr>
            <p:spPr>
              <a:xfrm flipH="1">
                <a:off x="2670835" y="3229824"/>
                <a:ext cx="193098" cy="194430"/>
              </a:xfrm>
              <a:prstGeom prst="corner">
                <a:avLst>
                  <a:gd name="adj1" fmla="val 27104"/>
                  <a:gd name="adj2" fmla="val 26075"/>
                </a:avLst>
              </a:prstGeom>
              <a:solidFill>
                <a:srgbClr val="5B111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noProof="0">
                  <a:solidFill>
                    <a:schemeClr val="bg1"/>
                  </a:solidFill>
                  <a:latin typeface="AMX Medium" pitchFamily="2" charset="77"/>
                </a:endParaRPr>
              </a:p>
            </p:txBody>
          </p:sp>
          <p:sp>
            <p:nvSpPr>
              <p:cNvPr id="38" name="L-shape 37">
                <a:extLst>
                  <a:ext uri="{FF2B5EF4-FFF2-40B4-BE49-F238E27FC236}">
                    <a16:creationId xmlns:a16="http://schemas.microsoft.com/office/drawing/2014/main" id="{0D10F89A-3AB0-D869-18EA-B8EC50CCACAB}"/>
                  </a:ext>
                </a:extLst>
              </p:cNvPr>
              <p:cNvSpPr/>
              <p:nvPr/>
            </p:nvSpPr>
            <p:spPr>
              <a:xfrm flipV="1">
                <a:off x="1146756" y="2386581"/>
                <a:ext cx="193098" cy="194430"/>
              </a:xfrm>
              <a:prstGeom prst="corner">
                <a:avLst>
                  <a:gd name="adj1" fmla="val 27104"/>
                  <a:gd name="adj2" fmla="val 26075"/>
                </a:avLst>
              </a:prstGeom>
              <a:solidFill>
                <a:srgbClr val="5B111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noProof="0">
                  <a:solidFill>
                    <a:schemeClr val="bg1"/>
                  </a:solidFill>
                  <a:latin typeface="AMX Medium" pitchFamily="2" charset="77"/>
                </a:endParaRPr>
              </a:p>
            </p:txBody>
          </p:sp>
          <p:sp>
            <p:nvSpPr>
              <p:cNvPr id="39" name="L-shape 38">
                <a:extLst>
                  <a:ext uri="{FF2B5EF4-FFF2-40B4-BE49-F238E27FC236}">
                    <a16:creationId xmlns:a16="http://schemas.microsoft.com/office/drawing/2014/main" id="{3B9D86A0-1771-72A4-8137-9B8BB7987095}"/>
                  </a:ext>
                </a:extLst>
              </p:cNvPr>
              <p:cNvSpPr/>
              <p:nvPr/>
            </p:nvSpPr>
            <p:spPr>
              <a:xfrm flipH="1" flipV="1">
                <a:off x="2670835" y="2386581"/>
                <a:ext cx="193098" cy="194430"/>
              </a:xfrm>
              <a:prstGeom prst="corner">
                <a:avLst>
                  <a:gd name="adj1" fmla="val 27104"/>
                  <a:gd name="adj2" fmla="val 26075"/>
                </a:avLst>
              </a:prstGeom>
              <a:solidFill>
                <a:srgbClr val="5B111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noProof="0">
                  <a:solidFill>
                    <a:schemeClr val="bg1"/>
                  </a:solidFill>
                  <a:latin typeface="AMX Medium" pitchFamily="2" charset="77"/>
                </a:endParaRPr>
              </a:p>
            </p:txBody>
          </p:sp>
        </p:grp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ED34781A-9F45-981A-D3CF-7F026E7DC6AD}"/>
              </a:ext>
            </a:extLst>
          </p:cNvPr>
          <p:cNvGrpSpPr/>
          <p:nvPr/>
        </p:nvGrpSpPr>
        <p:grpSpPr>
          <a:xfrm>
            <a:off x="4161114" y="2606701"/>
            <a:ext cx="1717177" cy="1037673"/>
            <a:chOff x="1146756" y="2386581"/>
            <a:chExt cx="1717177" cy="1037673"/>
          </a:xfrm>
        </p:grpSpPr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2A946065-D333-6092-A0DF-868CB024E34F}"/>
                </a:ext>
              </a:extLst>
            </p:cNvPr>
            <p:cNvSpPr/>
            <p:nvPr/>
          </p:nvSpPr>
          <p:spPr>
            <a:xfrm>
              <a:off x="1161863" y="2404687"/>
              <a:ext cx="1677910" cy="1001461"/>
            </a:xfrm>
            <a:prstGeom prst="rect">
              <a:avLst/>
            </a:prstGeom>
            <a:solidFill>
              <a:srgbClr val="5B111C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pt-BR" spc="100" noProof="0" dirty="0">
                  <a:solidFill>
                    <a:schemeClr val="bg1"/>
                  </a:solidFill>
                  <a:latin typeface="AMX Medium" pitchFamily="2" charset="77"/>
                </a:rPr>
                <a:t>Como fazer uma venda</a:t>
              </a:r>
            </a:p>
          </p:txBody>
        </p:sp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BF87E80E-49AE-D946-A0A7-3C334F0FA5F4}"/>
                </a:ext>
              </a:extLst>
            </p:cNvPr>
            <p:cNvGrpSpPr/>
            <p:nvPr/>
          </p:nvGrpSpPr>
          <p:grpSpPr>
            <a:xfrm>
              <a:off x="1146756" y="2386581"/>
              <a:ext cx="1717177" cy="1037673"/>
              <a:chOff x="1146756" y="2386581"/>
              <a:chExt cx="1717177" cy="1037673"/>
            </a:xfrm>
          </p:grpSpPr>
          <p:sp>
            <p:nvSpPr>
              <p:cNvPr id="94" name="L-shape 93">
                <a:extLst>
                  <a:ext uri="{FF2B5EF4-FFF2-40B4-BE49-F238E27FC236}">
                    <a16:creationId xmlns:a16="http://schemas.microsoft.com/office/drawing/2014/main" id="{842442F5-E5CD-751A-8702-659A1F6C3D4F}"/>
                  </a:ext>
                </a:extLst>
              </p:cNvPr>
              <p:cNvSpPr/>
              <p:nvPr/>
            </p:nvSpPr>
            <p:spPr>
              <a:xfrm>
                <a:off x="1146756" y="3229824"/>
                <a:ext cx="193098" cy="194430"/>
              </a:xfrm>
              <a:prstGeom prst="corner">
                <a:avLst>
                  <a:gd name="adj1" fmla="val 27104"/>
                  <a:gd name="adj2" fmla="val 26075"/>
                </a:avLst>
              </a:prstGeom>
              <a:solidFill>
                <a:srgbClr val="5B111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noProof="0">
                  <a:solidFill>
                    <a:schemeClr val="bg1"/>
                  </a:solidFill>
                  <a:latin typeface="AMX Medium" pitchFamily="2" charset="77"/>
                </a:endParaRPr>
              </a:p>
            </p:txBody>
          </p:sp>
          <p:sp>
            <p:nvSpPr>
              <p:cNvPr id="95" name="L-shape 94">
                <a:extLst>
                  <a:ext uri="{FF2B5EF4-FFF2-40B4-BE49-F238E27FC236}">
                    <a16:creationId xmlns:a16="http://schemas.microsoft.com/office/drawing/2014/main" id="{3E636E5E-0CE2-5CA7-4215-8312FAC1CE68}"/>
                  </a:ext>
                </a:extLst>
              </p:cNvPr>
              <p:cNvSpPr/>
              <p:nvPr/>
            </p:nvSpPr>
            <p:spPr>
              <a:xfrm flipH="1">
                <a:off x="2670835" y="3229824"/>
                <a:ext cx="193098" cy="194430"/>
              </a:xfrm>
              <a:prstGeom prst="corner">
                <a:avLst>
                  <a:gd name="adj1" fmla="val 27104"/>
                  <a:gd name="adj2" fmla="val 26075"/>
                </a:avLst>
              </a:prstGeom>
              <a:solidFill>
                <a:srgbClr val="5B111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noProof="0">
                  <a:solidFill>
                    <a:schemeClr val="bg1"/>
                  </a:solidFill>
                  <a:latin typeface="AMX Medium" pitchFamily="2" charset="77"/>
                </a:endParaRPr>
              </a:p>
            </p:txBody>
          </p:sp>
          <p:sp>
            <p:nvSpPr>
              <p:cNvPr id="96" name="L-shape 95">
                <a:extLst>
                  <a:ext uri="{FF2B5EF4-FFF2-40B4-BE49-F238E27FC236}">
                    <a16:creationId xmlns:a16="http://schemas.microsoft.com/office/drawing/2014/main" id="{A68F2E5A-CD0F-90B2-18DE-0428BC9433B4}"/>
                  </a:ext>
                </a:extLst>
              </p:cNvPr>
              <p:cNvSpPr/>
              <p:nvPr/>
            </p:nvSpPr>
            <p:spPr>
              <a:xfrm flipV="1">
                <a:off x="1146756" y="2386581"/>
                <a:ext cx="193098" cy="194430"/>
              </a:xfrm>
              <a:prstGeom prst="corner">
                <a:avLst>
                  <a:gd name="adj1" fmla="val 27104"/>
                  <a:gd name="adj2" fmla="val 26075"/>
                </a:avLst>
              </a:prstGeom>
              <a:solidFill>
                <a:srgbClr val="5B111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noProof="0">
                  <a:solidFill>
                    <a:schemeClr val="bg1"/>
                  </a:solidFill>
                  <a:latin typeface="AMX Medium" pitchFamily="2" charset="77"/>
                </a:endParaRPr>
              </a:p>
            </p:txBody>
          </p:sp>
          <p:sp>
            <p:nvSpPr>
              <p:cNvPr id="97" name="L-shape 96">
                <a:extLst>
                  <a:ext uri="{FF2B5EF4-FFF2-40B4-BE49-F238E27FC236}">
                    <a16:creationId xmlns:a16="http://schemas.microsoft.com/office/drawing/2014/main" id="{3E2D0068-BACB-7E27-A9F2-62ABD17C22D7}"/>
                  </a:ext>
                </a:extLst>
              </p:cNvPr>
              <p:cNvSpPr/>
              <p:nvPr/>
            </p:nvSpPr>
            <p:spPr>
              <a:xfrm flipH="1" flipV="1">
                <a:off x="2670835" y="2386581"/>
                <a:ext cx="193098" cy="194430"/>
              </a:xfrm>
              <a:prstGeom prst="corner">
                <a:avLst>
                  <a:gd name="adj1" fmla="val 27104"/>
                  <a:gd name="adj2" fmla="val 26075"/>
                </a:avLst>
              </a:prstGeom>
              <a:solidFill>
                <a:srgbClr val="5B111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noProof="0">
                  <a:solidFill>
                    <a:schemeClr val="bg1"/>
                  </a:solidFill>
                  <a:latin typeface="AMX Medium" pitchFamily="2" charset="77"/>
                </a:endParaRPr>
              </a:p>
            </p:txBody>
          </p:sp>
        </p:grpSp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46D90723-1C20-AB86-5E6E-D51AC4FAA57B}"/>
              </a:ext>
            </a:extLst>
          </p:cNvPr>
          <p:cNvGrpSpPr/>
          <p:nvPr/>
        </p:nvGrpSpPr>
        <p:grpSpPr>
          <a:xfrm>
            <a:off x="6337408" y="2637507"/>
            <a:ext cx="1717177" cy="1037673"/>
            <a:chOff x="1146756" y="2386581"/>
            <a:chExt cx="1717177" cy="1037673"/>
          </a:xfrm>
        </p:grpSpPr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id="{77086CFD-EF6D-BF91-0083-35004BF81B11}"/>
                </a:ext>
              </a:extLst>
            </p:cNvPr>
            <p:cNvSpPr/>
            <p:nvPr/>
          </p:nvSpPr>
          <p:spPr>
            <a:xfrm>
              <a:off x="1161863" y="2404687"/>
              <a:ext cx="1677910" cy="1001461"/>
            </a:xfrm>
            <a:prstGeom prst="rect">
              <a:avLst/>
            </a:prstGeom>
            <a:solidFill>
              <a:srgbClr val="5B111C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pt-BR" spc="100" noProof="0" dirty="0">
                  <a:solidFill>
                    <a:schemeClr val="bg1"/>
                  </a:solidFill>
                  <a:latin typeface="AMX Medium" pitchFamily="2" charset="77"/>
                </a:rPr>
                <a:t>Solicitando Biometria</a:t>
              </a:r>
            </a:p>
          </p:txBody>
        </p:sp>
        <p:grpSp>
          <p:nvGrpSpPr>
            <p:cNvPr id="121" name="Group 120">
              <a:extLst>
                <a:ext uri="{FF2B5EF4-FFF2-40B4-BE49-F238E27FC236}">
                  <a16:creationId xmlns:a16="http://schemas.microsoft.com/office/drawing/2014/main" id="{3E83D181-D98F-5E81-5CC6-C5542F9CEF26}"/>
                </a:ext>
              </a:extLst>
            </p:cNvPr>
            <p:cNvGrpSpPr/>
            <p:nvPr/>
          </p:nvGrpSpPr>
          <p:grpSpPr>
            <a:xfrm>
              <a:off x="1146756" y="2386581"/>
              <a:ext cx="1717177" cy="1037673"/>
              <a:chOff x="1146756" y="2386581"/>
              <a:chExt cx="1717177" cy="1037673"/>
            </a:xfrm>
          </p:grpSpPr>
          <p:sp>
            <p:nvSpPr>
              <p:cNvPr id="122" name="L-shape 121">
                <a:extLst>
                  <a:ext uri="{FF2B5EF4-FFF2-40B4-BE49-F238E27FC236}">
                    <a16:creationId xmlns:a16="http://schemas.microsoft.com/office/drawing/2014/main" id="{68422E4E-5592-1762-1DDA-7B077921CEA3}"/>
                  </a:ext>
                </a:extLst>
              </p:cNvPr>
              <p:cNvSpPr/>
              <p:nvPr/>
            </p:nvSpPr>
            <p:spPr>
              <a:xfrm>
                <a:off x="1146756" y="3229824"/>
                <a:ext cx="193098" cy="194430"/>
              </a:xfrm>
              <a:prstGeom prst="corner">
                <a:avLst>
                  <a:gd name="adj1" fmla="val 27104"/>
                  <a:gd name="adj2" fmla="val 26075"/>
                </a:avLst>
              </a:prstGeom>
              <a:solidFill>
                <a:srgbClr val="5B111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noProof="0">
                  <a:solidFill>
                    <a:schemeClr val="bg1"/>
                  </a:solidFill>
                  <a:latin typeface="AMX Medium" pitchFamily="2" charset="77"/>
                </a:endParaRPr>
              </a:p>
            </p:txBody>
          </p:sp>
          <p:sp>
            <p:nvSpPr>
              <p:cNvPr id="123" name="L-shape 122">
                <a:extLst>
                  <a:ext uri="{FF2B5EF4-FFF2-40B4-BE49-F238E27FC236}">
                    <a16:creationId xmlns:a16="http://schemas.microsoft.com/office/drawing/2014/main" id="{04B61A45-0FCC-E8EC-A9BD-43E319E4AAC0}"/>
                  </a:ext>
                </a:extLst>
              </p:cNvPr>
              <p:cNvSpPr/>
              <p:nvPr/>
            </p:nvSpPr>
            <p:spPr>
              <a:xfrm flipH="1">
                <a:off x="2670835" y="3229824"/>
                <a:ext cx="193098" cy="194430"/>
              </a:xfrm>
              <a:prstGeom prst="corner">
                <a:avLst>
                  <a:gd name="adj1" fmla="val 27104"/>
                  <a:gd name="adj2" fmla="val 26075"/>
                </a:avLst>
              </a:prstGeom>
              <a:solidFill>
                <a:srgbClr val="5B111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noProof="0">
                  <a:solidFill>
                    <a:schemeClr val="bg1"/>
                  </a:solidFill>
                  <a:latin typeface="AMX Medium" pitchFamily="2" charset="77"/>
                </a:endParaRPr>
              </a:p>
            </p:txBody>
          </p:sp>
          <p:sp>
            <p:nvSpPr>
              <p:cNvPr id="124" name="L-shape 123">
                <a:extLst>
                  <a:ext uri="{FF2B5EF4-FFF2-40B4-BE49-F238E27FC236}">
                    <a16:creationId xmlns:a16="http://schemas.microsoft.com/office/drawing/2014/main" id="{21237F69-D19A-6984-C787-B20D510536D8}"/>
                  </a:ext>
                </a:extLst>
              </p:cNvPr>
              <p:cNvSpPr/>
              <p:nvPr/>
            </p:nvSpPr>
            <p:spPr>
              <a:xfrm flipV="1">
                <a:off x="1146756" y="2386581"/>
                <a:ext cx="193098" cy="194430"/>
              </a:xfrm>
              <a:prstGeom prst="corner">
                <a:avLst>
                  <a:gd name="adj1" fmla="val 27104"/>
                  <a:gd name="adj2" fmla="val 26075"/>
                </a:avLst>
              </a:prstGeom>
              <a:solidFill>
                <a:srgbClr val="5B111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noProof="0">
                  <a:solidFill>
                    <a:schemeClr val="bg1"/>
                  </a:solidFill>
                  <a:latin typeface="AMX Medium" pitchFamily="2" charset="77"/>
                </a:endParaRPr>
              </a:p>
            </p:txBody>
          </p:sp>
          <p:sp>
            <p:nvSpPr>
              <p:cNvPr id="125" name="L-shape 124">
                <a:extLst>
                  <a:ext uri="{FF2B5EF4-FFF2-40B4-BE49-F238E27FC236}">
                    <a16:creationId xmlns:a16="http://schemas.microsoft.com/office/drawing/2014/main" id="{B2EB94C2-DADB-3BF6-B3A4-90D17DD090DA}"/>
                  </a:ext>
                </a:extLst>
              </p:cNvPr>
              <p:cNvSpPr/>
              <p:nvPr/>
            </p:nvSpPr>
            <p:spPr>
              <a:xfrm flipH="1" flipV="1">
                <a:off x="2670835" y="2386581"/>
                <a:ext cx="193098" cy="194430"/>
              </a:xfrm>
              <a:prstGeom prst="corner">
                <a:avLst>
                  <a:gd name="adj1" fmla="val 27104"/>
                  <a:gd name="adj2" fmla="val 26075"/>
                </a:avLst>
              </a:prstGeom>
              <a:solidFill>
                <a:srgbClr val="5B111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noProof="0">
                  <a:solidFill>
                    <a:schemeClr val="bg1"/>
                  </a:solidFill>
                  <a:latin typeface="AMX Medium" pitchFamily="2" charset="77"/>
                </a:endParaRPr>
              </a:p>
            </p:txBody>
          </p:sp>
        </p:grpSp>
      </p:grp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F94DF025-BFD6-967B-855C-4332E71BB942}"/>
              </a:ext>
            </a:extLst>
          </p:cNvPr>
          <p:cNvGrpSpPr/>
          <p:nvPr/>
        </p:nvGrpSpPr>
        <p:grpSpPr>
          <a:xfrm>
            <a:off x="7403071" y="4135020"/>
            <a:ext cx="1717177" cy="1037673"/>
            <a:chOff x="1146756" y="2386581"/>
            <a:chExt cx="1717177" cy="1037673"/>
          </a:xfrm>
        </p:grpSpPr>
        <p:sp>
          <p:nvSpPr>
            <p:cNvPr id="127" name="Rectangle 126">
              <a:extLst>
                <a:ext uri="{FF2B5EF4-FFF2-40B4-BE49-F238E27FC236}">
                  <a16:creationId xmlns:a16="http://schemas.microsoft.com/office/drawing/2014/main" id="{12B73989-DD22-80A6-F66D-27645441BA6F}"/>
                </a:ext>
              </a:extLst>
            </p:cNvPr>
            <p:cNvSpPr/>
            <p:nvPr/>
          </p:nvSpPr>
          <p:spPr>
            <a:xfrm>
              <a:off x="1161863" y="2404687"/>
              <a:ext cx="1677910" cy="1001461"/>
            </a:xfrm>
            <a:prstGeom prst="rect">
              <a:avLst/>
            </a:prstGeom>
            <a:solidFill>
              <a:srgbClr val="5B111C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pt-BR" spc="100" noProof="0" dirty="0">
                  <a:solidFill>
                    <a:schemeClr val="bg1"/>
                  </a:solidFill>
                  <a:latin typeface="AMX Medium" pitchFamily="2" charset="77"/>
                </a:rPr>
                <a:t>Finalizando a venda</a:t>
              </a:r>
            </a:p>
          </p:txBody>
        </p:sp>
        <p:grpSp>
          <p:nvGrpSpPr>
            <p:cNvPr id="128" name="Group 127">
              <a:extLst>
                <a:ext uri="{FF2B5EF4-FFF2-40B4-BE49-F238E27FC236}">
                  <a16:creationId xmlns:a16="http://schemas.microsoft.com/office/drawing/2014/main" id="{FBE87B50-1A16-30A6-640D-7811C01E805E}"/>
                </a:ext>
              </a:extLst>
            </p:cNvPr>
            <p:cNvGrpSpPr/>
            <p:nvPr/>
          </p:nvGrpSpPr>
          <p:grpSpPr>
            <a:xfrm>
              <a:off x="1146756" y="2386581"/>
              <a:ext cx="1717177" cy="1037673"/>
              <a:chOff x="1146756" y="2386581"/>
              <a:chExt cx="1717177" cy="1037673"/>
            </a:xfrm>
          </p:grpSpPr>
          <p:sp>
            <p:nvSpPr>
              <p:cNvPr id="129" name="L-shape 128">
                <a:extLst>
                  <a:ext uri="{FF2B5EF4-FFF2-40B4-BE49-F238E27FC236}">
                    <a16:creationId xmlns:a16="http://schemas.microsoft.com/office/drawing/2014/main" id="{F20E6FAC-BC61-321B-9F84-5A230428E273}"/>
                  </a:ext>
                </a:extLst>
              </p:cNvPr>
              <p:cNvSpPr/>
              <p:nvPr/>
            </p:nvSpPr>
            <p:spPr>
              <a:xfrm>
                <a:off x="1146756" y="3229824"/>
                <a:ext cx="193098" cy="194430"/>
              </a:xfrm>
              <a:prstGeom prst="corner">
                <a:avLst>
                  <a:gd name="adj1" fmla="val 27104"/>
                  <a:gd name="adj2" fmla="val 26075"/>
                </a:avLst>
              </a:prstGeom>
              <a:solidFill>
                <a:srgbClr val="5B111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noProof="0">
                  <a:solidFill>
                    <a:schemeClr val="bg1"/>
                  </a:solidFill>
                  <a:latin typeface="AMX Medium" pitchFamily="2" charset="77"/>
                </a:endParaRPr>
              </a:p>
            </p:txBody>
          </p:sp>
          <p:sp>
            <p:nvSpPr>
              <p:cNvPr id="130" name="L-shape 129">
                <a:extLst>
                  <a:ext uri="{FF2B5EF4-FFF2-40B4-BE49-F238E27FC236}">
                    <a16:creationId xmlns:a16="http://schemas.microsoft.com/office/drawing/2014/main" id="{8AAA8744-36BF-5F29-F68F-332063CEC382}"/>
                  </a:ext>
                </a:extLst>
              </p:cNvPr>
              <p:cNvSpPr/>
              <p:nvPr/>
            </p:nvSpPr>
            <p:spPr>
              <a:xfrm flipH="1">
                <a:off x="2670835" y="3229824"/>
                <a:ext cx="193098" cy="194430"/>
              </a:xfrm>
              <a:prstGeom prst="corner">
                <a:avLst>
                  <a:gd name="adj1" fmla="val 27104"/>
                  <a:gd name="adj2" fmla="val 26075"/>
                </a:avLst>
              </a:prstGeom>
              <a:solidFill>
                <a:srgbClr val="5B111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noProof="0">
                  <a:solidFill>
                    <a:schemeClr val="bg1"/>
                  </a:solidFill>
                  <a:latin typeface="AMX Medium" pitchFamily="2" charset="77"/>
                </a:endParaRPr>
              </a:p>
            </p:txBody>
          </p:sp>
          <p:sp>
            <p:nvSpPr>
              <p:cNvPr id="131" name="L-shape 130">
                <a:extLst>
                  <a:ext uri="{FF2B5EF4-FFF2-40B4-BE49-F238E27FC236}">
                    <a16:creationId xmlns:a16="http://schemas.microsoft.com/office/drawing/2014/main" id="{ED0E47D7-F254-B571-B56E-B62ACEAA7090}"/>
                  </a:ext>
                </a:extLst>
              </p:cNvPr>
              <p:cNvSpPr/>
              <p:nvPr/>
            </p:nvSpPr>
            <p:spPr>
              <a:xfrm flipV="1">
                <a:off x="1146756" y="2386581"/>
                <a:ext cx="193098" cy="194430"/>
              </a:xfrm>
              <a:prstGeom prst="corner">
                <a:avLst>
                  <a:gd name="adj1" fmla="val 27104"/>
                  <a:gd name="adj2" fmla="val 26075"/>
                </a:avLst>
              </a:prstGeom>
              <a:solidFill>
                <a:srgbClr val="5B111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noProof="0">
                  <a:solidFill>
                    <a:schemeClr val="bg1"/>
                  </a:solidFill>
                  <a:latin typeface="AMX Medium" pitchFamily="2" charset="77"/>
                </a:endParaRPr>
              </a:p>
            </p:txBody>
          </p:sp>
          <p:sp>
            <p:nvSpPr>
              <p:cNvPr id="132" name="L-shape 131">
                <a:extLst>
                  <a:ext uri="{FF2B5EF4-FFF2-40B4-BE49-F238E27FC236}">
                    <a16:creationId xmlns:a16="http://schemas.microsoft.com/office/drawing/2014/main" id="{A0CA129D-233B-0DFF-EC39-16FE445EB62A}"/>
                  </a:ext>
                </a:extLst>
              </p:cNvPr>
              <p:cNvSpPr/>
              <p:nvPr/>
            </p:nvSpPr>
            <p:spPr>
              <a:xfrm flipH="1" flipV="1">
                <a:off x="2670835" y="2386581"/>
                <a:ext cx="193098" cy="194430"/>
              </a:xfrm>
              <a:prstGeom prst="corner">
                <a:avLst>
                  <a:gd name="adj1" fmla="val 27104"/>
                  <a:gd name="adj2" fmla="val 26075"/>
                </a:avLst>
              </a:prstGeom>
              <a:solidFill>
                <a:srgbClr val="5B111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noProof="0">
                  <a:solidFill>
                    <a:schemeClr val="bg1"/>
                  </a:solidFill>
                  <a:latin typeface="AMX Medium" pitchFamily="2" charset="77"/>
                </a:endParaRPr>
              </a:p>
            </p:txBody>
          </p:sp>
        </p:grpSp>
      </p:grpSp>
      <p:grpSp>
        <p:nvGrpSpPr>
          <p:cNvPr id="133" name="Group 132">
            <a:extLst>
              <a:ext uri="{FF2B5EF4-FFF2-40B4-BE49-F238E27FC236}">
                <a16:creationId xmlns:a16="http://schemas.microsoft.com/office/drawing/2014/main" id="{3B5328D9-92BE-A6BC-EAAC-3DBB379158FA}"/>
              </a:ext>
            </a:extLst>
          </p:cNvPr>
          <p:cNvGrpSpPr/>
          <p:nvPr/>
        </p:nvGrpSpPr>
        <p:grpSpPr>
          <a:xfrm>
            <a:off x="8526977" y="2637507"/>
            <a:ext cx="1717177" cy="1037673"/>
            <a:chOff x="1146756" y="2386581"/>
            <a:chExt cx="1717177" cy="1037673"/>
          </a:xfrm>
        </p:grpSpPr>
        <p:sp>
          <p:nvSpPr>
            <p:cNvPr id="134" name="Rectangle 133">
              <a:extLst>
                <a:ext uri="{FF2B5EF4-FFF2-40B4-BE49-F238E27FC236}">
                  <a16:creationId xmlns:a16="http://schemas.microsoft.com/office/drawing/2014/main" id="{6F370C17-609C-F11B-6C5E-05980C454BB5}"/>
                </a:ext>
              </a:extLst>
            </p:cNvPr>
            <p:cNvSpPr/>
            <p:nvPr/>
          </p:nvSpPr>
          <p:spPr>
            <a:xfrm>
              <a:off x="1161863" y="2404687"/>
              <a:ext cx="1677910" cy="1001461"/>
            </a:xfrm>
            <a:prstGeom prst="rect">
              <a:avLst/>
            </a:prstGeom>
            <a:solidFill>
              <a:srgbClr val="5B111C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pt-BR" spc="100" noProof="0" dirty="0">
                  <a:solidFill>
                    <a:schemeClr val="bg1"/>
                  </a:solidFill>
                  <a:latin typeface="AMX Medium" pitchFamily="2" charset="77"/>
                </a:rPr>
                <a:t>Checkout</a:t>
              </a:r>
            </a:p>
          </p:txBody>
        </p:sp>
        <p:grpSp>
          <p:nvGrpSpPr>
            <p:cNvPr id="135" name="Group 134">
              <a:extLst>
                <a:ext uri="{FF2B5EF4-FFF2-40B4-BE49-F238E27FC236}">
                  <a16:creationId xmlns:a16="http://schemas.microsoft.com/office/drawing/2014/main" id="{2F33D244-93FC-0204-79E3-0FDA9FB88FCD}"/>
                </a:ext>
              </a:extLst>
            </p:cNvPr>
            <p:cNvGrpSpPr/>
            <p:nvPr/>
          </p:nvGrpSpPr>
          <p:grpSpPr>
            <a:xfrm>
              <a:off x="1146756" y="2386581"/>
              <a:ext cx="1717177" cy="1037673"/>
              <a:chOff x="1146756" y="2386581"/>
              <a:chExt cx="1717177" cy="1037673"/>
            </a:xfrm>
          </p:grpSpPr>
          <p:sp>
            <p:nvSpPr>
              <p:cNvPr id="136" name="L-shape 135">
                <a:extLst>
                  <a:ext uri="{FF2B5EF4-FFF2-40B4-BE49-F238E27FC236}">
                    <a16:creationId xmlns:a16="http://schemas.microsoft.com/office/drawing/2014/main" id="{E4DCC45A-58B2-A083-25E4-04843F8D673A}"/>
                  </a:ext>
                </a:extLst>
              </p:cNvPr>
              <p:cNvSpPr/>
              <p:nvPr/>
            </p:nvSpPr>
            <p:spPr>
              <a:xfrm>
                <a:off x="1146756" y="3229824"/>
                <a:ext cx="193098" cy="194430"/>
              </a:xfrm>
              <a:prstGeom prst="corner">
                <a:avLst>
                  <a:gd name="adj1" fmla="val 27104"/>
                  <a:gd name="adj2" fmla="val 26075"/>
                </a:avLst>
              </a:prstGeom>
              <a:solidFill>
                <a:srgbClr val="5B111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noProof="0">
                  <a:solidFill>
                    <a:schemeClr val="bg1"/>
                  </a:solidFill>
                  <a:latin typeface="AMX Medium" pitchFamily="2" charset="77"/>
                </a:endParaRPr>
              </a:p>
            </p:txBody>
          </p:sp>
          <p:sp>
            <p:nvSpPr>
              <p:cNvPr id="137" name="L-shape 136">
                <a:extLst>
                  <a:ext uri="{FF2B5EF4-FFF2-40B4-BE49-F238E27FC236}">
                    <a16:creationId xmlns:a16="http://schemas.microsoft.com/office/drawing/2014/main" id="{CC6A7AB1-B369-3844-B968-5E4D64A61244}"/>
                  </a:ext>
                </a:extLst>
              </p:cNvPr>
              <p:cNvSpPr/>
              <p:nvPr/>
            </p:nvSpPr>
            <p:spPr>
              <a:xfrm flipH="1">
                <a:off x="2670835" y="3229824"/>
                <a:ext cx="193098" cy="194430"/>
              </a:xfrm>
              <a:prstGeom prst="corner">
                <a:avLst>
                  <a:gd name="adj1" fmla="val 27104"/>
                  <a:gd name="adj2" fmla="val 26075"/>
                </a:avLst>
              </a:prstGeom>
              <a:solidFill>
                <a:srgbClr val="5B111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noProof="0">
                  <a:solidFill>
                    <a:schemeClr val="bg1"/>
                  </a:solidFill>
                  <a:latin typeface="AMX Medium" pitchFamily="2" charset="77"/>
                </a:endParaRPr>
              </a:p>
            </p:txBody>
          </p:sp>
          <p:sp>
            <p:nvSpPr>
              <p:cNvPr id="138" name="L-shape 137">
                <a:extLst>
                  <a:ext uri="{FF2B5EF4-FFF2-40B4-BE49-F238E27FC236}">
                    <a16:creationId xmlns:a16="http://schemas.microsoft.com/office/drawing/2014/main" id="{06E25175-2069-1C0A-ED2F-864A0D320F91}"/>
                  </a:ext>
                </a:extLst>
              </p:cNvPr>
              <p:cNvSpPr/>
              <p:nvPr/>
            </p:nvSpPr>
            <p:spPr>
              <a:xfrm flipV="1">
                <a:off x="1146756" y="2386581"/>
                <a:ext cx="193098" cy="194430"/>
              </a:xfrm>
              <a:prstGeom prst="corner">
                <a:avLst>
                  <a:gd name="adj1" fmla="val 27104"/>
                  <a:gd name="adj2" fmla="val 26075"/>
                </a:avLst>
              </a:prstGeom>
              <a:solidFill>
                <a:srgbClr val="5B111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noProof="0">
                  <a:solidFill>
                    <a:schemeClr val="bg1"/>
                  </a:solidFill>
                  <a:latin typeface="AMX Medium" pitchFamily="2" charset="77"/>
                </a:endParaRPr>
              </a:p>
            </p:txBody>
          </p:sp>
          <p:sp>
            <p:nvSpPr>
              <p:cNvPr id="139" name="L-shape 138">
                <a:extLst>
                  <a:ext uri="{FF2B5EF4-FFF2-40B4-BE49-F238E27FC236}">
                    <a16:creationId xmlns:a16="http://schemas.microsoft.com/office/drawing/2014/main" id="{E24E4A99-5CCD-67DD-D8D4-BAEBBD25C922}"/>
                  </a:ext>
                </a:extLst>
              </p:cNvPr>
              <p:cNvSpPr/>
              <p:nvPr/>
            </p:nvSpPr>
            <p:spPr>
              <a:xfrm flipH="1" flipV="1">
                <a:off x="2670835" y="2386581"/>
                <a:ext cx="193098" cy="194430"/>
              </a:xfrm>
              <a:prstGeom prst="corner">
                <a:avLst>
                  <a:gd name="adj1" fmla="val 27104"/>
                  <a:gd name="adj2" fmla="val 26075"/>
                </a:avLst>
              </a:prstGeom>
              <a:solidFill>
                <a:srgbClr val="5B111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noProof="0">
                  <a:solidFill>
                    <a:schemeClr val="bg1"/>
                  </a:solidFill>
                  <a:latin typeface="AMX Medium" pitchFamily="2" charset="77"/>
                </a:endParaRPr>
              </a:p>
            </p:txBody>
          </p:sp>
        </p:grpSp>
      </p:grpSp>
      <p:cxnSp>
        <p:nvCxnSpPr>
          <p:cNvPr id="166" name="Straight Connector 165">
            <a:extLst>
              <a:ext uri="{FF2B5EF4-FFF2-40B4-BE49-F238E27FC236}">
                <a16:creationId xmlns:a16="http://schemas.microsoft.com/office/drawing/2014/main" id="{881BDDAD-E664-E1BD-13F5-37AEB4D9FD82}"/>
              </a:ext>
            </a:extLst>
          </p:cNvPr>
          <p:cNvCxnSpPr>
            <a:cxnSpLocks/>
          </p:cNvCxnSpPr>
          <p:nvPr/>
        </p:nvCxnSpPr>
        <p:spPr>
          <a:xfrm>
            <a:off x="3565241" y="3156343"/>
            <a:ext cx="551506" cy="0"/>
          </a:xfrm>
          <a:prstGeom prst="line">
            <a:avLst/>
          </a:prstGeom>
          <a:ln w="63500">
            <a:solidFill>
              <a:srgbClr val="5B111C"/>
            </a:solidFill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9" name="Straight Connector 178">
            <a:extLst>
              <a:ext uri="{FF2B5EF4-FFF2-40B4-BE49-F238E27FC236}">
                <a16:creationId xmlns:a16="http://schemas.microsoft.com/office/drawing/2014/main" id="{0345F437-A0A9-99B1-7F88-2C2AA0029C27}"/>
              </a:ext>
            </a:extLst>
          </p:cNvPr>
          <p:cNvCxnSpPr>
            <a:cxnSpLocks/>
          </p:cNvCxnSpPr>
          <p:nvPr/>
        </p:nvCxnSpPr>
        <p:spPr>
          <a:xfrm flipH="1">
            <a:off x="6866671" y="4643635"/>
            <a:ext cx="551507" cy="0"/>
          </a:xfrm>
          <a:prstGeom prst="line">
            <a:avLst/>
          </a:prstGeom>
          <a:ln w="63500">
            <a:solidFill>
              <a:srgbClr val="5B111C"/>
            </a:solidFill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68">
            <a:extLst>
              <a:ext uri="{FF2B5EF4-FFF2-40B4-BE49-F238E27FC236}">
                <a16:creationId xmlns:a16="http://schemas.microsoft.com/office/drawing/2014/main" id="{B1D7F055-DFBA-A85D-7B70-B6A8CC37EC9D}"/>
              </a:ext>
            </a:extLst>
          </p:cNvPr>
          <p:cNvCxnSpPr>
            <a:cxnSpLocks/>
          </p:cNvCxnSpPr>
          <p:nvPr/>
        </p:nvCxnSpPr>
        <p:spPr>
          <a:xfrm>
            <a:off x="7958036" y="3156343"/>
            <a:ext cx="551506" cy="0"/>
          </a:xfrm>
          <a:prstGeom prst="line">
            <a:avLst/>
          </a:prstGeom>
          <a:ln w="63500">
            <a:solidFill>
              <a:srgbClr val="5B111C"/>
            </a:solidFill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25">
            <a:extLst>
              <a:ext uri="{FF2B5EF4-FFF2-40B4-BE49-F238E27FC236}">
                <a16:creationId xmlns:a16="http://schemas.microsoft.com/office/drawing/2014/main" id="{FF79D055-EB71-FB3E-7BB3-0133BA8A9212}"/>
              </a:ext>
            </a:extLst>
          </p:cNvPr>
          <p:cNvGrpSpPr/>
          <p:nvPr/>
        </p:nvGrpSpPr>
        <p:grpSpPr>
          <a:xfrm>
            <a:off x="5108888" y="4126648"/>
            <a:ext cx="1717177" cy="1037673"/>
            <a:chOff x="1146756" y="2386581"/>
            <a:chExt cx="1717177" cy="1037673"/>
          </a:xfrm>
        </p:grpSpPr>
        <p:sp>
          <p:nvSpPr>
            <p:cNvPr id="13" name="Rectangle 126">
              <a:extLst>
                <a:ext uri="{FF2B5EF4-FFF2-40B4-BE49-F238E27FC236}">
                  <a16:creationId xmlns:a16="http://schemas.microsoft.com/office/drawing/2014/main" id="{215684BC-D9EB-CC3F-7B06-55F12BF33D96}"/>
                </a:ext>
              </a:extLst>
            </p:cNvPr>
            <p:cNvSpPr/>
            <p:nvPr/>
          </p:nvSpPr>
          <p:spPr>
            <a:xfrm>
              <a:off x="1161863" y="2404687"/>
              <a:ext cx="1677910" cy="1001461"/>
            </a:xfrm>
            <a:prstGeom prst="rect">
              <a:avLst/>
            </a:prstGeom>
            <a:solidFill>
              <a:srgbClr val="5B111C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pt-BR" spc="100" dirty="0">
                  <a:solidFill>
                    <a:schemeClr val="bg1"/>
                  </a:solidFill>
                  <a:latin typeface="AMX Medium" pitchFamily="2" charset="77"/>
                </a:rPr>
                <a:t>Dicas de Ouro</a:t>
              </a:r>
              <a:endParaRPr lang="pt-BR" spc="100" noProof="0" dirty="0">
                <a:solidFill>
                  <a:schemeClr val="bg1"/>
                </a:solidFill>
                <a:latin typeface="AMX Medium" pitchFamily="2" charset="77"/>
              </a:endParaRPr>
            </a:p>
          </p:txBody>
        </p:sp>
        <p:grpSp>
          <p:nvGrpSpPr>
            <p:cNvPr id="14" name="Group 127">
              <a:extLst>
                <a:ext uri="{FF2B5EF4-FFF2-40B4-BE49-F238E27FC236}">
                  <a16:creationId xmlns:a16="http://schemas.microsoft.com/office/drawing/2014/main" id="{39475ABC-3B54-D411-FEED-AD936BF4FDFE}"/>
                </a:ext>
              </a:extLst>
            </p:cNvPr>
            <p:cNvGrpSpPr/>
            <p:nvPr/>
          </p:nvGrpSpPr>
          <p:grpSpPr>
            <a:xfrm>
              <a:off x="1146756" y="2386581"/>
              <a:ext cx="1717177" cy="1037673"/>
              <a:chOff x="1146756" y="2386581"/>
              <a:chExt cx="1717177" cy="1037673"/>
            </a:xfrm>
          </p:grpSpPr>
          <p:sp>
            <p:nvSpPr>
              <p:cNvPr id="15" name="L-shape 128">
                <a:extLst>
                  <a:ext uri="{FF2B5EF4-FFF2-40B4-BE49-F238E27FC236}">
                    <a16:creationId xmlns:a16="http://schemas.microsoft.com/office/drawing/2014/main" id="{B2228F12-623E-3058-6949-5CCF7BBDAF87}"/>
                  </a:ext>
                </a:extLst>
              </p:cNvPr>
              <p:cNvSpPr/>
              <p:nvPr/>
            </p:nvSpPr>
            <p:spPr>
              <a:xfrm>
                <a:off x="1146756" y="3229824"/>
                <a:ext cx="193098" cy="194430"/>
              </a:xfrm>
              <a:prstGeom prst="corner">
                <a:avLst>
                  <a:gd name="adj1" fmla="val 27104"/>
                  <a:gd name="adj2" fmla="val 26075"/>
                </a:avLst>
              </a:prstGeom>
              <a:solidFill>
                <a:srgbClr val="5B111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noProof="0">
                  <a:solidFill>
                    <a:schemeClr val="bg1"/>
                  </a:solidFill>
                  <a:latin typeface="AMX Medium" pitchFamily="2" charset="77"/>
                </a:endParaRPr>
              </a:p>
            </p:txBody>
          </p:sp>
          <p:sp>
            <p:nvSpPr>
              <p:cNvPr id="16" name="L-shape 129">
                <a:extLst>
                  <a:ext uri="{FF2B5EF4-FFF2-40B4-BE49-F238E27FC236}">
                    <a16:creationId xmlns:a16="http://schemas.microsoft.com/office/drawing/2014/main" id="{5BC43019-FD16-6D7A-9575-43B895D5621F}"/>
                  </a:ext>
                </a:extLst>
              </p:cNvPr>
              <p:cNvSpPr/>
              <p:nvPr/>
            </p:nvSpPr>
            <p:spPr>
              <a:xfrm flipH="1">
                <a:off x="2670835" y="3229824"/>
                <a:ext cx="193098" cy="194430"/>
              </a:xfrm>
              <a:prstGeom prst="corner">
                <a:avLst>
                  <a:gd name="adj1" fmla="val 27104"/>
                  <a:gd name="adj2" fmla="val 26075"/>
                </a:avLst>
              </a:prstGeom>
              <a:solidFill>
                <a:srgbClr val="5B111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noProof="0">
                  <a:solidFill>
                    <a:schemeClr val="bg1"/>
                  </a:solidFill>
                  <a:latin typeface="AMX Medium" pitchFamily="2" charset="77"/>
                </a:endParaRPr>
              </a:p>
            </p:txBody>
          </p:sp>
          <p:sp>
            <p:nvSpPr>
              <p:cNvPr id="17" name="L-shape 130">
                <a:extLst>
                  <a:ext uri="{FF2B5EF4-FFF2-40B4-BE49-F238E27FC236}">
                    <a16:creationId xmlns:a16="http://schemas.microsoft.com/office/drawing/2014/main" id="{62B49675-46A2-9595-D6D4-1E32D9516188}"/>
                  </a:ext>
                </a:extLst>
              </p:cNvPr>
              <p:cNvSpPr/>
              <p:nvPr/>
            </p:nvSpPr>
            <p:spPr>
              <a:xfrm flipV="1">
                <a:off x="1146756" y="2386581"/>
                <a:ext cx="193098" cy="194430"/>
              </a:xfrm>
              <a:prstGeom prst="corner">
                <a:avLst>
                  <a:gd name="adj1" fmla="val 27104"/>
                  <a:gd name="adj2" fmla="val 26075"/>
                </a:avLst>
              </a:prstGeom>
              <a:solidFill>
                <a:srgbClr val="5B111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noProof="0">
                  <a:solidFill>
                    <a:schemeClr val="bg1"/>
                  </a:solidFill>
                  <a:latin typeface="AMX Medium" pitchFamily="2" charset="77"/>
                </a:endParaRPr>
              </a:p>
            </p:txBody>
          </p:sp>
          <p:sp>
            <p:nvSpPr>
              <p:cNvPr id="18" name="L-shape 131">
                <a:extLst>
                  <a:ext uri="{FF2B5EF4-FFF2-40B4-BE49-F238E27FC236}">
                    <a16:creationId xmlns:a16="http://schemas.microsoft.com/office/drawing/2014/main" id="{0C2936C0-DCD7-1DF8-1331-0CA2AB5A106B}"/>
                  </a:ext>
                </a:extLst>
              </p:cNvPr>
              <p:cNvSpPr/>
              <p:nvPr/>
            </p:nvSpPr>
            <p:spPr>
              <a:xfrm flipH="1" flipV="1">
                <a:off x="2670835" y="2386581"/>
                <a:ext cx="193098" cy="194430"/>
              </a:xfrm>
              <a:prstGeom prst="corner">
                <a:avLst>
                  <a:gd name="adj1" fmla="val 27104"/>
                  <a:gd name="adj2" fmla="val 26075"/>
                </a:avLst>
              </a:prstGeom>
              <a:solidFill>
                <a:srgbClr val="5B111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noProof="0">
                  <a:solidFill>
                    <a:schemeClr val="bg1"/>
                  </a:solidFill>
                  <a:latin typeface="AMX Medium" pitchFamily="2" charset="77"/>
                </a:endParaRPr>
              </a:p>
            </p:txBody>
          </p:sp>
        </p:grpSp>
      </p:grpSp>
      <p:cxnSp>
        <p:nvCxnSpPr>
          <p:cNvPr id="19" name="Straight Connector 178">
            <a:extLst>
              <a:ext uri="{FF2B5EF4-FFF2-40B4-BE49-F238E27FC236}">
                <a16:creationId xmlns:a16="http://schemas.microsoft.com/office/drawing/2014/main" id="{00AD12C6-E546-B4DD-2B28-0FC63F82A316}"/>
              </a:ext>
            </a:extLst>
          </p:cNvPr>
          <p:cNvCxnSpPr>
            <a:cxnSpLocks/>
          </p:cNvCxnSpPr>
          <p:nvPr/>
        </p:nvCxnSpPr>
        <p:spPr>
          <a:xfrm flipH="1">
            <a:off x="4576747" y="4645484"/>
            <a:ext cx="551507" cy="0"/>
          </a:xfrm>
          <a:prstGeom prst="line">
            <a:avLst/>
          </a:prstGeom>
          <a:ln w="63500">
            <a:solidFill>
              <a:srgbClr val="5B111C"/>
            </a:solidFill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125">
            <a:extLst>
              <a:ext uri="{FF2B5EF4-FFF2-40B4-BE49-F238E27FC236}">
                <a16:creationId xmlns:a16="http://schemas.microsoft.com/office/drawing/2014/main" id="{6C91E5B2-C037-2BEF-008E-3EE6EC56AE47}"/>
              </a:ext>
            </a:extLst>
          </p:cNvPr>
          <p:cNvGrpSpPr/>
          <p:nvPr/>
        </p:nvGrpSpPr>
        <p:grpSpPr>
          <a:xfrm>
            <a:off x="2697841" y="4126648"/>
            <a:ext cx="1787562" cy="1037673"/>
            <a:chOff x="1076371" y="2386581"/>
            <a:chExt cx="1787562" cy="1037673"/>
          </a:xfrm>
        </p:grpSpPr>
        <p:sp>
          <p:nvSpPr>
            <p:cNvPr id="21" name="Rectangle 126">
              <a:extLst>
                <a:ext uri="{FF2B5EF4-FFF2-40B4-BE49-F238E27FC236}">
                  <a16:creationId xmlns:a16="http://schemas.microsoft.com/office/drawing/2014/main" id="{6C76B5BA-3B56-0199-D8AC-7B2269652616}"/>
                </a:ext>
              </a:extLst>
            </p:cNvPr>
            <p:cNvSpPr/>
            <p:nvPr/>
          </p:nvSpPr>
          <p:spPr>
            <a:xfrm>
              <a:off x="1076371" y="2442106"/>
              <a:ext cx="1787562" cy="943366"/>
            </a:xfrm>
            <a:prstGeom prst="rect">
              <a:avLst/>
            </a:prstGeom>
            <a:solidFill>
              <a:srgbClr val="5B111C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pt-BR" spc="100" dirty="0">
                  <a:solidFill>
                    <a:schemeClr val="bg1"/>
                  </a:solidFill>
                  <a:latin typeface="AMX Medium" pitchFamily="2" charset="77"/>
                </a:rPr>
                <a:t>Fluxo de Cancelamento</a:t>
              </a:r>
              <a:endParaRPr lang="pt-BR" spc="100" noProof="0" dirty="0">
                <a:solidFill>
                  <a:schemeClr val="bg1"/>
                </a:solidFill>
                <a:latin typeface="AMX Medium" pitchFamily="2" charset="77"/>
              </a:endParaRPr>
            </a:p>
          </p:txBody>
        </p:sp>
        <p:grpSp>
          <p:nvGrpSpPr>
            <p:cNvPr id="22" name="Group 127">
              <a:extLst>
                <a:ext uri="{FF2B5EF4-FFF2-40B4-BE49-F238E27FC236}">
                  <a16:creationId xmlns:a16="http://schemas.microsoft.com/office/drawing/2014/main" id="{67F5B4E0-96D0-D426-9DF7-9C8BDB920D9B}"/>
                </a:ext>
              </a:extLst>
            </p:cNvPr>
            <p:cNvGrpSpPr/>
            <p:nvPr/>
          </p:nvGrpSpPr>
          <p:grpSpPr>
            <a:xfrm>
              <a:off x="1077221" y="2386581"/>
              <a:ext cx="1786712" cy="1037673"/>
              <a:chOff x="1077221" y="2386581"/>
              <a:chExt cx="1786712" cy="1037673"/>
            </a:xfrm>
          </p:grpSpPr>
          <p:sp>
            <p:nvSpPr>
              <p:cNvPr id="23" name="L-shape 128">
                <a:extLst>
                  <a:ext uri="{FF2B5EF4-FFF2-40B4-BE49-F238E27FC236}">
                    <a16:creationId xmlns:a16="http://schemas.microsoft.com/office/drawing/2014/main" id="{A0242200-6ABB-05BC-9A22-ADC7483246FB}"/>
                  </a:ext>
                </a:extLst>
              </p:cNvPr>
              <p:cNvSpPr/>
              <p:nvPr/>
            </p:nvSpPr>
            <p:spPr>
              <a:xfrm>
                <a:off x="1077221" y="3229824"/>
                <a:ext cx="193098" cy="194430"/>
              </a:xfrm>
              <a:prstGeom prst="corner">
                <a:avLst>
                  <a:gd name="adj1" fmla="val 27104"/>
                  <a:gd name="adj2" fmla="val 26075"/>
                </a:avLst>
              </a:prstGeom>
              <a:solidFill>
                <a:srgbClr val="5B111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noProof="0">
                  <a:solidFill>
                    <a:schemeClr val="bg1"/>
                  </a:solidFill>
                  <a:latin typeface="AMX Medium" pitchFamily="2" charset="77"/>
                </a:endParaRPr>
              </a:p>
            </p:txBody>
          </p:sp>
          <p:sp>
            <p:nvSpPr>
              <p:cNvPr id="24" name="L-shape 129">
                <a:extLst>
                  <a:ext uri="{FF2B5EF4-FFF2-40B4-BE49-F238E27FC236}">
                    <a16:creationId xmlns:a16="http://schemas.microsoft.com/office/drawing/2014/main" id="{9F7AF9F9-4363-3E3F-8A19-32D1107E471D}"/>
                  </a:ext>
                </a:extLst>
              </p:cNvPr>
              <p:cNvSpPr/>
              <p:nvPr/>
            </p:nvSpPr>
            <p:spPr>
              <a:xfrm flipH="1">
                <a:off x="2670835" y="3229824"/>
                <a:ext cx="193098" cy="194430"/>
              </a:xfrm>
              <a:prstGeom prst="corner">
                <a:avLst>
                  <a:gd name="adj1" fmla="val 27104"/>
                  <a:gd name="adj2" fmla="val 26075"/>
                </a:avLst>
              </a:prstGeom>
              <a:solidFill>
                <a:srgbClr val="5B111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noProof="0">
                  <a:solidFill>
                    <a:schemeClr val="bg1"/>
                  </a:solidFill>
                  <a:latin typeface="AMX Medium" pitchFamily="2" charset="77"/>
                </a:endParaRPr>
              </a:p>
            </p:txBody>
          </p:sp>
          <p:sp>
            <p:nvSpPr>
              <p:cNvPr id="25" name="L-shape 130">
                <a:extLst>
                  <a:ext uri="{FF2B5EF4-FFF2-40B4-BE49-F238E27FC236}">
                    <a16:creationId xmlns:a16="http://schemas.microsoft.com/office/drawing/2014/main" id="{0A7966F1-BBE2-B35D-4BD4-81F8312CCC35}"/>
                  </a:ext>
                </a:extLst>
              </p:cNvPr>
              <p:cNvSpPr/>
              <p:nvPr/>
            </p:nvSpPr>
            <p:spPr>
              <a:xfrm flipV="1">
                <a:off x="1094363" y="2386581"/>
                <a:ext cx="193098" cy="194430"/>
              </a:xfrm>
              <a:prstGeom prst="corner">
                <a:avLst>
                  <a:gd name="adj1" fmla="val 27104"/>
                  <a:gd name="adj2" fmla="val 26075"/>
                </a:avLst>
              </a:prstGeom>
              <a:solidFill>
                <a:srgbClr val="5B111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noProof="0">
                  <a:solidFill>
                    <a:schemeClr val="bg1"/>
                  </a:solidFill>
                  <a:latin typeface="AMX Medium" pitchFamily="2" charset="77"/>
                </a:endParaRPr>
              </a:p>
            </p:txBody>
          </p:sp>
          <p:sp>
            <p:nvSpPr>
              <p:cNvPr id="26" name="L-shape 131">
                <a:extLst>
                  <a:ext uri="{FF2B5EF4-FFF2-40B4-BE49-F238E27FC236}">
                    <a16:creationId xmlns:a16="http://schemas.microsoft.com/office/drawing/2014/main" id="{8E53E8BF-CA23-9AE7-DAAE-F397F9208BA3}"/>
                  </a:ext>
                </a:extLst>
              </p:cNvPr>
              <p:cNvSpPr/>
              <p:nvPr/>
            </p:nvSpPr>
            <p:spPr>
              <a:xfrm flipH="1" flipV="1">
                <a:off x="2670835" y="2386581"/>
                <a:ext cx="193098" cy="194430"/>
              </a:xfrm>
              <a:prstGeom prst="corner">
                <a:avLst>
                  <a:gd name="adj1" fmla="val 27104"/>
                  <a:gd name="adj2" fmla="val 26075"/>
                </a:avLst>
              </a:prstGeom>
              <a:solidFill>
                <a:srgbClr val="5B111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noProof="0">
                  <a:solidFill>
                    <a:schemeClr val="bg1"/>
                  </a:solidFill>
                  <a:latin typeface="AMX Medium" pitchFamily="2" charset="77"/>
                </a:endParaRPr>
              </a:p>
            </p:txBody>
          </p:sp>
        </p:grpSp>
      </p:grpSp>
      <p:cxnSp>
        <p:nvCxnSpPr>
          <p:cNvPr id="4" name="Straight Connector 178">
            <a:extLst>
              <a:ext uri="{FF2B5EF4-FFF2-40B4-BE49-F238E27FC236}">
                <a16:creationId xmlns:a16="http://schemas.microsoft.com/office/drawing/2014/main" id="{7A8EA695-0ED7-0B1D-FA25-4ADC403C64B8}"/>
              </a:ext>
            </a:extLst>
          </p:cNvPr>
          <p:cNvCxnSpPr>
            <a:cxnSpLocks/>
          </p:cNvCxnSpPr>
          <p:nvPr/>
        </p:nvCxnSpPr>
        <p:spPr>
          <a:xfrm>
            <a:off x="9552583" y="3675180"/>
            <a:ext cx="0" cy="968455"/>
          </a:xfrm>
          <a:prstGeom prst="line">
            <a:avLst/>
          </a:prstGeom>
          <a:ln w="63500">
            <a:solidFill>
              <a:srgbClr val="5B111C"/>
            </a:solidFill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178">
            <a:extLst>
              <a:ext uri="{FF2B5EF4-FFF2-40B4-BE49-F238E27FC236}">
                <a16:creationId xmlns:a16="http://schemas.microsoft.com/office/drawing/2014/main" id="{81A4382A-547E-6094-BF39-10C3ADBB0C4A}"/>
              </a:ext>
            </a:extLst>
          </p:cNvPr>
          <p:cNvCxnSpPr>
            <a:cxnSpLocks/>
          </p:cNvCxnSpPr>
          <p:nvPr/>
        </p:nvCxnSpPr>
        <p:spPr>
          <a:xfrm flipH="1">
            <a:off x="9120248" y="4643635"/>
            <a:ext cx="346073" cy="0"/>
          </a:xfrm>
          <a:prstGeom prst="line">
            <a:avLst/>
          </a:prstGeom>
          <a:ln w="63500">
            <a:solidFill>
              <a:srgbClr val="5B111C"/>
            </a:solidFill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165">
            <a:extLst>
              <a:ext uri="{FF2B5EF4-FFF2-40B4-BE49-F238E27FC236}">
                <a16:creationId xmlns:a16="http://schemas.microsoft.com/office/drawing/2014/main" id="{B675EE37-0D7B-F0E9-F5B5-309C6EFFA47E}"/>
              </a:ext>
            </a:extLst>
          </p:cNvPr>
          <p:cNvCxnSpPr>
            <a:cxnSpLocks/>
          </p:cNvCxnSpPr>
          <p:nvPr/>
        </p:nvCxnSpPr>
        <p:spPr>
          <a:xfrm>
            <a:off x="5801009" y="3156736"/>
            <a:ext cx="551506" cy="0"/>
          </a:xfrm>
          <a:prstGeom prst="line">
            <a:avLst/>
          </a:prstGeom>
          <a:ln w="63500">
            <a:solidFill>
              <a:srgbClr val="5B111C"/>
            </a:solidFill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2143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9B62C9-5E2C-D49D-E22E-E4A0276A0B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D6832255-F04D-354B-2275-293DE2D3F818}"/>
              </a:ext>
            </a:extLst>
          </p:cNvPr>
          <p:cNvGrpSpPr/>
          <p:nvPr/>
        </p:nvGrpSpPr>
        <p:grpSpPr>
          <a:xfrm>
            <a:off x="882974" y="1199602"/>
            <a:ext cx="10410962" cy="4694202"/>
            <a:chOff x="882974" y="1199602"/>
            <a:chExt cx="10410962" cy="4694202"/>
          </a:xfrm>
        </p:grpSpPr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5533D7F2-A760-8E33-339D-5E8726ABC7AC}"/>
                </a:ext>
              </a:extLst>
            </p:cNvPr>
            <p:cNvSpPr/>
            <p:nvPr/>
          </p:nvSpPr>
          <p:spPr>
            <a:xfrm>
              <a:off x="1828800" y="1199602"/>
              <a:ext cx="8519312" cy="4440707"/>
            </a:xfrm>
            <a:prstGeom prst="roundRect">
              <a:avLst>
                <a:gd name="adj" fmla="val 765"/>
              </a:avLst>
            </a:pr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/>
            </a:p>
          </p:txBody>
        </p:sp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76B4F51F-2222-3E90-7C1F-DD79C5697426}"/>
                </a:ext>
              </a:extLst>
            </p:cNvPr>
            <p:cNvSpPr/>
            <p:nvPr/>
          </p:nvSpPr>
          <p:spPr>
            <a:xfrm>
              <a:off x="1828799" y="5496139"/>
              <a:ext cx="8519312" cy="144000"/>
            </a:xfrm>
            <a:prstGeom prst="roundRect">
              <a:avLst>
                <a:gd name="adj" fmla="val 765"/>
              </a:avLst>
            </a:prstGeom>
            <a:solidFill>
              <a:srgbClr val="BEBEB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/>
            </a:p>
          </p:txBody>
        </p:sp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946C4B0E-6A8A-D14B-9D79-66C620BBBABD}"/>
                </a:ext>
              </a:extLst>
            </p:cNvPr>
            <p:cNvSpPr/>
            <p:nvPr/>
          </p:nvSpPr>
          <p:spPr>
            <a:xfrm>
              <a:off x="882974" y="5640993"/>
              <a:ext cx="10410962" cy="252811"/>
            </a:xfrm>
            <a:prstGeom prst="roundRect">
              <a:avLst>
                <a:gd name="adj" fmla="val 11509"/>
              </a:avLst>
            </a:pr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/>
            </a:p>
          </p:txBody>
        </p:sp>
      </p:grpSp>
      <p:sp>
        <p:nvSpPr>
          <p:cNvPr id="15" name="Rectangle 1">
            <a:extLst>
              <a:ext uri="{FF2B5EF4-FFF2-40B4-BE49-F238E27FC236}">
                <a16:creationId xmlns:a16="http://schemas.microsoft.com/office/drawing/2014/main" id="{EADA1664-92A2-6676-A27F-C4C1D61B81FE}"/>
              </a:ext>
            </a:extLst>
          </p:cNvPr>
          <p:cNvSpPr/>
          <p:nvPr/>
        </p:nvSpPr>
        <p:spPr>
          <a:xfrm>
            <a:off x="4600814" y="615635"/>
            <a:ext cx="3194685" cy="416460"/>
          </a:xfrm>
          <a:prstGeom prst="rect">
            <a:avLst/>
          </a:prstGeom>
          <a:solidFill>
            <a:srgbClr val="BEBEBE">
              <a:alpha val="2532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noProof="0">
                <a:solidFill>
                  <a:srgbClr val="7C1520"/>
                </a:solidFill>
                <a:latin typeface="AMX" pitchFamily="2" charset="77"/>
              </a:rPr>
              <a:t>SIMULADOR</a:t>
            </a:r>
          </a:p>
        </p:txBody>
      </p:sp>
      <p:grpSp>
        <p:nvGrpSpPr>
          <p:cNvPr id="16" name="Group 5">
            <a:extLst>
              <a:ext uri="{FF2B5EF4-FFF2-40B4-BE49-F238E27FC236}">
                <a16:creationId xmlns:a16="http://schemas.microsoft.com/office/drawing/2014/main" id="{10A1B596-D0C5-0410-4078-99F393B78958}"/>
              </a:ext>
            </a:extLst>
          </p:cNvPr>
          <p:cNvGrpSpPr/>
          <p:nvPr/>
        </p:nvGrpSpPr>
        <p:grpSpPr>
          <a:xfrm>
            <a:off x="4582709" y="869006"/>
            <a:ext cx="3212790" cy="248594"/>
            <a:chOff x="4861868" y="850900"/>
            <a:chExt cx="2583256" cy="194430"/>
          </a:xfrm>
        </p:grpSpPr>
        <p:sp>
          <p:nvSpPr>
            <p:cNvPr id="20" name="L-shape 2">
              <a:extLst>
                <a:ext uri="{FF2B5EF4-FFF2-40B4-BE49-F238E27FC236}">
                  <a16:creationId xmlns:a16="http://schemas.microsoft.com/office/drawing/2014/main" id="{41CC5633-D979-A0D8-FABB-FDFD91FCA3D0}"/>
                </a:ext>
              </a:extLst>
            </p:cNvPr>
            <p:cNvSpPr/>
            <p:nvPr/>
          </p:nvSpPr>
          <p:spPr>
            <a:xfrm>
              <a:off x="4861868" y="850900"/>
              <a:ext cx="193098" cy="194430"/>
            </a:xfrm>
            <a:prstGeom prst="corner">
              <a:avLst>
                <a:gd name="adj1" fmla="val 27104"/>
                <a:gd name="adj2" fmla="val 260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>
                <a:solidFill>
                  <a:schemeClr val="bg1"/>
                </a:solidFill>
              </a:endParaRPr>
            </a:p>
          </p:txBody>
        </p:sp>
        <p:sp>
          <p:nvSpPr>
            <p:cNvPr id="21" name="L-shape 4">
              <a:extLst>
                <a:ext uri="{FF2B5EF4-FFF2-40B4-BE49-F238E27FC236}">
                  <a16:creationId xmlns:a16="http://schemas.microsoft.com/office/drawing/2014/main" id="{AA3B2C38-C06C-DA38-DBA0-38C54C4C3EA8}"/>
                </a:ext>
              </a:extLst>
            </p:cNvPr>
            <p:cNvSpPr/>
            <p:nvPr/>
          </p:nvSpPr>
          <p:spPr>
            <a:xfrm flipH="1">
              <a:off x="7252026" y="850900"/>
              <a:ext cx="193098" cy="194430"/>
            </a:xfrm>
            <a:prstGeom prst="corner">
              <a:avLst>
                <a:gd name="adj1" fmla="val 27104"/>
                <a:gd name="adj2" fmla="val 260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>
                <a:solidFill>
                  <a:schemeClr val="bg1"/>
                </a:solidFill>
              </a:endParaRPr>
            </a:p>
          </p:txBody>
        </p:sp>
      </p:grpSp>
      <p:pic>
        <p:nvPicPr>
          <p:cNvPr id="27" name="Imagem 26">
            <a:extLst>
              <a:ext uri="{FF2B5EF4-FFF2-40B4-BE49-F238E27FC236}">
                <a16:creationId xmlns:a16="http://schemas.microsoft.com/office/drawing/2014/main" id="{CBBC6319-01EE-AE85-ECE1-5C6B7BAC26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8670" y="1451376"/>
            <a:ext cx="7719569" cy="4116763"/>
          </a:xfrm>
          <a:prstGeom prst="rect">
            <a:avLst/>
          </a:prstGeom>
        </p:spPr>
      </p:pic>
      <p:grpSp>
        <p:nvGrpSpPr>
          <p:cNvPr id="28" name="Agrupar 27">
            <a:extLst>
              <a:ext uri="{FF2B5EF4-FFF2-40B4-BE49-F238E27FC236}">
                <a16:creationId xmlns:a16="http://schemas.microsoft.com/office/drawing/2014/main" id="{CF9541EA-D752-D6E1-25FF-EEADEBC4D8DA}"/>
              </a:ext>
            </a:extLst>
          </p:cNvPr>
          <p:cNvGrpSpPr/>
          <p:nvPr/>
        </p:nvGrpSpPr>
        <p:grpSpPr>
          <a:xfrm>
            <a:off x="5609695" y="1823797"/>
            <a:ext cx="2007470" cy="1380894"/>
            <a:chOff x="7953948" y="1012034"/>
            <a:chExt cx="2007470" cy="1380894"/>
          </a:xfrm>
        </p:grpSpPr>
        <p:sp>
          <p:nvSpPr>
            <p:cNvPr id="29" name="Rectangle 20">
              <a:extLst>
                <a:ext uri="{FF2B5EF4-FFF2-40B4-BE49-F238E27FC236}">
                  <a16:creationId xmlns:a16="http://schemas.microsoft.com/office/drawing/2014/main" id="{5AFC73BE-F458-8DF2-112B-F4408DDFD3B4}"/>
                </a:ext>
              </a:extLst>
            </p:cNvPr>
            <p:cNvSpPr/>
            <p:nvPr/>
          </p:nvSpPr>
          <p:spPr>
            <a:xfrm>
              <a:off x="7953948" y="1012034"/>
              <a:ext cx="2007470" cy="900414"/>
            </a:xfrm>
            <a:prstGeom prst="rect">
              <a:avLst/>
            </a:prstGeom>
            <a:solidFill>
              <a:srgbClr val="7C152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88900">
                <a:defRPr/>
              </a:pPr>
              <a:r>
                <a:rPr lang="pt-BR" sz="1400" b="1" noProof="0">
                  <a:solidFill>
                    <a:srgbClr val="BEBEBE"/>
                  </a:solidFill>
                  <a:latin typeface="AMX" pitchFamily="2" charset="77"/>
                </a:rPr>
                <a:t>24. </a:t>
              </a:r>
              <a:r>
                <a:rPr lang="pt-BR" sz="1400" noProof="0">
                  <a:solidFill>
                    <a:schemeClr val="bg1"/>
                  </a:solidFill>
                  <a:latin typeface="AMX" pitchFamily="2" charset="77"/>
                </a:rPr>
                <a:t>Selecione o produto “TV” ou “Banda Larga”</a:t>
              </a:r>
            </a:p>
          </p:txBody>
        </p:sp>
        <p:grpSp>
          <p:nvGrpSpPr>
            <p:cNvPr id="30" name="Agrupar 29">
              <a:extLst>
                <a:ext uri="{FF2B5EF4-FFF2-40B4-BE49-F238E27FC236}">
                  <a16:creationId xmlns:a16="http://schemas.microsoft.com/office/drawing/2014/main" id="{63C0E347-717E-1EE2-8F64-0657E7148D23}"/>
                </a:ext>
              </a:extLst>
            </p:cNvPr>
            <p:cNvGrpSpPr/>
            <p:nvPr/>
          </p:nvGrpSpPr>
          <p:grpSpPr>
            <a:xfrm rot="5400000">
              <a:off x="8728114" y="1159624"/>
              <a:ext cx="518874" cy="1947734"/>
              <a:chOff x="3577266" y="2063953"/>
              <a:chExt cx="518874" cy="971549"/>
            </a:xfrm>
          </p:grpSpPr>
          <p:sp>
            <p:nvSpPr>
              <p:cNvPr id="31" name="Right Bracket 21">
                <a:extLst>
                  <a:ext uri="{FF2B5EF4-FFF2-40B4-BE49-F238E27FC236}">
                    <a16:creationId xmlns:a16="http://schemas.microsoft.com/office/drawing/2014/main" id="{E6EFAD53-0954-0D3E-C349-E8B7DBC49889}"/>
                  </a:ext>
                </a:extLst>
              </p:cNvPr>
              <p:cNvSpPr/>
              <p:nvPr/>
            </p:nvSpPr>
            <p:spPr>
              <a:xfrm>
                <a:off x="3577266" y="2063953"/>
                <a:ext cx="135801" cy="971549"/>
              </a:xfrm>
              <a:prstGeom prst="rightBracket">
                <a:avLst/>
              </a:prstGeom>
              <a:ln w="38100">
                <a:solidFill>
                  <a:srgbClr val="5B111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pt-BR" noProof="0"/>
              </a:p>
            </p:txBody>
          </p:sp>
          <p:cxnSp>
            <p:nvCxnSpPr>
              <p:cNvPr id="32" name="Straight Connector 22">
                <a:extLst>
                  <a:ext uri="{FF2B5EF4-FFF2-40B4-BE49-F238E27FC236}">
                    <a16:creationId xmlns:a16="http://schemas.microsoft.com/office/drawing/2014/main" id="{0C94C9D2-D1BA-DBD5-7E5F-A846AD12A33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13068" y="2569181"/>
                <a:ext cx="383072" cy="0"/>
              </a:xfrm>
              <a:prstGeom prst="line">
                <a:avLst/>
              </a:prstGeom>
              <a:ln w="38100">
                <a:solidFill>
                  <a:srgbClr val="5B111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3" name="Group 6">
            <a:extLst>
              <a:ext uri="{FF2B5EF4-FFF2-40B4-BE49-F238E27FC236}">
                <a16:creationId xmlns:a16="http://schemas.microsoft.com/office/drawing/2014/main" id="{22DDE50A-A73F-0D2C-A813-E85882C3605D}"/>
              </a:ext>
            </a:extLst>
          </p:cNvPr>
          <p:cNvGrpSpPr/>
          <p:nvPr/>
        </p:nvGrpSpPr>
        <p:grpSpPr>
          <a:xfrm>
            <a:off x="552139" y="4586881"/>
            <a:ext cx="3159251" cy="970895"/>
            <a:chOff x="539426" y="4397429"/>
            <a:chExt cx="2721054" cy="1270835"/>
          </a:xfrm>
        </p:grpSpPr>
        <p:sp>
          <p:nvSpPr>
            <p:cNvPr id="34" name="Rectangle 9">
              <a:extLst>
                <a:ext uri="{FF2B5EF4-FFF2-40B4-BE49-F238E27FC236}">
                  <a16:creationId xmlns:a16="http://schemas.microsoft.com/office/drawing/2014/main" id="{3CAD0EC4-508F-31D4-0BE3-2784E29DBD78}"/>
                </a:ext>
              </a:extLst>
            </p:cNvPr>
            <p:cNvSpPr/>
            <p:nvPr/>
          </p:nvSpPr>
          <p:spPr>
            <a:xfrm>
              <a:off x="539426" y="4466145"/>
              <a:ext cx="2170631" cy="1133402"/>
            </a:xfrm>
            <a:prstGeom prst="rect">
              <a:avLst/>
            </a:prstGeom>
            <a:solidFill>
              <a:srgbClr val="7C152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88900">
                <a:defRPr/>
              </a:pPr>
              <a:r>
                <a:rPr lang="pt-BR" sz="1400" b="1" noProof="0">
                  <a:solidFill>
                    <a:srgbClr val="BEBEBE"/>
                  </a:solidFill>
                  <a:latin typeface="AMX" pitchFamily="2" charset="77"/>
                </a:rPr>
                <a:t>25. </a:t>
              </a:r>
              <a:r>
                <a:rPr lang="pt-BR" sz="1400" noProof="0">
                  <a:solidFill>
                    <a:schemeClr val="bg1"/>
                  </a:solidFill>
                  <a:latin typeface="AMX" pitchFamily="2" charset="77"/>
                </a:rPr>
                <a:t>Clique no campo “HP Selecionado” para buscar os </a:t>
              </a:r>
              <a:r>
                <a:rPr lang="pt-BR" sz="1400" noProof="0" err="1">
                  <a:solidFill>
                    <a:schemeClr val="bg1"/>
                  </a:solidFill>
                  <a:latin typeface="AMX" pitchFamily="2" charset="77"/>
                </a:rPr>
                <a:t>HPs</a:t>
              </a:r>
              <a:r>
                <a:rPr lang="pt-BR" sz="1400" noProof="0">
                  <a:solidFill>
                    <a:schemeClr val="bg1"/>
                  </a:solidFill>
                  <a:latin typeface="AMX" pitchFamily="2" charset="77"/>
                </a:rPr>
                <a:t> disponíveis.</a:t>
              </a:r>
              <a:endParaRPr kumimoji="0" lang="pt-BR" sz="140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X" pitchFamily="2" charset="77"/>
              </a:endParaRPr>
            </a:p>
          </p:txBody>
        </p:sp>
        <p:sp>
          <p:nvSpPr>
            <p:cNvPr id="35" name="Right Bracket 11">
              <a:extLst>
                <a:ext uri="{FF2B5EF4-FFF2-40B4-BE49-F238E27FC236}">
                  <a16:creationId xmlns:a16="http://schemas.microsoft.com/office/drawing/2014/main" id="{9A83D420-4118-98DD-41BC-38962C1E8B24}"/>
                </a:ext>
              </a:extLst>
            </p:cNvPr>
            <p:cNvSpPr/>
            <p:nvPr/>
          </p:nvSpPr>
          <p:spPr>
            <a:xfrm>
              <a:off x="2710057" y="4397429"/>
              <a:ext cx="148716" cy="1270835"/>
            </a:xfrm>
            <a:prstGeom prst="rightBracket">
              <a:avLst/>
            </a:prstGeom>
            <a:ln w="38100">
              <a:solidFill>
                <a:srgbClr val="5B111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 noProof="0"/>
            </a:p>
          </p:txBody>
        </p:sp>
        <p:cxnSp>
          <p:nvCxnSpPr>
            <p:cNvPr id="36" name="Straight Connector 12">
              <a:extLst>
                <a:ext uri="{FF2B5EF4-FFF2-40B4-BE49-F238E27FC236}">
                  <a16:creationId xmlns:a16="http://schemas.microsoft.com/office/drawing/2014/main" id="{720DE732-11A1-DF1E-BDBE-676775B1AB33}"/>
                </a:ext>
              </a:extLst>
            </p:cNvPr>
            <p:cNvCxnSpPr>
              <a:cxnSpLocks/>
            </p:cNvCxnSpPr>
            <p:nvPr/>
          </p:nvCxnSpPr>
          <p:spPr>
            <a:xfrm>
              <a:off x="2857393" y="5010406"/>
              <a:ext cx="403087" cy="0"/>
            </a:xfrm>
            <a:prstGeom prst="line">
              <a:avLst/>
            </a:prstGeom>
            <a:ln w="38100">
              <a:solidFill>
                <a:srgbClr val="5B111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62854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60BC6D-260B-54F9-1315-FF1A8BE958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8AFBBCDB-6697-EED6-17C2-6AD8B6E91088}"/>
              </a:ext>
            </a:extLst>
          </p:cNvPr>
          <p:cNvGrpSpPr/>
          <p:nvPr/>
        </p:nvGrpSpPr>
        <p:grpSpPr>
          <a:xfrm>
            <a:off x="882974" y="1199602"/>
            <a:ext cx="10410962" cy="4694202"/>
            <a:chOff x="882974" y="1199602"/>
            <a:chExt cx="10410962" cy="4694202"/>
          </a:xfrm>
        </p:grpSpPr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CC039AA9-75A0-F2AD-3C8D-2DE715896B44}"/>
                </a:ext>
              </a:extLst>
            </p:cNvPr>
            <p:cNvSpPr/>
            <p:nvPr/>
          </p:nvSpPr>
          <p:spPr>
            <a:xfrm>
              <a:off x="1828800" y="1199602"/>
              <a:ext cx="8519312" cy="4440707"/>
            </a:xfrm>
            <a:prstGeom prst="roundRect">
              <a:avLst>
                <a:gd name="adj" fmla="val 765"/>
              </a:avLst>
            </a:pr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/>
            </a:p>
          </p:txBody>
        </p:sp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995363A9-CFE1-C387-72D0-D8659AF6F51F}"/>
                </a:ext>
              </a:extLst>
            </p:cNvPr>
            <p:cNvSpPr/>
            <p:nvPr/>
          </p:nvSpPr>
          <p:spPr>
            <a:xfrm>
              <a:off x="1828799" y="5496139"/>
              <a:ext cx="8519312" cy="144000"/>
            </a:xfrm>
            <a:prstGeom prst="roundRect">
              <a:avLst>
                <a:gd name="adj" fmla="val 765"/>
              </a:avLst>
            </a:prstGeom>
            <a:solidFill>
              <a:srgbClr val="BEBEB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/>
            </a:p>
          </p:txBody>
        </p:sp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385A9DD7-1887-8669-905C-26E8A4569C6C}"/>
                </a:ext>
              </a:extLst>
            </p:cNvPr>
            <p:cNvSpPr/>
            <p:nvPr/>
          </p:nvSpPr>
          <p:spPr>
            <a:xfrm>
              <a:off x="882974" y="5640993"/>
              <a:ext cx="10410962" cy="252811"/>
            </a:xfrm>
            <a:prstGeom prst="roundRect">
              <a:avLst>
                <a:gd name="adj" fmla="val 11509"/>
              </a:avLst>
            </a:pr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/>
            </a:p>
          </p:txBody>
        </p:sp>
      </p:grpSp>
      <p:pic>
        <p:nvPicPr>
          <p:cNvPr id="14" name="Imagem 13">
            <a:extLst>
              <a:ext uri="{FF2B5EF4-FFF2-40B4-BE49-F238E27FC236}">
                <a16:creationId xmlns:a16="http://schemas.microsoft.com/office/drawing/2014/main" id="{52AA761D-EBDD-1502-37CC-90BDEEF35D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68" r="3368"/>
          <a:stretch/>
        </p:blipFill>
        <p:spPr>
          <a:xfrm>
            <a:off x="2129295" y="1578543"/>
            <a:ext cx="7933410" cy="391716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B6E01DBE-07CA-08C9-FA63-CE0BA1933AFA}"/>
              </a:ext>
            </a:extLst>
          </p:cNvPr>
          <p:cNvGrpSpPr/>
          <p:nvPr/>
        </p:nvGrpSpPr>
        <p:grpSpPr>
          <a:xfrm>
            <a:off x="1183471" y="2737993"/>
            <a:ext cx="3169454" cy="1957632"/>
            <a:chOff x="539426" y="4397429"/>
            <a:chExt cx="2729842" cy="2562406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33A5C2A-6CBE-B676-5830-A9330F24BC71}"/>
                </a:ext>
              </a:extLst>
            </p:cNvPr>
            <p:cNvSpPr/>
            <p:nvPr/>
          </p:nvSpPr>
          <p:spPr>
            <a:xfrm>
              <a:off x="539426" y="4466145"/>
              <a:ext cx="2170631" cy="1133402"/>
            </a:xfrm>
            <a:prstGeom prst="rect">
              <a:avLst/>
            </a:prstGeom>
            <a:solidFill>
              <a:srgbClr val="7C152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88900">
                <a:defRPr/>
              </a:pPr>
              <a:r>
                <a:rPr lang="pt-BR" sz="1400" b="1" noProof="0">
                  <a:solidFill>
                    <a:srgbClr val="BEBEBE"/>
                  </a:solidFill>
                  <a:latin typeface="AMX" pitchFamily="2" charset="77"/>
                </a:rPr>
                <a:t>26. </a:t>
              </a:r>
              <a:r>
                <a:rPr lang="pt-BR" sz="1400" noProof="0">
                  <a:solidFill>
                    <a:schemeClr val="bg1"/>
                  </a:solidFill>
                  <a:latin typeface="AMX" pitchFamily="2" charset="77"/>
                </a:rPr>
                <a:t>Selecione o HP desejado. </a:t>
              </a:r>
              <a:endParaRPr kumimoji="0" lang="pt-BR" sz="140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X" pitchFamily="2" charset="77"/>
              </a:endParaRPr>
            </a:p>
          </p:txBody>
        </p:sp>
        <p:sp>
          <p:nvSpPr>
            <p:cNvPr id="12" name="Right Bracket 11">
              <a:extLst>
                <a:ext uri="{FF2B5EF4-FFF2-40B4-BE49-F238E27FC236}">
                  <a16:creationId xmlns:a16="http://schemas.microsoft.com/office/drawing/2014/main" id="{AAA083F6-1E34-E332-5FBC-13DD6DDB5188}"/>
                </a:ext>
              </a:extLst>
            </p:cNvPr>
            <p:cNvSpPr/>
            <p:nvPr/>
          </p:nvSpPr>
          <p:spPr>
            <a:xfrm>
              <a:off x="2710057" y="4397429"/>
              <a:ext cx="148716" cy="1270835"/>
            </a:xfrm>
            <a:prstGeom prst="rightBracket">
              <a:avLst/>
            </a:prstGeom>
            <a:ln w="38100">
              <a:solidFill>
                <a:srgbClr val="5B111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 noProof="0"/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6055114F-957F-244B-1BEB-81C8E4971D13}"/>
                </a:ext>
              </a:extLst>
            </p:cNvPr>
            <p:cNvCxnSpPr>
              <a:cxnSpLocks/>
            </p:cNvCxnSpPr>
            <p:nvPr/>
          </p:nvCxnSpPr>
          <p:spPr>
            <a:xfrm>
              <a:off x="1165843" y="6959835"/>
              <a:ext cx="2103425" cy="0"/>
            </a:xfrm>
            <a:prstGeom prst="line">
              <a:avLst/>
            </a:prstGeom>
            <a:ln w="38100">
              <a:solidFill>
                <a:srgbClr val="5B111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Rectangle 1">
            <a:extLst>
              <a:ext uri="{FF2B5EF4-FFF2-40B4-BE49-F238E27FC236}">
                <a16:creationId xmlns:a16="http://schemas.microsoft.com/office/drawing/2014/main" id="{2490D908-D81A-AAF7-A83A-E47DA3488889}"/>
              </a:ext>
            </a:extLst>
          </p:cNvPr>
          <p:cNvSpPr/>
          <p:nvPr/>
        </p:nvSpPr>
        <p:spPr>
          <a:xfrm>
            <a:off x="4600814" y="615635"/>
            <a:ext cx="3194685" cy="416460"/>
          </a:xfrm>
          <a:prstGeom prst="rect">
            <a:avLst/>
          </a:prstGeom>
          <a:solidFill>
            <a:srgbClr val="BEBEBE">
              <a:alpha val="2532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noProof="0">
                <a:solidFill>
                  <a:srgbClr val="7C1520"/>
                </a:solidFill>
                <a:latin typeface="AMX" pitchFamily="2" charset="77"/>
              </a:rPr>
              <a:t>SIMULADOR</a:t>
            </a:r>
          </a:p>
        </p:txBody>
      </p:sp>
      <p:grpSp>
        <p:nvGrpSpPr>
          <p:cNvPr id="16" name="Group 5">
            <a:extLst>
              <a:ext uri="{FF2B5EF4-FFF2-40B4-BE49-F238E27FC236}">
                <a16:creationId xmlns:a16="http://schemas.microsoft.com/office/drawing/2014/main" id="{09FAD1E1-B71E-6DA4-D5F5-95C638889017}"/>
              </a:ext>
            </a:extLst>
          </p:cNvPr>
          <p:cNvGrpSpPr/>
          <p:nvPr/>
        </p:nvGrpSpPr>
        <p:grpSpPr>
          <a:xfrm>
            <a:off x="4582709" y="869006"/>
            <a:ext cx="3212790" cy="248594"/>
            <a:chOff x="4861868" y="850900"/>
            <a:chExt cx="2583256" cy="194430"/>
          </a:xfrm>
        </p:grpSpPr>
        <p:sp>
          <p:nvSpPr>
            <p:cNvPr id="20" name="L-shape 2">
              <a:extLst>
                <a:ext uri="{FF2B5EF4-FFF2-40B4-BE49-F238E27FC236}">
                  <a16:creationId xmlns:a16="http://schemas.microsoft.com/office/drawing/2014/main" id="{7EB5F6F8-6D25-AA71-65E9-BE6A68E2CCC5}"/>
                </a:ext>
              </a:extLst>
            </p:cNvPr>
            <p:cNvSpPr/>
            <p:nvPr/>
          </p:nvSpPr>
          <p:spPr>
            <a:xfrm>
              <a:off x="4861868" y="850900"/>
              <a:ext cx="193098" cy="194430"/>
            </a:xfrm>
            <a:prstGeom prst="corner">
              <a:avLst>
                <a:gd name="adj1" fmla="val 27104"/>
                <a:gd name="adj2" fmla="val 260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>
                <a:solidFill>
                  <a:schemeClr val="bg1"/>
                </a:solidFill>
              </a:endParaRPr>
            </a:p>
          </p:txBody>
        </p:sp>
        <p:sp>
          <p:nvSpPr>
            <p:cNvPr id="21" name="L-shape 4">
              <a:extLst>
                <a:ext uri="{FF2B5EF4-FFF2-40B4-BE49-F238E27FC236}">
                  <a16:creationId xmlns:a16="http://schemas.microsoft.com/office/drawing/2014/main" id="{3B603B96-C05D-D5B8-960D-89F9477AF3C8}"/>
                </a:ext>
              </a:extLst>
            </p:cNvPr>
            <p:cNvSpPr/>
            <p:nvPr/>
          </p:nvSpPr>
          <p:spPr>
            <a:xfrm flipH="1">
              <a:off x="7252026" y="850900"/>
              <a:ext cx="193098" cy="194430"/>
            </a:xfrm>
            <a:prstGeom prst="corner">
              <a:avLst>
                <a:gd name="adj1" fmla="val 27104"/>
                <a:gd name="adj2" fmla="val 260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>
                <a:solidFill>
                  <a:schemeClr val="bg1"/>
                </a:solidFill>
              </a:endParaRPr>
            </a:p>
          </p:txBody>
        </p:sp>
      </p:grpSp>
      <p:grpSp>
        <p:nvGrpSpPr>
          <p:cNvPr id="2" name="Group 35">
            <a:extLst>
              <a:ext uri="{FF2B5EF4-FFF2-40B4-BE49-F238E27FC236}">
                <a16:creationId xmlns:a16="http://schemas.microsoft.com/office/drawing/2014/main" id="{0714BD0A-CF6B-EA47-4B83-B7697FCD53F2}"/>
              </a:ext>
            </a:extLst>
          </p:cNvPr>
          <p:cNvGrpSpPr/>
          <p:nvPr/>
        </p:nvGrpSpPr>
        <p:grpSpPr>
          <a:xfrm>
            <a:off x="9969379" y="4517511"/>
            <a:ext cx="1868390" cy="859810"/>
            <a:chOff x="6815413" y="3917402"/>
            <a:chExt cx="1868390" cy="859810"/>
          </a:xfrm>
        </p:grpSpPr>
        <p:sp>
          <p:nvSpPr>
            <p:cNvPr id="3" name="Rectangle 36">
              <a:extLst>
                <a:ext uri="{FF2B5EF4-FFF2-40B4-BE49-F238E27FC236}">
                  <a16:creationId xmlns:a16="http://schemas.microsoft.com/office/drawing/2014/main" id="{84E1D5F6-CE4D-F546-97AD-4C9DB8B7C4FB}"/>
                </a:ext>
              </a:extLst>
            </p:cNvPr>
            <p:cNvSpPr/>
            <p:nvPr/>
          </p:nvSpPr>
          <p:spPr>
            <a:xfrm>
              <a:off x="7315201" y="3973272"/>
              <a:ext cx="1368602" cy="748070"/>
            </a:xfrm>
            <a:prstGeom prst="rect">
              <a:avLst/>
            </a:prstGeom>
            <a:solidFill>
              <a:srgbClr val="7C152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88900">
                <a:defRPr/>
              </a:pPr>
              <a:r>
                <a:rPr lang="pt-BR" sz="1400" b="1" noProof="0">
                  <a:solidFill>
                    <a:srgbClr val="BEBEBE"/>
                  </a:solidFill>
                  <a:latin typeface="AMX" pitchFamily="2" charset="77"/>
                </a:rPr>
                <a:t>27. </a:t>
              </a:r>
              <a:r>
                <a:rPr lang="pt-BR" sz="1400" noProof="0">
                  <a:solidFill>
                    <a:schemeClr val="bg1"/>
                  </a:solidFill>
                  <a:latin typeface="AMX" pitchFamily="2" charset="77"/>
                </a:rPr>
                <a:t>Clique em “Selecionar HP”.</a:t>
              </a:r>
              <a:endParaRPr kumimoji="0" lang="pt-BR" sz="1400" i="1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X" pitchFamily="2" charset="77"/>
              </a:endParaRPr>
            </a:p>
          </p:txBody>
        </p:sp>
        <p:sp>
          <p:nvSpPr>
            <p:cNvPr id="4" name="Right Bracket 37">
              <a:extLst>
                <a:ext uri="{FF2B5EF4-FFF2-40B4-BE49-F238E27FC236}">
                  <a16:creationId xmlns:a16="http://schemas.microsoft.com/office/drawing/2014/main" id="{6FC287C4-677B-D89A-5AEE-DEB97E016422}"/>
                </a:ext>
              </a:extLst>
            </p:cNvPr>
            <p:cNvSpPr/>
            <p:nvPr/>
          </p:nvSpPr>
          <p:spPr>
            <a:xfrm flipH="1">
              <a:off x="7179398" y="3917402"/>
              <a:ext cx="135801" cy="859810"/>
            </a:xfrm>
            <a:prstGeom prst="rightBracket">
              <a:avLst/>
            </a:prstGeom>
            <a:ln w="38100">
              <a:solidFill>
                <a:srgbClr val="5B111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 noProof="0"/>
            </a:p>
          </p:txBody>
        </p:sp>
        <p:cxnSp>
          <p:nvCxnSpPr>
            <p:cNvPr id="5" name="Straight Connector 38">
              <a:extLst>
                <a:ext uri="{FF2B5EF4-FFF2-40B4-BE49-F238E27FC236}">
                  <a16:creationId xmlns:a16="http://schemas.microsoft.com/office/drawing/2014/main" id="{5B6CAA5C-2985-5B35-380E-8450F9168424}"/>
                </a:ext>
              </a:extLst>
            </p:cNvPr>
            <p:cNvCxnSpPr>
              <a:cxnSpLocks/>
            </p:cNvCxnSpPr>
            <p:nvPr/>
          </p:nvCxnSpPr>
          <p:spPr>
            <a:xfrm>
              <a:off x="6815413" y="4347307"/>
              <a:ext cx="363986" cy="0"/>
            </a:xfrm>
            <a:prstGeom prst="line">
              <a:avLst/>
            </a:prstGeom>
            <a:ln w="38100">
              <a:solidFill>
                <a:srgbClr val="5B111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oup 13">
            <a:extLst>
              <a:ext uri="{FF2B5EF4-FFF2-40B4-BE49-F238E27FC236}">
                <a16:creationId xmlns:a16="http://schemas.microsoft.com/office/drawing/2014/main" id="{4434B1A3-61CC-3B73-5F58-D799DF797BD4}"/>
              </a:ext>
            </a:extLst>
          </p:cNvPr>
          <p:cNvGrpSpPr/>
          <p:nvPr/>
        </p:nvGrpSpPr>
        <p:grpSpPr>
          <a:xfrm>
            <a:off x="354231" y="3708888"/>
            <a:ext cx="1556535" cy="2298622"/>
            <a:chOff x="10393378" y="1913963"/>
            <a:chExt cx="1454591" cy="2162780"/>
          </a:xfrm>
        </p:grpSpPr>
        <p:sp>
          <p:nvSpPr>
            <p:cNvPr id="8" name="Rectangle 14">
              <a:extLst>
                <a:ext uri="{FF2B5EF4-FFF2-40B4-BE49-F238E27FC236}">
                  <a16:creationId xmlns:a16="http://schemas.microsoft.com/office/drawing/2014/main" id="{46BDEE6F-526D-D350-A9CF-EF9BE5FC3751}"/>
                </a:ext>
              </a:extLst>
            </p:cNvPr>
            <p:cNvSpPr/>
            <p:nvPr/>
          </p:nvSpPr>
          <p:spPr>
            <a:xfrm>
              <a:off x="10393378" y="2133599"/>
              <a:ext cx="1454591" cy="1943144"/>
            </a:xfrm>
            <a:prstGeom prst="rect">
              <a:avLst/>
            </a:prstGeom>
            <a:solidFill>
              <a:srgbClr val="5B111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600"/>
                </a:spcBef>
              </a:pPr>
              <a:r>
                <a:rPr lang="pt-BR" sz="1400" b="1" spc="100" noProof="0">
                  <a:solidFill>
                    <a:srgbClr val="FFFFFF"/>
                  </a:solidFill>
                  <a:latin typeface="AMX" pitchFamily="2" charset="77"/>
                </a:rPr>
                <a:t>ATENÇÃO:</a:t>
              </a:r>
            </a:p>
            <a:p>
              <a:pPr algn="ctr">
                <a:spcBef>
                  <a:spcPts val="600"/>
                </a:spcBef>
              </a:pPr>
              <a:r>
                <a:rPr lang="pt-BR" sz="1200" noProof="0">
                  <a:latin typeface="AMX" pitchFamily="2" charset="77"/>
                </a:rPr>
                <a:t>Caso o HP do cliente não seja localizado, o SIV oferece a opção para criá-lo. Selecione a opção ao lado, se for necessário. </a:t>
              </a:r>
            </a:p>
          </p:txBody>
        </p:sp>
        <p:sp>
          <p:nvSpPr>
            <p:cNvPr id="11" name="Oval 15">
              <a:extLst>
                <a:ext uri="{FF2B5EF4-FFF2-40B4-BE49-F238E27FC236}">
                  <a16:creationId xmlns:a16="http://schemas.microsoft.com/office/drawing/2014/main" id="{73601DE7-B600-90A1-FDDF-49017A2E52DD}"/>
                </a:ext>
              </a:extLst>
            </p:cNvPr>
            <p:cNvSpPr/>
            <p:nvPr/>
          </p:nvSpPr>
          <p:spPr>
            <a:xfrm>
              <a:off x="10901038" y="1913963"/>
              <a:ext cx="439271" cy="439271"/>
            </a:xfrm>
            <a:prstGeom prst="ellipse">
              <a:avLst/>
            </a:prstGeom>
            <a:gradFill>
              <a:gsLst>
                <a:gs pos="0">
                  <a:srgbClr val="FFFFFF"/>
                </a:gs>
                <a:gs pos="100000">
                  <a:srgbClr val="BEBEBE"/>
                </a:gs>
              </a:gsLst>
              <a:lin ang="5400000" scaled="1"/>
            </a:gradFill>
            <a:ln w="38100">
              <a:gradFill>
                <a:gsLst>
                  <a:gs pos="0">
                    <a:srgbClr val="5B111C">
                      <a:alpha val="0"/>
                    </a:srgbClr>
                  </a:gs>
                  <a:gs pos="100000">
                    <a:srgbClr val="5B111C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800" b="1" noProof="0">
                  <a:solidFill>
                    <a:srgbClr val="7C1520"/>
                  </a:solidFill>
                  <a:latin typeface="AMX" pitchFamily="2" charset="77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69939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A875A2-D3EF-4F53-E824-8F6A1CCB84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5136E2A1-5698-66FF-1D50-B16F1B67778F}"/>
              </a:ext>
            </a:extLst>
          </p:cNvPr>
          <p:cNvGrpSpPr/>
          <p:nvPr/>
        </p:nvGrpSpPr>
        <p:grpSpPr>
          <a:xfrm>
            <a:off x="882974" y="1199602"/>
            <a:ext cx="10410962" cy="4694202"/>
            <a:chOff x="882974" y="1199602"/>
            <a:chExt cx="10410962" cy="4694202"/>
          </a:xfrm>
        </p:grpSpPr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D383A97B-8B76-C7EC-4F08-0C7E5C6E37D3}"/>
                </a:ext>
              </a:extLst>
            </p:cNvPr>
            <p:cNvSpPr/>
            <p:nvPr/>
          </p:nvSpPr>
          <p:spPr>
            <a:xfrm>
              <a:off x="1828800" y="1199602"/>
              <a:ext cx="8519312" cy="4440707"/>
            </a:xfrm>
            <a:prstGeom prst="roundRect">
              <a:avLst>
                <a:gd name="adj" fmla="val 765"/>
              </a:avLst>
            </a:pr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/>
            </a:p>
          </p:txBody>
        </p:sp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898B4BF6-E3E8-9922-D3AE-F0F44A5229E6}"/>
                </a:ext>
              </a:extLst>
            </p:cNvPr>
            <p:cNvSpPr/>
            <p:nvPr/>
          </p:nvSpPr>
          <p:spPr>
            <a:xfrm>
              <a:off x="1828799" y="5496139"/>
              <a:ext cx="8519312" cy="144000"/>
            </a:xfrm>
            <a:prstGeom prst="roundRect">
              <a:avLst>
                <a:gd name="adj" fmla="val 765"/>
              </a:avLst>
            </a:prstGeom>
            <a:solidFill>
              <a:srgbClr val="BEBEB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/>
            </a:p>
          </p:txBody>
        </p:sp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F520B561-1618-A364-4C13-72369FE49A28}"/>
                </a:ext>
              </a:extLst>
            </p:cNvPr>
            <p:cNvSpPr/>
            <p:nvPr/>
          </p:nvSpPr>
          <p:spPr>
            <a:xfrm>
              <a:off x="882974" y="5640993"/>
              <a:ext cx="10410962" cy="252811"/>
            </a:xfrm>
            <a:prstGeom prst="roundRect">
              <a:avLst>
                <a:gd name="adj" fmla="val 11509"/>
              </a:avLst>
            </a:pr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/>
            </a:p>
          </p:txBody>
        </p:sp>
      </p:grpSp>
      <p:sp>
        <p:nvSpPr>
          <p:cNvPr id="15" name="Rectangle 1">
            <a:extLst>
              <a:ext uri="{FF2B5EF4-FFF2-40B4-BE49-F238E27FC236}">
                <a16:creationId xmlns:a16="http://schemas.microsoft.com/office/drawing/2014/main" id="{48D4846B-8F02-02E5-A8EC-D56C24039A7B}"/>
              </a:ext>
            </a:extLst>
          </p:cNvPr>
          <p:cNvSpPr/>
          <p:nvPr/>
        </p:nvSpPr>
        <p:spPr>
          <a:xfrm>
            <a:off x="4600814" y="615635"/>
            <a:ext cx="3194685" cy="416460"/>
          </a:xfrm>
          <a:prstGeom prst="rect">
            <a:avLst/>
          </a:prstGeom>
          <a:solidFill>
            <a:srgbClr val="BEBEBE">
              <a:alpha val="2532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noProof="0">
                <a:solidFill>
                  <a:srgbClr val="7C1520"/>
                </a:solidFill>
                <a:latin typeface="AMX" pitchFamily="2" charset="77"/>
              </a:rPr>
              <a:t>SIMULADOR</a:t>
            </a:r>
          </a:p>
        </p:txBody>
      </p:sp>
      <p:grpSp>
        <p:nvGrpSpPr>
          <p:cNvPr id="16" name="Group 5">
            <a:extLst>
              <a:ext uri="{FF2B5EF4-FFF2-40B4-BE49-F238E27FC236}">
                <a16:creationId xmlns:a16="http://schemas.microsoft.com/office/drawing/2014/main" id="{FF4EF4D4-5E10-4513-2F3C-196932610A16}"/>
              </a:ext>
            </a:extLst>
          </p:cNvPr>
          <p:cNvGrpSpPr/>
          <p:nvPr/>
        </p:nvGrpSpPr>
        <p:grpSpPr>
          <a:xfrm>
            <a:off x="4582709" y="869006"/>
            <a:ext cx="3212790" cy="248594"/>
            <a:chOff x="4861868" y="850900"/>
            <a:chExt cx="2583256" cy="194430"/>
          </a:xfrm>
        </p:grpSpPr>
        <p:sp>
          <p:nvSpPr>
            <p:cNvPr id="20" name="L-shape 2">
              <a:extLst>
                <a:ext uri="{FF2B5EF4-FFF2-40B4-BE49-F238E27FC236}">
                  <a16:creationId xmlns:a16="http://schemas.microsoft.com/office/drawing/2014/main" id="{C59C7252-6331-22CA-5FDD-3DCEDE92AE2D}"/>
                </a:ext>
              </a:extLst>
            </p:cNvPr>
            <p:cNvSpPr/>
            <p:nvPr/>
          </p:nvSpPr>
          <p:spPr>
            <a:xfrm>
              <a:off x="4861868" y="850900"/>
              <a:ext cx="193098" cy="194430"/>
            </a:xfrm>
            <a:prstGeom prst="corner">
              <a:avLst>
                <a:gd name="adj1" fmla="val 27104"/>
                <a:gd name="adj2" fmla="val 260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>
                <a:solidFill>
                  <a:schemeClr val="bg1"/>
                </a:solidFill>
              </a:endParaRPr>
            </a:p>
          </p:txBody>
        </p:sp>
        <p:sp>
          <p:nvSpPr>
            <p:cNvPr id="21" name="L-shape 4">
              <a:extLst>
                <a:ext uri="{FF2B5EF4-FFF2-40B4-BE49-F238E27FC236}">
                  <a16:creationId xmlns:a16="http://schemas.microsoft.com/office/drawing/2014/main" id="{E6CAC434-33FC-DDCC-E3E5-5F220EA4DAE6}"/>
                </a:ext>
              </a:extLst>
            </p:cNvPr>
            <p:cNvSpPr/>
            <p:nvPr/>
          </p:nvSpPr>
          <p:spPr>
            <a:xfrm flipH="1">
              <a:off x="7252026" y="850900"/>
              <a:ext cx="193098" cy="194430"/>
            </a:xfrm>
            <a:prstGeom prst="corner">
              <a:avLst>
                <a:gd name="adj1" fmla="val 27104"/>
                <a:gd name="adj2" fmla="val 260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>
                <a:solidFill>
                  <a:schemeClr val="bg1"/>
                </a:solidFill>
              </a:endParaRPr>
            </a:p>
          </p:txBody>
        </p:sp>
      </p:grpSp>
      <p:pic>
        <p:nvPicPr>
          <p:cNvPr id="6" name="Imagem 5">
            <a:extLst>
              <a:ext uri="{FF2B5EF4-FFF2-40B4-BE49-F238E27FC236}">
                <a16:creationId xmlns:a16="http://schemas.microsoft.com/office/drawing/2014/main" id="{39E0C9F3-CC49-3044-1E2C-861C5040228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269"/>
          <a:stretch>
            <a:fillRect/>
          </a:stretch>
        </p:blipFill>
        <p:spPr>
          <a:xfrm>
            <a:off x="2135806" y="1501060"/>
            <a:ext cx="7905298" cy="3855879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3B4E0003-1FCA-CA54-D1C1-0F7F33002E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1013" y="2400212"/>
            <a:ext cx="1141310" cy="2465228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D84BB4FB-D7C3-BDC0-7A56-FDC1FA87DC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25615" y="2400212"/>
            <a:ext cx="1141309" cy="2534093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8EE69A56-D824-FEB2-D674-81D7584F23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4766" y="2400213"/>
            <a:ext cx="1206247" cy="2534092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01E190D7-D0B6-CC02-EE15-FDA3DA4E01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64639" y="4627065"/>
            <a:ext cx="922534" cy="175164"/>
          </a:xfrm>
          <a:prstGeom prst="rect">
            <a:avLst/>
          </a:prstGeom>
        </p:spPr>
      </p:pic>
      <p:sp>
        <p:nvSpPr>
          <p:cNvPr id="13" name="Rectangle 36">
            <a:extLst>
              <a:ext uri="{FF2B5EF4-FFF2-40B4-BE49-F238E27FC236}">
                <a16:creationId xmlns:a16="http://schemas.microsoft.com/office/drawing/2014/main" id="{331019E7-FA44-095C-3D1F-3341C07C47CD}"/>
              </a:ext>
            </a:extLst>
          </p:cNvPr>
          <p:cNvSpPr/>
          <p:nvPr/>
        </p:nvSpPr>
        <p:spPr>
          <a:xfrm>
            <a:off x="8886976" y="4635461"/>
            <a:ext cx="1368602" cy="748070"/>
          </a:xfrm>
          <a:prstGeom prst="rect">
            <a:avLst/>
          </a:prstGeom>
          <a:solidFill>
            <a:srgbClr val="7C152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8900">
              <a:defRPr/>
            </a:pPr>
            <a:r>
              <a:rPr lang="pt-BR" sz="1400" b="1" noProof="0">
                <a:solidFill>
                  <a:srgbClr val="BEBEBE"/>
                </a:solidFill>
                <a:latin typeface="AMX" pitchFamily="2" charset="77"/>
              </a:rPr>
              <a:t>29. </a:t>
            </a:r>
            <a:r>
              <a:rPr lang="pt-BR" sz="1400" noProof="0">
                <a:solidFill>
                  <a:schemeClr val="bg1"/>
                </a:solidFill>
                <a:latin typeface="AMX" pitchFamily="2" charset="77"/>
              </a:rPr>
              <a:t>Clique em “Avançar”.</a:t>
            </a:r>
            <a:endParaRPr kumimoji="0" lang="pt-BR" sz="1400" i="1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MX" pitchFamily="2" charset="77"/>
            </a:endParaRPr>
          </a:p>
        </p:txBody>
      </p:sp>
      <p:sp>
        <p:nvSpPr>
          <p:cNvPr id="27" name="Right Bracket 37">
            <a:extLst>
              <a:ext uri="{FF2B5EF4-FFF2-40B4-BE49-F238E27FC236}">
                <a16:creationId xmlns:a16="http://schemas.microsoft.com/office/drawing/2014/main" id="{10775DE3-B43B-DFBE-4A8A-355465652561}"/>
              </a:ext>
            </a:extLst>
          </p:cNvPr>
          <p:cNvSpPr/>
          <p:nvPr/>
        </p:nvSpPr>
        <p:spPr>
          <a:xfrm flipH="1">
            <a:off x="8751173" y="4579591"/>
            <a:ext cx="135801" cy="859810"/>
          </a:xfrm>
          <a:prstGeom prst="rightBracket">
            <a:avLst/>
          </a:prstGeom>
          <a:ln w="38100">
            <a:solidFill>
              <a:srgbClr val="5B11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 noProof="0"/>
          </a:p>
        </p:txBody>
      </p:sp>
      <p:cxnSp>
        <p:nvCxnSpPr>
          <p:cNvPr id="28" name="Straight Connector 38">
            <a:extLst>
              <a:ext uri="{FF2B5EF4-FFF2-40B4-BE49-F238E27FC236}">
                <a16:creationId xmlns:a16="http://schemas.microsoft.com/office/drawing/2014/main" id="{FBDFB786-538D-28E0-613A-2FA6DE529A48}"/>
              </a:ext>
            </a:extLst>
          </p:cNvPr>
          <p:cNvCxnSpPr>
            <a:cxnSpLocks/>
          </p:cNvCxnSpPr>
          <p:nvPr/>
        </p:nvCxnSpPr>
        <p:spPr>
          <a:xfrm>
            <a:off x="8387188" y="5009496"/>
            <a:ext cx="363986" cy="0"/>
          </a:xfrm>
          <a:prstGeom prst="line">
            <a:avLst/>
          </a:prstGeom>
          <a:ln w="38100">
            <a:solidFill>
              <a:srgbClr val="5B11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6">
            <a:extLst>
              <a:ext uri="{FF2B5EF4-FFF2-40B4-BE49-F238E27FC236}">
                <a16:creationId xmlns:a16="http://schemas.microsoft.com/office/drawing/2014/main" id="{CCAD7C43-5D43-B20D-E3A4-92279993B880}"/>
              </a:ext>
            </a:extLst>
          </p:cNvPr>
          <p:cNvGrpSpPr/>
          <p:nvPr/>
        </p:nvGrpSpPr>
        <p:grpSpPr>
          <a:xfrm>
            <a:off x="2974207" y="2862423"/>
            <a:ext cx="2863515" cy="970895"/>
            <a:chOff x="794143" y="4397429"/>
            <a:chExt cx="2466337" cy="1270835"/>
          </a:xfrm>
        </p:grpSpPr>
        <p:sp>
          <p:nvSpPr>
            <p:cNvPr id="14" name="Rectangle 9">
              <a:extLst>
                <a:ext uri="{FF2B5EF4-FFF2-40B4-BE49-F238E27FC236}">
                  <a16:creationId xmlns:a16="http://schemas.microsoft.com/office/drawing/2014/main" id="{1F714B48-09E4-7893-D9CB-9A5F98BED2C2}"/>
                </a:ext>
              </a:extLst>
            </p:cNvPr>
            <p:cNvSpPr/>
            <p:nvPr/>
          </p:nvSpPr>
          <p:spPr>
            <a:xfrm>
              <a:off x="794143" y="4466145"/>
              <a:ext cx="1915914" cy="1133402"/>
            </a:xfrm>
            <a:prstGeom prst="rect">
              <a:avLst/>
            </a:prstGeom>
            <a:solidFill>
              <a:srgbClr val="7C152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88900">
                <a:defRPr/>
              </a:pPr>
              <a:r>
                <a:rPr lang="pt-BR" sz="1400" b="1" noProof="0">
                  <a:solidFill>
                    <a:srgbClr val="BEBEBE"/>
                  </a:solidFill>
                  <a:latin typeface="AMX" pitchFamily="2" charset="77"/>
                </a:rPr>
                <a:t>28. </a:t>
              </a:r>
              <a:r>
                <a:rPr lang="pt-BR" sz="1400" noProof="0">
                  <a:solidFill>
                    <a:schemeClr val="bg1"/>
                  </a:solidFill>
                  <a:latin typeface="AMX" pitchFamily="2" charset="77"/>
                </a:rPr>
                <a:t>Selecione o produto solicitado pelo cliente.</a:t>
              </a:r>
              <a:endParaRPr kumimoji="0" lang="pt-BR" sz="140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X" pitchFamily="2" charset="77"/>
              </a:endParaRPr>
            </a:p>
          </p:txBody>
        </p:sp>
        <p:sp>
          <p:nvSpPr>
            <p:cNvPr id="22" name="Right Bracket 11">
              <a:extLst>
                <a:ext uri="{FF2B5EF4-FFF2-40B4-BE49-F238E27FC236}">
                  <a16:creationId xmlns:a16="http://schemas.microsoft.com/office/drawing/2014/main" id="{E54BF671-3A44-9A59-DEE3-3D22CFB4B507}"/>
                </a:ext>
              </a:extLst>
            </p:cNvPr>
            <p:cNvSpPr/>
            <p:nvPr/>
          </p:nvSpPr>
          <p:spPr>
            <a:xfrm>
              <a:off x="2710057" y="4397429"/>
              <a:ext cx="148716" cy="1270835"/>
            </a:xfrm>
            <a:prstGeom prst="rightBracket">
              <a:avLst/>
            </a:prstGeom>
            <a:ln w="38100">
              <a:solidFill>
                <a:srgbClr val="5B111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 noProof="0"/>
            </a:p>
          </p:txBody>
        </p:sp>
        <p:cxnSp>
          <p:nvCxnSpPr>
            <p:cNvPr id="23" name="Straight Connector 12">
              <a:extLst>
                <a:ext uri="{FF2B5EF4-FFF2-40B4-BE49-F238E27FC236}">
                  <a16:creationId xmlns:a16="http://schemas.microsoft.com/office/drawing/2014/main" id="{FF30DA32-A8CE-A169-7738-65111CA746E1}"/>
                </a:ext>
              </a:extLst>
            </p:cNvPr>
            <p:cNvCxnSpPr>
              <a:cxnSpLocks/>
            </p:cNvCxnSpPr>
            <p:nvPr/>
          </p:nvCxnSpPr>
          <p:spPr>
            <a:xfrm>
              <a:off x="2857393" y="5010406"/>
              <a:ext cx="403087" cy="0"/>
            </a:xfrm>
            <a:prstGeom prst="line">
              <a:avLst/>
            </a:prstGeom>
            <a:ln w="38100">
              <a:solidFill>
                <a:srgbClr val="5B111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24548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5F943892-A84C-A46B-2A25-EE14E8D89125}"/>
              </a:ext>
            </a:extLst>
          </p:cNvPr>
          <p:cNvGrpSpPr/>
          <p:nvPr/>
        </p:nvGrpSpPr>
        <p:grpSpPr>
          <a:xfrm>
            <a:off x="1457608" y="1199602"/>
            <a:ext cx="9261694" cy="4694202"/>
            <a:chOff x="882974" y="1199602"/>
            <a:chExt cx="10410962" cy="4694202"/>
          </a:xfrm>
        </p:grpSpPr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6702D731-405E-BFFC-5F35-F36FC8F80909}"/>
                </a:ext>
              </a:extLst>
            </p:cNvPr>
            <p:cNvSpPr/>
            <p:nvPr/>
          </p:nvSpPr>
          <p:spPr>
            <a:xfrm>
              <a:off x="1828800" y="1199602"/>
              <a:ext cx="8519312" cy="4440707"/>
            </a:xfrm>
            <a:prstGeom prst="roundRect">
              <a:avLst>
                <a:gd name="adj" fmla="val 765"/>
              </a:avLst>
            </a:pr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/>
            </a:p>
          </p:txBody>
        </p:sp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29DDB0A1-3851-3143-1316-16C1FFDD30AB}"/>
                </a:ext>
              </a:extLst>
            </p:cNvPr>
            <p:cNvSpPr/>
            <p:nvPr/>
          </p:nvSpPr>
          <p:spPr>
            <a:xfrm>
              <a:off x="1828799" y="5496139"/>
              <a:ext cx="8519312" cy="144000"/>
            </a:xfrm>
            <a:prstGeom prst="roundRect">
              <a:avLst>
                <a:gd name="adj" fmla="val 765"/>
              </a:avLst>
            </a:prstGeom>
            <a:solidFill>
              <a:srgbClr val="BEBEB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/>
            </a:p>
          </p:txBody>
        </p:sp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8C897CC7-BA4C-9F43-FADD-51F0D4EEFECB}"/>
                </a:ext>
              </a:extLst>
            </p:cNvPr>
            <p:cNvSpPr/>
            <p:nvPr/>
          </p:nvSpPr>
          <p:spPr>
            <a:xfrm>
              <a:off x="882974" y="5640993"/>
              <a:ext cx="10410962" cy="252811"/>
            </a:xfrm>
            <a:prstGeom prst="roundRect">
              <a:avLst>
                <a:gd name="adj" fmla="val 11509"/>
              </a:avLst>
            </a:pr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/>
            </a:p>
          </p:txBody>
        </p:sp>
      </p:grpSp>
      <p:sp>
        <p:nvSpPr>
          <p:cNvPr id="4" name="Rectangle 1">
            <a:extLst>
              <a:ext uri="{FF2B5EF4-FFF2-40B4-BE49-F238E27FC236}">
                <a16:creationId xmlns:a16="http://schemas.microsoft.com/office/drawing/2014/main" id="{90252082-873B-6CC2-517B-F7249B758737}"/>
              </a:ext>
            </a:extLst>
          </p:cNvPr>
          <p:cNvSpPr/>
          <p:nvPr/>
        </p:nvSpPr>
        <p:spPr>
          <a:xfrm>
            <a:off x="4600814" y="615635"/>
            <a:ext cx="3194685" cy="416460"/>
          </a:xfrm>
          <a:prstGeom prst="rect">
            <a:avLst/>
          </a:prstGeom>
          <a:solidFill>
            <a:srgbClr val="BEBEBE">
              <a:alpha val="2532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noProof="0">
                <a:solidFill>
                  <a:srgbClr val="7C1520"/>
                </a:solidFill>
                <a:latin typeface="AMX" pitchFamily="2" charset="77"/>
              </a:rPr>
              <a:t>SELEÇÃO DE PRODUTO</a:t>
            </a:r>
          </a:p>
        </p:txBody>
      </p:sp>
      <p:grpSp>
        <p:nvGrpSpPr>
          <p:cNvPr id="5" name="Group 5">
            <a:extLst>
              <a:ext uri="{FF2B5EF4-FFF2-40B4-BE49-F238E27FC236}">
                <a16:creationId xmlns:a16="http://schemas.microsoft.com/office/drawing/2014/main" id="{47D1A101-E276-B60C-671E-07D8CE27AAEC}"/>
              </a:ext>
            </a:extLst>
          </p:cNvPr>
          <p:cNvGrpSpPr/>
          <p:nvPr/>
        </p:nvGrpSpPr>
        <p:grpSpPr>
          <a:xfrm>
            <a:off x="4582709" y="869006"/>
            <a:ext cx="3212790" cy="248594"/>
            <a:chOff x="4861868" y="850900"/>
            <a:chExt cx="2583256" cy="194430"/>
          </a:xfrm>
        </p:grpSpPr>
        <p:sp>
          <p:nvSpPr>
            <p:cNvPr id="6" name="L-shape 2">
              <a:extLst>
                <a:ext uri="{FF2B5EF4-FFF2-40B4-BE49-F238E27FC236}">
                  <a16:creationId xmlns:a16="http://schemas.microsoft.com/office/drawing/2014/main" id="{D7A46356-EADE-1D38-2557-E56532C24713}"/>
                </a:ext>
              </a:extLst>
            </p:cNvPr>
            <p:cNvSpPr/>
            <p:nvPr/>
          </p:nvSpPr>
          <p:spPr>
            <a:xfrm>
              <a:off x="4861868" y="850900"/>
              <a:ext cx="193098" cy="194430"/>
            </a:xfrm>
            <a:prstGeom prst="corner">
              <a:avLst>
                <a:gd name="adj1" fmla="val 27104"/>
                <a:gd name="adj2" fmla="val 260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>
                <a:solidFill>
                  <a:schemeClr val="bg1"/>
                </a:solidFill>
              </a:endParaRPr>
            </a:p>
          </p:txBody>
        </p:sp>
        <p:sp>
          <p:nvSpPr>
            <p:cNvPr id="7" name="L-shape 4">
              <a:extLst>
                <a:ext uri="{FF2B5EF4-FFF2-40B4-BE49-F238E27FC236}">
                  <a16:creationId xmlns:a16="http://schemas.microsoft.com/office/drawing/2014/main" id="{D415BEEA-E764-3304-53A6-897BD6F14980}"/>
                </a:ext>
              </a:extLst>
            </p:cNvPr>
            <p:cNvSpPr/>
            <p:nvPr/>
          </p:nvSpPr>
          <p:spPr>
            <a:xfrm flipH="1">
              <a:off x="7252026" y="850900"/>
              <a:ext cx="193098" cy="194430"/>
            </a:xfrm>
            <a:prstGeom prst="corner">
              <a:avLst>
                <a:gd name="adj1" fmla="val 27104"/>
                <a:gd name="adj2" fmla="val 260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>
                <a:solidFill>
                  <a:schemeClr val="bg1"/>
                </a:solidFill>
              </a:endParaRPr>
            </a:p>
          </p:txBody>
        </p:sp>
      </p:grpSp>
      <p:pic>
        <p:nvPicPr>
          <p:cNvPr id="11" name="Imagem 10">
            <a:extLst>
              <a:ext uri="{FF2B5EF4-FFF2-40B4-BE49-F238E27FC236}">
                <a16:creationId xmlns:a16="http://schemas.microsoft.com/office/drawing/2014/main" id="{65B445CB-F44F-14C6-2FA3-E234984DC1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9397" y="1530846"/>
            <a:ext cx="7133206" cy="3430032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4877764F-08FF-C028-C304-89FC4FEB1DCE}"/>
              </a:ext>
            </a:extLst>
          </p:cNvPr>
          <p:cNvGrpSpPr/>
          <p:nvPr/>
        </p:nvGrpSpPr>
        <p:grpSpPr>
          <a:xfrm>
            <a:off x="806033" y="1801910"/>
            <a:ext cx="1763899" cy="2914023"/>
            <a:chOff x="10393378" y="1913963"/>
            <a:chExt cx="1454591" cy="2347732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4ABC893-6414-33BD-7DBD-08D76D17B04A}"/>
                </a:ext>
              </a:extLst>
            </p:cNvPr>
            <p:cNvSpPr/>
            <p:nvPr/>
          </p:nvSpPr>
          <p:spPr>
            <a:xfrm>
              <a:off x="10393378" y="2133599"/>
              <a:ext cx="1454591" cy="2128096"/>
            </a:xfrm>
            <a:prstGeom prst="rect">
              <a:avLst/>
            </a:prstGeom>
            <a:solidFill>
              <a:srgbClr val="5B111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600"/>
                </a:spcBef>
              </a:pPr>
              <a:r>
                <a:rPr lang="pt-BR" sz="1400" b="1" spc="100" noProof="0">
                  <a:solidFill>
                    <a:srgbClr val="FFFFFF"/>
                  </a:solidFill>
                  <a:latin typeface="AMX" pitchFamily="2" charset="77"/>
                </a:rPr>
                <a:t>ATENÇÃO:</a:t>
              </a:r>
            </a:p>
            <a:p>
              <a:pPr algn="ctr">
                <a:spcBef>
                  <a:spcPts val="600"/>
                </a:spcBef>
              </a:pPr>
              <a:r>
                <a:rPr lang="pt-BR" sz="1200" noProof="0">
                  <a:latin typeface="AMX" pitchFamily="2" charset="77"/>
                </a:rPr>
                <a:t>Em “Ver carrinho”, é possível conferir os produtos adicionados e suas informações. </a:t>
              </a:r>
            </a:p>
            <a:p>
              <a:pPr algn="ctr">
                <a:spcBef>
                  <a:spcPts val="600"/>
                </a:spcBef>
              </a:pPr>
              <a:r>
                <a:rPr lang="pt-BR" sz="1200" noProof="0">
                  <a:latin typeface="AMX" pitchFamily="2" charset="77"/>
                </a:rPr>
                <a:t>Sempre certifique-se de que todos os produtos foram devidamente validados junto com o cliente.</a:t>
              </a: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6CB08CC2-9E5A-02AC-3947-A89090676124}"/>
                </a:ext>
              </a:extLst>
            </p:cNvPr>
            <p:cNvSpPr/>
            <p:nvPr/>
          </p:nvSpPr>
          <p:spPr>
            <a:xfrm>
              <a:off x="10901038" y="1913963"/>
              <a:ext cx="439271" cy="439271"/>
            </a:xfrm>
            <a:prstGeom prst="ellipse">
              <a:avLst/>
            </a:prstGeom>
            <a:gradFill>
              <a:gsLst>
                <a:gs pos="0">
                  <a:srgbClr val="FFFFFF"/>
                </a:gs>
                <a:gs pos="100000">
                  <a:srgbClr val="BEBEBE"/>
                </a:gs>
              </a:gsLst>
              <a:lin ang="5400000" scaled="1"/>
            </a:gradFill>
            <a:ln w="38100">
              <a:gradFill>
                <a:gsLst>
                  <a:gs pos="0">
                    <a:srgbClr val="5B111C">
                      <a:alpha val="0"/>
                    </a:srgbClr>
                  </a:gs>
                  <a:gs pos="100000">
                    <a:srgbClr val="5B111C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800" b="1" noProof="0">
                  <a:solidFill>
                    <a:srgbClr val="7C1520"/>
                  </a:solidFill>
                  <a:latin typeface="AMX" pitchFamily="2" charset="77"/>
                </a:rPr>
                <a:t>!</a:t>
              </a:r>
            </a:p>
          </p:txBody>
        </p:sp>
      </p:grpSp>
      <p:pic>
        <p:nvPicPr>
          <p:cNvPr id="8" name="Imagem 7">
            <a:extLst>
              <a:ext uri="{FF2B5EF4-FFF2-40B4-BE49-F238E27FC236}">
                <a16:creationId xmlns:a16="http://schemas.microsoft.com/office/drawing/2014/main" id="{FFE65990-CE41-BBB9-7A82-3E3E604BEF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4207" y="1830157"/>
            <a:ext cx="1454591" cy="342519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5E8F0F7E-DD45-DB29-EE2D-15C3868B07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9397" y="1531700"/>
            <a:ext cx="4170943" cy="270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390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E120625-A0AC-67BE-E537-6C83E146BF4A}"/>
              </a:ext>
            </a:extLst>
          </p:cNvPr>
          <p:cNvSpPr/>
          <p:nvPr/>
        </p:nvSpPr>
        <p:spPr>
          <a:xfrm>
            <a:off x="2405204" y="1863160"/>
            <a:ext cx="7381592" cy="2906163"/>
          </a:xfrm>
          <a:prstGeom prst="rect">
            <a:avLst/>
          </a:prstGeom>
          <a:solidFill>
            <a:srgbClr val="5B111C">
              <a:alpha val="3005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800" b="1" spc="300" noProof="0">
                <a:solidFill>
                  <a:schemeClr val="bg1"/>
                </a:solidFill>
                <a:latin typeface="AMX" pitchFamily="2" charset="77"/>
              </a:rPr>
              <a:t>SOLICITANDO</a:t>
            </a:r>
            <a:br>
              <a:rPr lang="pt-BR" sz="4800" b="1" spc="300" noProof="0">
                <a:solidFill>
                  <a:schemeClr val="bg1"/>
                </a:solidFill>
                <a:latin typeface="AMX" pitchFamily="2" charset="77"/>
              </a:rPr>
            </a:br>
            <a:r>
              <a:rPr lang="pt-BR" sz="4800" b="1" spc="300" noProof="0">
                <a:solidFill>
                  <a:schemeClr val="bg1"/>
                </a:solidFill>
                <a:latin typeface="AMX" pitchFamily="2" charset="77"/>
              </a:rPr>
              <a:t>A BIOMETRIA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66791E4-4C8D-0C47-E260-42FF2D8E8ED6}"/>
              </a:ext>
            </a:extLst>
          </p:cNvPr>
          <p:cNvGrpSpPr/>
          <p:nvPr/>
        </p:nvGrpSpPr>
        <p:grpSpPr>
          <a:xfrm>
            <a:off x="2402130" y="1831882"/>
            <a:ext cx="7384666" cy="2968718"/>
            <a:chOff x="2400593" y="1831882"/>
            <a:chExt cx="7384666" cy="2968718"/>
          </a:xfrm>
          <a:solidFill>
            <a:srgbClr val="380B14"/>
          </a:solidFill>
        </p:grpSpPr>
        <p:sp>
          <p:nvSpPr>
            <p:cNvPr id="5" name="L-shape 4">
              <a:extLst>
                <a:ext uri="{FF2B5EF4-FFF2-40B4-BE49-F238E27FC236}">
                  <a16:creationId xmlns:a16="http://schemas.microsoft.com/office/drawing/2014/main" id="{19EA45E2-0933-33F3-403D-E618A882EE94}"/>
                </a:ext>
              </a:extLst>
            </p:cNvPr>
            <p:cNvSpPr/>
            <p:nvPr/>
          </p:nvSpPr>
          <p:spPr>
            <a:xfrm>
              <a:off x="2403667" y="4494329"/>
              <a:ext cx="303197" cy="306271"/>
            </a:xfrm>
            <a:prstGeom prst="corner">
              <a:avLst>
                <a:gd name="adj1" fmla="val 13516"/>
                <a:gd name="adj2" fmla="val 1248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/>
            </a:p>
          </p:txBody>
        </p:sp>
        <p:sp>
          <p:nvSpPr>
            <p:cNvPr id="6" name="L-shape 5">
              <a:extLst>
                <a:ext uri="{FF2B5EF4-FFF2-40B4-BE49-F238E27FC236}">
                  <a16:creationId xmlns:a16="http://schemas.microsoft.com/office/drawing/2014/main" id="{3A3668C5-EE6A-48E7-1453-811287CAD28D}"/>
                </a:ext>
              </a:extLst>
            </p:cNvPr>
            <p:cNvSpPr/>
            <p:nvPr/>
          </p:nvSpPr>
          <p:spPr>
            <a:xfrm rot="5400000">
              <a:off x="2402130" y="1830345"/>
              <a:ext cx="303197" cy="306271"/>
            </a:xfrm>
            <a:prstGeom prst="corner">
              <a:avLst>
                <a:gd name="adj1" fmla="val 13516"/>
                <a:gd name="adj2" fmla="val 1248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/>
            </a:p>
          </p:txBody>
        </p:sp>
        <p:sp>
          <p:nvSpPr>
            <p:cNvPr id="7" name="L-shape 6">
              <a:extLst>
                <a:ext uri="{FF2B5EF4-FFF2-40B4-BE49-F238E27FC236}">
                  <a16:creationId xmlns:a16="http://schemas.microsoft.com/office/drawing/2014/main" id="{DEF02AC0-629A-2F34-3A1B-392ECFF67F90}"/>
                </a:ext>
              </a:extLst>
            </p:cNvPr>
            <p:cNvSpPr/>
            <p:nvPr/>
          </p:nvSpPr>
          <p:spPr>
            <a:xfrm flipH="1">
              <a:off x="9480526" y="4494329"/>
              <a:ext cx="303197" cy="306271"/>
            </a:xfrm>
            <a:prstGeom prst="corner">
              <a:avLst>
                <a:gd name="adj1" fmla="val 13516"/>
                <a:gd name="adj2" fmla="val 1248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/>
            </a:p>
          </p:txBody>
        </p:sp>
        <p:sp>
          <p:nvSpPr>
            <p:cNvPr id="8" name="L-shape 7">
              <a:extLst>
                <a:ext uri="{FF2B5EF4-FFF2-40B4-BE49-F238E27FC236}">
                  <a16:creationId xmlns:a16="http://schemas.microsoft.com/office/drawing/2014/main" id="{21142271-A090-C9CB-B290-EC769A4E429C}"/>
                </a:ext>
              </a:extLst>
            </p:cNvPr>
            <p:cNvSpPr/>
            <p:nvPr/>
          </p:nvSpPr>
          <p:spPr>
            <a:xfrm rot="16200000" flipH="1">
              <a:off x="9480525" y="1830345"/>
              <a:ext cx="303197" cy="306271"/>
            </a:xfrm>
            <a:prstGeom prst="corner">
              <a:avLst>
                <a:gd name="adj1" fmla="val 13516"/>
                <a:gd name="adj2" fmla="val 1248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/>
            </a:p>
          </p:txBody>
        </p:sp>
      </p:grpSp>
    </p:spTree>
    <p:extLst>
      <p:ext uri="{BB962C8B-B14F-4D97-AF65-F5344CB8AC3E}">
        <p14:creationId xmlns:p14="http://schemas.microsoft.com/office/powerpoint/2010/main" val="3301233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5F943892-A84C-A46B-2A25-EE14E8D89125}"/>
              </a:ext>
            </a:extLst>
          </p:cNvPr>
          <p:cNvGrpSpPr/>
          <p:nvPr/>
        </p:nvGrpSpPr>
        <p:grpSpPr>
          <a:xfrm>
            <a:off x="882974" y="1199602"/>
            <a:ext cx="10410962" cy="4694202"/>
            <a:chOff x="882974" y="1199602"/>
            <a:chExt cx="10410962" cy="4694202"/>
          </a:xfrm>
        </p:grpSpPr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6702D731-405E-BFFC-5F35-F36FC8F80909}"/>
                </a:ext>
              </a:extLst>
            </p:cNvPr>
            <p:cNvSpPr/>
            <p:nvPr/>
          </p:nvSpPr>
          <p:spPr>
            <a:xfrm>
              <a:off x="1828800" y="1199602"/>
              <a:ext cx="8519312" cy="4440707"/>
            </a:xfrm>
            <a:prstGeom prst="roundRect">
              <a:avLst>
                <a:gd name="adj" fmla="val 765"/>
              </a:avLst>
            </a:pr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/>
            </a:p>
          </p:txBody>
        </p:sp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29DDB0A1-3851-3143-1316-16C1FFDD30AB}"/>
                </a:ext>
              </a:extLst>
            </p:cNvPr>
            <p:cNvSpPr/>
            <p:nvPr/>
          </p:nvSpPr>
          <p:spPr>
            <a:xfrm>
              <a:off x="1828799" y="5496139"/>
              <a:ext cx="8519312" cy="144000"/>
            </a:xfrm>
            <a:prstGeom prst="roundRect">
              <a:avLst>
                <a:gd name="adj" fmla="val 765"/>
              </a:avLst>
            </a:prstGeom>
            <a:solidFill>
              <a:srgbClr val="BEBEB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/>
            </a:p>
          </p:txBody>
        </p:sp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8C897CC7-BA4C-9F43-FADD-51F0D4EEFECB}"/>
                </a:ext>
              </a:extLst>
            </p:cNvPr>
            <p:cNvSpPr/>
            <p:nvPr/>
          </p:nvSpPr>
          <p:spPr>
            <a:xfrm>
              <a:off x="882974" y="5640993"/>
              <a:ext cx="10410962" cy="252811"/>
            </a:xfrm>
            <a:prstGeom prst="roundRect">
              <a:avLst>
                <a:gd name="adj" fmla="val 11509"/>
              </a:avLst>
            </a:pr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/>
            </a:p>
          </p:txBody>
        </p:sp>
      </p:grpSp>
      <p:pic>
        <p:nvPicPr>
          <p:cNvPr id="7" name="Imagem 7">
            <a:extLst>
              <a:ext uri="{FF2B5EF4-FFF2-40B4-BE49-F238E27FC236}">
                <a16:creationId xmlns:a16="http://schemas.microsoft.com/office/drawing/2014/main" id="{B09B9172-1CB6-CBFF-AED7-61ABB6F7BE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tretch/>
        </p:blipFill>
        <p:spPr>
          <a:xfrm>
            <a:off x="2082907" y="1517186"/>
            <a:ext cx="8026187" cy="38952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21D80787-4968-8BAA-44CE-8C730288F580}"/>
              </a:ext>
            </a:extLst>
          </p:cNvPr>
          <p:cNvSpPr/>
          <p:nvPr/>
        </p:nvSpPr>
        <p:spPr>
          <a:xfrm>
            <a:off x="5192785" y="615635"/>
            <a:ext cx="1806430" cy="416460"/>
          </a:xfrm>
          <a:prstGeom prst="rect">
            <a:avLst/>
          </a:prstGeom>
          <a:solidFill>
            <a:srgbClr val="BEBEBE">
              <a:alpha val="2532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noProof="0">
                <a:solidFill>
                  <a:srgbClr val="7C1520"/>
                </a:solidFill>
                <a:latin typeface="AMX" pitchFamily="2" charset="77"/>
              </a:rPr>
              <a:t>BIOMETRIA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3AFFE8D-4EAB-1336-C511-C3A468F40960}"/>
              </a:ext>
            </a:extLst>
          </p:cNvPr>
          <p:cNvGrpSpPr/>
          <p:nvPr/>
        </p:nvGrpSpPr>
        <p:grpSpPr>
          <a:xfrm>
            <a:off x="5167618" y="869006"/>
            <a:ext cx="1848375" cy="194430"/>
            <a:chOff x="5819623" y="850900"/>
            <a:chExt cx="1848375" cy="194430"/>
          </a:xfrm>
        </p:grpSpPr>
        <p:sp>
          <p:nvSpPr>
            <p:cNvPr id="23" name="L-shape 22">
              <a:extLst>
                <a:ext uri="{FF2B5EF4-FFF2-40B4-BE49-F238E27FC236}">
                  <a16:creationId xmlns:a16="http://schemas.microsoft.com/office/drawing/2014/main" id="{F8E8DB0F-5766-5B93-7520-95C063D9D2DB}"/>
                </a:ext>
              </a:extLst>
            </p:cNvPr>
            <p:cNvSpPr/>
            <p:nvPr/>
          </p:nvSpPr>
          <p:spPr>
            <a:xfrm>
              <a:off x="5819623" y="850900"/>
              <a:ext cx="193098" cy="194430"/>
            </a:xfrm>
            <a:prstGeom prst="corner">
              <a:avLst>
                <a:gd name="adj1" fmla="val 27104"/>
                <a:gd name="adj2" fmla="val 260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>
                <a:solidFill>
                  <a:schemeClr val="bg1"/>
                </a:solidFill>
              </a:endParaRPr>
            </a:p>
          </p:txBody>
        </p:sp>
        <p:sp>
          <p:nvSpPr>
            <p:cNvPr id="24" name="L-shape 23">
              <a:extLst>
                <a:ext uri="{FF2B5EF4-FFF2-40B4-BE49-F238E27FC236}">
                  <a16:creationId xmlns:a16="http://schemas.microsoft.com/office/drawing/2014/main" id="{CD96FDF1-53C3-0531-E9D8-57C86014C104}"/>
                </a:ext>
              </a:extLst>
            </p:cNvPr>
            <p:cNvSpPr/>
            <p:nvPr/>
          </p:nvSpPr>
          <p:spPr>
            <a:xfrm flipH="1">
              <a:off x="7474900" y="850900"/>
              <a:ext cx="193098" cy="194430"/>
            </a:xfrm>
            <a:prstGeom prst="corner">
              <a:avLst>
                <a:gd name="adj1" fmla="val 27104"/>
                <a:gd name="adj2" fmla="val 260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>
                <a:solidFill>
                  <a:schemeClr val="bg1"/>
                </a:solidFill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73C085F8-D232-7823-488B-8BE9C5AC191F}"/>
              </a:ext>
            </a:extLst>
          </p:cNvPr>
          <p:cNvGrpSpPr/>
          <p:nvPr/>
        </p:nvGrpSpPr>
        <p:grpSpPr>
          <a:xfrm>
            <a:off x="3280335" y="3202913"/>
            <a:ext cx="2856498" cy="1305587"/>
            <a:chOff x="430823" y="4542270"/>
            <a:chExt cx="2856498" cy="971549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60DAB3A-76EF-2330-9E46-B495AA309E92}"/>
                </a:ext>
              </a:extLst>
            </p:cNvPr>
            <p:cNvSpPr/>
            <p:nvPr/>
          </p:nvSpPr>
          <p:spPr>
            <a:xfrm>
              <a:off x="430823" y="4583758"/>
              <a:ext cx="2279236" cy="888572"/>
            </a:xfrm>
            <a:prstGeom prst="rect">
              <a:avLst/>
            </a:prstGeom>
            <a:solidFill>
              <a:srgbClr val="7C152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88900">
                <a:defRPr/>
              </a:pPr>
              <a:r>
                <a:rPr lang="pt-BR" sz="1400" b="1" noProof="0" dirty="0">
                  <a:solidFill>
                    <a:srgbClr val="BEBEBE"/>
                  </a:solidFill>
                  <a:latin typeface="AMX" pitchFamily="2" charset="77"/>
                </a:rPr>
                <a:t>30. </a:t>
              </a:r>
              <a:r>
                <a:rPr lang="pt-BR" sz="1400" b="1" noProof="0" dirty="0">
                  <a:solidFill>
                    <a:schemeClr val="bg1"/>
                  </a:solidFill>
                  <a:latin typeface="AMX" pitchFamily="2" charset="77"/>
                </a:rPr>
                <a:t>Chegou a etapa da Biometria</a:t>
              </a:r>
              <a:r>
                <a:rPr lang="pt-BR" sz="1400" b="1" noProof="0" dirty="0">
                  <a:solidFill>
                    <a:srgbClr val="BEBEBE"/>
                  </a:solidFill>
                  <a:latin typeface="AMX" pitchFamily="2" charset="77"/>
                </a:rPr>
                <a:t>. </a:t>
              </a:r>
              <a:r>
                <a:rPr lang="pt-BR" sz="1400" noProof="0" dirty="0">
                  <a:solidFill>
                    <a:schemeClr val="bg1"/>
                  </a:solidFill>
                  <a:latin typeface="AMX" pitchFamily="2" charset="77"/>
                </a:rPr>
                <a:t>Solicite eu o cliente realize o processo, scaneando o QR </a:t>
              </a:r>
              <a:r>
                <a:rPr lang="pt-BR" sz="1400" noProof="0" dirty="0" err="1">
                  <a:solidFill>
                    <a:schemeClr val="bg1"/>
                  </a:solidFill>
                  <a:latin typeface="AMX" pitchFamily="2" charset="77"/>
                </a:rPr>
                <a:t>Code</a:t>
              </a:r>
              <a:r>
                <a:rPr lang="pt-BR" sz="1400" noProof="0" dirty="0">
                  <a:solidFill>
                    <a:schemeClr val="bg1"/>
                  </a:solidFill>
                  <a:latin typeface="AMX" pitchFamily="2" charset="77"/>
                </a:rPr>
                <a:t> ou enviando o link.</a:t>
              </a:r>
              <a:endParaRPr kumimoji="0" lang="pt-BR" sz="140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X" pitchFamily="2" charset="77"/>
              </a:endParaRPr>
            </a:p>
          </p:txBody>
        </p:sp>
        <p:sp>
          <p:nvSpPr>
            <p:cNvPr id="13" name="Right Bracket 12">
              <a:extLst>
                <a:ext uri="{FF2B5EF4-FFF2-40B4-BE49-F238E27FC236}">
                  <a16:creationId xmlns:a16="http://schemas.microsoft.com/office/drawing/2014/main" id="{95EA3E5C-E55C-C1C4-3087-C8130851FD91}"/>
                </a:ext>
              </a:extLst>
            </p:cNvPr>
            <p:cNvSpPr/>
            <p:nvPr/>
          </p:nvSpPr>
          <p:spPr>
            <a:xfrm>
              <a:off x="2710057" y="4542270"/>
              <a:ext cx="135801" cy="971549"/>
            </a:xfrm>
            <a:prstGeom prst="rightBracket">
              <a:avLst/>
            </a:prstGeom>
            <a:ln w="38100">
              <a:solidFill>
                <a:srgbClr val="5B111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 noProof="0"/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CDBF02F7-A6F1-7295-F869-605E5B7D0703}"/>
                </a:ext>
              </a:extLst>
            </p:cNvPr>
            <p:cNvCxnSpPr>
              <a:cxnSpLocks/>
            </p:cNvCxnSpPr>
            <p:nvPr/>
          </p:nvCxnSpPr>
          <p:spPr>
            <a:xfrm>
              <a:off x="2845859" y="5028044"/>
              <a:ext cx="441462" cy="0"/>
            </a:xfrm>
            <a:prstGeom prst="line">
              <a:avLst/>
            </a:prstGeom>
            <a:ln w="38100">
              <a:solidFill>
                <a:srgbClr val="5B111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CABD394-1F8A-9D76-D094-3298A8466DFC}"/>
              </a:ext>
            </a:extLst>
          </p:cNvPr>
          <p:cNvGrpSpPr/>
          <p:nvPr/>
        </p:nvGrpSpPr>
        <p:grpSpPr>
          <a:xfrm>
            <a:off x="8450634" y="1787585"/>
            <a:ext cx="1726360" cy="1728145"/>
            <a:chOff x="10393378" y="1913963"/>
            <a:chExt cx="1726360" cy="1728145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24A47A92-0839-2CE5-F070-C59006D0788B}"/>
                </a:ext>
              </a:extLst>
            </p:cNvPr>
            <p:cNvSpPr/>
            <p:nvPr/>
          </p:nvSpPr>
          <p:spPr>
            <a:xfrm>
              <a:off x="10393378" y="2133599"/>
              <a:ext cx="1726360" cy="1508509"/>
            </a:xfrm>
            <a:prstGeom prst="rect">
              <a:avLst/>
            </a:prstGeom>
            <a:solidFill>
              <a:srgbClr val="5B111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600"/>
                </a:spcBef>
              </a:pPr>
              <a:r>
                <a:rPr lang="pt-BR" sz="1400" b="1" spc="100" noProof="0">
                  <a:solidFill>
                    <a:srgbClr val="FFFFFF"/>
                  </a:solidFill>
                  <a:latin typeface="AMX" pitchFamily="2" charset="77"/>
                </a:rPr>
                <a:t>ATENÇÃO:</a:t>
              </a:r>
            </a:p>
            <a:p>
              <a:pPr algn="ctr">
                <a:spcBef>
                  <a:spcPts val="600"/>
                </a:spcBef>
              </a:pPr>
              <a:r>
                <a:rPr lang="pt-BR" sz="1200" noProof="0">
                  <a:latin typeface="AMX" pitchFamily="2" charset="77"/>
                </a:rPr>
                <a:t>A biometria é </a:t>
              </a:r>
              <a:r>
                <a:rPr lang="pt-BR" sz="1200" b="1" noProof="0">
                  <a:latin typeface="AMX" pitchFamily="2" charset="77"/>
                </a:rPr>
                <a:t>obrigatória</a:t>
              </a:r>
              <a:r>
                <a:rPr lang="pt-BR" sz="1200" noProof="0">
                  <a:latin typeface="AMX" pitchFamily="2" charset="77"/>
                </a:rPr>
                <a:t> para salvar o pedido no final e finalizar o pedido. </a:t>
              </a: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F7028606-BC11-32A1-05C9-4595CD992313}"/>
                </a:ext>
              </a:extLst>
            </p:cNvPr>
            <p:cNvSpPr/>
            <p:nvPr/>
          </p:nvSpPr>
          <p:spPr>
            <a:xfrm>
              <a:off x="11036922" y="1913963"/>
              <a:ext cx="439271" cy="439271"/>
            </a:xfrm>
            <a:prstGeom prst="ellipse">
              <a:avLst/>
            </a:prstGeom>
            <a:gradFill>
              <a:gsLst>
                <a:gs pos="0">
                  <a:srgbClr val="FFFFFF"/>
                </a:gs>
                <a:gs pos="100000">
                  <a:srgbClr val="BEBEBE"/>
                </a:gs>
              </a:gsLst>
              <a:lin ang="5400000" scaled="1"/>
            </a:gradFill>
            <a:ln w="38100">
              <a:gradFill>
                <a:gsLst>
                  <a:gs pos="0">
                    <a:srgbClr val="5B111C">
                      <a:alpha val="0"/>
                    </a:srgbClr>
                  </a:gs>
                  <a:gs pos="100000">
                    <a:srgbClr val="5B111C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800" b="1" noProof="0">
                  <a:solidFill>
                    <a:srgbClr val="7C1520"/>
                  </a:solidFill>
                  <a:latin typeface="AMX" pitchFamily="2" charset="77"/>
                </a:rPr>
                <a:t>!</a:t>
              </a:r>
            </a:p>
          </p:txBody>
        </p: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41BA960A-2AA1-21C2-6B0F-D05E6E843B96}"/>
              </a:ext>
            </a:extLst>
          </p:cNvPr>
          <p:cNvSpPr/>
          <p:nvPr/>
        </p:nvSpPr>
        <p:spPr>
          <a:xfrm>
            <a:off x="8926244" y="1516332"/>
            <a:ext cx="1182849" cy="102743"/>
          </a:xfrm>
          <a:prstGeom prst="rect">
            <a:avLst/>
          </a:prstGeom>
          <a:solidFill>
            <a:srgbClr val="7F535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610113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21D80787-4968-8BAA-44CE-8C730288F580}"/>
              </a:ext>
            </a:extLst>
          </p:cNvPr>
          <p:cNvSpPr/>
          <p:nvPr/>
        </p:nvSpPr>
        <p:spPr>
          <a:xfrm>
            <a:off x="3951215" y="615635"/>
            <a:ext cx="4289570" cy="416460"/>
          </a:xfrm>
          <a:prstGeom prst="rect">
            <a:avLst/>
          </a:prstGeom>
          <a:solidFill>
            <a:srgbClr val="BEBEBE">
              <a:alpha val="2532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noProof="0">
                <a:solidFill>
                  <a:srgbClr val="7C1520"/>
                </a:solidFill>
                <a:latin typeface="AMX" pitchFamily="2" charset="77"/>
              </a:rPr>
              <a:t>BIOMETRIA – RETORNOS E AÇÕES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3AFFE8D-4EAB-1336-C511-C3A468F40960}"/>
              </a:ext>
            </a:extLst>
          </p:cNvPr>
          <p:cNvGrpSpPr/>
          <p:nvPr/>
        </p:nvGrpSpPr>
        <p:grpSpPr>
          <a:xfrm>
            <a:off x="3926048" y="869006"/>
            <a:ext cx="4339904" cy="194430"/>
            <a:chOff x="5819623" y="850900"/>
            <a:chExt cx="4339904" cy="194430"/>
          </a:xfrm>
        </p:grpSpPr>
        <p:sp>
          <p:nvSpPr>
            <p:cNvPr id="23" name="L-shape 22">
              <a:extLst>
                <a:ext uri="{FF2B5EF4-FFF2-40B4-BE49-F238E27FC236}">
                  <a16:creationId xmlns:a16="http://schemas.microsoft.com/office/drawing/2014/main" id="{F8E8DB0F-5766-5B93-7520-95C063D9D2DB}"/>
                </a:ext>
              </a:extLst>
            </p:cNvPr>
            <p:cNvSpPr/>
            <p:nvPr/>
          </p:nvSpPr>
          <p:spPr>
            <a:xfrm>
              <a:off x="5819623" y="850900"/>
              <a:ext cx="193098" cy="194430"/>
            </a:xfrm>
            <a:prstGeom prst="corner">
              <a:avLst>
                <a:gd name="adj1" fmla="val 27104"/>
                <a:gd name="adj2" fmla="val 260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>
                <a:solidFill>
                  <a:schemeClr val="bg1"/>
                </a:solidFill>
              </a:endParaRPr>
            </a:p>
          </p:txBody>
        </p:sp>
        <p:sp>
          <p:nvSpPr>
            <p:cNvPr id="24" name="L-shape 23">
              <a:extLst>
                <a:ext uri="{FF2B5EF4-FFF2-40B4-BE49-F238E27FC236}">
                  <a16:creationId xmlns:a16="http://schemas.microsoft.com/office/drawing/2014/main" id="{CD96FDF1-53C3-0531-E9D8-57C86014C104}"/>
                </a:ext>
              </a:extLst>
            </p:cNvPr>
            <p:cNvSpPr/>
            <p:nvPr/>
          </p:nvSpPr>
          <p:spPr>
            <a:xfrm flipH="1">
              <a:off x="9966429" y="850900"/>
              <a:ext cx="193098" cy="194430"/>
            </a:xfrm>
            <a:prstGeom prst="corner">
              <a:avLst>
                <a:gd name="adj1" fmla="val 27104"/>
                <a:gd name="adj2" fmla="val 260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>
                <a:solidFill>
                  <a:schemeClr val="bg1"/>
                </a:solidFill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BB322937-F36F-5C41-CE46-2E8788590914}"/>
              </a:ext>
            </a:extLst>
          </p:cNvPr>
          <p:cNvSpPr txBox="1"/>
          <p:nvPr/>
        </p:nvSpPr>
        <p:spPr>
          <a:xfrm>
            <a:off x="866116" y="1228858"/>
            <a:ext cx="10459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noProof="0">
                <a:solidFill>
                  <a:srgbClr val="380B14"/>
                </a:solidFill>
                <a:latin typeface="AMX" pitchFamily="2" charset="77"/>
              </a:rPr>
              <a:t>Possíveis retornos e ações da biometria: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AD99E4F7-C5A4-DCC0-9A87-622212C73C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7124488"/>
              </p:ext>
            </p:extLst>
          </p:nvPr>
        </p:nvGraphicFramePr>
        <p:xfrm>
          <a:off x="2032000" y="1763612"/>
          <a:ext cx="8128000" cy="39493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95971">
                  <a:extLst>
                    <a:ext uri="{9D8B030D-6E8A-4147-A177-3AD203B41FA5}">
                      <a16:colId xmlns:a16="http://schemas.microsoft.com/office/drawing/2014/main" val="1066308327"/>
                    </a:ext>
                  </a:extLst>
                </a:gridCol>
                <a:gridCol w="3432029">
                  <a:extLst>
                    <a:ext uri="{9D8B030D-6E8A-4147-A177-3AD203B41FA5}">
                      <a16:colId xmlns:a16="http://schemas.microsoft.com/office/drawing/2014/main" val="693675720"/>
                    </a:ext>
                  </a:extLst>
                </a:gridCol>
              </a:tblGrid>
              <a:tr h="481032">
                <a:tc>
                  <a:txBody>
                    <a:bodyPr/>
                    <a:lstStyle/>
                    <a:p>
                      <a:pPr algn="ctr"/>
                      <a:r>
                        <a:rPr lang="pt-BR" sz="1400" noProof="0">
                          <a:solidFill>
                            <a:schemeClr val="bg1"/>
                          </a:solidFill>
                          <a:latin typeface="AMX" pitchFamily="2" charset="77"/>
                        </a:rPr>
                        <a:t>Mensagem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C152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MX" pitchFamily="2" charset="77"/>
                          <a:ea typeface="+mn-ea"/>
                          <a:cs typeface="+mn-cs"/>
                        </a:rPr>
                        <a:t>Ação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C152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9397363"/>
                  </a:ext>
                </a:extLst>
              </a:tr>
              <a:tr h="84115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80B14"/>
                          </a:solidFill>
                          <a:effectLst/>
                          <a:uLnTx/>
                          <a:uFillTx/>
                          <a:latin typeface="AMX" pitchFamily="2" charset="77"/>
                          <a:ea typeface="+mn-ea"/>
                          <a:cs typeface="+mn-cs"/>
                        </a:rPr>
                        <a:t>Status “</a:t>
                      </a:r>
                      <a:r>
                        <a:rPr kumimoji="0" lang="pt-BR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D1710"/>
                          </a:solidFill>
                          <a:effectLst/>
                          <a:uLnTx/>
                          <a:uFillTx/>
                          <a:latin typeface="AMX" pitchFamily="2" charset="77"/>
                          <a:ea typeface="+mn-ea"/>
                          <a:cs typeface="+mn-cs"/>
                        </a:rPr>
                        <a:t>REPROVADO</a:t>
                      </a:r>
                      <a:r>
                        <a:rPr kumimoji="0" lang="pt-BR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80B14"/>
                          </a:solidFill>
                          <a:effectLst/>
                          <a:uLnTx/>
                          <a:uFillTx/>
                          <a:latin typeface="AMX" pitchFamily="2" charset="77"/>
                          <a:ea typeface="+mn-ea"/>
                          <a:cs typeface="+mn-cs"/>
                        </a:rPr>
                        <a:t>” com a descrição:</a:t>
                      </a:r>
                      <a:br>
                        <a:rPr kumimoji="0" lang="pt-BR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80B14"/>
                          </a:solidFill>
                          <a:effectLst/>
                          <a:uLnTx/>
                          <a:uFillTx/>
                          <a:latin typeface="AMX" pitchFamily="2" charset="77"/>
                          <a:ea typeface="+mn-ea"/>
                          <a:cs typeface="+mn-cs"/>
                        </a:rPr>
                      </a:br>
                      <a:r>
                        <a:rPr kumimoji="0" lang="pt-BR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80B14"/>
                          </a:solidFill>
                          <a:effectLst/>
                          <a:uLnTx/>
                          <a:uFillTx/>
                          <a:latin typeface="AMX" pitchFamily="2" charset="77"/>
                          <a:ea typeface="+mn-ea"/>
                          <a:cs typeface="+mn-cs"/>
                        </a:rPr>
                        <a:t>“DOCUMENTO DE IDENTIFICAÇÃO COM RISCO APARENTE”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80B14"/>
                          </a:solidFill>
                          <a:effectLst/>
                          <a:uLnTx/>
                          <a:uFillTx/>
                          <a:latin typeface="AMX" pitchFamily="2" charset="77"/>
                          <a:ea typeface="+mn-ea"/>
                          <a:cs typeface="+mn-cs"/>
                        </a:rPr>
                        <a:t>Não é possível seguir com a venda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D2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4351398"/>
                  </a:ext>
                </a:extLst>
              </a:tr>
              <a:tr h="84115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80B14"/>
                          </a:solidFill>
                          <a:effectLst/>
                          <a:uLnTx/>
                          <a:uFillTx/>
                          <a:latin typeface="AMX" pitchFamily="2" charset="77"/>
                          <a:ea typeface="+mn-ea"/>
                          <a:cs typeface="+mn-cs"/>
                        </a:rPr>
                        <a:t>Status “</a:t>
                      </a:r>
                      <a:r>
                        <a:rPr kumimoji="0" lang="pt-BR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D1710"/>
                          </a:solidFill>
                          <a:effectLst/>
                          <a:uLnTx/>
                          <a:uFillTx/>
                          <a:latin typeface="AMX" pitchFamily="2" charset="77"/>
                          <a:ea typeface="+mn-ea"/>
                          <a:cs typeface="+mn-cs"/>
                        </a:rPr>
                        <a:t>REPROVADO</a:t>
                      </a:r>
                      <a:r>
                        <a:rPr kumimoji="0" lang="pt-BR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80B14"/>
                          </a:solidFill>
                          <a:effectLst/>
                          <a:uLnTx/>
                          <a:uFillTx/>
                          <a:latin typeface="AMX" pitchFamily="2" charset="77"/>
                          <a:ea typeface="+mn-ea"/>
                          <a:cs typeface="+mn-cs"/>
                        </a:rPr>
                        <a:t>” com a descrição:</a:t>
                      </a:r>
                      <a:br>
                        <a:rPr kumimoji="0" lang="pt-BR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80B14"/>
                          </a:solidFill>
                          <a:effectLst/>
                          <a:uLnTx/>
                          <a:uFillTx/>
                          <a:latin typeface="AMX" pitchFamily="2" charset="77"/>
                          <a:ea typeface="+mn-ea"/>
                          <a:cs typeface="+mn-cs"/>
                        </a:rPr>
                      </a:br>
                      <a:r>
                        <a:rPr kumimoji="0" lang="pt-BR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80B14"/>
                          </a:solidFill>
                          <a:effectLst/>
                          <a:uLnTx/>
                          <a:uFillTx/>
                          <a:latin typeface="AMX" pitchFamily="2" charset="77"/>
                          <a:ea typeface="+mn-ea"/>
                          <a:cs typeface="+mn-cs"/>
                        </a:rPr>
                        <a:t>“DOCUMENTO DE IDENTIFICAÇÃO ILEGÍVEL”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80B14"/>
                          </a:solidFill>
                          <a:effectLst/>
                          <a:uLnTx/>
                          <a:uFillTx/>
                          <a:latin typeface="AMX" pitchFamily="2" charset="77"/>
                          <a:ea typeface="+mn-ea"/>
                          <a:cs typeface="+mn-cs"/>
                        </a:rPr>
                        <a:t>Refazer a venda e enviar</a:t>
                      </a:r>
                      <a:br>
                        <a:rPr kumimoji="0" lang="pt-BR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80B14"/>
                          </a:solidFill>
                          <a:effectLst/>
                          <a:uLnTx/>
                          <a:uFillTx/>
                          <a:latin typeface="AMX" pitchFamily="2" charset="77"/>
                          <a:ea typeface="+mn-ea"/>
                          <a:cs typeface="+mn-cs"/>
                        </a:rPr>
                      </a:br>
                      <a:r>
                        <a:rPr kumimoji="0" lang="pt-BR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80B14"/>
                          </a:solidFill>
                          <a:effectLst/>
                          <a:uLnTx/>
                          <a:uFillTx/>
                          <a:latin typeface="AMX" pitchFamily="2" charset="77"/>
                          <a:ea typeface="+mn-ea"/>
                          <a:cs typeface="+mn-cs"/>
                        </a:rPr>
                        <a:t>novo link da Biometria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D2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7853860"/>
                  </a:ext>
                </a:extLst>
              </a:tr>
              <a:tr h="84115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80B14"/>
                          </a:solidFill>
                          <a:effectLst/>
                          <a:uLnTx/>
                          <a:uFillTx/>
                          <a:latin typeface="AMX" pitchFamily="2" charset="77"/>
                          <a:ea typeface="+mn-ea"/>
                          <a:cs typeface="+mn-cs"/>
                        </a:rPr>
                        <a:t>Status “</a:t>
                      </a:r>
                      <a:r>
                        <a:rPr kumimoji="0" lang="pt-BR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D1710"/>
                          </a:solidFill>
                          <a:effectLst/>
                          <a:uLnTx/>
                          <a:uFillTx/>
                          <a:latin typeface="AMX" pitchFamily="2" charset="77"/>
                          <a:ea typeface="+mn-ea"/>
                          <a:cs typeface="+mn-cs"/>
                        </a:rPr>
                        <a:t>REPROVADO</a:t>
                      </a:r>
                      <a:r>
                        <a:rPr kumimoji="0" lang="pt-BR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80B14"/>
                          </a:solidFill>
                          <a:effectLst/>
                          <a:uLnTx/>
                          <a:uFillTx/>
                          <a:latin typeface="AMX" pitchFamily="2" charset="77"/>
                          <a:ea typeface="+mn-ea"/>
                          <a:cs typeface="+mn-cs"/>
                        </a:rPr>
                        <a:t>” com a descrição:</a:t>
                      </a:r>
                      <a:br>
                        <a:rPr kumimoji="0" lang="pt-BR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80B14"/>
                          </a:solidFill>
                          <a:effectLst/>
                          <a:uLnTx/>
                          <a:uFillTx/>
                          <a:latin typeface="AMX" pitchFamily="2" charset="77"/>
                          <a:ea typeface="+mn-ea"/>
                          <a:cs typeface="+mn-cs"/>
                        </a:rPr>
                      </a:br>
                      <a:r>
                        <a:rPr kumimoji="0" lang="pt-BR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80B14"/>
                          </a:solidFill>
                          <a:effectLst/>
                          <a:uLnTx/>
                          <a:uFillTx/>
                          <a:latin typeface="AMX" pitchFamily="2" charset="77"/>
                          <a:ea typeface="+mn-ea"/>
                          <a:cs typeface="+mn-cs"/>
                        </a:rPr>
                        <a:t>“DOCUMENTO DE IDENTIFICAÇÃO INCOMPLETO”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80B14"/>
                          </a:solidFill>
                          <a:effectLst/>
                          <a:uLnTx/>
                          <a:uFillTx/>
                          <a:latin typeface="AMX" pitchFamily="2" charset="77"/>
                          <a:ea typeface="+mn-ea"/>
                          <a:cs typeface="+mn-cs"/>
                        </a:rPr>
                        <a:t>Refazer a venda e enviar</a:t>
                      </a:r>
                      <a:br>
                        <a:rPr kumimoji="0" lang="pt-BR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80B14"/>
                          </a:solidFill>
                          <a:effectLst/>
                          <a:uLnTx/>
                          <a:uFillTx/>
                          <a:latin typeface="AMX" pitchFamily="2" charset="77"/>
                          <a:ea typeface="+mn-ea"/>
                          <a:cs typeface="+mn-cs"/>
                        </a:rPr>
                      </a:br>
                      <a:r>
                        <a:rPr kumimoji="0" lang="pt-BR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80B14"/>
                          </a:solidFill>
                          <a:effectLst/>
                          <a:uLnTx/>
                          <a:uFillTx/>
                          <a:latin typeface="AMX" pitchFamily="2" charset="77"/>
                          <a:ea typeface="+mn-ea"/>
                          <a:cs typeface="+mn-cs"/>
                        </a:rPr>
                        <a:t>novo link da Biometria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D2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8645750"/>
                  </a:ext>
                </a:extLst>
              </a:tr>
              <a:tr h="84115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sz="1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80B14"/>
                        </a:solidFill>
                        <a:effectLst/>
                        <a:uLnTx/>
                        <a:uFillTx/>
                        <a:latin typeface="AMX" pitchFamily="2" charset="77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80B14"/>
                          </a:solidFill>
                          <a:effectLst/>
                          <a:uLnTx/>
                          <a:uFillTx/>
                          <a:latin typeface="AMX" pitchFamily="2" charset="77"/>
                          <a:ea typeface="+mn-ea"/>
                          <a:cs typeface="+mn-cs"/>
                        </a:rPr>
                        <a:t>Status “</a:t>
                      </a:r>
                      <a:r>
                        <a:rPr kumimoji="0" lang="pt-BR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D1710"/>
                          </a:solidFill>
                          <a:effectLst/>
                          <a:uLnTx/>
                          <a:uFillTx/>
                          <a:latin typeface="AMX" pitchFamily="2" charset="77"/>
                          <a:ea typeface="+mn-ea"/>
                          <a:cs typeface="+mn-cs"/>
                        </a:rPr>
                        <a:t>REPROVADO</a:t>
                      </a:r>
                      <a:r>
                        <a:rPr kumimoji="0" lang="pt-BR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80B14"/>
                          </a:solidFill>
                          <a:effectLst/>
                          <a:uLnTx/>
                          <a:uFillTx/>
                          <a:latin typeface="AMX" pitchFamily="2" charset="77"/>
                          <a:ea typeface="+mn-ea"/>
                          <a:cs typeface="+mn-cs"/>
                        </a:rPr>
                        <a:t>” com a descrição:</a:t>
                      </a:r>
                      <a:br>
                        <a:rPr kumimoji="0" lang="pt-BR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80B14"/>
                          </a:solidFill>
                          <a:effectLst/>
                          <a:uLnTx/>
                          <a:uFillTx/>
                          <a:latin typeface="AMX" pitchFamily="2" charset="77"/>
                          <a:ea typeface="+mn-ea"/>
                          <a:cs typeface="+mn-cs"/>
                        </a:rPr>
                      </a:br>
                      <a:r>
                        <a:rPr kumimoji="0" lang="pt-BR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80B14"/>
                          </a:solidFill>
                          <a:effectLst/>
                          <a:uLnTx/>
                          <a:uFillTx/>
                          <a:latin typeface="AMX" pitchFamily="2" charset="77"/>
                          <a:ea typeface="+mn-ea"/>
                          <a:cs typeface="+mn-cs"/>
                        </a:rPr>
                        <a:t>“DOCUMENTO DE IDENTIFICAÇÃO AUSENTE”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sz="1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80B14"/>
                        </a:solidFill>
                        <a:effectLst/>
                        <a:uLnTx/>
                        <a:uFillTx/>
                        <a:latin typeface="AMX" pitchFamily="2" charset="77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sz="1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80B14"/>
                        </a:solidFill>
                        <a:effectLst/>
                        <a:uLnTx/>
                        <a:uFillTx/>
                        <a:latin typeface="AMX" pitchFamily="2" charset="77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80B14"/>
                          </a:solidFill>
                          <a:effectLst/>
                          <a:uLnTx/>
                          <a:uFillTx/>
                          <a:latin typeface="AMX" pitchFamily="2" charset="77"/>
                          <a:ea typeface="+mn-ea"/>
                          <a:cs typeface="+mn-cs"/>
                        </a:rPr>
                        <a:t>Refazer a venda e enviar</a:t>
                      </a:r>
                      <a:br>
                        <a:rPr kumimoji="0" lang="pt-BR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80B14"/>
                          </a:solidFill>
                          <a:effectLst/>
                          <a:uLnTx/>
                          <a:uFillTx/>
                          <a:latin typeface="AMX" pitchFamily="2" charset="77"/>
                          <a:ea typeface="+mn-ea"/>
                          <a:cs typeface="+mn-cs"/>
                        </a:rPr>
                      </a:br>
                      <a:r>
                        <a:rPr kumimoji="0" lang="pt-BR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80B14"/>
                          </a:solidFill>
                          <a:effectLst/>
                          <a:uLnTx/>
                          <a:uFillTx/>
                          <a:latin typeface="AMX" pitchFamily="2" charset="77"/>
                          <a:ea typeface="+mn-ea"/>
                          <a:cs typeface="+mn-cs"/>
                        </a:rPr>
                        <a:t>novo link da Biometria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sz="1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80B14"/>
                        </a:solidFill>
                        <a:effectLst/>
                        <a:uLnTx/>
                        <a:uFillTx/>
                        <a:latin typeface="AMX" pitchFamily="2" charset="77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D2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9011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76329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E120625-A0AC-67BE-E537-6C83E146BF4A}"/>
              </a:ext>
            </a:extLst>
          </p:cNvPr>
          <p:cNvSpPr/>
          <p:nvPr/>
        </p:nvSpPr>
        <p:spPr>
          <a:xfrm>
            <a:off x="2405204" y="2043989"/>
            <a:ext cx="7381592" cy="2906163"/>
          </a:xfrm>
          <a:prstGeom prst="rect">
            <a:avLst/>
          </a:prstGeom>
          <a:solidFill>
            <a:srgbClr val="5B111C">
              <a:alpha val="3005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800" b="1" i="0" u="none" strike="noStrike" kern="1200" cap="none" spc="30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  <a:t>BIOMETRIA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1" i="0" u="none" strike="noStrike" kern="1200" cap="none" spc="30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  <a:t>Saiba mais desta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1" i="0" u="none" strike="noStrike" kern="1200" cap="none" spc="30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  <a:t>funcionalidade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66791E4-4C8D-0C47-E260-42FF2D8E8ED6}"/>
              </a:ext>
            </a:extLst>
          </p:cNvPr>
          <p:cNvGrpSpPr/>
          <p:nvPr/>
        </p:nvGrpSpPr>
        <p:grpSpPr>
          <a:xfrm>
            <a:off x="2402130" y="2012711"/>
            <a:ext cx="7384666" cy="2968718"/>
            <a:chOff x="2400593" y="1831882"/>
            <a:chExt cx="7384666" cy="2968718"/>
          </a:xfrm>
          <a:solidFill>
            <a:srgbClr val="380B14"/>
          </a:solidFill>
        </p:grpSpPr>
        <p:sp>
          <p:nvSpPr>
            <p:cNvPr id="5" name="L-shape 4">
              <a:extLst>
                <a:ext uri="{FF2B5EF4-FFF2-40B4-BE49-F238E27FC236}">
                  <a16:creationId xmlns:a16="http://schemas.microsoft.com/office/drawing/2014/main" id="{19EA45E2-0933-33F3-403D-E618A882EE94}"/>
                </a:ext>
              </a:extLst>
            </p:cNvPr>
            <p:cNvSpPr/>
            <p:nvPr/>
          </p:nvSpPr>
          <p:spPr>
            <a:xfrm>
              <a:off x="2403667" y="4494329"/>
              <a:ext cx="303197" cy="306271"/>
            </a:xfrm>
            <a:prstGeom prst="corner">
              <a:avLst>
                <a:gd name="adj1" fmla="val 13516"/>
                <a:gd name="adj2" fmla="val 1248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L-shape 5">
              <a:extLst>
                <a:ext uri="{FF2B5EF4-FFF2-40B4-BE49-F238E27FC236}">
                  <a16:creationId xmlns:a16="http://schemas.microsoft.com/office/drawing/2014/main" id="{3A3668C5-EE6A-48E7-1453-811287CAD28D}"/>
                </a:ext>
              </a:extLst>
            </p:cNvPr>
            <p:cNvSpPr/>
            <p:nvPr/>
          </p:nvSpPr>
          <p:spPr>
            <a:xfrm rot="5400000">
              <a:off x="2402130" y="1830345"/>
              <a:ext cx="303197" cy="306271"/>
            </a:xfrm>
            <a:prstGeom prst="corner">
              <a:avLst>
                <a:gd name="adj1" fmla="val 13516"/>
                <a:gd name="adj2" fmla="val 1248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L-shape 6">
              <a:extLst>
                <a:ext uri="{FF2B5EF4-FFF2-40B4-BE49-F238E27FC236}">
                  <a16:creationId xmlns:a16="http://schemas.microsoft.com/office/drawing/2014/main" id="{DEF02AC0-629A-2F34-3A1B-392ECFF67F90}"/>
                </a:ext>
              </a:extLst>
            </p:cNvPr>
            <p:cNvSpPr/>
            <p:nvPr/>
          </p:nvSpPr>
          <p:spPr>
            <a:xfrm flipH="1">
              <a:off x="9480526" y="4494329"/>
              <a:ext cx="303197" cy="306271"/>
            </a:xfrm>
            <a:prstGeom prst="corner">
              <a:avLst>
                <a:gd name="adj1" fmla="val 13516"/>
                <a:gd name="adj2" fmla="val 1248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L-shape 7">
              <a:extLst>
                <a:ext uri="{FF2B5EF4-FFF2-40B4-BE49-F238E27FC236}">
                  <a16:creationId xmlns:a16="http://schemas.microsoft.com/office/drawing/2014/main" id="{21142271-A090-C9CB-B290-EC769A4E429C}"/>
                </a:ext>
              </a:extLst>
            </p:cNvPr>
            <p:cNvSpPr/>
            <p:nvPr/>
          </p:nvSpPr>
          <p:spPr>
            <a:xfrm rot="16200000" flipH="1">
              <a:off x="9480525" y="1830345"/>
              <a:ext cx="303197" cy="306271"/>
            </a:xfrm>
            <a:prstGeom prst="corner">
              <a:avLst>
                <a:gd name="adj1" fmla="val 13516"/>
                <a:gd name="adj2" fmla="val 1248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55610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C0112C9-7AB7-1075-5CF5-F8A4B0BF102B}"/>
              </a:ext>
            </a:extLst>
          </p:cNvPr>
          <p:cNvSpPr/>
          <p:nvPr/>
        </p:nvSpPr>
        <p:spPr>
          <a:xfrm>
            <a:off x="2097742" y="1376095"/>
            <a:ext cx="7996517" cy="3954810"/>
          </a:xfrm>
          <a:prstGeom prst="rect">
            <a:avLst/>
          </a:prstGeom>
          <a:solidFill>
            <a:srgbClr val="380B14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6925966-23C0-250E-2C78-9845040DA117}"/>
              </a:ext>
            </a:extLst>
          </p:cNvPr>
          <p:cNvSpPr txBox="1"/>
          <p:nvPr/>
        </p:nvSpPr>
        <p:spPr>
          <a:xfrm>
            <a:off x="2729218" y="1799228"/>
            <a:ext cx="673356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  <a:t>A biometria é uma ferramenta muito importante para combater fraudes e aumentar a segurança de todos envolvidos na venda.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MX" pitchFamily="2" charset="77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  <a:t>Vamos agora conhecer alguns detalhes importantes a seu respeito!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E16A6BA-F268-76A0-548C-5C16966833EE}"/>
              </a:ext>
            </a:extLst>
          </p:cNvPr>
          <p:cNvGrpSpPr/>
          <p:nvPr/>
        </p:nvGrpSpPr>
        <p:grpSpPr>
          <a:xfrm>
            <a:off x="2080963" y="1350928"/>
            <a:ext cx="8033856" cy="3992070"/>
            <a:chOff x="9565395" y="-2299183"/>
            <a:chExt cx="8033856" cy="3992070"/>
          </a:xfrm>
          <a:solidFill>
            <a:srgbClr val="5B111C"/>
          </a:solidFill>
        </p:grpSpPr>
        <p:sp>
          <p:nvSpPr>
            <p:cNvPr id="6" name="L-shape 5">
              <a:extLst>
                <a:ext uri="{FF2B5EF4-FFF2-40B4-BE49-F238E27FC236}">
                  <a16:creationId xmlns:a16="http://schemas.microsoft.com/office/drawing/2014/main" id="{DF1D8383-D8B4-3417-0405-8D609E1C336C}"/>
                </a:ext>
              </a:extLst>
            </p:cNvPr>
            <p:cNvSpPr/>
            <p:nvPr/>
          </p:nvSpPr>
          <p:spPr>
            <a:xfrm>
              <a:off x="9565395" y="1498457"/>
              <a:ext cx="193098" cy="194430"/>
            </a:xfrm>
            <a:prstGeom prst="corner">
              <a:avLst>
                <a:gd name="adj1" fmla="val 27104"/>
                <a:gd name="adj2" fmla="val 2607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L-shape 6">
              <a:extLst>
                <a:ext uri="{FF2B5EF4-FFF2-40B4-BE49-F238E27FC236}">
                  <a16:creationId xmlns:a16="http://schemas.microsoft.com/office/drawing/2014/main" id="{BAB95A85-2746-15AE-0858-692D44679C34}"/>
                </a:ext>
              </a:extLst>
            </p:cNvPr>
            <p:cNvSpPr/>
            <p:nvPr/>
          </p:nvSpPr>
          <p:spPr>
            <a:xfrm flipH="1">
              <a:off x="17406153" y="1498457"/>
              <a:ext cx="193098" cy="194430"/>
            </a:xfrm>
            <a:prstGeom prst="corner">
              <a:avLst>
                <a:gd name="adj1" fmla="val 27104"/>
                <a:gd name="adj2" fmla="val 2607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L-shape 7">
              <a:extLst>
                <a:ext uri="{FF2B5EF4-FFF2-40B4-BE49-F238E27FC236}">
                  <a16:creationId xmlns:a16="http://schemas.microsoft.com/office/drawing/2014/main" id="{5037641C-608B-E816-ECB8-2A34906EAEF0}"/>
                </a:ext>
              </a:extLst>
            </p:cNvPr>
            <p:cNvSpPr/>
            <p:nvPr/>
          </p:nvSpPr>
          <p:spPr>
            <a:xfrm flipV="1">
              <a:off x="9565395" y="-2297785"/>
              <a:ext cx="193098" cy="194430"/>
            </a:xfrm>
            <a:prstGeom prst="corner">
              <a:avLst>
                <a:gd name="adj1" fmla="val 27104"/>
                <a:gd name="adj2" fmla="val 2607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L-shape 8">
              <a:extLst>
                <a:ext uri="{FF2B5EF4-FFF2-40B4-BE49-F238E27FC236}">
                  <a16:creationId xmlns:a16="http://schemas.microsoft.com/office/drawing/2014/main" id="{E7C14BE3-F58D-DED6-C2D7-20A41AD4E918}"/>
                </a:ext>
              </a:extLst>
            </p:cNvPr>
            <p:cNvSpPr/>
            <p:nvPr/>
          </p:nvSpPr>
          <p:spPr>
            <a:xfrm flipH="1" flipV="1">
              <a:off x="17406153" y="-2299183"/>
              <a:ext cx="193098" cy="194430"/>
            </a:xfrm>
            <a:prstGeom prst="corner">
              <a:avLst>
                <a:gd name="adj1" fmla="val 27104"/>
                <a:gd name="adj2" fmla="val 2607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34385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B322937-F36F-5C41-CE46-2E8788590914}"/>
              </a:ext>
            </a:extLst>
          </p:cNvPr>
          <p:cNvSpPr txBox="1"/>
          <p:nvPr/>
        </p:nvSpPr>
        <p:spPr>
          <a:xfrm>
            <a:off x="866117" y="939303"/>
            <a:ext cx="10459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380B14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  <a:t>A jornada de venda via SIV com a biometria será assim:</a:t>
            </a:r>
          </a:p>
        </p:txBody>
      </p:sp>
      <p:sp>
        <p:nvSpPr>
          <p:cNvPr id="64" name="CaixaDeTexto 120">
            <a:extLst>
              <a:ext uri="{FF2B5EF4-FFF2-40B4-BE49-F238E27FC236}">
                <a16:creationId xmlns:a16="http://schemas.microsoft.com/office/drawing/2014/main" id="{738A39A0-AD07-B0F7-04E4-210685AA5D64}"/>
              </a:ext>
            </a:extLst>
          </p:cNvPr>
          <p:cNvSpPr txBox="1"/>
          <p:nvPr/>
        </p:nvSpPr>
        <p:spPr>
          <a:xfrm>
            <a:off x="1254567" y="5062360"/>
            <a:ext cx="2600931" cy="646331"/>
          </a:xfrm>
          <a:prstGeom prst="rect">
            <a:avLst/>
          </a:prstGeom>
          <a:solidFill>
            <a:srgbClr val="7C152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  <a:t>Após 72hs, se não houve o aceite,</a:t>
            </a:r>
            <a:br>
              <a:rPr kumimoji="0" lang="pt-BR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</a:br>
            <a:r>
              <a:rPr kumimoji="0" lang="pt-BR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  <a:t>o pedido é cancelado automaticamente do sistema.</a:t>
            </a:r>
          </a:p>
        </p:txBody>
      </p:sp>
      <p:sp>
        <p:nvSpPr>
          <p:cNvPr id="65" name="CaixaDeTexto 121">
            <a:extLst>
              <a:ext uri="{FF2B5EF4-FFF2-40B4-BE49-F238E27FC236}">
                <a16:creationId xmlns:a16="http://schemas.microsoft.com/office/drawing/2014/main" id="{40C6BCC3-49A7-2221-512B-2C36A9015BC7}"/>
              </a:ext>
            </a:extLst>
          </p:cNvPr>
          <p:cNvSpPr txBox="1"/>
          <p:nvPr/>
        </p:nvSpPr>
        <p:spPr>
          <a:xfrm>
            <a:off x="1258864" y="4329293"/>
            <a:ext cx="2598577" cy="461665"/>
          </a:xfrm>
          <a:prstGeom prst="rect">
            <a:avLst/>
          </a:prstGeom>
          <a:solidFill>
            <a:srgbClr val="7C152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  <a:t>Neste momento, o vendedor deve  orientar o cliente a ligar no  * 728.</a:t>
            </a:r>
          </a:p>
        </p:txBody>
      </p:sp>
      <p:grpSp>
        <p:nvGrpSpPr>
          <p:cNvPr id="190" name="Group 189">
            <a:extLst>
              <a:ext uri="{FF2B5EF4-FFF2-40B4-BE49-F238E27FC236}">
                <a16:creationId xmlns:a16="http://schemas.microsoft.com/office/drawing/2014/main" id="{7018C95F-076E-D8A9-A4CC-4CFB0FA59C4C}"/>
              </a:ext>
            </a:extLst>
          </p:cNvPr>
          <p:cNvGrpSpPr/>
          <p:nvPr/>
        </p:nvGrpSpPr>
        <p:grpSpPr>
          <a:xfrm>
            <a:off x="1715270" y="1433787"/>
            <a:ext cx="8761461" cy="2408812"/>
            <a:chOff x="1396839" y="1433787"/>
            <a:chExt cx="8761461" cy="2408812"/>
          </a:xfrm>
        </p:grpSpPr>
        <p:sp>
          <p:nvSpPr>
            <p:cNvPr id="38" name="Retângulo 93">
              <a:extLst>
                <a:ext uri="{FF2B5EF4-FFF2-40B4-BE49-F238E27FC236}">
                  <a16:creationId xmlns:a16="http://schemas.microsoft.com/office/drawing/2014/main" id="{AEB4F862-E77F-3EED-5664-BA70DBF2C9FE}"/>
                </a:ext>
              </a:extLst>
            </p:cNvPr>
            <p:cNvSpPr/>
            <p:nvPr/>
          </p:nvSpPr>
          <p:spPr>
            <a:xfrm>
              <a:off x="1396839" y="1433787"/>
              <a:ext cx="8761461" cy="2408812"/>
            </a:xfrm>
            <a:prstGeom prst="rect">
              <a:avLst/>
            </a:prstGeom>
            <a:solidFill>
              <a:srgbClr val="D2D2D2">
                <a:alpha val="50000"/>
              </a:srgbClr>
            </a:solidFill>
            <a:ln>
              <a:noFill/>
              <a:prstDash val="dashDot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endParaRPr>
            </a:p>
          </p:txBody>
        </p:sp>
        <p:sp>
          <p:nvSpPr>
            <p:cNvPr id="4" name="Retângulo 7">
              <a:extLst>
                <a:ext uri="{FF2B5EF4-FFF2-40B4-BE49-F238E27FC236}">
                  <a16:creationId xmlns:a16="http://schemas.microsoft.com/office/drawing/2014/main" id="{2B368800-BC41-719E-8F12-9617420EEF0B}"/>
                </a:ext>
              </a:extLst>
            </p:cNvPr>
            <p:cNvSpPr/>
            <p:nvPr/>
          </p:nvSpPr>
          <p:spPr>
            <a:xfrm>
              <a:off x="5199837" y="2226004"/>
              <a:ext cx="998672" cy="1015118"/>
            </a:xfrm>
            <a:prstGeom prst="rect">
              <a:avLst/>
            </a:prstGeom>
            <a:solidFill>
              <a:srgbClr val="BEBEBE"/>
            </a:solidFill>
            <a:ln>
              <a:noFill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endParaRPr>
            </a:p>
          </p:txBody>
        </p:sp>
        <p:sp>
          <p:nvSpPr>
            <p:cNvPr id="16" name="CaixaDeTexto 75">
              <a:extLst>
                <a:ext uri="{FF2B5EF4-FFF2-40B4-BE49-F238E27FC236}">
                  <a16:creationId xmlns:a16="http://schemas.microsoft.com/office/drawing/2014/main" id="{FD564B88-BBB4-2947-9D56-F87BC0BD9E62}"/>
                </a:ext>
              </a:extLst>
            </p:cNvPr>
            <p:cNvSpPr txBox="1"/>
            <p:nvPr/>
          </p:nvSpPr>
          <p:spPr>
            <a:xfrm>
              <a:off x="2851178" y="2826721"/>
              <a:ext cx="7739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900" b="1" i="0" u="none" strike="noStrike" kern="1200" cap="none" spc="0" normalizeH="0" baseline="0" noProof="0" err="1">
                  <a:ln>
                    <a:noFill/>
                  </a:ln>
                  <a:solidFill>
                    <a:srgbClr val="380B14"/>
                  </a:solidFill>
                  <a:effectLst/>
                  <a:uLnTx/>
                  <a:uFillTx/>
                  <a:latin typeface="AMX" pitchFamily="2" charset="77"/>
                  <a:ea typeface="+mn-ea"/>
                  <a:cs typeface="Arial" panose="020B0604020202020204" pitchFamily="34" charset="0"/>
                </a:rPr>
                <a:t>Pesquis</a:t>
              </a:r>
              <a:r>
                <a:rPr lang="pt-BR" sz="900" b="1">
                  <a:solidFill>
                    <a:srgbClr val="380B14"/>
                  </a:solidFill>
                  <a:latin typeface="AMX" pitchFamily="2" charset="77"/>
                  <a:cs typeface="Arial" panose="020B0604020202020204" pitchFamily="34" charset="0"/>
                </a:rPr>
                <a:t>a</a:t>
              </a:r>
              <a:r>
                <a:rPr kumimoji="0" lang="pt-BR" sz="900" b="1" i="0" u="none" strike="noStrike" kern="1200" cap="none" spc="0" normalizeH="0" baseline="0" noProof="0">
                  <a:ln>
                    <a:noFill/>
                  </a:ln>
                  <a:solidFill>
                    <a:srgbClr val="380B14"/>
                  </a:solidFill>
                  <a:effectLst/>
                  <a:uLnTx/>
                  <a:uFillTx/>
                  <a:latin typeface="AMX" pitchFamily="2" charset="77"/>
                  <a:ea typeface="+mn-ea"/>
                  <a:cs typeface="Arial" panose="020B0604020202020204" pitchFamily="34" charset="0"/>
                </a:rPr>
                <a:t> endereço</a:t>
              </a:r>
            </a:p>
          </p:txBody>
        </p:sp>
        <p:sp>
          <p:nvSpPr>
            <p:cNvPr id="17" name="CaixaDeTexto 76">
              <a:extLst>
                <a:ext uri="{FF2B5EF4-FFF2-40B4-BE49-F238E27FC236}">
                  <a16:creationId xmlns:a16="http://schemas.microsoft.com/office/drawing/2014/main" id="{5CCE95D4-5F57-5997-66C4-F5859FCC6AE6}"/>
                </a:ext>
              </a:extLst>
            </p:cNvPr>
            <p:cNvSpPr txBox="1"/>
            <p:nvPr/>
          </p:nvSpPr>
          <p:spPr>
            <a:xfrm>
              <a:off x="3558208" y="2826721"/>
              <a:ext cx="8079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900" b="1" i="0" u="none" strike="noStrike" kern="1200" cap="none" spc="0" normalizeH="0" baseline="0" noProof="0" err="1">
                  <a:ln>
                    <a:noFill/>
                  </a:ln>
                  <a:solidFill>
                    <a:srgbClr val="380B14"/>
                  </a:solidFill>
                  <a:effectLst/>
                  <a:uLnTx/>
                  <a:uFillTx/>
                  <a:latin typeface="AMX" pitchFamily="2" charset="77"/>
                  <a:ea typeface="+mn-ea"/>
                  <a:cs typeface="Arial" panose="020B0604020202020204" pitchFamily="34" charset="0"/>
                </a:rPr>
                <a:t>Pré-Análise</a:t>
              </a:r>
              <a:r>
                <a:rPr kumimoji="0" lang="pt-BR" sz="900" b="1" i="0" u="none" strike="noStrike" kern="1200" cap="none" spc="0" normalizeH="0" baseline="0" noProof="0">
                  <a:ln>
                    <a:noFill/>
                  </a:ln>
                  <a:solidFill>
                    <a:srgbClr val="380B14"/>
                  </a:solidFill>
                  <a:effectLst/>
                  <a:uLnTx/>
                  <a:uFillTx/>
                  <a:latin typeface="AMX" pitchFamily="2" charset="77"/>
                  <a:ea typeface="+mn-ea"/>
                  <a:cs typeface="Arial" panose="020B0604020202020204" pitchFamily="34" charset="0"/>
                </a:rPr>
                <a:t> de Crédito</a:t>
              </a:r>
            </a:p>
          </p:txBody>
        </p:sp>
        <p:sp>
          <p:nvSpPr>
            <p:cNvPr id="18" name="CaixaDeTexto 77">
              <a:extLst>
                <a:ext uri="{FF2B5EF4-FFF2-40B4-BE49-F238E27FC236}">
                  <a16:creationId xmlns:a16="http://schemas.microsoft.com/office/drawing/2014/main" id="{136651F8-8B6B-DC1F-D406-6444A03551F9}"/>
                </a:ext>
              </a:extLst>
            </p:cNvPr>
            <p:cNvSpPr txBox="1"/>
            <p:nvPr/>
          </p:nvSpPr>
          <p:spPr>
            <a:xfrm>
              <a:off x="2152151" y="2826721"/>
              <a:ext cx="773220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900" b="1" i="0" u="none" strike="noStrike" kern="1200" cap="none" spc="0" normalizeH="0" baseline="0" noProof="0">
                  <a:ln>
                    <a:noFill/>
                  </a:ln>
                  <a:solidFill>
                    <a:srgbClr val="380B14"/>
                  </a:solidFill>
                  <a:effectLst/>
                  <a:uLnTx/>
                  <a:uFillTx/>
                  <a:latin typeface="AMX" pitchFamily="2" charset="77"/>
                  <a:ea typeface="+mn-ea"/>
                  <a:cs typeface="Arial" panose="020B0604020202020204" pitchFamily="34" charset="0"/>
                </a:rPr>
                <a:t>Cadastra Dados do Cliente</a:t>
              </a:r>
            </a:p>
          </p:txBody>
        </p:sp>
        <p:sp>
          <p:nvSpPr>
            <p:cNvPr id="20" name="CaixaDeTexto 79">
              <a:extLst>
                <a:ext uri="{FF2B5EF4-FFF2-40B4-BE49-F238E27FC236}">
                  <a16:creationId xmlns:a16="http://schemas.microsoft.com/office/drawing/2014/main" id="{36995D1F-0392-C8AD-AA83-5503D8C66A5E}"/>
                </a:ext>
              </a:extLst>
            </p:cNvPr>
            <p:cNvSpPr txBox="1"/>
            <p:nvPr/>
          </p:nvSpPr>
          <p:spPr>
            <a:xfrm>
              <a:off x="7737513" y="3457695"/>
              <a:ext cx="10408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900">
                  <a:solidFill>
                    <a:srgbClr val="380B14"/>
                  </a:solidFill>
                  <a:latin typeface="AMX" pitchFamily="2" charset="77"/>
                  <a:cs typeface="Arial" panose="020B0604020202020204" pitchFamily="34" charset="0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900" b="1" i="0" u="none" strike="noStrike" kern="1200" cap="none" spc="0" normalizeH="0" baseline="0" noProof="0">
                  <a:ln>
                    <a:noFill/>
                  </a:ln>
                  <a:solidFill>
                    <a:srgbClr val="380B14"/>
                  </a:solidFill>
                  <a:effectLst/>
                  <a:uLnTx/>
                  <a:uFillTx/>
                  <a:latin typeface="AMX" pitchFamily="2" charset="77"/>
                  <a:ea typeface="+mn-ea"/>
                  <a:cs typeface="Arial" panose="020B0604020202020204" pitchFamily="34" charset="0"/>
                </a:rPr>
                <a:t>Agendamento Instalação</a:t>
              </a:r>
            </a:p>
          </p:txBody>
        </p:sp>
        <p:sp>
          <p:nvSpPr>
            <p:cNvPr id="31" name="CaixaDeTexto 86">
              <a:extLst>
                <a:ext uri="{FF2B5EF4-FFF2-40B4-BE49-F238E27FC236}">
                  <a16:creationId xmlns:a16="http://schemas.microsoft.com/office/drawing/2014/main" id="{719204E8-03FC-FDF1-9388-E062FF865E2B}"/>
                </a:ext>
              </a:extLst>
            </p:cNvPr>
            <p:cNvSpPr txBox="1"/>
            <p:nvPr/>
          </p:nvSpPr>
          <p:spPr>
            <a:xfrm>
              <a:off x="8706550" y="3457696"/>
              <a:ext cx="126564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900">
                  <a:solidFill>
                    <a:srgbClr val="380B14"/>
                  </a:solidFill>
                  <a:latin typeface="AMX" pitchFamily="2" charset="77"/>
                  <a:cs typeface="Arial" panose="020B0604020202020204" pitchFamily="34" charset="0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900" b="1" i="0" u="none" strike="noStrike" kern="1200" cap="none" spc="0" normalizeH="0" baseline="0" noProof="0">
                  <a:ln>
                    <a:noFill/>
                  </a:ln>
                  <a:solidFill>
                    <a:srgbClr val="380B14"/>
                  </a:solidFill>
                  <a:effectLst/>
                  <a:uLnTx/>
                  <a:uFillTx/>
                  <a:latin typeface="AMX" pitchFamily="2" charset="77"/>
                  <a:ea typeface="+mn-ea"/>
                  <a:cs typeface="Arial" panose="020B0604020202020204" pitchFamily="34" charset="0"/>
                </a:rPr>
                <a:t>Pedido aguardando aceite de voz</a:t>
              </a:r>
            </a:p>
          </p:txBody>
        </p:sp>
        <p:sp>
          <p:nvSpPr>
            <p:cNvPr id="32" name="CaixaDeTexto 87">
              <a:extLst>
                <a:ext uri="{FF2B5EF4-FFF2-40B4-BE49-F238E27FC236}">
                  <a16:creationId xmlns:a16="http://schemas.microsoft.com/office/drawing/2014/main" id="{DDC4059D-978F-B4EC-9DD1-E7A51246DB6A}"/>
                </a:ext>
              </a:extLst>
            </p:cNvPr>
            <p:cNvSpPr txBox="1"/>
            <p:nvPr/>
          </p:nvSpPr>
          <p:spPr>
            <a:xfrm>
              <a:off x="5256247" y="2856995"/>
              <a:ext cx="8858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900">
                  <a:solidFill>
                    <a:srgbClr val="380B14"/>
                  </a:solidFill>
                  <a:latin typeface="AMX" pitchFamily="2" charset="77"/>
                  <a:cs typeface="Arial" panose="020B0604020202020204" pitchFamily="34" charset="0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900" b="1" i="0" u="none" strike="noStrike" kern="1200" cap="none" spc="0" normalizeH="0" baseline="0" noProof="0">
                  <a:ln>
                    <a:noFill/>
                  </a:ln>
                  <a:solidFill>
                    <a:srgbClr val="380B14"/>
                  </a:solidFill>
                  <a:effectLst/>
                  <a:uLnTx/>
                  <a:uFillTx/>
                  <a:latin typeface="AMX" pitchFamily="2" charset="77"/>
                  <a:ea typeface="+mn-ea"/>
                  <a:cs typeface="Arial" panose="020B0604020202020204" pitchFamily="34" charset="0"/>
                </a:rPr>
                <a:t>Envia link</a:t>
              </a:r>
              <a:br>
                <a:rPr kumimoji="0" lang="pt-BR" sz="900" b="1" i="0" u="none" strike="noStrike" kern="1200" cap="none" spc="0" normalizeH="0" baseline="0" noProof="0">
                  <a:ln>
                    <a:noFill/>
                  </a:ln>
                  <a:solidFill>
                    <a:srgbClr val="380B14"/>
                  </a:solidFill>
                  <a:effectLst/>
                  <a:uLnTx/>
                  <a:uFillTx/>
                  <a:latin typeface="AMX" pitchFamily="2" charset="77"/>
                  <a:ea typeface="+mn-ea"/>
                  <a:cs typeface="Arial" panose="020B0604020202020204" pitchFamily="34" charset="0"/>
                </a:rPr>
              </a:br>
              <a:r>
                <a:rPr kumimoji="0" lang="pt-BR" sz="900" b="1" i="0" u="none" strike="noStrike" kern="1200" cap="none" spc="0" normalizeH="0" baseline="0" noProof="0">
                  <a:ln>
                    <a:noFill/>
                  </a:ln>
                  <a:solidFill>
                    <a:srgbClr val="380B14"/>
                  </a:solidFill>
                  <a:effectLst/>
                  <a:uLnTx/>
                  <a:uFillTx/>
                  <a:latin typeface="AMX" pitchFamily="2" charset="77"/>
                  <a:ea typeface="+mn-ea"/>
                  <a:cs typeface="Arial" panose="020B0604020202020204" pitchFamily="34" charset="0"/>
                </a:rPr>
                <a:t>da biometria</a:t>
              </a:r>
            </a:p>
          </p:txBody>
        </p:sp>
        <p:sp>
          <p:nvSpPr>
            <p:cNvPr id="33" name="CaixaDeTexto 88">
              <a:extLst>
                <a:ext uri="{FF2B5EF4-FFF2-40B4-BE49-F238E27FC236}">
                  <a16:creationId xmlns:a16="http://schemas.microsoft.com/office/drawing/2014/main" id="{7F2BDE82-521E-7F42-33BA-D9588F6F6BE7}"/>
                </a:ext>
              </a:extLst>
            </p:cNvPr>
            <p:cNvSpPr txBox="1"/>
            <p:nvPr/>
          </p:nvSpPr>
          <p:spPr>
            <a:xfrm>
              <a:off x="5197676" y="2106397"/>
              <a:ext cx="1002994" cy="261610"/>
            </a:xfrm>
            <a:prstGeom prst="rect">
              <a:avLst/>
            </a:prstGeom>
            <a:solidFill>
              <a:srgbClr val="7C1520"/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100" b="1" spc="150">
                  <a:solidFill>
                    <a:schemeClr val="bg1"/>
                  </a:solidFill>
                  <a:latin typeface="AMX" pitchFamily="2" charset="77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</a:defRPr>
              </a:lvl2pPr>
              <a:lvl3pPr>
                <a:defRPr>
                  <a:solidFill>
                    <a:schemeClr val="tx1"/>
                  </a:solidFill>
                </a:defRPr>
              </a:lvl3pPr>
              <a:lvl4pPr>
                <a:defRPr>
                  <a:solidFill>
                    <a:schemeClr val="tx1"/>
                  </a:solidFill>
                </a:defRPr>
              </a:lvl4pPr>
              <a:lvl5pPr>
                <a:defRPr>
                  <a:solidFill>
                    <a:schemeClr val="tx1"/>
                  </a:solidFill>
                </a:defRPr>
              </a:lvl5pPr>
              <a:lvl6pPr>
                <a:defRPr>
                  <a:solidFill>
                    <a:schemeClr val="tx1"/>
                  </a:solidFill>
                </a:defRPr>
              </a:lvl6pPr>
              <a:lvl7pPr>
                <a:defRPr>
                  <a:solidFill>
                    <a:schemeClr val="tx1"/>
                  </a:solidFill>
                </a:defRPr>
              </a:lvl7pPr>
              <a:lvl8pPr>
                <a:defRPr>
                  <a:solidFill>
                    <a:schemeClr val="tx1"/>
                  </a:solidFill>
                </a:defRPr>
              </a:lvl8pPr>
              <a:lvl9pPr>
                <a:defRPr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100" b="1" i="0" u="none" strike="noStrike" kern="1200" cap="none" spc="15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X" pitchFamily="2" charset="77"/>
                  <a:ea typeface="+mn-ea"/>
                  <a:cs typeface="Arial" panose="020B0604020202020204" pitchFamily="34" charset="0"/>
                </a:rPr>
                <a:t>Biometria</a:t>
              </a:r>
            </a:p>
          </p:txBody>
        </p:sp>
        <p:sp>
          <p:nvSpPr>
            <p:cNvPr id="39" name="CaixaDeTexto 94">
              <a:extLst>
                <a:ext uri="{FF2B5EF4-FFF2-40B4-BE49-F238E27FC236}">
                  <a16:creationId xmlns:a16="http://schemas.microsoft.com/office/drawing/2014/main" id="{3AC3EBE4-F9CC-608B-C448-921E795BB1A5}"/>
                </a:ext>
              </a:extLst>
            </p:cNvPr>
            <p:cNvSpPr txBox="1"/>
            <p:nvPr/>
          </p:nvSpPr>
          <p:spPr>
            <a:xfrm>
              <a:off x="1396839" y="1433787"/>
              <a:ext cx="1595558" cy="261610"/>
            </a:xfrm>
            <a:prstGeom prst="rect">
              <a:avLst/>
            </a:prstGeom>
            <a:solidFill>
              <a:srgbClr val="7C152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100" b="1" i="0" u="none" strike="noStrike" kern="1200" cap="none" spc="15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X" pitchFamily="2" charset="77"/>
                  <a:ea typeface="+mn-ea"/>
                  <a:cs typeface="Arial" panose="020B0604020202020204" pitchFamily="34" charset="0"/>
                </a:rPr>
                <a:t>VAREJO</a:t>
              </a:r>
            </a:p>
          </p:txBody>
        </p:sp>
        <p:sp>
          <p:nvSpPr>
            <p:cNvPr id="74" name="CaixaDeTexto 133">
              <a:extLst>
                <a:ext uri="{FF2B5EF4-FFF2-40B4-BE49-F238E27FC236}">
                  <a16:creationId xmlns:a16="http://schemas.microsoft.com/office/drawing/2014/main" id="{1F675D33-5FC8-F385-EB89-4E0CFC56D44F}"/>
                </a:ext>
              </a:extLst>
            </p:cNvPr>
            <p:cNvSpPr txBox="1"/>
            <p:nvPr/>
          </p:nvSpPr>
          <p:spPr>
            <a:xfrm>
              <a:off x="4347919" y="2826721"/>
              <a:ext cx="64182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900" b="1" i="0" u="none" strike="noStrike" kern="1200" cap="none" spc="0" normalizeH="0" baseline="0" noProof="0">
                  <a:ln>
                    <a:noFill/>
                  </a:ln>
                  <a:solidFill>
                    <a:srgbClr val="380B14"/>
                  </a:solidFill>
                  <a:effectLst/>
                  <a:uLnTx/>
                  <a:uFillTx/>
                  <a:latin typeface="AMX" pitchFamily="2" charset="77"/>
                  <a:ea typeface="+mn-ea"/>
                  <a:cs typeface="Arial" panose="020B0604020202020204" pitchFamily="34" charset="0"/>
                </a:rPr>
                <a:t>Cadastra produto</a:t>
              </a:r>
            </a:p>
          </p:txBody>
        </p:sp>
        <p:sp>
          <p:nvSpPr>
            <p:cNvPr id="77" name="CaixaDeTexto 136">
              <a:extLst>
                <a:ext uri="{FF2B5EF4-FFF2-40B4-BE49-F238E27FC236}">
                  <a16:creationId xmlns:a16="http://schemas.microsoft.com/office/drawing/2014/main" id="{D85BAA69-0521-31A7-2B37-1B48326DEABF}"/>
                </a:ext>
              </a:extLst>
            </p:cNvPr>
            <p:cNvSpPr txBox="1"/>
            <p:nvPr/>
          </p:nvSpPr>
          <p:spPr>
            <a:xfrm>
              <a:off x="6230003" y="2826721"/>
              <a:ext cx="71454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900" b="1">
                  <a:solidFill>
                    <a:srgbClr val="380B14"/>
                  </a:solidFill>
                  <a:latin typeface="AMX" pitchFamily="2" charset="77"/>
                  <a:cs typeface="Arial" panose="020B0604020202020204" pitchFamily="34" charset="0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900" b="1" i="0" u="none" strike="noStrike" kern="1200" cap="none" spc="0" normalizeH="0" baseline="0" noProof="0">
                  <a:ln>
                    <a:noFill/>
                  </a:ln>
                  <a:solidFill>
                    <a:srgbClr val="380B14"/>
                  </a:solidFill>
                  <a:effectLst/>
                  <a:uLnTx/>
                  <a:uFillTx/>
                  <a:latin typeface="AMX" pitchFamily="2" charset="77"/>
                  <a:ea typeface="+mn-ea"/>
                  <a:cs typeface="Arial" panose="020B0604020202020204" pitchFamily="34" charset="0"/>
                </a:rPr>
                <a:t>Análise Biometria</a:t>
              </a:r>
            </a:p>
          </p:txBody>
        </p:sp>
        <p:sp>
          <p:nvSpPr>
            <p:cNvPr id="78" name="CaixaDeTexto 137">
              <a:extLst>
                <a:ext uri="{FF2B5EF4-FFF2-40B4-BE49-F238E27FC236}">
                  <a16:creationId xmlns:a16="http://schemas.microsoft.com/office/drawing/2014/main" id="{4BB6CAC1-72D3-D36D-8A5F-F75746101557}"/>
                </a:ext>
              </a:extLst>
            </p:cNvPr>
            <p:cNvSpPr txBox="1"/>
            <p:nvPr/>
          </p:nvSpPr>
          <p:spPr>
            <a:xfrm>
              <a:off x="7068426" y="2044125"/>
              <a:ext cx="7933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900" b="1">
                  <a:solidFill>
                    <a:srgbClr val="380B14"/>
                  </a:solidFill>
                  <a:latin typeface="AMX" pitchFamily="2" charset="77"/>
                  <a:cs typeface="Arial" panose="020B0604020202020204" pitchFamily="34" charset="0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900" b="1" i="0" u="none" strike="noStrike" kern="1200" cap="none" spc="0" normalizeH="0" baseline="0" noProof="0">
                  <a:ln>
                    <a:noFill/>
                  </a:ln>
                  <a:solidFill>
                    <a:srgbClr val="380B14"/>
                  </a:solidFill>
                  <a:effectLst/>
                  <a:uLnTx/>
                  <a:uFillTx/>
                  <a:latin typeface="AMX" pitchFamily="2" charset="77"/>
                  <a:ea typeface="+mn-ea"/>
                  <a:cs typeface="Arial" panose="020B0604020202020204" pitchFamily="34" charset="0"/>
                </a:rPr>
                <a:t>Incompleto ou ilegível</a:t>
              </a:r>
            </a:p>
          </p:txBody>
        </p:sp>
        <p:sp>
          <p:nvSpPr>
            <p:cNvPr id="82" name="CaixaDeTexto 141">
              <a:extLst>
                <a:ext uri="{FF2B5EF4-FFF2-40B4-BE49-F238E27FC236}">
                  <a16:creationId xmlns:a16="http://schemas.microsoft.com/office/drawing/2014/main" id="{A76B2889-F4F7-6F3C-F169-8A9B640E3964}"/>
                </a:ext>
              </a:extLst>
            </p:cNvPr>
            <p:cNvSpPr txBox="1"/>
            <p:nvPr/>
          </p:nvSpPr>
          <p:spPr>
            <a:xfrm>
              <a:off x="7098282" y="3457696"/>
              <a:ext cx="73361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900" b="1">
                  <a:solidFill>
                    <a:srgbClr val="380B14"/>
                  </a:solidFill>
                  <a:latin typeface="AMX" pitchFamily="2" charset="77"/>
                  <a:cs typeface="Arial" panose="020B0604020202020204" pitchFamily="34" charset="0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900" b="1" i="0" u="none" strike="noStrike" kern="1200" cap="none" spc="0" normalizeH="0" baseline="0" noProof="0">
                  <a:ln>
                    <a:noFill/>
                  </a:ln>
                  <a:solidFill>
                    <a:srgbClr val="380B14"/>
                  </a:solidFill>
                  <a:effectLst/>
                  <a:uLnTx/>
                  <a:uFillTx/>
                  <a:latin typeface="AMX" pitchFamily="2" charset="77"/>
                  <a:ea typeface="+mn-ea"/>
                  <a:cs typeface="Arial" panose="020B0604020202020204" pitchFamily="34" charset="0"/>
                </a:rPr>
                <a:t>Aprovada</a:t>
              </a:r>
            </a:p>
          </p:txBody>
        </p:sp>
        <p:sp>
          <p:nvSpPr>
            <p:cNvPr id="83" name="CaixaDeTexto 142">
              <a:extLst>
                <a:ext uri="{FF2B5EF4-FFF2-40B4-BE49-F238E27FC236}">
                  <a16:creationId xmlns:a16="http://schemas.microsoft.com/office/drawing/2014/main" id="{AF6F701C-F6DF-6B54-6E35-8020E69FB0D5}"/>
                </a:ext>
              </a:extLst>
            </p:cNvPr>
            <p:cNvSpPr txBox="1"/>
            <p:nvPr/>
          </p:nvSpPr>
          <p:spPr>
            <a:xfrm>
              <a:off x="7078126" y="2826721"/>
              <a:ext cx="773922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900" b="1">
                  <a:solidFill>
                    <a:srgbClr val="380B14"/>
                  </a:solidFill>
                  <a:latin typeface="AMX" pitchFamily="2" charset="77"/>
                  <a:cs typeface="Arial" panose="020B0604020202020204" pitchFamily="34" charset="0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900" b="1" i="0" u="none" strike="noStrike" kern="1200" cap="none" spc="0" normalizeH="0" baseline="0" noProof="0">
                  <a:ln>
                    <a:noFill/>
                  </a:ln>
                  <a:solidFill>
                    <a:srgbClr val="380B14"/>
                  </a:solidFill>
                  <a:effectLst/>
                  <a:uLnTx/>
                  <a:uFillTx/>
                  <a:latin typeface="AMX" pitchFamily="2" charset="77"/>
                  <a:ea typeface="+mn-ea"/>
                  <a:cs typeface="Arial" panose="020B0604020202020204" pitchFamily="34" charset="0"/>
                </a:rPr>
                <a:t>Reprovada</a:t>
              </a:r>
            </a:p>
          </p:txBody>
        </p:sp>
        <p:cxnSp>
          <p:nvCxnSpPr>
            <p:cNvPr id="84" name="Conector de seta reta 89">
              <a:extLst>
                <a:ext uri="{FF2B5EF4-FFF2-40B4-BE49-F238E27FC236}">
                  <a16:creationId xmlns:a16="http://schemas.microsoft.com/office/drawing/2014/main" id="{BCBEB091-0129-4DF7-6ED6-465D8893367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01761" y="2066354"/>
              <a:ext cx="296521" cy="327117"/>
            </a:xfrm>
            <a:prstGeom prst="straightConnector1">
              <a:avLst/>
            </a:prstGeom>
            <a:ln w="25400">
              <a:solidFill>
                <a:srgbClr val="5B111C"/>
              </a:solidFill>
              <a:tail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Conector de seta reta 90">
              <a:extLst>
                <a:ext uri="{FF2B5EF4-FFF2-40B4-BE49-F238E27FC236}">
                  <a16:creationId xmlns:a16="http://schemas.microsoft.com/office/drawing/2014/main" id="{0CA23AA0-715D-8F3D-ABDD-4756FD8D2873}"/>
                </a:ext>
              </a:extLst>
            </p:cNvPr>
            <p:cNvCxnSpPr>
              <a:cxnSpLocks/>
            </p:cNvCxnSpPr>
            <p:nvPr/>
          </p:nvCxnSpPr>
          <p:spPr>
            <a:xfrm>
              <a:off x="6837573" y="2632240"/>
              <a:ext cx="353443" cy="0"/>
            </a:xfrm>
            <a:prstGeom prst="straightConnector1">
              <a:avLst/>
            </a:prstGeom>
            <a:ln w="25400">
              <a:solidFill>
                <a:srgbClr val="5B111C"/>
              </a:solidFill>
              <a:tail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Conector de seta reta 91">
              <a:extLst>
                <a:ext uri="{FF2B5EF4-FFF2-40B4-BE49-F238E27FC236}">
                  <a16:creationId xmlns:a16="http://schemas.microsoft.com/office/drawing/2014/main" id="{C66AE638-EB86-D15E-88CD-2125E2240A85}"/>
                </a:ext>
              </a:extLst>
            </p:cNvPr>
            <p:cNvCxnSpPr>
              <a:cxnSpLocks/>
            </p:cNvCxnSpPr>
            <p:nvPr/>
          </p:nvCxnSpPr>
          <p:spPr>
            <a:xfrm>
              <a:off x="6885721" y="3157160"/>
              <a:ext cx="261526" cy="206824"/>
            </a:xfrm>
            <a:prstGeom prst="straightConnector1">
              <a:avLst/>
            </a:prstGeom>
            <a:ln w="25400">
              <a:solidFill>
                <a:srgbClr val="5B111C"/>
              </a:solidFill>
              <a:tail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Conector angulado 9">
              <a:extLst>
                <a:ext uri="{FF2B5EF4-FFF2-40B4-BE49-F238E27FC236}">
                  <a16:creationId xmlns:a16="http://schemas.microsoft.com/office/drawing/2014/main" id="{394D3681-037C-68DB-7E36-0867CB02DC36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2538762" y="1870712"/>
              <a:ext cx="4708146" cy="530681"/>
            </a:xfrm>
            <a:prstGeom prst="bentConnector2">
              <a:avLst/>
            </a:prstGeom>
            <a:ln w="25400">
              <a:solidFill>
                <a:srgbClr val="5B111C"/>
              </a:solidFill>
              <a:tail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9" name="Elipse 148">
              <a:extLst>
                <a:ext uri="{FF2B5EF4-FFF2-40B4-BE49-F238E27FC236}">
                  <a16:creationId xmlns:a16="http://schemas.microsoft.com/office/drawing/2014/main" id="{2FFD74FB-326F-13AB-06CA-B63013A7AE3A}"/>
                </a:ext>
              </a:extLst>
            </p:cNvPr>
            <p:cNvSpPr/>
            <p:nvPr/>
          </p:nvSpPr>
          <p:spPr>
            <a:xfrm>
              <a:off x="8042904" y="2528561"/>
              <a:ext cx="430071" cy="2308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900" b="1" i="0" u="none" strike="noStrike" kern="1200" cap="none" spc="0" normalizeH="0" baseline="0" noProof="0">
                  <a:ln>
                    <a:noFill/>
                  </a:ln>
                  <a:solidFill>
                    <a:srgbClr val="7C1520"/>
                  </a:solidFill>
                  <a:effectLst/>
                  <a:uLnTx/>
                  <a:uFillTx/>
                  <a:latin typeface="AMX" pitchFamily="2" charset="77"/>
                  <a:ea typeface="+mn-ea"/>
                  <a:cs typeface="Arial" panose="020B0604020202020204" pitchFamily="34" charset="0"/>
                </a:rPr>
                <a:t>FIM</a:t>
              </a:r>
            </a:p>
          </p:txBody>
        </p:sp>
        <p:pic>
          <p:nvPicPr>
            <p:cNvPr id="122" name="Graphic 121">
              <a:extLst>
                <a:ext uri="{FF2B5EF4-FFF2-40B4-BE49-F238E27FC236}">
                  <a16:creationId xmlns:a16="http://schemas.microsoft.com/office/drawing/2014/main" id="{861CCCA7-094D-4139-AD1F-409A7548A259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354522" y="2447574"/>
              <a:ext cx="368479" cy="369332"/>
            </a:xfrm>
            <a:prstGeom prst="rect">
              <a:avLst/>
            </a:prstGeom>
          </p:spPr>
        </p:pic>
        <p:cxnSp>
          <p:nvCxnSpPr>
            <p:cNvPr id="124" name="Conector de seta reta 133">
              <a:extLst>
                <a:ext uri="{FF2B5EF4-FFF2-40B4-BE49-F238E27FC236}">
                  <a16:creationId xmlns:a16="http://schemas.microsoft.com/office/drawing/2014/main" id="{08681F75-AE27-0DBF-479B-17B0B37C43CB}"/>
                </a:ext>
              </a:extLst>
            </p:cNvPr>
            <p:cNvCxnSpPr>
              <a:cxnSpLocks/>
            </p:cNvCxnSpPr>
            <p:nvPr/>
          </p:nvCxnSpPr>
          <p:spPr>
            <a:xfrm>
              <a:off x="2764968" y="2632240"/>
              <a:ext cx="216000" cy="0"/>
            </a:xfrm>
            <a:prstGeom prst="straightConnector1">
              <a:avLst/>
            </a:prstGeom>
            <a:ln w="25400">
              <a:solidFill>
                <a:srgbClr val="7C1520"/>
              </a:solidFill>
              <a:tail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26" name="Graphic 125">
              <a:extLst>
                <a:ext uri="{FF2B5EF4-FFF2-40B4-BE49-F238E27FC236}">
                  <a16:creationId xmlns:a16="http://schemas.microsoft.com/office/drawing/2014/main" id="{885B9067-E317-E97B-9D7D-072697128659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098227" y="2454166"/>
              <a:ext cx="279831" cy="356149"/>
            </a:xfrm>
            <a:prstGeom prst="rect">
              <a:avLst/>
            </a:prstGeom>
          </p:spPr>
        </p:pic>
        <p:cxnSp>
          <p:nvCxnSpPr>
            <p:cNvPr id="127" name="Conector de seta reta 133">
              <a:extLst>
                <a:ext uri="{FF2B5EF4-FFF2-40B4-BE49-F238E27FC236}">
                  <a16:creationId xmlns:a16="http://schemas.microsoft.com/office/drawing/2014/main" id="{EE9BFB42-B601-F0AE-8216-988F815DFB8D}"/>
                </a:ext>
              </a:extLst>
            </p:cNvPr>
            <p:cNvCxnSpPr>
              <a:cxnSpLocks/>
            </p:cNvCxnSpPr>
            <p:nvPr/>
          </p:nvCxnSpPr>
          <p:spPr>
            <a:xfrm>
              <a:off x="3449248" y="2632240"/>
              <a:ext cx="216000" cy="0"/>
            </a:xfrm>
            <a:prstGeom prst="straightConnector1">
              <a:avLst/>
            </a:prstGeom>
            <a:ln w="25400">
              <a:solidFill>
                <a:srgbClr val="7C1520"/>
              </a:solidFill>
              <a:tail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29" name="Graphic 128">
              <a:extLst>
                <a:ext uri="{FF2B5EF4-FFF2-40B4-BE49-F238E27FC236}">
                  <a16:creationId xmlns:a16="http://schemas.microsoft.com/office/drawing/2014/main" id="{9961FE4D-1069-C01E-C1A2-8FDF9D543DDC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784103" y="2454166"/>
              <a:ext cx="356148" cy="356148"/>
            </a:xfrm>
            <a:prstGeom prst="rect">
              <a:avLst/>
            </a:prstGeom>
          </p:spPr>
        </p:pic>
        <p:cxnSp>
          <p:nvCxnSpPr>
            <p:cNvPr id="130" name="Conector de seta reta 133">
              <a:extLst>
                <a:ext uri="{FF2B5EF4-FFF2-40B4-BE49-F238E27FC236}">
                  <a16:creationId xmlns:a16="http://schemas.microsoft.com/office/drawing/2014/main" id="{B8AA2EC4-0CE1-65ED-0987-63A405E3488A}"/>
                </a:ext>
              </a:extLst>
            </p:cNvPr>
            <p:cNvCxnSpPr>
              <a:cxnSpLocks/>
            </p:cNvCxnSpPr>
            <p:nvPr/>
          </p:nvCxnSpPr>
          <p:spPr>
            <a:xfrm>
              <a:off x="4173985" y="2632240"/>
              <a:ext cx="216000" cy="0"/>
            </a:xfrm>
            <a:prstGeom prst="straightConnector1">
              <a:avLst/>
            </a:prstGeom>
            <a:ln w="25400">
              <a:solidFill>
                <a:srgbClr val="7C1520"/>
              </a:solidFill>
              <a:tail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32" name="Graphic 131">
              <a:extLst>
                <a:ext uri="{FF2B5EF4-FFF2-40B4-BE49-F238E27FC236}">
                  <a16:creationId xmlns:a16="http://schemas.microsoft.com/office/drawing/2014/main" id="{180A93F5-24D0-5D7F-2D4D-4EED4E0396A8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499144" y="2478460"/>
              <a:ext cx="339376" cy="307560"/>
            </a:xfrm>
            <a:prstGeom prst="rect">
              <a:avLst/>
            </a:prstGeom>
          </p:spPr>
        </p:pic>
        <p:cxnSp>
          <p:nvCxnSpPr>
            <p:cNvPr id="133" name="Conector de seta reta 133">
              <a:extLst>
                <a:ext uri="{FF2B5EF4-FFF2-40B4-BE49-F238E27FC236}">
                  <a16:creationId xmlns:a16="http://schemas.microsoft.com/office/drawing/2014/main" id="{0509AAA4-F20D-673F-2EB8-260E116A475D}"/>
                </a:ext>
              </a:extLst>
            </p:cNvPr>
            <p:cNvCxnSpPr>
              <a:cxnSpLocks/>
            </p:cNvCxnSpPr>
            <p:nvPr/>
          </p:nvCxnSpPr>
          <p:spPr>
            <a:xfrm>
              <a:off x="4908848" y="2632240"/>
              <a:ext cx="216000" cy="0"/>
            </a:xfrm>
            <a:prstGeom prst="straightConnector1">
              <a:avLst/>
            </a:prstGeom>
            <a:ln w="25400">
              <a:solidFill>
                <a:srgbClr val="7C1520"/>
              </a:solidFill>
              <a:tail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35" name="Graphic 134">
              <a:extLst>
                <a:ext uri="{FF2B5EF4-FFF2-40B4-BE49-F238E27FC236}">
                  <a16:creationId xmlns:a16="http://schemas.microsoft.com/office/drawing/2014/main" id="{AA60D9C2-9BA8-9D82-B684-86E8FE87CB89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372792" y="2473557"/>
              <a:ext cx="428969" cy="317367"/>
            </a:xfrm>
            <a:prstGeom prst="rect">
              <a:avLst/>
            </a:prstGeom>
          </p:spPr>
        </p:pic>
        <p:cxnSp>
          <p:nvCxnSpPr>
            <p:cNvPr id="136" name="Conector de seta reta 133">
              <a:extLst>
                <a:ext uri="{FF2B5EF4-FFF2-40B4-BE49-F238E27FC236}">
                  <a16:creationId xmlns:a16="http://schemas.microsoft.com/office/drawing/2014/main" id="{487F7379-E7CD-004A-61AA-E736FDC64E43}"/>
                </a:ext>
              </a:extLst>
            </p:cNvPr>
            <p:cNvCxnSpPr>
              <a:cxnSpLocks/>
            </p:cNvCxnSpPr>
            <p:nvPr/>
          </p:nvCxnSpPr>
          <p:spPr>
            <a:xfrm>
              <a:off x="6047365" y="2632240"/>
              <a:ext cx="216000" cy="0"/>
            </a:xfrm>
            <a:prstGeom prst="straightConnector1">
              <a:avLst/>
            </a:prstGeom>
            <a:ln w="25400">
              <a:solidFill>
                <a:srgbClr val="5B111C"/>
              </a:solidFill>
              <a:tail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38" name="Graphic 137">
              <a:extLst>
                <a:ext uri="{FF2B5EF4-FFF2-40B4-BE49-F238E27FC236}">
                  <a16:creationId xmlns:a16="http://schemas.microsoft.com/office/drawing/2014/main" id="{AB281DC0-F4E0-F426-8C4D-6C4BDE22134A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500241" y="2433307"/>
              <a:ext cx="397866" cy="397866"/>
            </a:xfrm>
            <a:prstGeom prst="rect">
              <a:avLst/>
            </a:prstGeom>
          </p:spPr>
        </p:pic>
        <p:pic>
          <p:nvPicPr>
            <p:cNvPr id="142" name="Graphic 141">
              <a:extLst>
                <a:ext uri="{FF2B5EF4-FFF2-40B4-BE49-F238E27FC236}">
                  <a16:creationId xmlns:a16="http://schemas.microsoft.com/office/drawing/2014/main" id="{DE329B6B-828E-4D4B-5A61-E638279616DE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7304170" y="1717504"/>
              <a:ext cx="321835" cy="321835"/>
            </a:xfrm>
            <a:prstGeom prst="rect">
              <a:avLst/>
            </a:prstGeom>
          </p:spPr>
        </p:pic>
        <p:pic>
          <p:nvPicPr>
            <p:cNvPr id="144" name="Graphic 143">
              <a:extLst>
                <a:ext uri="{FF2B5EF4-FFF2-40B4-BE49-F238E27FC236}">
                  <a16:creationId xmlns:a16="http://schemas.microsoft.com/office/drawing/2014/main" id="{4CD3E6CD-739B-2C80-8EC3-B2263F74B1E0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7304887" y="2472040"/>
              <a:ext cx="320400" cy="320400"/>
            </a:xfrm>
            <a:prstGeom prst="rect">
              <a:avLst/>
            </a:prstGeom>
          </p:spPr>
        </p:pic>
        <p:pic>
          <p:nvPicPr>
            <p:cNvPr id="146" name="Graphic 145">
              <a:extLst>
                <a:ext uri="{FF2B5EF4-FFF2-40B4-BE49-F238E27FC236}">
                  <a16:creationId xmlns:a16="http://schemas.microsoft.com/office/drawing/2014/main" id="{28A67497-DC81-D769-FC68-2865DDA63E90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7304887" y="3103474"/>
              <a:ext cx="320400" cy="320400"/>
            </a:xfrm>
            <a:prstGeom prst="rect">
              <a:avLst/>
            </a:prstGeom>
          </p:spPr>
        </p:pic>
        <p:cxnSp>
          <p:nvCxnSpPr>
            <p:cNvPr id="153" name="Conector de seta reta 133">
              <a:extLst>
                <a:ext uri="{FF2B5EF4-FFF2-40B4-BE49-F238E27FC236}">
                  <a16:creationId xmlns:a16="http://schemas.microsoft.com/office/drawing/2014/main" id="{63404224-7DCA-47CE-FE44-257BADAB3981}"/>
                </a:ext>
              </a:extLst>
            </p:cNvPr>
            <p:cNvCxnSpPr>
              <a:cxnSpLocks/>
            </p:cNvCxnSpPr>
            <p:nvPr/>
          </p:nvCxnSpPr>
          <p:spPr>
            <a:xfrm>
              <a:off x="7702576" y="2632240"/>
              <a:ext cx="216000" cy="0"/>
            </a:xfrm>
            <a:prstGeom prst="straightConnector1">
              <a:avLst/>
            </a:prstGeom>
            <a:ln w="25400">
              <a:solidFill>
                <a:srgbClr val="7C1520"/>
              </a:solidFill>
              <a:tail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Conector de seta reta 133">
              <a:extLst>
                <a:ext uri="{FF2B5EF4-FFF2-40B4-BE49-F238E27FC236}">
                  <a16:creationId xmlns:a16="http://schemas.microsoft.com/office/drawing/2014/main" id="{412847DD-2459-544F-9B27-5C993D245E00}"/>
                </a:ext>
              </a:extLst>
            </p:cNvPr>
            <p:cNvCxnSpPr>
              <a:cxnSpLocks/>
            </p:cNvCxnSpPr>
            <p:nvPr/>
          </p:nvCxnSpPr>
          <p:spPr>
            <a:xfrm>
              <a:off x="7702576" y="3268734"/>
              <a:ext cx="216000" cy="0"/>
            </a:xfrm>
            <a:prstGeom prst="straightConnector1">
              <a:avLst/>
            </a:prstGeom>
            <a:ln w="25400">
              <a:solidFill>
                <a:srgbClr val="7C1520"/>
              </a:solidFill>
              <a:tail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6" name="Graphic 155">
              <a:extLst>
                <a:ext uri="{FF2B5EF4-FFF2-40B4-BE49-F238E27FC236}">
                  <a16:creationId xmlns:a16="http://schemas.microsoft.com/office/drawing/2014/main" id="{797D7090-EAA3-B708-0798-3A848C04A42B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8119923" y="3103474"/>
              <a:ext cx="341707" cy="320400"/>
            </a:xfrm>
            <a:prstGeom prst="rect">
              <a:avLst/>
            </a:prstGeom>
          </p:spPr>
        </p:pic>
        <p:cxnSp>
          <p:nvCxnSpPr>
            <p:cNvPr id="157" name="Conector de seta reta 133">
              <a:extLst>
                <a:ext uri="{FF2B5EF4-FFF2-40B4-BE49-F238E27FC236}">
                  <a16:creationId xmlns:a16="http://schemas.microsoft.com/office/drawing/2014/main" id="{C41D203B-0EC2-F2C2-19F7-586D60C752FF}"/>
                </a:ext>
              </a:extLst>
            </p:cNvPr>
            <p:cNvCxnSpPr>
              <a:cxnSpLocks/>
            </p:cNvCxnSpPr>
            <p:nvPr/>
          </p:nvCxnSpPr>
          <p:spPr>
            <a:xfrm>
              <a:off x="8572152" y="3268734"/>
              <a:ext cx="357266" cy="0"/>
            </a:xfrm>
            <a:prstGeom prst="straightConnector1">
              <a:avLst/>
            </a:prstGeom>
            <a:ln w="25400">
              <a:solidFill>
                <a:srgbClr val="7C1520"/>
              </a:solidFill>
              <a:tail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9" name="Graphic 158">
              <a:extLst>
                <a:ext uri="{FF2B5EF4-FFF2-40B4-BE49-F238E27FC236}">
                  <a16:creationId xmlns:a16="http://schemas.microsoft.com/office/drawing/2014/main" id="{2E995967-9658-98B6-102F-9959E79E54BD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9107347" y="3099987"/>
              <a:ext cx="356918" cy="356918"/>
            </a:xfrm>
            <a:prstGeom prst="rect">
              <a:avLst/>
            </a:prstGeom>
          </p:spPr>
        </p:pic>
      </p:grpSp>
      <p:grpSp>
        <p:nvGrpSpPr>
          <p:cNvPr id="189" name="Group 188">
            <a:extLst>
              <a:ext uri="{FF2B5EF4-FFF2-40B4-BE49-F238E27FC236}">
                <a16:creationId xmlns:a16="http://schemas.microsoft.com/office/drawing/2014/main" id="{EF46B431-BDAE-3DAC-4E34-8FF1E9B1E690}"/>
              </a:ext>
            </a:extLst>
          </p:cNvPr>
          <p:cNvGrpSpPr/>
          <p:nvPr/>
        </p:nvGrpSpPr>
        <p:grpSpPr>
          <a:xfrm>
            <a:off x="4256294" y="4089930"/>
            <a:ext cx="6220436" cy="1987202"/>
            <a:chOff x="5650236" y="4089930"/>
            <a:chExt cx="6220436" cy="1987202"/>
          </a:xfrm>
        </p:grpSpPr>
        <p:sp>
          <p:nvSpPr>
            <p:cNvPr id="42" name="Retângulo 97">
              <a:extLst>
                <a:ext uri="{FF2B5EF4-FFF2-40B4-BE49-F238E27FC236}">
                  <a16:creationId xmlns:a16="http://schemas.microsoft.com/office/drawing/2014/main" id="{B47A928F-B7C5-3429-54C4-99364F63369C}"/>
                </a:ext>
              </a:extLst>
            </p:cNvPr>
            <p:cNvSpPr/>
            <p:nvPr/>
          </p:nvSpPr>
          <p:spPr>
            <a:xfrm>
              <a:off x="5685847" y="4089930"/>
              <a:ext cx="6184825" cy="1883303"/>
            </a:xfrm>
            <a:prstGeom prst="rect">
              <a:avLst/>
            </a:prstGeom>
            <a:solidFill>
              <a:srgbClr val="D2D2D2">
                <a:alpha val="50000"/>
              </a:srgbClr>
            </a:solidFill>
            <a:ln>
              <a:noFill/>
              <a:prstDash val="dashDot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endParaRPr>
            </a:p>
          </p:txBody>
        </p:sp>
        <p:sp>
          <p:nvSpPr>
            <p:cNvPr id="43" name="CaixaDeTexto 98">
              <a:extLst>
                <a:ext uri="{FF2B5EF4-FFF2-40B4-BE49-F238E27FC236}">
                  <a16:creationId xmlns:a16="http://schemas.microsoft.com/office/drawing/2014/main" id="{F66D9BDA-BEB6-25D6-FABC-1C145403A12B}"/>
                </a:ext>
              </a:extLst>
            </p:cNvPr>
            <p:cNvSpPr txBox="1"/>
            <p:nvPr/>
          </p:nvSpPr>
          <p:spPr>
            <a:xfrm>
              <a:off x="5691748" y="4091215"/>
              <a:ext cx="1609198" cy="261610"/>
            </a:xfrm>
            <a:prstGeom prst="rect">
              <a:avLst/>
            </a:prstGeom>
            <a:solidFill>
              <a:srgbClr val="7C1520"/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100" b="1" spc="150">
                  <a:solidFill>
                    <a:schemeClr val="bg1"/>
                  </a:solidFill>
                  <a:latin typeface="AMX" pitchFamily="2" charset="77"/>
                  <a:cs typeface="Arial" panose="020B0604020202020204" pitchFamily="34" charset="0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100" b="1" i="0" u="none" strike="noStrike" kern="1200" cap="none" spc="15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X" pitchFamily="2" charset="77"/>
                  <a:ea typeface="+mn-ea"/>
                  <a:cs typeface="Arial" panose="020B0604020202020204" pitchFamily="34" charset="0"/>
                </a:rPr>
                <a:t>Aceite de Voz</a:t>
              </a:r>
            </a:p>
          </p:txBody>
        </p:sp>
        <p:sp>
          <p:nvSpPr>
            <p:cNvPr id="44" name="CaixaDeTexto 99">
              <a:extLst>
                <a:ext uri="{FF2B5EF4-FFF2-40B4-BE49-F238E27FC236}">
                  <a16:creationId xmlns:a16="http://schemas.microsoft.com/office/drawing/2014/main" id="{5CEE0762-46EF-BE74-3BF2-9798074BD4DE}"/>
                </a:ext>
              </a:extLst>
            </p:cNvPr>
            <p:cNvSpPr txBox="1"/>
            <p:nvPr/>
          </p:nvSpPr>
          <p:spPr>
            <a:xfrm>
              <a:off x="5650236" y="5051859"/>
              <a:ext cx="105188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900">
                  <a:solidFill>
                    <a:srgbClr val="380B14"/>
                  </a:solidFill>
                  <a:latin typeface="AMX" pitchFamily="2" charset="77"/>
                  <a:cs typeface="Arial" panose="020B0604020202020204" pitchFamily="34" charset="0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800" b="0" i="0" u="none" strike="noStrike" kern="1200" cap="none" spc="0" normalizeH="0" baseline="0" noProof="0">
                  <a:ln>
                    <a:noFill/>
                  </a:ln>
                  <a:solidFill>
                    <a:srgbClr val="380B14"/>
                  </a:solidFill>
                  <a:effectLst/>
                  <a:uLnTx/>
                  <a:uFillTx/>
                  <a:latin typeface="AMX" pitchFamily="2" charset="77"/>
                  <a:ea typeface="+mn-ea"/>
                  <a:cs typeface="Arial" panose="020B0604020202020204" pitchFamily="34" charset="0"/>
                </a:rPr>
                <a:t>Neste momento o cliente liga no *728 e o BKO do RCV realiza a validação da venda através do SIV, gera um PU no PS8 para registro</a:t>
              </a:r>
            </a:p>
          </p:txBody>
        </p:sp>
        <p:cxnSp>
          <p:nvCxnSpPr>
            <p:cNvPr id="45" name="Conector angulado 249">
              <a:extLst>
                <a:ext uri="{FF2B5EF4-FFF2-40B4-BE49-F238E27FC236}">
                  <a16:creationId xmlns:a16="http://schemas.microsoft.com/office/drawing/2014/main" id="{7622E396-9B86-6864-1ED3-E22E6A3330A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71032" y="4534019"/>
              <a:ext cx="599962" cy="282734"/>
            </a:xfrm>
            <a:prstGeom prst="bentConnector3">
              <a:avLst/>
            </a:prstGeom>
            <a:ln w="25400">
              <a:solidFill>
                <a:srgbClr val="5B111C"/>
              </a:solidFill>
              <a:tail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Conector angulado 250">
              <a:extLst>
                <a:ext uri="{FF2B5EF4-FFF2-40B4-BE49-F238E27FC236}">
                  <a16:creationId xmlns:a16="http://schemas.microsoft.com/office/drawing/2014/main" id="{134C2976-6F3A-48B7-64B5-FFBEBBB35B08}"/>
                </a:ext>
              </a:extLst>
            </p:cNvPr>
            <p:cNvCxnSpPr>
              <a:cxnSpLocks/>
            </p:cNvCxnSpPr>
            <p:nvPr/>
          </p:nvCxnSpPr>
          <p:spPr>
            <a:xfrm>
              <a:off x="6368915" y="4820986"/>
              <a:ext cx="620371" cy="438924"/>
            </a:xfrm>
            <a:prstGeom prst="bentConnector3">
              <a:avLst>
                <a:gd name="adj1" fmla="val 48555"/>
              </a:avLst>
            </a:prstGeom>
            <a:ln w="25400">
              <a:solidFill>
                <a:srgbClr val="5B111C"/>
              </a:solidFill>
              <a:tail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CaixaDeTexto 102">
              <a:extLst>
                <a:ext uri="{FF2B5EF4-FFF2-40B4-BE49-F238E27FC236}">
                  <a16:creationId xmlns:a16="http://schemas.microsoft.com/office/drawing/2014/main" id="{F163924A-CEB7-E415-260E-86C8DCA8C6E9}"/>
                </a:ext>
              </a:extLst>
            </p:cNvPr>
            <p:cNvSpPr txBox="1"/>
            <p:nvPr/>
          </p:nvSpPr>
          <p:spPr>
            <a:xfrm>
              <a:off x="6837340" y="5430801"/>
              <a:ext cx="8342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900" b="1">
                  <a:solidFill>
                    <a:srgbClr val="380B14"/>
                  </a:solidFill>
                  <a:latin typeface="AMX" pitchFamily="2" charset="77"/>
                  <a:cs typeface="Arial" panose="020B0604020202020204" pitchFamily="34" charset="0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900" b="1" i="0" u="none" strike="noStrike" kern="1200" cap="none" spc="0" normalizeH="0" baseline="0" noProof="0">
                  <a:ln>
                    <a:noFill/>
                  </a:ln>
                  <a:solidFill>
                    <a:srgbClr val="380B14"/>
                  </a:solidFill>
                  <a:effectLst/>
                  <a:uLnTx/>
                  <a:uFillTx/>
                  <a:latin typeface="AMX" pitchFamily="2" charset="77"/>
                  <a:ea typeface="+mn-ea"/>
                  <a:cs typeface="Arial" panose="020B0604020202020204" pitchFamily="34" charset="0"/>
                </a:rPr>
                <a:t>Auditoria Aprovada</a:t>
              </a:r>
            </a:p>
          </p:txBody>
        </p:sp>
        <p:sp>
          <p:nvSpPr>
            <p:cNvPr id="48" name="CaixaDeTexto 103">
              <a:extLst>
                <a:ext uri="{FF2B5EF4-FFF2-40B4-BE49-F238E27FC236}">
                  <a16:creationId xmlns:a16="http://schemas.microsoft.com/office/drawing/2014/main" id="{D1111C88-D1B7-97E0-6B01-F5D4F2659606}"/>
                </a:ext>
              </a:extLst>
            </p:cNvPr>
            <p:cNvSpPr txBox="1"/>
            <p:nvPr/>
          </p:nvSpPr>
          <p:spPr>
            <a:xfrm>
              <a:off x="6721146" y="4647688"/>
              <a:ext cx="1130000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900" b="1">
                  <a:solidFill>
                    <a:srgbClr val="380B14"/>
                  </a:solidFill>
                  <a:latin typeface="AMX" pitchFamily="2" charset="77"/>
                  <a:cs typeface="Arial" panose="020B0604020202020204" pitchFamily="34" charset="0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900" b="1" i="0" u="none" strike="noStrike" kern="1200" cap="none" spc="0" normalizeH="0" baseline="0" noProof="0">
                  <a:ln>
                    <a:noFill/>
                  </a:ln>
                  <a:solidFill>
                    <a:srgbClr val="380B14"/>
                  </a:solidFill>
                  <a:effectLst/>
                  <a:uLnTx/>
                  <a:uFillTx/>
                  <a:latin typeface="AMX" pitchFamily="2" charset="77"/>
                  <a:ea typeface="+mn-ea"/>
                  <a:cs typeface="Arial" panose="020B0604020202020204" pitchFamily="34" charset="0"/>
                </a:rPr>
                <a:t>Auditoria reprovada/não realizada</a:t>
              </a:r>
            </a:p>
          </p:txBody>
        </p:sp>
        <p:pic>
          <p:nvPicPr>
            <p:cNvPr id="166" name="Graphic 165">
              <a:extLst>
                <a:ext uri="{FF2B5EF4-FFF2-40B4-BE49-F238E27FC236}">
                  <a16:creationId xmlns:a16="http://schemas.microsoft.com/office/drawing/2014/main" id="{FD26FBA6-77DA-A72A-E68D-1FC2AA49A4B9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7094277" y="4383180"/>
              <a:ext cx="320400" cy="320400"/>
            </a:xfrm>
            <a:prstGeom prst="rect">
              <a:avLst/>
            </a:prstGeom>
          </p:spPr>
        </p:pic>
        <p:pic>
          <p:nvPicPr>
            <p:cNvPr id="167" name="Graphic 166">
              <a:extLst>
                <a:ext uri="{FF2B5EF4-FFF2-40B4-BE49-F238E27FC236}">
                  <a16:creationId xmlns:a16="http://schemas.microsoft.com/office/drawing/2014/main" id="{B294E3DB-B812-FC80-D53C-440EA885EB12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7094277" y="5107825"/>
              <a:ext cx="320400" cy="320400"/>
            </a:xfrm>
            <a:prstGeom prst="rect">
              <a:avLst/>
            </a:prstGeom>
          </p:spPr>
        </p:pic>
        <p:cxnSp>
          <p:nvCxnSpPr>
            <p:cNvPr id="171" name="Conector de seta reta 133">
              <a:extLst>
                <a:ext uri="{FF2B5EF4-FFF2-40B4-BE49-F238E27FC236}">
                  <a16:creationId xmlns:a16="http://schemas.microsoft.com/office/drawing/2014/main" id="{BD75FDD1-1B76-5634-C864-2990A4014C02}"/>
                </a:ext>
              </a:extLst>
            </p:cNvPr>
            <p:cNvCxnSpPr>
              <a:cxnSpLocks/>
            </p:cNvCxnSpPr>
            <p:nvPr/>
          </p:nvCxnSpPr>
          <p:spPr>
            <a:xfrm>
              <a:off x="7511721" y="4543380"/>
              <a:ext cx="216000" cy="0"/>
            </a:xfrm>
            <a:prstGeom prst="straightConnector1">
              <a:avLst/>
            </a:prstGeom>
            <a:ln w="25400">
              <a:solidFill>
                <a:srgbClr val="7C1520"/>
              </a:solidFill>
              <a:tail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2" name="CaixaDeTexto 103">
              <a:extLst>
                <a:ext uri="{FF2B5EF4-FFF2-40B4-BE49-F238E27FC236}">
                  <a16:creationId xmlns:a16="http://schemas.microsoft.com/office/drawing/2014/main" id="{D28D4974-EF83-B3F3-74B9-9BF5FE87B78D}"/>
                </a:ext>
              </a:extLst>
            </p:cNvPr>
            <p:cNvSpPr txBox="1"/>
            <p:nvPr/>
          </p:nvSpPr>
          <p:spPr>
            <a:xfrm>
              <a:off x="7621002" y="4713182"/>
              <a:ext cx="7730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900" b="1">
                  <a:solidFill>
                    <a:srgbClr val="380B14"/>
                  </a:solidFill>
                  <a:latin typeface="AMX" pitchFamily="2" charset="77"/>
                  <a:cs typeface="Arial" panose="020B0604020202020204" pitchFamily="34" charset="0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900" b="1" i="0" u="none" strike="noStrike" kern="1200" cap="none" spc="0" normalizeH="0" baseline="0" noProof="0">
                  <a:ln>
                    <a:noFill/>
                  </a:ln>
                  <a:solidFill>
                    <a:srgbClr val="380B14"/>
                  </a:solidFill>
                  <a:effectLst/>
                  <a:uLnTx/>
                  <a:uFillTx/>
                  <a:latin typeface="AMX" pitchFamily="2" charset="77"/>
                  <a:ea typeface="+mn-ea"/>
                  <a:cs typeface="Arial" panose="020B0604020202020204" pitchFamily="34" charset="0"/>
                </a:rPr>
                <a:t>Cancela</a:t>
              </a:r>
              <a:br>
                <a:rPr kumimoji="0" lang="pt-BR" sz="900" b="1" i="0" u="none" strike="noStrike" kern="1200" cap="none" spc="0" normalizeH="0" baseline="0" noProof="0">
                  <a:ln>
                    <a:noFill/>
                  </a:ln>
                  <a:solidFill>
                    <a:srgbClr val="380B14"/>
                  </a:solidFill>
                  <a:effectLst/>
                  <a:uLnTx/>
                  <a:uFillTx/>
                  <a:latin typeface="AMX" pitchFamily="2" charset="77"/>
                  <a:ea typeface="+mn-ea"/>
                  <a:cs typeface="Arial" panose="020B0604020202020204" pitchFamily="34" charset="0"/>
                </a:rPr>
              </a:br>
              <a:r>
                <a:rPr kumimoji="0" lang="pt-BR" sz="900" b="1" i="0" u="none" strike="noStrike" kern="1200" cap="none" spc="0" normalizeH="0" baseline="0" noProof="0">
                  <a:ln>
                    <a:noFill/>
                  </a:ln>
                  <a:solidFill>
                    <a:srgbClr val="380B14"/>
                  </a:solidFill>
                  <a:effectLst/>
                  <a:uLnTx/>
                  <a:uFillTx/>
                  <a:latin typeface="AMX" pitchFamily="2" charset="77"/>
                  <a:ea typeface="+mn-ea"/>
                  <a:cs typeface="Arial" panose="020B0604020202020204" pitchFamily="34" charset="0"/>
                </a:rPr>
                <a:t>o cadastro</a:t>
              </a:r>
            </a:p>
          </p:txBody>
        </p:sp>
        <p:pic>
          <p:nvPicPr>
            <p:cNvPr id="173" name="Graphic 172">
              <a:extLst>
                <a:ext uri="{FF2B5EF4-FFF2-40B4-BE49-F238E27FC236}">
                  <a16:creationId xmlns:a16="http://schemas.microsoft.com/office/drawing/2014/main" id="{81A02FA4-7C65-D195-380E-05010742C0B6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7847312" y="4383180"/>
              <a:ext cx="320400" cy="320400"/>
            </a:xfrm>
            <a:prstGeom prst="rect">
              <a:avLst/>
            </a:prstGeom>
          </p:spPr>
        </p:pic>
        <p:cxnSp>
          <p:nvCxnSpPr>
            <p:cNvPr id="174" name="Conector de seta reta 133">
              <a:extLst>
                <a:ext uri="{FF2B5EF4-FFF2-40B4-BE49-F238E27FC236}">
                  <a16:creationId xmlns:a16="http://schemas.microsoft.com/office/drawing/2014/main" id="{1C54E7C8-7267-4BB4-7C52-BD53B678D8C4}"/>
                </a:ext>
              </a:extLst>
            </p:cNvPr>
            <p:cNvCxnSpPr>
              <a:cxnSpLocks/>
            </p:cNvCxnSpPr>
            <p:nvPr/>
          </p:nvCxnSpPr>
          <p:spPr>
            <a:xfrm>
              <a:off x="8273721" y="4543380"/>
              <a:ext cx="216000" cy="0"/>
            </a:xfrm>
            <a:prstGeom prst="straightConnector1">
              <a:avLst/>
            </a:prstGeom>
            <a:ln w="25400">
              <a:solidFill>
                <a:srgbClr val="7C1520"/>
              </a:solidFill>
              <a:tail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5" name="Elipse 148">
              <a:extLst>
                <a:ext uri="{FF2B5EF4-FFF2-40B4-BE49-F238E27FC236}">
                  <a16:creationId xmlns:a16="http://schemas.microsoft.com/office/drawing/2014/main" id="{514E1140-1549-AC95-751C-5EACE2A6CA55}"/>
                </a:ext>
              </a:extLst>
            </p:cNvPr>
            <p:cNvSpPr/>
            <p:nvPr/>
          </p:nvSpPr>
          <p:spPr>
            <a:xfrm>
              <a:off x="8623013" y="4427964"/>
              <a:ext cx="430071" cy="2308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900" b="1" i="0" u="none" strike="noStrike" kern="1200" cap="none" spc="0" normalizeH="0" baseline="0" noProof="0">
                  <a:ln>
                    <a:noFill/>
                  </a:ln>
                  <a:solidFill>
                    <a:srgbClr val="7C1520"/>
                  </a:solidFill>
                  <a:effectLst/>
                  <a:uLnTx/>
                  <a:uFillTx/>
                  <a:latin typeface="AMX" pitchFamily="2" charset="77"/>
                  <a:ea typeface="+mn-ea"/>
                  <a:cs typeface="Arial" panose="020B0604020202020204" pitchFamily="34" charset="0"/>
                </a:rPr>
                <a:t>FIM</a:t>
              </a:r>
            </a:p>
          </p:txBody>
        </p:sp>
        <p:cxnSp>
          <p:nvCxnSpPr>
            <p:cNvPr id="176" name="Conector de seta reta 133">
              <a:extLst>
                <a:ext uri="{FF2B5EF4-FFF2-40B4-BE49-F238E27FC236}">
                  <a16:creationId xmlns:a16="http://schemas.microsoft.com/office/drawing/2014/main" id="{2E302FF0-3AA8-ACD0-F8A3-76BDD020A128}"/>
                </a:ext>
              </a:extLst>
            </p:cNvPr>
            <p:cNvCxnSpPr>
              <a:cxnSpLocks/>
            </p:cNvCxnSpPr>
            <p:nvPr/>
          </p:nvCxnSpPr>
          <p:spPr>
            <a:xfrm>
              <a:off x="7511721" y="5268025"/>
              <a:ext cx="216000" cy="0"/>
            </a:xfrm>
            <a:prstGeom prst="straightConnector1">
              <a:avLst/>
            </a:prstGeom>
            <a:ln w="25400">
              <a:solidFill>
                <a:srgbClr val="7C1520"/>
              </a:solidFill>
              <a:tail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7" name="CaixaDeTexto 102">
              <a:extLst>
                <a:ext uri="{FF2B5EF4-FFF2-40B4-BE49-F238E27FC236}">
                  <a16:creationId xmlns:a16="http://schemas.microsoft.com/office/drawing/2014/main" id="{A78447DA-E4E5-8B2E-6EDD-DFBB6650617E}"/>
                </a:ext>
              </a:extLst>
            </p:cNvPr>
            <p:cNvSpPr txBox="1"/>
            <p:nvPr/>
          </p:nvSpPr>
          <p:spPr>
            <a:xfrm>
              <a:off x="7501637" y="5430801"/>
              <a:ext cx="1047379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900" b="1">
                  <a:solidFill>
                    <a:srgbClr val="380B14"/>
                  </a:solidFill>
                  <a:latin typeface="AMX" pitchFamily="2" charset="77"/>
                  <a:cs typeface="Arial" panose="020B0604020202020204" pitchFamily="34" charset="0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900" b="1" i="0" u="none" strike="noStrike" kern="1200" cap="none" spc="0" normalizeH="0" baseline="0" noProof="0">
                  <a:ln>
                    <a:noFill/>
                  </a:ln>
                  <a:solidFill>
                    <a:srgbClr val="380B14"/>
                  </a:solidFill>
                  <a:effectLst/>
                  <a:uLnTx/>
                  <a:uFillTx/>
                  <a:latin typeface="AMX" pitchFamily="2" charset="77"/>
                  <a:ea typeface="+mn-ea"/>
                  <a:cs typeface="Arial" panose="020B0604020202020204" pitchFamily="34" charset="0"/>
                </a:rPr>
                <a:t>Envia pedido para BKO Regional</a:t>
              </a:r>
            </a:p>
          </p:txBody>
        </p:sp>
        <p:pic>
          <p:nvPicPr>
            <p:cNvPr id="178" name="Graphic 177">
              <a:extLst>
                <a:ext uri="{FF2B5EF4-FFF2-40B4-BE49-F238E27FC236}">
                  <a16:creationId xmlns:a16="http://schemas.microsoft.com/office/drawing/2014/main" id="{5A978BCB-DF80-EDC6-1405-23C86BB8325E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7847312" y="5107825"/>
              <a:ext cx="320400" cy="320400"/>
            </a:xfrm>
            <a:prstGeom prst="rect">
              <a:avLst/>
            </a:prstGeom>
          </p:spPr>
        </p:pic>
        <p:cxnSp>
          <p:nvCxnSpPr>
            <p:cNvPr id="179" name="Conector de seta reta 133">
              <a:extLst>
                <a:ext uri="{FF2B5EF4-FFF2-40B4-BE49-F238E27FC236}">
                  <a16:creationId xmlns:a16="http://schemas.microsoft.com/office/drawing/2014/main" id="{F4FFD88E-0A02-E1D4-58B3-A8CDD3919F17}"/>
                </a:ext>
              </a:extLst>
            </p:cNvPr>
            <p:cNvCxnSpPr>
              <a:cxnSpLocks/>
            </p:cNvCxnSpPr>
            <p:nvPr/>
          </p:nvCxnSpPr>
          <p:spPr>
            <a:xfrm>
              <a:off x="8264757" y="5268025"/>
              <a:ext cx="216000" cy="0"/>
            </a:xfrm>
            <a:prstGeom prst="straightConnector1">
              <a:avLst/>
            </a:prstGeom>
            <a:ln w="25400">
              <a:solidFill>
                <a:srgbClr val="7C1520"/>
              </a:solidFill>
              <a:tail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4" name="CaixaDeTexto 86">
              <a:extLst>
                <a:ext uri="{FF2B5EF4-FFF2-40B4-BE49-F238E27FC236}">
                  <a16:creationId xmlns:a16="http://schemas.microsoft.com/office/drawing/2014/main" id="{C15E87C3-8031-A201-9DCB-E52C109AB45B}"/>
                </a:ext>
              </a:extLst>
            </p:cNvPr>
            <p:cNvSpPr txBox="1"/>
            <p:nvPr/>
          </p:nvSpPr>
          <p:spPr>
            <a:xfrm>
              <a:off x="8427141" y="5430801"/>
              <a:ext cx="115851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900">
                  <a:solidFill>
                    <a:srgbClr val="380B14"/>
                  </a:solidFill>
                  <a:latin typeface="AMX" pitchFamily="2" charset="77"/>
                  <a:cs typeface="Arial" panose="020B0604020202020204" pitchFamily="34" charset="0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900" b="1" i="0" u="none" strike="noStrike" kern="1200" cap="none" spc="0" normalizeH="0" baseline="0" noProof="0">
                  <a:ln>
                    <a:noFill/>
                  </a:ln>
                  <a:solidFill>
                    <a:srgbClr val="380B14"/>
                  </a:solidFill>
                  <a:effectLst/>
                  <a:uLnTx/>
                  <a:uFillTx/>
                  <a:latin typeface="AMX" pitchFamily="2" charset="77"/>
                  <a:ea typeface="+mn-ea"/>
                  <a:cs typeface="Arial" panose="020B0604020202020204" pitchFamily="34" charset="0"/>
                </a:rPr>
                <a:t>BKO da Agência atualiza dados e o  Status pedido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900" b="0" i="0" u="none" strike="noStrike" kern="1200" cap="none" spc="0" normalizeH="0" baseline="0" noProof="0">
                <a:ln>
                  <a:noFill/>
                </a:ln>
                <a:solidFill>
                  <a:srgbClr val="380B14"/>
                </a:solidFill>
                <a:effectLst/>
                <a:uLnTx/>
                <a:uFillTx/>
                <a:latin typeface="AMX" pitchFamily="2" charset="77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185" name="Graphic 184">
              <a:extLst>
                <a:ext uri="{FF2B5EF4-FFF2-40B4-BE49-F238E27FC236}">
                  <a16:creationId xmlns:a16="http://schemas.microsoft.com/office/drawing/2014/main" id="{030E8878-904F-A719-BEE1-C26F06E32967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8827937" y="5089566"/>
              <a:ext cx="356918" cy="356918"/>
            </a:xfrm>
            <a:prstGeom prst="rect">
              <a:avLst/>
            </a:prstGeom>
          </p:spPr>
        </p:pic>
      </p:grpSp>
      <p:cxnSp>
        <p:nvCxnSpPr>
          <p:cNvPr id="37" name="Conector angulado 18">
            <a:extLst>
              <a:ext uri="{FF2B5EF4-FFF2-40B4-BE49-F238E27FC236}">
                <a16:creationId xmlns:a16="http://schemas.microsoft.com/office/drawing/2014/main" id="{839F8340-BF15-5DA2-F0F5-54E950533AD9}"/>
              </a:ext>
            </a:extLst>
          </p:cNvPr>
          <p:cNvCxnSpPr>
            <a:cxnSpLocks/>
            <a:stCxn id="31" idx="2"/>
            <a:endCxn id="42" idx="1"/>
          </p:cNvCxnSpPr>
          <p:nvPr/>
        </p:nvCxnSpPr>
        <p:spPr>
          <a:xfrm rot="5400000">
            <a:off x="6372578" y="1746355"/>
            <a:ext cx="1204554" cy="5365900"/>
          </a:xfrm>
          <a:prstGeom prst="bentConnector4">
            <a:avLst>
              <a:gd name="adj1" fmla="val 10913"/>
              <a:gd name="adj2" fmla="val 104260"/>
            </a:avLst>
          </a:prstGeom>
          <a:ln w="25400">
            <a:solidFill>
              <a:srgbClr val="5B111C"/>
            </a:solidFill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m 2">
            <a:extLst>
              <a:ext uri="{FF2B5EF4-FFF2-40B4-BE49-F238E27FC236}">
                <a16:creationId xmlns:a16="http://schemas.microsoft.com/office/drawing/2014/main" id="{095AF76C-57D4-0395-493F-751B5630C34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556511" y="4588426"/>
            <a:ext cx="448906" cy="448906"/>
          </a:xfrm>
          <a:prstGeom prst="rect">
            <a:avLst/>
          </a:prstGeom>
        </p:spPr>
      </p:pic>
      <p:cxnSp>
        <p:nvCxnSpPr>
          <p:cNvPr id="6" name="Conector de seta reta 133">
            <a:extLst>
              <a:ext uri="{FF2B5EF4-FFF2-40B4-BE49-F238E27FC236}">
                <a16:creationId xmlns:a16="http://schemas.microsoft.com/office/drawing/2014/main" id="{91188E04-38E2-7A93-6A8A-6B011DFD035D}"/>
              </a:ext>
            </a:extLst>
          </p:cNvPr>
          <p:cNvCxnSpPr>
            <a:cxnSpLocks/>
          </p:cNvCxnSpPr>
          <p:nvPr/>
        </p:nvCxnSpPr>
        <p:spPr>
          <a:xfrm>
            <a:off x="8004303" y="5258498"/>
            <a:ext cx="216000" cy="0"/>
          </a:xfrm>
          <a:prstGeom prst="straightConnector1">
            <a:avLst/>
          </a:prstGeom>
          <a:ln w="25400">
            <a:solidFill>
              <a:srgbClr val="7C1520"/>
            </a:solidFill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Gráfico 6">
            <a:extLst>
              <a:ext uri="{FF2B5EF4-FFF2-40B4-BE49-F238E27FC236}">
                <a16:creationId xmlns:a16="http://schemas.microsoft.com/office/drawing/2014/main" id="{9BD328CC-30A5-9037-4445-736ECBCD726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8367115" y="5036644"/>
            <a:ext cx="414396" cy="525964"/>
          </a:xfrm>
          <a:prstGeom prst="rect">
            <a:avLst/>
          </a:prstGeom>
        </p:spPr>
      </p:pic>
      <p:sp>
        <p:nvSpPr>
          <p:cNvPr id="8" name="CaixaDeTexto 86">
            <a:extLst>
              <a:ext uri="{FF2B5EF4-FFF2-40B4-BE49-F238E27FC236}">
                <a16:creationId xmlns:a16="http://schemas.microsoft.com/office/drawing/2014/main" id="{A26B7217-D676-1EA0-8405-DB6174C37408}"/>
              </a:ext>
            </a:extLst>
          </p:cNvPr>
          <p:cNvSpPr txBox="1"/>
          <p:nvPr/>
        </p:nvSpPr>
        <p:spPr>
          <a:xfrm>
            <a:off x="8032399" y="5430800"/>
            <a:ext cx="10129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900">
                <a:solidFill>
                  <a:srgbClr val="380B14"/>
                </a:solidFill>
                <a:latin typeface="AMX" pitchFamily="2" charset="77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1" i="0" u="none" strike="noStrike" kern="1200" cap="none" spc="0" normalizeH="0" baseline="0" noProof="0">
                <a:ln>
                  <a:noFill/>
                </a:ln>
                <a:solidFill>
                  <a:srgbClr val="380B14"/>
                </a:solidFill>
                <a:effectLst/>
                <a:uLnTx/>
                <a:uFillTx/>
                <a:latin typeface="AMX" pitchFamily="2" charset="77"/>
                <a:ea typeface="+mn-ea"/>
                <a:cs typeface="Arial" panose="020B0604020202020204" pitchFamily="34" charset="0"/>
              </a:rPr>
              <a:t>Vendedor entrega do chip para o cliente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900" b="0" i="0" u="none" strike="noStrike" kern="1200" cap="none" spc="0" normalizeH="0" baseline="0" noProof="0">
              <a:ln>
                <a:noFill/>
              </a:ln>
              <a:solidFill>
                <a:srgbClr val="380B14"/>
              </a:solidFill>
              <a:effectLst/>
              <a:uLnTx/>
              <a:uFillTx/>
              <a:latin typeface="AMX" pitchFamily="2" charset="77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9" name="Conector de seta reta 133">
            <a:extLst>
              <a:ext uri="{FF2B5EF4-FFF2-40B4-BE49-F238E27FC236}">
                <a16:creationId xmlns:a16="http://schemas.microsoft.com/office/drawing/2014/main" id="{6D8B2994-A516-2E2C-D47C-0C647AC33D8E}"/>
              </a:ext>
            </a:extLst>
          </p:cNvPr>
          <p:cNvCxnSpPr>
            <a:cxnSpLocks/>
          </p:cNvCxnSpPr>
          <p:nvPr/>
        </p:nvCxnSpPr>
        <p:spPr>
          <a:xfrm>
            <a:off x="8861450" y="5251645"/>
            <a:ext cx="216000" cy="0"/>
          </a:xfrm>
          <a:prstGeom prst="straightConnector1">
            <a:avLst/>
          </a:prstGeom>
          <a:ln w="25400">
            <a:solidFill>
              <a:srgbClr val="7C1520"/>
            </a:solidFill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Elipse 148">
            <a:extLst>
              <a:ext uri="{FF2B5EF4-FFF2-40B4-BE49-F238E27FC236}">
                <a16:creationId xmlns:a16="http://schemas.microsoft.com/office/drawing/2014/main" id="{4485318E-52BF-05B5-E249-9547215F35EB}"/>
              </a:ext>
            </a:extLst>
          </p:cNvPr>
          <p:cNvSpPr/>
          <p:nvPr/>
        </p:nvSpPr>
        <p:spPr>
          <a:xfrm>
            <a:off x="9210742" y="5136229"/>
            <a:ext cx="430071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1" i="0" u="none" strike="noStrike" kern="1200" cap="none" spc="0" normalizeH="0" baseline="0" noProof="0">
                <a:ln>
                  <a:noFill/>
                </a:ln>
                <a:solidFill>
                  <a:srgbClr val="7C1520"/>
                </a:solidFill>
                <a:effectLst/>
                <a:uLnTx/>
                <a:uFillTx/>
                <a:latin typeface="AMX" pitchFamily="2" charset="77"/>
                <a:ea typeface="+mn-ea"/>
                <a:cs typeface="Arial" panose="020B0604020202020204" pitchFamily="34" charset="0"/>
              </a:rPr>
              <a:t>FIM</a:t>
            </a:r>
          </a:p>
        </p:txBody>
      </p:sp>
    </p:spTree>
    <p:extLst>
      <p:ext uri="{BB962C8B-B14F-4D97-AF65-F5344CB8AC3E}">
        <p14:creationId xmlns:p14="http://schemas.microsoft.com/office/powerpoint/2010/main" val="1750875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B9EDBDF-FBC9-F641-2659-B5C78B302278}"/>
              </a:ext>
            </a:extLst>
          </p:cNvPr>
          <p:cNvSpPr txBox="1"/>
          <p:nvPr/>
        </p:nvSpPr>
        <p:spPr>
          <a:xfrm>
            <a:off x="4342648" y="3436475"/>
            <a:ext cx="3506706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3200" b="1" spc="150" noProof="0">
                <a:solidFill>
                  <a:srgbClr val="7C1520"/>
                </a:solidFill>
                <a:latin typeface="AMX" pitchFamily="2" charset="77"/>
              </a:rPr>
              <a:t>Então, </a:t>
            </a:r>
            <a:r>
              <a:rPr lang="pt-BR" sz="3200" b="1" i="1" spc="150" noProof="0">
                <a:solidFill>
                  <a:srgbClr val="7C1520"/>
                </a:solidFill>
                <a:latin typeface="AMX" pitchFamily="2" charset="77"/>
              </a:rPr>
              <a:t>vamos lá</a:t>
            </a:r>
            <a:r>
              <a:rPr lang="pt-BR" sz="3200" b="1" spc="150" noProof="0">
                <a:solidFill>
                  <a:srgbClr val="7C1520"/>
                </a:solidFill>
                <a:latin typeface="AMX" pitchFamily="2" charset="77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364782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B7E0321-4865-8D79-6FC0-2F872F24EA1C}"/>
              </a:ext>
            </a:extLst>
          </p:cNvPr>
          <p:cNvSpPr/>
          <p:nvPr/>
        </p:nvSpPr>
        <p:spPr>
          <a:xfrm>
            <a:off x="2097742" y="1376095"/>
            <a:ext cx="7996517" cy="3954810"/>
          </a:xfrm>
          <a:prstGeom prst="rect">
            <a:avLst/>
          </a:prstGeom>
          <a:solidFill>
            <a:srgbClr val="380B14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F5D13CD-FE29-455A-71F8-84F928660C6E}"/>
              </a:ext>
            </a:extLst>
          </p:cNvPr>
          <p:cNvSpPr txBox="1"/>
          <p:nvPr/>
        </p:nvSpPr>
        <p:spPr>
          <a:xfrm>
            <a:off x="2351714" y="1799228"/>
            <a:ext cx="748857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  <a:t>O link da biometria pode ser acessado tanto pelo celular</a:t>
            </a:r>
            <a:br>
              <a:rPr kumimoji="0" lang="pt-BR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</a:br>
            <a:r>
              <a:rPr kumimoji="0" lang="pt-BR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  <a:t>do cliente quanto pelo celular do vendedor, porém não</a:t>
            </a:r>
            <a:br>
              <a:rPr kumimoji="0" lang="pt-BR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</a:br>
            <a:r>
              <a:rPr kumimoji="0" lang="pt-BR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  <a:t>há um disparo automático do link para o cliente.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MX" pitchFamily="2" charset="77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  <a:t>Se o cliente desejar acessar o link com seu próprio celular,</a:t>
            </a:r>
            <a:br>
              <a:rPr kumimoji="0" lang="pt-BR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</a:br>
            <a:r>
              <a:rPr kumimoji="0" lang="pt-BR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  <a:t>poderá escanear o QR </a:t>
            </a:r>
            <a:r>
              <a:rPr lang="pt-BR" sz="2000">
                <a:solidFill>
                  <a:prstClr val="white"/>
                </a:solidFill>
                <a:latin typeface="AMX" pitchFamily="2" charset="77"/>
              </a:rPr>
              <a:t>C</a:t>
            </a:r>
            <a:r>
              <a:rPr kumimoji="0" lang="pt-BR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  <a:t>ode no celular do vendedor ou o</a:t>
            </a:r>
            <a:br>
              <a:rPr kumimoji="0" lang="pt-BR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</a:br>
            <a:r>
              <a:rPr kumimoji="0" lang="pt-BR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  <a:t>vendedor poderá enviar o link ao cliente via mensagem.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MX" pitchFamily="2" charset="77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  <a:t>Em todos os casos, é importante que o vendedor acompanhe o processo e auxilie o cliente a realizar a biometria corretamente.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2D97214-23C6-087A-4778-25E0D72B4680}"/>
              </a:ext>
            </a:extLst>
          </p:cNvPr>
          <p:cNvGrpSpPr/>
          <p:nvPr/>
        </p:nvGrpSpPr>
        <p:grpSpPr>
          <a:xfrm>
            <a:off x="2080963" y="1350928"/>
            <a:ext cx="8033856" cy="3992070"/>
            <a:chOff x="9565395" y="-2299183"/>
            <a:chExt cx="8033856" cy="3992070"/>
          </a:xfrm>
          <a:solidFill>
            <a:srgbClr val="5B111C"/>
          </a:solidFill>
        </p:grpSpPr>
        <p:sp>
          <p:nvSpPr>
            <p:cNvPr id="6" name="L-shape 5">
              <a:extLst>
                <a:ext uri="{FF2B5EF4-FFF2-40B4-BE49-F238E27FC236}">
                  <a16:creationId xmlns:a16="http://schemas.microsoft.com/office/drawing/2014/main" id="{B307B8ED-A5A2-6158-DFD5-87EE1F8DE7FF}"/>
                </a:ext>
              </a:extLst>
            </p:cNvPr>
            <p:cNvSpPr/>
            <p:nvPr/>
          </p:nvSpPr>
          <p:spPr>
            <a:xfrm>
              <a:off x="9565395" y="1498457"/>
              <a:ext cx="193098" cy="194430"/>
            </a:xfrm>
            <a:prstGeom prst="corner">
              <a:avLst>
                <a:gd name="adj1" fmla="val 27104"/>
                <a:gd name="adj2" fmla="val 2607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L-shape 6">
              <a:extLst>
                <a:ext uri="{FF2B5EF4-FFF2-40B4-BE49-F238E27FC236}">
                  <a16:creationId xmlns:a16="http://schemas.microsoft.com/office/drawing/2014/main" id="{DA6B34BD-12FB-6BEC-54CF-EB2ED3E77ADF}"/>
                </a:ext>
              </a:extLst>
            </p:cNvPr>
            <p:cNvSpPr/>
            <p:nvPr/>
          </p:nvSpPr>
          <p:spPr>
            <a:xfrm flipH="1">
              <a:off x="17406153" y="1498457"/>
              <a:ext cx="193098" cy="194430"/>
            </a:xfrm>
            <a:prstGeom prst="corner">
              <a:avLst>
                <a:gd name="adj1" fmla="val 27104"/>
                <a:gd name="adj2" fmla="val 2607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L-shape 7">
              <a:extLst>
                <a:ext uri="{FF2B5EF4-FFF2-40B4-BE49-F238E27FC236}">
                  <a16:creationId xmlns:a16="http://schemas.microsoft.com/office/drawing/2014/main" id="{1E5942AB-8276-9767-7E18-0DC915C51727}"/>
                </a:ext>
              </a:extLst>
            </p:cNvPr>
            <p:cNvSpPr/>
            <p:nvPr/>
          </p:nvSpPr>
          <p:spPr>
            <a:xfrm flipV="1">
              <a:off x="9565395" y="-2297785"/>
              <a:ext cx="193098" cy="194430"/>
            </a:xfrm>
            <a:prstGeom prst="corner">
              <a:avLst>
                <a:gd name="adj1" fmla="val 27104"/>
                <a:gd name="adj2" fmla="val 2607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L-shape 8">
              <a:extLst>
                <a:ext uri="{FF2B5EF4-FFF2-40B4-BE49-F238E27FC236}">
                  <a16:creationId xmlns:a16="http://schemas.microsoft.com/office/drawing/2014/main" id="{C41AECB7-B6C3-7BB7-34F4-6C62ED42C344}"/>
                </a:ext>
              </a:extLst>
            </p:cNvPr>
            <p:cNvSpPr/>
            <p:nvPr/>
          </p:nvSpPr>
          <p:spPr>
            <a:xfrm flipH="1" flipV="1">
              <a:off x="17406153" y="-2299183"/>
              <a:ext cx="193098" cy="194430"/>
            </a:xfrm>
            <a:prstGeom prst="corner">
              <a:avLst>
                <a:gd name="adj1" fmla="val 27104"/>
                <a:gd name="adj2" fmla="val 2607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65453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11D2C21-3E79-EC8B-B6D3-5D2F78710E28}"/>
              </a:ext>
            </a:extLst>
          </p:cNvPr>
          <p:cNvSpPr txBox="1"/>
          <p:nvPr/>
        </p:nvSpPr>
        <p:spPr>
          <a:xfrm>
            <a:off x="866117" y="939303"/>
            <a:ext cx="10459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>
                <a:ln>
                  <a:noFill/>
                </a:ln>
                <a:solidFill>
                  <a:srgbClr val="380B14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  <a:t>E NA PRÁTICA, COMO SERÁ?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380B14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  <a:t>A Biometria é feita pela </a:t>
            </a:r>
            <a:r>
              <a:rPr kumimoji="0" lang="pt-BR" sz="1800" b="1" i="0" u="none" strike="noStrike" kern="1200" cap="none" spc="0" normalizeH="0" baseline="0" noProof="0">
                <a:ln>
                  <a:noFill/>
                </a:ln>
                <a:solidFill>
                  <a:srgbClr val="380B14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  <a:t>captura da imagem </a:t>
            </a:r>
            <a:r>
              <a: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380B14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  <a:t>do cliente pela câmera frontal do celular (</a:t>
            </a:r>
            <a:r>
              <a:rPr kumimoji="0" lang="pt-BR" sz="1800" b="1" i="0" u="none" strike="noStrike" kern="1200" cap="none" spc="0" normalizeH="0" baseline="0" noProof="0">
                <a:ln>
                  <a:noFill/>
                </a:ln>
                <a:solidFill>
                  <a:srgbClr val="380B14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  <a:t>selfie</a:t>
            </a:r>
            <a:r>
              <a: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380B14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  <a:t>).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7CCA224-85BE-7EA6-D142-9CAAFF4388F7}"/>
              </a:ext>
            </a:extLst>
          </p:cNvPr>
          <p:cNvGrpSpPr/>
          <p:nvPr/>
        </p:nvGrpSpPr>
        <p:grpSpPr>
          <a:xfrm>
            <a:off x="2423349" y="1816565"/>
            <a:ext cx="1993372" cy="3864305"/>
            <a:chOff x="1744910" y="1807601"/>
            <a:chExt cx="1948549" cy="3777412"/>
          </a:xfrm>
        </p:grpSpPr>
        <p:sp>
          <p:nvSpPr>
            <p:cNvPr id="3" name="Rounded Rectangle 2">
              <a:extLst>
                <a:ext uri="{FF2B5EF4-FFF2-40B4-BE49-F238E27FC236}">
                  <a16:creationId xmlns:a16="http://schemas.microsoft.com/office/drawing/2014/main" id="{0102DC5D-CA03-C3B0-FEFE-930EA89D47F4}"/>
                </a:ext>
              </a:extLst>
            </p:cNvPr>
            <p:cNvSpPr/>
            <p:nvPr/>
          </p:nvSpPr>
          <p:spPr>
            <a:xfrm>
              <a:off x="1744910" y="1807601"/>
              <a:ext cx="1948549" cy="3777412"/>
            </a:xfrm>
            <a:prstGeom prst="roundRect">
              <a:avLst>
                <a:gd name="adj" fmla="val 3162"/>
              </a:avLst>
            </a:pr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150EA30-3EE5-9E60-30E4-AF8ECD94D72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45172" y="1892409"/>
              <a:ext cx="1748025" cy="3607797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036FCC9D-75B8-AEF1-99CF-9657D0A68C7B}"/>
              </a:ext>
            </a:extLst>
          </p:cNvPr>
          <p:cNvSpPr txBox="1"/>
          <p:nvPr/>
        </p:nvSpPr>
        <p:spPr>
          <a:xfrm>
            <a:off x="4757379" y="1903324"/>
            <a:ext cx="5011272" cy="21082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380B14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  <a:t>Essa captura acontece de forma automática</a:t>
            </a:r>
            <a:br>
              <a: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380B14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</a:br>
            <a:r>
              <a: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380B14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  <a:t>após a centralização </a:t>
            </a:r>
            <a:r>
              <a:rPr kumimoji="0" lang="pt-BR" sz="1800" b="1" i="0" u="none" strike="noStrike" kern="1200" cap="none" spc="0" normalizeH="0" baseline="0" noProof="0">
                <a:ln>
                  <a:noFill/>
                </a:ln>
                <a:solidFill>
                  <a:srgbClr val="380B14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  <a:t>CORRETA</a:t>
            </a:r>
            <a:r>
              <a: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380B14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  <a:t> da face do cliente.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380B14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  <a:t>Assim que o motor biométrico confirma</a:t>
            </a:r>
            <a:br>
              <a: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380B14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</a:br>
            <a:r>
              <a: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380B14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  <a:t>a presença de uma face, o sistema verifica </a:t>
            </a:r>
            <a:br>
              <a: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380B14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</a:br>
            <a:r>
              <a: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380B14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  <a:t>a </a:t>
            </a:r>
            <a:r>
              <a:rPr kumimoji="0" lang="pt-BR" sz="1800" b="1" i="0" u="none" strike="noStrike" kern="1200" cap="none" spc="0" normalizeH="0" baseline="0" noProof="0">
                <a:ln>
                  <a:noFill/>
                </a:ln>
                <a:solidFill>
                  <a:srgbClr val="380B14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  <a:t>“prova de vida</a:t>
            </a:r>
            <a:r>
              <a: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380B14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  <a:t>” de forma automática, solicitando que o cliente aproxime ou</a:t>
            </a:r>
            <a:br>
              <a: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380B14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</a:br>
            <a:r>
              <a: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380B14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  <a:t>afaste o celular do seu rosto.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F577129-CB2F-85CE-7196-28DC441295D9}"/>
              </a:ext>
            </a:extLst>
          </p:cNvPr>
          <p:cNvGrpSpPr/>
          <p:nvPr/>
        </p:nvGrpSpPr>
        <p:grpSpPr>
          <a:xfrm>
            <a:off x="4623155" y="4072387"/>
            <a:ext cx="4610739" cy="1433070"/>
            <a:chOff x="9793498" y="2062988"/>
            <a:chExt cx="4610739" cy="143307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15B6983-3324-A58B-CA55-04160809E5A6}"/>
                </a:ext>
              </a:extLst>
            </p:cNvPr>
            <p:cNvSpPr/>
            <p:nvPr/>
          </p:nvSpPr>
          <p:spPr>
            <a:xfrm>
              <a:off x="10013133" y="2062988"/>
              <a:ext cx="4391104" cy="1433070"/>
            </a:xfrm>
            <a:prstGeom prst="rect">
              <a:avLst/>
            </a:prstGeom>
            <a:solidFill>
              <a:srgbClr val="5B111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69875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800" b="1" i="0" u="none" strike="noStrike" kern="1200" cap="none" spc="10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MX" pitchFamily="2" charset="77"/>
                  <a:ea typeface="+mn-ea"/>
                  <a:cs typeface="+mn-cs"/>
                </a:rPr>
                <a:t>ATENÇÃO:</a:t>
              </a:r>
            </a:p>
            <a:p>
              <a:pPr marL="269875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X" pitchFamily="2" charset="77"/>
                  <a:ea typeface="+mn-ea"/>
                  <a:cs typeface="+mn-cs"/>
                </a:rPr>
                <a:t>É importante que você explique esse processo para o cliente para que ele fique seguro e confortável em realizar a biometria!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D7A80787-1F85-74D8-70D8-5DC4F99243C4}"/>
                </a:ext>
              </a:extLst>
            </p:cNvPr>
            <p:cNvSpPr/>
            <p:nvPr/>
          </p:nvSpPr>
          <p:spPr>
            <a:xfrm>
              <a:off x="9793498" y="2559888"/>
              <a:ext cx="439271" cy="439271"/>
            </a:xfrm>
            <a:prstGeom prst="ellipse">
              <a:avLst/>
            </a:prstGeom>
            <a:gradFill>
              <a:gsLst>
                <a:gs pos="0">
                  <a:srgbClr val="FFFFFF"/>
                </a:gs>
                <a:gs pos="100000">
                  <a:srgbClr val="BEBEBE"/>
                </a:gs>
              </a:gsLst>
              <a:lin ang="5400000" scaled="1"/>
            </a:gradFill>
            <a:ln w="38100">
              <a:gradFill>
                <a:gsLst>
                  <a:gs pos="0">
                    <a:srgbClr val="5B111C">
                      <a:alpha val="0"/>
                    </a:srgbClr>
                  </a:gs>
                  <a:gs pos="100000">
                    <a:srgbClr val="5B111C"/>
                  </a:gs>
                </a:gsLst>
                <a:lin ang="0" scaled="0"/>
              </a:gra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800" b="1" i="0" u="none" strike="noStrike" kern="1200" cap="none" spc="0" normalizeH="0" baseline="0" noProof="0">
                  <a:ln>
                    <a:noFill/>
                  </a:ln>
                  <a:solidFill>
                    <a:srgbClr val="7C1520"/>
                  </a:solidFill>
                  <a:effectLst/>
                  <a:uLnTx/>
                  <a:uFillTx/>
                  <a:latin typeface="AMX" pitchFamily="2" charset="77"/>
                  <a:ea typeface="+mn-ea"/>
                  <a:cs typeface="+mn-cs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41246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11D2C21-3E79-EC8B-B6D3-5D2F78710E28}"/>
              </a:ext>
            </a:extLst>
          </p:cNvPr>
          <p:cNvSpPr txBox="1"/>
          <p:nvPr/>
        </p:nvSpPr>
        <p:spPr>
          <a:xfrm>
            <a:off x="2294967" y="967903"/>
            <a:ext cx="76020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>
                <a:ln>
                  <a:noFill/>
                </a:ln>
                <a:solidFill>
                  <a:srgbClr val="380B14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  <a:t>Por se tratar de selfie, o </a:t>
            </a:r>
            <a:r>
              <a:rPr kumimoji="0" lang="pt-BR" sz="2000" b="1" i="0" u="none" strike="noStrike" kern="1200" cap="none" spc="0" normalizeH="0" baseline="0" noProof="0">
                <a:ln>
                  <a:noFill/>
                </a:ln>
                <a:solidFill>
                  <a:srgbClr val="380B14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  <a:t>próprio</a:t>
            </a:r>
            <a:r>
              <a:rPr kumimoji="0" lang="pt-BR" sz="2000" b="0" i="0" u="none" strike="noStrike" kern="1200" cap="none" spc="0" normalizeH="0" baseline="0" noProof="0">
                <a:ln>
                  <a:noFill/>
                </a:ln>
                <a:solidFill>
                  <a:srgbClr val="380B14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  <a:t> cliente realiza essa etapa. Sua orientação será fundamental no processo da biometria.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1850458-E7DD-E867-347D-032E969C1B89}"/>
              </a:ext>
            </a:extLst>
          </p:cNvPr>
          <p:cNvSpPr/>
          <p:nvPr/>
        </p:nvSpPr>
        <p:spPr>
          <a:xfrm>
            <a:off x="2792008" y="2048692"/>
            <a:ext cx="6472518" cy="2421708"/>
          </a:xfrm>
          <a:prstGeom prst="rect">
            <a:avLst/>
          </a:prstGeom>
          <a:solidFill>
            <a:srgbClr val="7C152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41338" marR="0" lvl="0" indent="-177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  <a:t>Oriente o cliente a “não sorrir”, a não fechar os olhos e deixar o rosto sempre enquadrado durante a captura;</a:t>
            </a:r>
          </a:p>
          <a:p>
            <a:pPr marL="541338" marR="0" lvl="0" indent="-177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t-BR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MX" pitchFamily="2" charset="77"/>
              <a:ea typeface="+mn-ea"/>
              <a:cs typeface="+mn-cs"/>
            </a:endParaRPr>
          </a:p>
          <a:p>
            <a:pPr marL="541338" marR="0" lvl="0" indent="-177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  <a:t>O cliente deve “piscar” para ativar a captura da foto;</a:t>
            </a:r>
          </a:p>
          <a:p>
            <a:pPr marL="541338" marR="0" lvl="0" indent="-177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t-BR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MX" pitchFamily="2" charset="77"/>
              <a:ea typeface="+mn-ea"/>
              <a:cs typeface="+mn-cs"/>
            </a:endParaRPr>
          </a:p>
          <a:p>
            <a:pPr marL="541338" marR="0" lvl="0" indent="-177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  <a:t>A iluminação deve ser boa;</a:t>
            </a:r>
          </a:p>
          <a:p>
            <a:pPr marL="541338" marR="0" lvl="0" indent="-177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t-BR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MX" pitchFamily="2" charset="77"/>
              <a:ea typeface="+mn-ea"/>
              <a:cs typeface="+mn-cs"/>
            </a:endParaRPr>
          </a:p>
          <a:p>
            <a:pPr marL="541338" marR="0" lvl="0" indent="-177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  <a:t>O cliente não pode usar óculos e/ou bonés/chapéus </a:t>
            </a:r>
          </a:p>
          <a:p>
            <a:pPr marL="541338" marR="0" lvl="0" indent="-177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t-BR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MX" pitchFamily="2" charset="77"/>
              <a:ea typeface="+mn-ea"/>
              <a:cs typeface="+mn-cs"/>
            </a:endParaRPr>
          </a:p>
          <a:p>
            <a:pPr marL="541338" marR="0" lvl="0" indent="-177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  <a:t>Não pode ter pessoas atrás da foto ou cartazes (banners).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0452C01-DDF9-B555-588B-B701D0B15D61}"/>
              </a:ext>
            </a:extLst>
          </p:cNvPr>
          <p:cNvGrpSpPr/>
          <p:nvPr/>
        </p:nvGrpSpPr>
        <p:grpSpPr>
          <a:xfrm>
            <a:off x="2774078" y="2021768"/>
            <a:ext cx="6508378" cy="2475555"/>
            <a:chOff x="5819623" y="-1778552"/>
            <a:chExt cx="6508378" cy="2475555"/>
          </a:xfrm>
          <a:solidFill>
            <a:srgbClr val="380B14"/>
          </a:solidFill>
        </p:grpSpPr>
        <p:sp>
          <p:nvSpPr>
            <p:cNvPr id="12" name="L-shape 11">
              <a:extLst>
                <a:ext uri="{FF2B5EF4-FFF2-40B4-BE49-F238E27FC236}">
                  <a16:creationId xmlns:a16="http://schemas.microsoft.com/office/drawing/2014/main" id="{90E59BEC-EE93-4C5B-9042-5566E37074DC}"/>
                </a:ext>
              </a:extLst>
            </p:cNvPr>
            <p:cNvSpPr/>
            <p:nvPr/>
          </p:nvSpPr>
          <p:spPr>
            <a:xfrm>
              <a:off x="5819623" y="502573"/>
              <a:ext cx="193098" cy="194430"/>
            </a:xfrm>
            <a:prstGeom prst="corner">
              <a:avLst>
                <a:gd name="adj1" fmla="val 27104"/>
                <a:gd name="adj2" fmla="val 2607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L-shape 12">
              <a:extLst>
                <a:ext uri="{FF2B5EF4-FFF2-40B4-BE49-F238E27FC236}">
                  <a16:creationId xmlns:a16="http://schemas.microsoft.com/office/drawing/2014/main" id="{B18C632C-2036-FC24-F557-2FDBD92B9C8A}"/>
                </a:ext>
              </a:extLst>
            </p:cNvPr>
            <p:cNvSpPr/>
            <p:nvPr/>
          </p:nvSpPr>
          <p:spPr>
            <a:xfrm flipH="1">
              <a:off x="12134903" y="502573"/>
              <a:ext cx="193098" cy="194430"/>
            </a:xfrm>
            <a:prstGeom prst="corner">
              <a:avLst>
                <a:gd name="adj1" fmla="val 27104"/>
                <a:gd name="adj2" fmla="val 2607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L-shape 13">
              <a:extLst>
                <a:ext uri="{FF2B5EF4-FFF2-40B4-BE49-F238E27FC236}">
                  <a16:creationId xmlns:a16="http://schemas.microsoft.com/office/drawing/2014/main" id="{3D7DE059-1A5F-939B-9459-BEF77BEE547C}"/>
                </a:ext>
              </a:extLst>
            </p:cNvPr>
            <p:cNvSpPr/>
            <p:nvPr/>
          </p:nvSpPr>
          <p:spPr>
            <a:xfrm flipV="1">
              <a:off x="5819623" y="-1778552"/>
              <a:ext cx="193098" cy="194430"/>
            </a:xfrm>
            <a:prstGeom prst="corner">
              <a:avLst>
                <a:gd name="adj1" fmla="val 27104"/>
                <a:gd name="adj2" fmla="val 2607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L-shape 14">
              <a:extLst>
                <a:ext uri="{FF2B5EF4-FFF2-40B4-BE49-F238E27FC236}">
                  <a16:creationId xmlns:a16="http://schemas.microsoft.com/office/drawing/2014/main" id="{9747EA07-F2D4-FAF9-5FBF-6D979F3FF554}"/>
                </a:ext>
              </a:extLst>
            </p:cNvPr>
            <p:cNvSpPr/>
            <p:nvPr/>
          </p:nvSpPr>
          <p:spPr>
            <a:xfrm flipH="1" flipV="1">
              <a:off x="12134903" y="-1778552"/>
              <a:ext cx="193098" cy="194430"/>
            </a:xfrm>
            <a:prstGeom prst="corner">
              <a:avLst>
                <a:gd name="adj1" fmla="val 27104"/>
                <a:gd name="adj2" fmla="val 2607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55849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11D2C21-3E79-EC8B-B6D3-5D2F78710E28}"/>
              </a:ext>
            </a:extLst>
          </p:cNvPr>
          <p:cNvSpPr txBox="1"/>
          <p:nvPr/>
        </p:nvSpPr>
        <p:spPr>
          <a:xfrm>
            <a:off x="1669038" y="1620621"/>
            <a:ext cx="48572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>
                <a:ln>
                  <a:noFill/>
                </a:ln>
                <a:solidFill>
                  <a:srgbClr val="380B14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  <a:t>DICAS PARA EVITAR REPROVAÇÕES</a:t>
            </a: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rgbClr val="380B14"/>
              </a:solidFill>
              <a:effectLst/>
              <a:uLnTx/>
              <a:uFillTx/>
              <a:latin typeface="AMX" pitchFamily="2" charset="77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8996C85-E34A-C961-019D-59F6FB5EC838}"/>
              </a:ext>
            </a:extLst>
          </p:cNvPr>
          <p:cNvGrpSpPr/>
          <p:nvPr/>
        </p:nvGrpSpPr>
        <p:grpSpPr>
          <a:xfrm>
            <a:off x="1449403" y="2088564"/>
            <a:ext cx="5076903" cy="2922706"/>
            <a:chOff x="9793498" y="1501199"/>
            <a:chExt cx="5076903" cy="292270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F9F30BD-AEDF-775B-67FA-A2F644A865E8}"/>
                </a:ext>
              </a:extLst>
            </p:cNvPr>
            <p:cNvSpPr/>
            <p:nvPr/>
          </p:nvSpPr>
          <p:spPr>
            <a:xfrm>
              <a:off x="10013133" y="1501199"/>
              <a:ext cx="4857268" cy="2922706"/>
            </a:xfrm>
            <a:prstGeom prst="rect">
              <a:avLst/>
            </a:prstGeom>
            <a:solidFill>
              <a:srgbClr val="5B111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69875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800" b="1" i="0" u="none" strike="noStrike" kern="1200" cap="none" spc="10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MX" pitchFamily="2" charset="77"/>
                  <a:ea typeface="+mn-ea"/>
                  <a:cs typeface="+mn-cs"/>
                </a:rPr>
                <a:t>ATENÇÃO:</a:t>
              </a:r>
            </a:p>
            <a:p>
              <a:pPr marL="452438" marR="0" lvl="0" indent="-17780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pt-BR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X" pitchFamily="2" charset="77"/>
                  <a:ea typeface="+mn-ea"/>
                  <a:cs typeface="+mn-cs"/>
                </a:rPr>
                <a:t>Fotos capturadas com a câmera distante</a:t>
              </a:r>
              <a:br>
                <a:rPr kumimoji="0" lang="pt-BR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X" pitchFamily="2" charset="77"/>
                  <a:ea typeface="+mn-ea"/>
                  <a:cs typeface="+mn-cs"/>
                </a:rPr>
              </a:br>
              <a:r>
                <a:rPr kumimoji="0" lang="pt-BR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X" pitchFamily="2" charset="77"/>
                  <a:ea typeface="+mn-ea"/>
                  <a:cs typeface="+mn-cs"/>
                </a:rPr>
                <a:t>do rosto tendem a incluir partes do corpo,</a:t>
              </a:r>
              <a:br>
                <a:rPr kumimoji="0" lang="pt-BR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X" pitchFamily="2" charset="77"/>
                  <a:ea typeface="+mn-ea"/>
                  <a:cs typeface="+mn-cs"/>
                </a:rPr>
              </a:br>
              <a:r>
                <a:rPr kumimoji="0" lang="pt-BR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X" pitchFamily="2" charset="77"/>
                  <a:ea typeface="+mn-ea"/>
                  <a:cs typeface="+mn-cs"/>
                </a:rPr>
                <a:t>o que é </a:t>
              </a:r>
              <a:r>
                <a:rPr kumimoji="0" lang="pt-BR" sz="1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X" pitchFamily="2" charset="77"/>
                  <a:ea typeface="+mn-ea"/>
                  <a:cs typeface="+mn-cs"/>
                </a:rPr>
                <a:t>PROIBIDO</a:t>
              </a:r>
              <a:r>
                <a:rPr kumimoji="0" lang="pt-BR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X" pitchFamily="2" charset="77"/>
                  <a:ea typeface="+mn-ea"/>
                  <a:cs typeface="+mn-cs"/>
                </a:rPr>
                <a:t>. Isso prejudica o processo</a:t>
              </a:r>
              <a:br>
                <a:rPr kumimoji="0" lang="pt-BR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X" pitchFamily="2" charset="77"/>
                  <a:ea typeface="+mn-ea"/>
                  <a:cs typeface="+mn-cs"/>
                </a:rPr>
              </a:br>
              <a:r>
                <a:rPr kumimoji="0" lang="pt-BR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X" pitchFamily="2" charset="77"/>
                  <a:ea typeface="+mn-ea"/>
                  <a:cs typeface="+mn-cs"/>
                </a:rPr>
                <a:t>de biometria facial e demanda tempo</a:t>
              </a:r>
              <a:br>
                <a:rPr kumimoji="0" lang="pt-BR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X" pitchFamily="2" charset="77"/>
                  <a:ea typeface="+mn-ea"/>
                  <a:cs typeface="+mn-cs"/>
                </a:rPr>
              </a:br>
              <a:r>
                <a:rPr kumimoji="0" lang="pt-BR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X" pitchFamily="2" charset="77"/>
                  <a:ea typeface="+mn-ea"/>
                  <a:cs typeface="+mn-cs"/>
                </a:rPr>
                <a:t>maior no processamento da informação.</a:t>
              </a:r>
            </a:p>
            <a:p>
              <a:pPr marL="452438" marR="0" lvl="0" indent="-17780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pt-BR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X" pitchFamily="2" charset="77"/>
                  <a:ea typeface="+mn-ea"/>
                  <a:cs typeface="+mn-cs"/>
                </a:rPr>
                <a:t>Quando a foto é capturada com iluminação inadequada, aparecem sombras no rosto,</a:t>
              </a:r>
              <a:br>
                <a:rPr kumimoji="0" lang="pt-BR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X" pitchFamily="2" charset="77"/>
                  <a:ea typeface="+mn-ea"/>
                  <a:cs typeface="+mn-cs"/>
                </a:rPr>
              </a:br>
              <a:r>
                <a:rPr kumimoji="0" lang="pt-BR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X" pitchFamily="2" charset="77"/>
                  <a:ea typeface="+mn-ea"/>
                  <a:cs typeface="+mn-cs"/>
                </a:rPr>
                <a:t>que impossibilitam o reconhecimento da face.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546C581D-715F-9FCB-F670-F7CD9F3A7A59}"/>
                </a:ext>
              </a:extLst>
            </p:cNvPr>
            <p:cNvSpPr/>
            <p:nvPr/>
          </p:nvSpPr>
          <p:spPr>
            <a:xfrm>
              <a:off x="9793498" y="2742917"/>
              <a:ext cx="439271" cy="439271"/>
            </a:xfrm>
            <a:prstGeom prst="ellipse">
              <a:avLst/>
            </a:prstGeom>
            <a:gradFill>
              <a:gsLst>
                <a:gs pos="0">
                  <a:srgbClr val="FFFFFF"/>
                </a:gs>
                <a:gs pos="100000">
                  <a:srgbClr val="BEBEBE"/>
                </a:gs>
              </a:gsLst>
              <a:lin ang="5400000" scaled="1"/>
            </a:gradFill>
            <a:ln w="38100">
              <a:gradFill>
                <a:gsLst>
                  <a:gs pos="0">
                    <a:srgbClr val="5B111C">
                      <a:alpha val="0"/>
                    </a:srgbClr>
                  </a:gs>
                  <a:gs pos="100000">
                    <a:srgbClr val="5B111C"/>
                  </a:gs>
                </a:gsLst>
                <a:lin ang="0" scaled="0"/>
              </a:gra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800" b="1" i="0" u="none" strike="noStrike" kern="1200" cap="none" spc="0" normalizeH="0" baseline="0" noProof="0">
                  <a:ln>
                    <a:noFill/>
                  </a:ln>
                  <a:solidFill>
                    <a:srgbClr val="7C1520"/>
                  </a:solidFill>
                  <a:effectLst/>
                  <a:uLnTx/>
                  <a:uFillTx/>
                  <a:latin typeface="AMX" pitchFamily="2" charset="77"/>
                  <a:ea typeface="+mn-ea"/>
                  <a:cs typeface="+mn-cs"/>
                </a:rPr>
                <a:t>!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9929C87-39D8-6508-78D0-490C02FBE1EC}"/>
              </a:ext>
            </a:extLst>
          </p:cNvPr>
          <p:cNvGrpSpPr/>
          <p:nvPr/>
        </p:nvGrpSpPr>
        <p:grpSpPr>
          <a:xfrm>
            <a:off x="6990994" y="1847680"/>
            <a:ext cx="2735712" cy="3305222"/>
            <a:chOff x="6419304" y="1617355"/>
            <a:chExt cx="2294072" cy="2771643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A0B231F-8EC3-5DD1-AE50-EB143D260220}"/>
                </a:ext>
              </a:extLst>
            </p:cNvPr>
            <p:cNvSpPr/>
            <p:nvPr/>
          </p:nvSpPr>
          <p:spPr>
            <a:xfrm>
              <a:off x="6419304" y="1617355"/>
              <a:ext cx="2294072" cy="2771643"/>
            </a:xfrm>
            <a:prstGeom prst="rect">
              <a:avLst/>
            </a:prstGeom>
            <a:solidFill>
              <a:srgbClr val="D2D2D2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3" name="Imagem 3">
              <a:extLst>
                <a:ext uri="{FF2B5EF4-FFF2-40B4-BE49-F238E27FC236}">
                  <a16:creationId xmlns:a16="http://schemas.microsoft.com/office/drawing/2014/main" id="{E2C02231-781A-21BC-66F0-2BFB701F06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3981" b="18592"/>
            <a:stretch/>
          </p:blipFill>
          <p:spPr>
            <a:xfrm>
              <a:off x="6653947" y="1794491"/>
              <a:ext cx="1824784" cy="2417370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0F1EEE58-199D-B1CE-D33D-96A4ACCA0845}"/>
              </a:ext>
            </a:extLst>
          </p:cNvPr>
          <p:cNvSpPr txBox="1"/>
          <p:nvPr/>
        </p:nvSpPr>
        <p:spPr>
          <a:xfrm>
            <a:off x="7391463" y="1399301"/>
            <a:ext cx="1934774" cy="369332"/>
          </a:xfrm>
          <a:prstGeom prst="rect">
            <a:avLst/>
          </a:prstGeom>
          <a:solidFill>
            <a:srgbClr val="7C152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10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  <a:t>FOTO CORRETA</a:t>
            </a:r>
            <a:endParaRPr kumimoji="0" lang="pt-BR" sz="1800" b="0" i="0" u="none" strike="noStrike" kern="1200" cap="none" spc="10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MX" pitchFamily="2" charset="77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A3EC7B1-6E99-AACD-39BB-56BF46C2D433}"/>
              </a:ext>
            </a:extLst>
          </p:cNvPr>
          <p:cNvSpPr txBox="1"/>
          <p:nvPr/>
        </p:nvSpPr>
        <p:spPr>
          <a:xfrm>
            <a:off x="9861174" y="2949752"/>
            <a:ext cx="14553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1" i="1" u="none" strike="noStrike" kern="1200" cap="none" spc="0" normalizeH="0" baseline="0" noProof="0">
                <a:ln>
                  <a:noFill/>
                </a:ln>
                <a:solidFill>
                  <a:srgbClr val="380B14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  <a:t>Nota: </a:t>
            </a:r>
            <a:r>
              <a:rPr kumimoji="0" lang="pt-BR" sz="1200" b="0" i="0" u="none" strike="noStrike" kern="1200" cap="none" spc="0" normalizeH="0" baseline="0" noProof="0">
                <a:ln>
                  <a:noFill/>
                </a:ln>
                <a:solidFill>
                  <a:srgbClr val="380B14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  <a:t>as imagens contidas neste material foram desfocadas</a:t>
            </a:r>
            <a:br>
              <a:rPr kumimoji="0" lang="pt-BR" sz="1200" b="0" i="0" u="none" strike="noStrike" kern="1200" cap="none" spc="0" normalizeH="0" baseline="0" noProof="0">
                <a:ln>
                  <a:noFill/>
                </a:ln>
                <a:solidFill>
                  <a:srgbClr val="380B14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</a:br>
            <a:r>
              <a:rPr kumimoji="0" lang="pt-BR" sz="1200" b="0" i="0" u="none" strike="noStrike" kern="1200" cap="none" spc="0" normalizeH="0" baseline="0" noProof="0">
                <a:ln>
                  <a:noFill/>
                </a:ln>
                <a:solidFill>
                  <a:srgbClr val="380B14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  <a:t>para preservar a imagem do cliente.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4375C1F-1C1C-6953-2C35-69207CE9598B}"/>
              </a:ext>
            </a:extLst>
          </p:cNvPr>
          <p:cNvGrpSpPr/>
          <p:nvPr/>
        </p:nvGrpSpPr>
        <p:grpSpPr>
          <a:xfrm>
            <a:off x="6982029" y="1819088"/>
            <a:ext cx="2762606" cy="3362406"/>
            <a:chOff x="9565395" y="-2317076"/>
            <a:chExt cx="2762606" cy="3362406"/>
          </a:xfrm>
          <a:solidFill>
            <a:schemeClr val="bg1"/>
          </a:solidFill>
        </p:grpSpPr>
        <p:sp>
          <p:nvSpPr>
            <p:cNvPr id="19" name="L-shape 18">
              <a:extLst>
                <a:ext uri="{FF2B5EF4-FFF2-40B4-BE49-F238E27FC236}">
                  <a16:creationId xmlns:a16="http://schemas.microsoft.com/office/drawing/2014/main" id="{561D8956-E983-FF22-C739-D2645EEDA24E}"/>
                </a:ext>
              </a:extLst>
            </p:cNvPr>
            <p:cNvSpPr/>
            <p:nvPr/>
          </p:nvSpPr>
          <p:spPr>
            <a:xfrm>
              <a:off x="9565395" y="850900"/>
              <a:ext cx="193098" cy="194430"/>
            </a:xfrm>
            <a:prstGeom prst="corner">
              <a:avLst>
                <a:gd name="adj1" fmla="val 27104"/>
                <a:gd name="adj2" fmla="val 2607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L-shape 19">
              <a:extLst>
                <a:ext uri="{FF2B5EF4-FFF2-40B4-BE49-F238E27FC236}">
                  <a16:creationId xmlns:a16="http://schemas.microsoft.com/office/drawing/2014/main" id="{E26BDF71-8B83-9802-47B7-71F1D108379F}"/>
                </a:ext>
              </a:extLst>
            </p:cNvPr>
            <p:cNvSpPr/>
            <p:nvPr/>
          </p:nvSpPr>
          <p:spPr>
            <a:xfrm flipH="1">
              <a:off x="12134903" y="850900"/>
              <a:ext cx="193098" cy="194430"/>
            </a:xfrm>
            <a:prstGeom prst="corner">
              <a:avLst>
                <a:gd name="adj1" fmla="val 27104"/>
                <a:gd name="adj2" fmla="val 2607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L-shape 20">
              <a:extLst>
                <a:ext uri="{FF2B5EF4-FFF2-40B4-BE49-F238E27FC236}">
                  <a16:creationId xmlns:a16="http://schemas.microsoft.com/office/drawing/2014/main" id="{6E307C56-62D3-9711-9D18-4A184EB8C51F}"/>
                </a:ext>
              </a:extLst>
            </p:cNvPr>
            <p:cNvSpPr/>
            <p:nvPr/>
          </p:nvSpPr>
          <p:spPr>
            <a:xfrm flipV="1">
              <a:off x="9565395" y="-2303982"/>
              <a:ext cx="193098" cy="194430"/>
            </a:xfrm>
            <a:prstGeom prst="corner">
              <a:avLst>
                <a:gd name="adj1" fmla="val 27104"/>
                <a:gd name="adj2" fmla="val 2607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L-shape 21">
              <a:extLst>
                <a:ext uri="{FF2B5EF4-FFF2-40B4-BE49-F238E27FC236}">
                  <a16:creationId xmlns:a16="http://schemas.microsoft.com/office/drawing/2014/main" id="{3212CD22-A3C4-61F7-82D0-D86A8EAF8FD7}"/>
                </a:ext>
              </a:extLst>
            </p:cNvPr>
            <p:cNvSpPr/>
            <p:nvPr/>
          </p:nvSpPr>
          <p:spPr>
            <a:xfrm flipH="1" flipV="1">
              <a:off x="12134903" y="-2317076"/>
              <a:ext cx="193098" cy="194430"/>
            </a:xfrm>
            <a:prstGeom prst="corner">
              <a:avLst>
                <a:gd name="adj1" fmla="val 27104"/>
                <a:gd name="adj2" fmla="val 2607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65830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902F120-A620-C432-2BB7-144631C8ED1D}"/>
              </a:ext>
            </a:extLst>
          </p:cNvPr>
          <p:cNvSpPr txBox="1"/>
          <p:nvPr/>
        </p:nvSpPr>
        <p:spPr>
          <a:xfrm>
            <a:off x="1721224" y="1407022"/>
            <a:ext cx="874955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  <a:t>A biometria tem validade de 24 horas corridas.</a:t>
            </a:r>
            <a:br>
              <a:rPr kumimoji="0" lang="pt-BR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</a:br>
            <a:r>
              <a:rPr kumimoji="0" lang="pt-BR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  <a:t>Fique atento na coleta até a finalização da venda, para gerar o contrato.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MX" pitchFamily="2" charset="77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  <a:t>Se passar deste prazo, no momento do cadastro no </a:t>
            </a:r>
            <a:r>
              <a:rPr kumimoji="0" lang="pt-BR" sz="24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  <a:t>NetSales</a:t>
            </a: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  <a:t>, </a:t>
            </a:r>
            <a:b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</a:b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  <a:t>na checagem de crédito, o sistema irá informar a mensagem: </a:t>
            </a:r>
            <a:r>
              <a:rPr kumimoji="0" lang="pt-BR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  <a:t>REPROVADO - REALIZAR PROCEDIMENTO DE CAPTURA</a:t>
            </a: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  <a:t>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MX" pitchFamily="2" charset="77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  <a:t>Para isso, envie o link ao cliente para que o mesmo</a:t>
            </a:r>
            <a:b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</a:b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  <a:t>possa efetuar novamente a biometria: </a:t>
            </a:r>
            <a:b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</a:br>
            <a:r>
              <a:rPr kumimoji="0" lang="pt-BR" sz="2400" b="1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  <a:t>https://claro-link.brsafe.com.br/ </a:t>
            </a:r>
          </a:p>
        </p:txBody>
      </p:sp>
    </p:spTree>
    <p:extLst>
      <p:ext uri="{BB962C8B-B14F-4D97-AF65-F5344CB8AC3E}">
        <p14:creationId xmlns:p14="http://schemas.microsoft.com/office/powerpoint/2010/main" val="3626733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ECA65A2-A62B-F722-79C8-785AB51E296E}"/>
              </a:ext>
            </a:extLst>
          </p:cNvPr>
          <p:cNvSpPr/>
          <p:nvPr/>
        </p:nvSpPr>
        <p:spPr>
          <a:xfrm>
            <a:off x="2097742" y="1676401"/>
            <a:ext cx="7996517" cy="3954810"/>
          </a:xfrm>
          <a:prstGeom prst="rect">
            <a:avLst/>
          </a:prstGeom>
          <a:solidFill>
            <a:srgbClr val="380B14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902F120-A620-C432-2BB7-144631C8ED1D}"/>
              </a:ext>
            </a:extLst>
          </p:cNvPr>
          <p:cNvSpPr txBox="1"/>
          <p:nvPr/>
        </p:nvSpPr>
        <p:spPr>
          <a:xfrm>
            <a:off x="1721224" y="1134576"/>
            <a:ext cx="8749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  <a:t>DICAS PARA EVITAR REPROVAÇÕES</a:t>
            </a: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MX" pitchFamily="2" charset="77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52C825-0937-9634-733B-84A99165C397}"/>
              </a:ext>
            </a:extLst>
          </p:cNvPr>
          <p:cNvSpPr txBox="1"/>
          <p:nvPr/>
        </p:nvSpPr>
        <p:spPr>
          <a:xfrm>
            <a:off x="2286000" y="1914868"/>
            <a:ext cx="76200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  <a:t>Ao acessar o link, o cliente terá 3 tentativas para cadastrar</a:t>
            </a:r>
            <a:br>
              <a:rPr kumimoji="0" lang="pt-BR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</a:br>
            <a:r>
              <a:rPr kumimoji="0" lang="pt-BR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  <a:t>os 5 primeiros dígitos do CPF. Caso ele atinja o limite de tentativas, o link é expirado e será necessário gerar novo link.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t-BR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MX" pitchFamily="2" charset="77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  <a:t>Sempre que houver mais de 3 tentativas, ou link estiver</a:t>
            </a:r>
            <a:br>
              <a:rPr kumimoji="0" lang="pt-BR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</a:br>
            <a:r>
              <a:rPr kumimoji="0" lang="pt-BR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  <a:t>expirado ou se o link já tiver sido utilizado, o sistema</a:t>
            </a:r>
            <a:br>
              <a:rPr kumimoji="0" lang="pt-BR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</a:br>
            <a:r>
              <a:rPr kumimoji="0" lang="pt-BR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  <a:t>apresentará a seguinte mensagem: </a:t>
            </a:r>
            <a:r>
              <a:rPr kumimoji="0" lang="pt-BR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  <a:t>PERMISSÃO NEGADA</a:t>
            </a:r>
            <a:br>
              <a:rPr kumimoji="0" lang="pt-BR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</a:br>
            <a:r>
              <a:rPr kumimoji="0" lang="pt-BR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  <a:t>e será necessário gerar um novo link.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t-BR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MX" pitchFamily="2" charset="77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  <a:t>Acessado o link, o cliente deve finalizar o processo de cadastro dos documentos/imagens. O link poderá ser acessado 1 única vez.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1E95B37-50F7-9225-D99F-79FA4E384F69}"/>
              </a:ext>
            </a:extLst>
          </p:cNvPr>
          <p:cNvGrpSpPr/>
          <p:nvPr/>
        </p:nvGrpSpPr>
        <p:grpSpPr>
          <a:xfrm>
            <a:off x="2079811" y="1648107"/>
            <a:ext cx="8033856" cy="3992070"/>
            <a:chOff x="9565395" y="-2299183"/>
            <a:chExt cx="8033856" cy="3992070"/>
          </a:xfrm>
          <a:solidFill>
            <a:srgbClr val="5B111C"/>
          </a:solidFill>
        </p:grpSpPr>
        <p:sp>
          <p:nvSpPr>
            <p:cNvPr id="6" name="L-shape 5">
              <a:extLst>
                <a:ext uri="{FF2B5EF4-FFF2-40B4-BE49-F238E27FC236}">
                  <a16:creationId xmlns:a16="http://schemas.microsoft.com/office/drawing/2014/main" id="{21913F06-33BC-6869-E23F-BB5AA3C8D499}"/>
                </a:ext>
              </a:extLst>
            </p:cNvPr>
            <p:cNvSpPr/>
            <p:nvPr/>
          </p:nvSpPr>
          <p:spPr>
            <a:xfrm>
              <a:off x="9565395" y="1498457"/>
              <a:ext cx="193098" cy="194430"/>
            </a:xfrm>
            <a:prstGeom prst="corner">
              <a:avLst>
                <a:gd name="adj1" fmla="val 27104"/>
                <a:gd name="adj2" fmla="val 2607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L-shape 6">
              <a:extLst>
                <a:ext uri="{FF2B5EF4-FFF2-40B4-BE49-F238E27FC236}">
                  <a16:creationId xmlns:a16="http://schemas.microsoft.com/office/drawing/2014/main" id="{0833BD19-CE10-73F4-4ED9-FA6961B19632}"/>
                </a:ext>
              </a:extLst>
            </p:cNvPr>
            <p:cNvSpPr/>
            <p:nvPr/>
          </p:nvSpPr>
          <p:spPr>
            <a:xfrm flipH="1">
              <a:off x="17406153" y="1498457"/>
              <a:ext cx="193098" cy="194430"/>
            </a:xfrm>
            <a:prstGeom prst="corner">
              <a:avLst>
                <a:gd name="adj1" fmla="val 27104"/>
                <a:gd name="adj2" fmla="val 2607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L-shape 7">
              <a:extLst>
                <a:ext uri="{FF2B5EF4-FFF2-40B4-BE49-F238E27FC236}">
                  <a16:creationId xmlns:a16="http://schemas.microsoft.com/office/drawing/2014/main" id="{65CE854C-6621-9C4C-3550-8E74299E8556}"/>
                </a:ext>
              </a:extLst>
            </p:cNvPr>
            <p:cNvSpPr/>
            <p:nvPr/>
          </p:nvSpPr>
          <p:spPr>
            <a:xfrm flipV="1">
              <a:off x="9565395" y="-2297785"/>
              <a:ext cx="193098" cy="194430"/>
            </a:xfrm>
            <a:prstGeom prst="corner">
              <a:avLst>
                <a:gd name="adj1" fmla="val 27104"/>
                <a:gd name="adj2" fmla="val 2607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L-shape 8">
              <a:extLst>
                <a:ext uri="{FF2B5EF4-FFF2-40B4-BE49-F238E27FC236}">
                  <a16:creationId xmlns:a16="http://schemas.microsoft.com/office/drawing/2014/main" id="{29FC7CA2-5EF8-FA9A-7C26-725265DDBD39}"/>
                </a:ext>
              </a:extLst>
            </p:cNvPr>
            <p:cNvSpPr/>
            <p:nvPr/>
          </p:nvSpPr>
          <p:spPr>
            <a:xfrm flipH="1" flipV="1">
              <a:off x="17406153" y="-2299183"/>
              <a:ext cx="193098" cy="194430"/>
            </a:xfrm>
            <a:prstGeom prst="corner">
              <a:avLst>
                <a:gd name="adj1" fmla="val 27104"/>
                <a:gd name="adj2" fmla="val 2607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86045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9DEDD17B-8DA5-7DB3-B648-A42BB2B3056D}"/>
              </a:ext>
            </a:extLst>
          </p:cNvPr>
          <p:cNvSpPr/>
          <p:nvPr/>
        </p:nvSpPr>
        <p:spPr>
          <a:xfrm>
            <a:off x="5296101" y="3031504"/>
            <a:ext cx="3791427" cy="971104"/>
          </a:xfrm>
          <a:prstGeom prst="rect">
            <a:avLst/>
          </a:prstGeom>
          <a:solidFill>
            <a:srgbClr val="D2D2D2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1C22E62-A772-8D4F-68C1-5AB01A45E125}"/>
              </a:ext>
            </a:extLst>
          </p:cNvPr>
          <p:cNvGrpSpPr/>
          <p:nvPr/>
        </p:nvGrpSpPr>
        <p:grpSpPr>
          <a:xfrm>
            <a:off x="5277538" y="2982817"/>
            <a:ext cx="3828554" cy="1067050"/>
            <a:chOff x="9565395" y="-2317076"/>
            <a:chExt cx="3828554" cy="1270089"/>
          </a:xfrm>
          <a:solidFill>
            <a:srgbClr val="D2D2D2"/>
          </a:solidFill>
        </p:grpSpPr>
        <p:sp>
          <p:nvSpPr>
            <p:cNvPr id="26" name="L-shape 25">
              <a:extLst>
                <a:ext uri="{FF2B5EF4-FFF2-40B4-BE49-F238E27FC236}">
                  <a16:creationId xmlns:a16="http://schemas.microsoft.com/office/drawing/2014/main" id="{13793BF2-D59A-DCE8-9157-166789DD6555}"/>
                </a:ext>
              </a:extLst>
            </p:cNvPr>
            <p:cNvSpPr/>
            <p:nvPr/>
          </p:nvSpPr>
          <p:spPr>
            <a:xfrm>
              <a:off x="9565395" y="-1241417"/>
              <a:ext cx="193098" cy="194430"/>
            </a:xfrm>
            <a:prstGeom prst="corner">
              <a:avLst>
                <a:gd name="adj1" fmla="val 27104"/>
                <a:gd name="adj2" fmla="val 2607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L-shape 26">
              <a:extLst>
                <a:ext uri="{FF2B5EF4-FFF2-40B4-BE49-F238E27FC236}">
                  <a16:creationId xmlns:a16="http://schemas.microsoft.com/office/drawing/2014/main" id="{7CB8F416-C902-8ED3-72C8-F382E959F1F4}"/>
                </a:ext>
              </a:extLst>
            </p:cNvPr>
            <p:cNvSpPr/>
            <p:nvPr/>
          </p:nvSpPr>
          <p:spPr>
            <a:xfrm flipH="1">
              <a:off x="13200851" y="-1241417"/>
              <a:ext cx="193098" cy="194430"/>
            </a:xfrm>
            <a:prstGeom prst="corner">
              <a:avLst>
                <a:gd name="adj1" fmla="val 27104"/>
                <a:gd name="adj2" fmla="val 2607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L-shape 27">
              <a:extLst>
                <a:ext uri="{FF2B5EF4-FFF2-40B4-BE49-F238E27FC236}">
                  <a16:creationId xmlns:a16="http://schemas.microsoft.com/office/drawing/2014/main" id="{D0D96A09-3A78-7B4B-2D26-E358D14EBB51}"/>
                </a:ext>
              </a:extLst>
            </p:cNvPr>
            <p:cNvSpPr/>
            <p:nvPr/>
          </p:nvSpPr>
          <p:spPr>
            <a:xfrm flipV="1">
              <a:off x="9565395" y="-2303982"/>
              <a:ext cx="193098" cy="194430"/>
            </a:xfrm>
            <a:prstGeom prst="corner">
              <a:avLst>
                <a:gd name="adj1" fmla="val 27104"/>
                <a:gd name="adj2" fmla="val 2607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L-shape 28">
              <a:extLst>
                <a:ext uri="{FF2B5EF4-FFF2-40B4-BE49-F238E27FC236}">
                  <a16:creationId xmlns:a16="http://schemas.microsoft.com/office/drawing/2014/main" id="{46CBA268-085C-760D-7506-CDC52CD386E2}"/>
                </a:ext>
              </a:extLst>
            </p:cNvPr>
            <p:cNvSpPr/>
            <p:nvPr/>
          </p:nvSpPr>
          <p:spPr>
            <a:xfrm flipH="1" flipV="1">
              <a:off x="13200851" y="-2317076"/>
              <a:ext cx="193098" cy="194430"/>
            </a:xfrm>
            <a:prstGeom prst="corner">
              <a:avLst>
                <a:gd name="adj1" fmla="val 27104"/>
                <a:gd name="adj2" fmla="val 2607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3B994C38-B29B-6C11-5DD4-97E051B9547C}"/>
              </a:ext>
            </a:extLst>
          </p:cNvPr>
          <p:cNvSpPr/>
          <p:nvPr/>
        </p:nvSpPr>
        <p:spPr>
          <a:xfrm>
            <a:off x="2994870" y="615635"/>
            <a:ext cx="6202260" cy="416460"/>
          </a:xfrm>
          <a:prstGeom prst="rect">
            <a:avLst/>
          </a:prstGeom>
          <a:solidFill>
            <a:srgbClr val="BEBEBE">
              <a:alpha val="2532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>
                <a:ln>
                  <a:noFill/>
                </a:ln>
                <a:solidFill>
                  <a:srgbClr val="7C1520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  <a:t>ORIENTAÇÕES PARA GERAR O LINK DA BIOMETRIA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840ADFF-8D47-9FF1-F90D-F35C552BA722}"/>
              </a:ext>
            </a:extLst>
          </p:cNvPr>
          <p:cNvGrpSpPr/>
          <p:nvPr/>
        </p:nvGrpSpPr>
        <p:grpSpPr>
          <a:xfrm>
            <a:off x="2961314" y="869006"/>
            <a:ext cx="6269372" cy="194430"/>
            <a:chOff x="4861868" y="850900"/>
            <a:chExt cx="6269372" cy="194430"/>
          </a:xfrm>
        </p:grpSpPr>
        <p:sp>
          <p:nvSpPr>
            <p:cNvPr id="4" name="L-shape 3">
              <a:extLst>
                <a:ext uri="{FF2B5EF4-FFF2-40B4-BE49-F238E27FC236}">
                  <a16:creationId xmlns:a16="http://schemas.microsoft.com/office/drawing/2014/main" id="{F9AFCC7A-775B-0B6C-89C1-2AF6E7934E1F}"/>
                </a:ext>
              </a:extLst>
            </p:cNvPr>
            <p:cNvSpPr/>
            <p:nvPr/>
          </p:nvSpPr>
          <p:spPr>
            <a:xfrm>
              <a:off x="4861868" y="850900"/>
              <a:ext cx="193098" cy="194430"/>
            </a:xfrm>
            <a:prstGeom prst="corner">
              <a:avLst>
                <a:gd name="adj1" fmla="val 27104"/>
                <a:gd name="adj2" fmla="val 260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L-shape 4">
              <a:extLst>
                <a:ext uri="{FF2B5EF4-FFF2-40B4-BE49-F238E27FC236}">
                  <a16:creationId xmlns:a16="http://schemas.microsoft.com/office/drawing/2014/main" id="{2E92463E-2BDF-94A0-1079-D99BDB2D9B5E}"/>
                </a:ext>
              </a:extLst>
            </p:cNvPr>
            <p:cNvSpPr/>
            <p:nvPr/>
          </p:nvSpPr>
          <p:spPr>
            <a:xfrm flipH="1">
              <a:off x="10938142" y="850900"/>
              <a:ext cx="193098" cy="194430"/>
            </a:xfrm>
            <a:prstGeom prst="corner">
              <a:avLst>
                <a:gd name="adj1" fmla="val 27104"/>
                <a:gd name="adj2" fmla="val 260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82D5BB3-C6E4-9BDB-C076-3CB35AFE0E2F}"/>
              </a:ext>
            </a:extLst>
          </p:cNvPr>
          <p:cNvSpPr/>
          <p:nvPr/>
        </p:nvSpPr>
        <p:spPr>
          <a:xfrm>
            <a:off x="2090837" y="1316807"/>
            <a:ext cx="2477104" cy="4288156"/>
          </a:xfrm>
          <a:prstGeom prst="roundRect">
            <a:avLst>
              <a:gd name="adj" fmla="val 3162"/>
            </a:avLst>
          </a:prstGeom>
          <a:solidFill>
            <a:srgbClr val="D2D2D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Imagem 4">
            <a:extLst>
              <a:ext uri="{FF2B5EF4-FFF2-40B4-BE49-F238E27FC236}">
                <a16:creationId xmlns:a16="http://schemas.microsoft.com/office/drawing/2014/main" id="{B7BC47F9-1237-9A95-8F60-07A8C59B90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76" t="2016" r="67046" b="6159"/>
          <a:stretch/>
        </p:blipFill>
        <p:spPr>
          <a:xfrm>
            <a:off x="2187954" y="1444885"/>
            <a:ext cx="2282870" cy="4032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4BB5305-B0A4-1894-609F-714E2213C02C}"/>
              </a:ext>
            </a:extLst>
          </p:cNvPr>
          <p:cNvSpPr txBox="1"/>
          <p:nvPr/>
        </p:nvSpPr>
        <p:spPr>
          <a:xfrm>
            <a:off x="5142636" y="1372677"/>
            <a:ext cx="4754897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380B14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  <a:t>Para iniciar o autoatendimento, o cliente receberá um link que é gerado pelo vendedor da loja e encaminhado.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380B14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  <a:t>Abaixo segue o passo a passo para criação do link.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86CD6EA-56D2-0139-F24D-2F944DF090DD}"/>
              </a:ext>
            </a:extLst>
          </p:cNvPr>
          <p:cNvSpPr txBox="1"/>
          <p:nvPr/>
        </p:nvSpPr>
        <p:spPr>
          <a:xfrm>
            <a:off x="5388169" y="3155419"/>
            <a:ext cx="3533367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i="0" u="none" strike="noStrike" kern="1200" cap="none" spc="0" normalizeH="0" baseline="0" noProof="0">
                <a:ln>
                  <a:noFill/>
                </a:ln>
                <a:solidFill>
                  <a:srgbClr val="380B14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  <a:t>Entre na URL abaixo: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1" u="none" strike="noStrike" kern="1200" cap="none" spc="0" normalizeH="0" baseline="0" noProof="0">
                <a:ln>
                  <a:noFill/>
                </a:ln>
                <a:solidFill>
                  <a:srgbClr val="380B14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  <a:t>https://claro-link.brsafe.com.br/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9A325F33-F342-2FBF-4A22-B56DCEDA41DB}"/>
              </a:ext>
            </a:extLst>
          </p:cNvPr>
          <p:cNvGrpSpPr/>
          <p:nvPr/>
        </p:nvGrpSpPr>
        <p:grpSpPr>
          <a:xfrm>
            <a:off x="4387442" y="4418804"/>
            <a:ext cx="3611880" cy="859810"/>
            <a:chOff x="6578600" y="3917402"/>
            <a:chExt cx="3611880" cy="859810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49205552-9BA6-BE27-B6BC-47D05DBA6DB8}"/>
                </a:ext>
              </a:extLst>
            </p:cNvPr>
            <p:cNvSpPr/>
            <p:nvPr/>
          </p:nvSpPr>
          <p:spPr>
            <a:xfrm>
              <a:off x="7315201" y="3973272"/>
              <a:ext cx="2875279" cy="748070"/>
            </a:xfrm>
            <a:prstGeom prst="rect">
              <a:avLst/>
            </a:prstGeom>
            <a:solidFill>
              <a:srgbClr val="7C152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889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X" pitchFamily="2" charset="77"/>
                  <a:ea typeface="+mn-ea"/>
                  <a:cs typeface="+mn-cs"/>
                </a:rPr>
                <a:t>Tela de acesso inicial da URL.</a:t>
              </a:r>
            </a:p>
          </p:txBody>
        </p:sp>
        <p:sp>
          <p:nvSpPr>
            <p:cNvPr id="34" name="Right Bracket 33">
              <a:extLst>
                <a:ext uri="{FF2B5EF4-FFF2-40B4-BE49-F238E27FC236}">
                  <a16:creationId xmlns:a16="http://schemas.microsoft.com/office/drawing/2014/main" id="{75682E9A-104C-0FFA-9444-892B6B4E57BE}"/>
                </a:ext>
              </a:extLst>
            </p:cNvPr>
            <p:cNvSpPr/>
            <p:nvPr/>
          </p:nvSpPr>
          <p:spPr>
            <a:xfrm flipH="1">
              <a:off x="7179398" y="3917402"/>
              <a:ext cx="135801" cy="859810"/>
            </a:xfrm>
            <a:prstGeom prst="rightBracket">
              <a:avLst/>
            </a:prstGeom>
            <a:ln w="38100">
              <a:solidFill>
                <a:srgbClr val="5B111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96E0688B-09A2-C90E-D722-ED35C985ADE8}"/>
                </a:ext>
              </a:extLst>
            </p:cNvPr>
            <p:cNvCxnSpPr>
              <a:cxnSpLocks/>
            </p:cNvCxnSpPr>
            <p:nvPr/>
          </p:nvCxnSpPr>
          <p:spPr>
            <a:xfrm>
              <a:off x="6578600" y="4347307"/>
              <a:ext cx="600799" cy="0"/>
            </a:xfrm>
            <a:prstGeom prst="line">
              <a:avLst/>
            </a:prstGeom>
            <a:ln w="38100">
              <a:solidFill>
                <a:srgbClr val="5B111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25057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B994C38-B29B-6C11-5DD4-97E051B9547C}"/>
              </a:ext>
            </a:extLst>
          </p:cNvPr>
          <p:cNvSpPr/>
          <p:nvPr/>
        </p:nvSpPr>
        <p:spPr>
          <a:xfrm>
            <a:off x="2994870" y="615635"/>
            <a:ext cx="6202260" cy="416460"/>
          </a:xfrm>
          <a:prstGeom prst="rect">
            <a:avLst/>
          </a:prstGeom>
          <a:solidFill>
            <a:srgbClr val="BEBEBE">
              <a:alpha val="2532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>
                <a:ln>
                  <a:noFill/>
                </a:ln>
                <a:solidFill>
                  <a:srgbClr val="7C1520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  <a:t>ORIENTAÇÕES PARA GERAR O LINK DA BIOMETRIA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840ADFF-8D47-9FF1-F90D-F35C552BA722}"/>
              </a:ext>
            </a:extLst>
          </p:cNvPr>
          <p:cNvGrpSpPr/>
          <p:nvPr/>
        </p:nvGrpSpPr>
        <p:grpSpPr>
          <a:xfrm>
            <a:off x="2961314" y="869006"/>
            <a:ext cx="6269372" cy="194430"/>
            <a:chOff x="4861868" y="850900"/>
            <a:chExt cx="6269372" cy="194430"/>
          </a:xfrm>
        </p:grpSpPr>
        <p:sp>
          <p:nvSpPr>
            <p:cNvPr id="4" name="L-shape 3">
              <a:extLst>
                <a:ext uri="{FF2B5EF4-FFF2-40B4-BE49-F238E27FC236}">
                  <a16:creationId xmlns:a16="http://schemas.microsoft.com/office/drawing/2014/main" id="{F9AFCC7A-775B-0B6C-89C1-2AF6E7934E1F}"/>
                </a:ext>
              </a:extLst>
            </p:cNvPr>
            <p:cNvSpPr/>
            <p:nvPr/>
          </p:nvSpPr>
          <p:spPr>
            <a:xfrm>
              <a:off x="4861868" y="850900"/>
              <a:ext cx="193098" cy="194430"/>
            </a:xfrm>
            <a:prstGeom prst="corner">
              <a:avLst>
                <a:gd name="adj1" fmla="val 27104"/>
                <a:gd name="adj2" fmla="val 260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L-shape 4">
              <a:extLst>
                <a:ext uri="{FF2B5EF4-FFF2-40B4-BE49-F238E27FC236}">
                  <a16:creationId xmlns:a16="http://schemas.microsoft.com/office/drawing/2014/main" id="{2E92463E-2BDF-94A0-1079-D99BDB2D9B5E}"/>
                </a:ext>
              </a:extLst>
            </p:cNvPr>
            <p:cNvSpPr/>
            <p:nvPr/>
          </p:nvSpPr>
          <p:spPr>
            <a:xfrm flipH="1">
              <a:off x="10938142" y="850900"/>
              <a:ext cx="193098" cy="194430"/>
            </a:xfrm>
            <a:prstGeom prst="corner">
              <a:avLst>
                <a:gd name="adj1" fmla="val 27104"/>
                <a:gd name="adj2" fmla="val 260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82D5BB3-C6E4-9BDB-C076-3CB35AFE0E2F}"/>
              </a:ext>
            </a:extLst>
          </p:cNvPr>
          <p:cNvSpPr/>
          <p:nvPr/>
        </p:nvSpPr>
        <p:spPr>
          <a:xfrm>
            <a:off x="2710209" y="1316807"/>
            <a:ext cx="2233552" cy="4288156"/>
          </a:xfrm>
          <a:prstGeom prst="roundRect">
            <a:avLst>
              <a:gd name="adj" fmla="val 3162"/>
            </a:avLst>
          </a:prstGeom>
          <a:solidFill>
            <a:srgbClr val="D2D2D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Imagem 2">
            <a:extLst>
              <a:ext uri="{FF2B5EF4-FFF2-40B4-BE49-F238E27FC236}">
                <a16:creationId xmlns:a16="http://schemas.microsoft.com/office/drawing/2014/main" id="{BDF43C08-DFAA-DBC5-A626-CEC618DAB3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28" t="3946" r="68331" b="3977"/>
          <a:stretch/>
        </p:blipFill>
        <p:spPr>
          <a:xfrm>
            <a:off x="2830937" y="1444885"/>
            <a:ext cx="1992095" cy="40320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1A004F81-8158-B6F4-F696-2BF63817B2FA}"/>
              </a:ext>
            </a:extLst>
          </p:cNvPr>
          <p:cNvGrpSpPr/>
          <p:nvPr/>
        </p:nvGrpSpPr>
        <p:grpSpPr>
          <a:xfrm>
            <a:off x="4717259" y="2756337"/>
            <a:ext cx="4320329" cy="1409096"/>
            <a:chOff x="6318543" y="3642759"/>
            <a:chExt cx="4320329" cy="140909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AD62122-E194-297C-06B7-4A0603633BF0}"/>
                </a:ext>
              </a:extLst>
            </p:cNvPr>
            <p:cNvSpPr/>
            <p:nvPr/>
          </p:nvSpPr>
          <p:spPr>
            <a:xfrm>
              <a:off x="7315201" y="3692858"/>
              <a:ext cx="3323671" cy="1333595"/>
            </a:xfrm>
            <a:prstGeom prst="rect">
              <a:avLst/>
            </a:prstGeom>
            <a:solidFill>
              <a:srgbClr val="7C152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889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X" pitchFamily="2" charset="77"/>
                  <a:ea typeface="+mn-ea"/>
                  <a:cs typeface="+mn-cs"/>
                </a:rPr>
                <a:t>Para autenticação, o BKO deverá informar o seu </a:t>
              </a:r>
              <a:r>
                <a:rPr kumimoji="0" lang="pt-BR" sz="1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X" pitchFamily="2" charset="77"/>
                  <a:ea typeface="+mn-ea"/>
                  <a:cs typeface="+mn-cs"/>
                </a:rPr>
                <a:t>usuário </a:t>
              </a:r>
              <a:r>
                <a:rPr kumimoji="0" lang="pt-BR" sz="160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X" pitchFamily="2" charset="77"/>
                  <a:ea typeface="+mn-ea"/>
                  <a:cs typeface="+mn-cs"/>
                </a:rPr>
                <a:t>e a </a:t>
              </a:r>
              <a:r>
                <a:rPr kumimoji="0" lang="pt-BR" sz="1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X" pitchFamily="2" charset="77"/>
                  <a:ea typeface="+mn-ea"/>
                  <a:cs typeface="+mn-cs"/>
                </a:rPr>
                <a:t>senha</a:t>
              </a:r>
              <a:r>
                <a:rPr kumimoji="0" lang="pt-BR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X" pitchFamily="2" charset="77"/>
                  <a:ea typeface="+mn-ea"/>
                  <a:cs typeface="+mn-cs"/>
                </a:rPr>
                <a:t>, em seguida selecionar o </a:t>
              </a:r>
              <a:r>
                <a:rPr kumimoji="0" lang="pt-BR" sz="1600" b="1" i="0" u="none" strike="noStrike" kern="1200" cap="none" spc="0" normalizeH="0" baseline="0" noProof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X" pitchFamily="2" charset="77"/>
                  <a:ea typeface="+mn-ea"/>
                  <a:cs typeface="+mn-cs"/>
                </a:rPr>
                <a:t>captcha</a:t>
              </a:r>
              <a:r>
                <a:rPr kumimoji="0" lang="pt-BR" sz="1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X" pitchFamily="2" charset="77"/>
                  <a:ea typeface="+mn-ea"/>
                  <a:cs typeface="+mn-cs"/>
                </a:rPr>
                <a:t> para fazer a autenticação </a:t>
              </a:r>
              <a:r>
                <a:rPr kumimoji="0" lang="pt-BR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X" pitchFamily="2" charset="77"/>
                  <a:ea typeface="+mn-ea"/>
                  <a:cs typeface="+mn-cs"/>
                </a:rPr>
                <a:t>no sistema.</a:t>
              </a:r>
            </a:p>
          </p:txBody>
        </p:sp>
        <p:sp>
          <p:nvSpPr>
            <p:cNvPr id="12" name="Right Bracket 11">
              <a:extLst>
                <a:ext uri="{FF2B5EF4-FFF2-40B4-BE49-F238E27FC236}">
                  <a16:creationId xmlns:a16="http://schemas.microsoft.com/office/drawing/2014/main" id="{2FC4D4F2-8AE5-190C-7300-F68A42DC1319}"/>
                </a:ext>
              </a:extLst>
            </p:cNvPr>
            <p:cNvSpPr/>
            <p:nvPr/>
          </p:nvSpPr>
          <p:spPr>
            <a:xfrm flipH="1">
              <a:off x="7179398" y="3642759"/>
              <a:ext cx="135800" cy="1409096"/>
            </a:xfrm>
            <a:prstGeom prst="rightBracket">
              <a:avLst/>
            </a:prstGeom>
            <a:ln w="38100">
              <a:solidFill>
                <a:srgbClr val="5B111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98029BBA-5BB2-C790-6360-EB5B843892B6}"/>
                </a:ext>
              </a:extLst>
            </p:cNvPr>
            <p:cNvCxnSpPr>
              <a:cxnSpLocks/>
            </p:cNvCxnSpPr>
            <p:nvPr/>
          </p:nvCxnSpPr>
          <p:spPr>
            <a:xfrm>
              <a:off x="6318543" y="4347307"/>
              <a:ext cx="860856" cy="0"/>
            </a:xfrm>
            <a:prstGeom prst="line">
              <a:avLst/>
            </a:prstGeom>
            <a:ln w="38100">
              <a:solidFill>
                <a:srgbClr val="5B111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98694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2CD5B164-F9B9-AB10-CF72-473623A17E47}"/>
              </a:ext>
            </a:extLst>
          </p:cNvPr>
          <p:cNvSpPr/>
          <p:nvPr/>
        </p:nvSpPr>
        <p:spPr>
          <a:xfrm>
            <a:off x="1606428" y="1316807"/>
            <a:ext cx="2233552" cy="4288156"/>
          </a:xfrm>
          <a:prstGeom prst="roundRect">
            <a:avLst>
              <a:gd name="adj" fmla="val 3162"/>
            </a:avLst>
          </a:prstGeom>
          <a:solidFill>
            <a:srgbClr val="D2D2D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B994C38-B29B-6C11-5DD4-97E051B9547C}"/>
              </a:ext>
            </a:extLst>
          </p:cNvPr>
          <p:cNvSpPr/>
          <p:nvPr/>
        </p:nvSpPr>
        <p:spPr>
          <a:xfrm>
            <a:off x="2994870" y="615635"/>
            <a:ext cx="6202260" cy="416460"/>
          </a:xfrm>
          <a:prstGeom prst="rect">
            <a:avLst/>
          </a:prstGeom>
          <a:solidFill>
            <a:srgbClr val="BEBEBE">
              <a:alpha val="2532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>
                <a:ln>
                  <a:noFill/>
                </a:ln>
                <a:solidFill>
                  <a:srgbClr val="7C1520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  <a:t>ORIENTAÇÕES PARA GERAR O LINK DA BIOMETRIA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840ADFF-8D47-9FF1-F90D-F35C552BA722}"/>
              </a:ext>
            </a:extLst>
          </p:cNvPr>
          <p:cNvGrpSpPr/>
          <p:nvPr/>
        </p:nvGrpSpPr>
        <p:grpSpPr>
          <a:xfrm>
            <a:off x="2961314" y="869006"/>
            <a:ext cx="6269372" cy="194430"/>
            <a:chOff x="4861868" y="850900"/>
            <a:chExt cx="6269372" cy="194430"/>
          </a:xfrm>
        </p:grpSpPr>
        <p:sp>
          <p:nvSpPr>
            <p:cNvPr id="4" name="L-shape 3">
              <a:extLst>
                <a:ext uri="{FF2B5EF4-FFF2-40B4-BE49-F238E27FC236}">
                  <a16:creationId xmlns:a16="http://schemas.microsoft.com/office/drawing/2014/main" id="{F9AFCC7A-775B-0B6C-89C1-2AF6E7934E1F}"/>
                </a:ext>
              </a:extLst>
            </p:cNvPr>
            <p:cNvSpPr/>
            <p:nvPr/>
          </p:nvSpPr>
          <p:spPr>
            <a:xfrm>
              <a:off x="4861868" y="850900"/>
              <a:ext cx="193098" cy="194430"/>
            </a:xfrm>
            <a:prstGeom prst="corner">
              <a:avLst>
                <a:gd name="adj1" fmla="val 27104"/>
                <a:gd name="adj2" fmla="val 260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L-shape 4">
              <a:extLst>
                <a:ext uri="{FF2B5EF4-FFF2-40B4-BE49-F238E27FC236}">
                  <a16:creationId xmlns:a16="http://schemas.microsoft.com/office/drawing/2014/main" id="{2E92463E-2BDF-94A0-1079-D99BDB2D9B5E}"/>
                </a:ext>
              </a:extLst>
            </p:cNvPr>
            <p:cNvSpPr/>
            <p:nvPr/>
          </p:nvSpPr>
          <p:spPr>
            <a:xfrm flipH="1">
              <a:off x="10938142" y="850900"/>
              <a:ext cx="193098" cy="194430"/>
            </a:xfrm>
            <a:prstGeom prst="corner">
              <a:avLst>
                <a:gd name="adj1" fmla="val 27104"/>
                <a:gd name="adj2" fmla="val 260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1A004F81-8158-B6F4-F696-2BF63817B2FA}"/>
              </a:ext>
            </a:extLst>
          </p:cNvPr>
          <p:cNvGrpSpPr/>
          <p:nvPr/>
        </p:nvGrpSpPr>
        <p:grpSpPr>
          <a:xfrm>
            <a:off x="3470865" y="2723422"/>
            <a:ext cx="3965347" cy="1474926"/>
            <a:chOff x="6318543" y="4404542"/>
            <a:chExt cx="3965347" cy="147492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AD62122-E194-297C-06B7-4A0603633BF0}"/>
                </a:ext>
              </a:extLst>
            </p:cNvPr>
            <p:cNvSpPr/>
            <p:nvPr/>
          </p:nvSpPr>
          <p:spPr>
            <a:xfrm>
              <a:off x="7315202" y="4450338"/>
              <a:ext cx="2968688" cy="1383332"/>
            </a:xfrm>
            <a:prstGeom prst="rect">
              <a:avLst/>
            </a:prstGeom>
            <a:solidFill>
              <a:srgbClr val="7C152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889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X" pitchFamily="2" charset="77"/>
                  <a:ea typeface="+mn-ea"/>
                  <a:cs typeface="+mn-cs"/>
                </a:rPr>
                <a:t>Após informar os dados</a:t>
              </a:r>
              <a:br>
                <a:rPr kumimoji="0" lang="pt-BR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X" pitchFamily="2" charset="77"/>
                  <a:ea typeface="+mn-ea"/>
                  <a:cs typeface="+mn-cs"/>
                </a:rPr>
              </a:br>
              <a:r>
                <a:rPr kumimoji="0" lang="pt-BR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X" pitchFamily="2" charset="77"/>
                  <a:ea typeface="+mn-ea"/>
                  <a:cs typeface="+mn-cs"/>
                </a:rPr>
                <a:t>e clicar em </a:t>
              </a:r>
              <a:r>
                <a:rPr kumimoji="0" lang="pt-BR" sz="1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X" pitchFamily="2" charset="77"/>
                  <a:ea typeface="+mn-ea"/>
                  <a:cs typeface="+mn-cs"/>
                </a:rPr>
                <a:t>Gerar</a:t>
              </a:r>
              <a:r>
                <a:rPr kumimoji="0" lang="pt-BR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X" pitchFamily="2" charset="77"/>
                  <a:ea typeface="+mn-ea"/>
                  <a:cs typeface="+mn-cs"/>
                </a:rPr>
                <a:t>, o sistema apresenta um pop-up para que o link seja gerado copiado.</a:t>
              </a:r>
            </a:p>
          </p:txBody>
        </p:sp>
        <p:sp>
          <p:nvSpPr>
            <p:cNvPr id="12" name="Right Bracket 11">
              <a:extLst>
                <a:ext uri="{FF2B5EF4-FFF2-40B4-BE49-F238E27FC236}">
                  <a16:creationId xmlns:a16="http://schemas.microsoft.com/office/drawing/2014/main" id="{2FC4D4F2-8AE5-190C-7300-F68A42DC1319}"/>
                </a:ext>
              </a:extLst>
            </p:cNvPr>
            <p:cNvSpPr/>
            <p:nvPr/>
          </p:nvSpPr>
          <p:spPr>
            <a:xfrm flipH="1">
              <a:off x="7189365" y="4404542"/>
              <a:ext cx="131108" cy="1474926"/>
            </a:xfrm>
            <a:prstGeom prst="rightBracket">
              <a:avLst/>
            </a:prstGeom>
            <a:ln w="38100">
              <a:solidFill>
                <a:srgbClr val="5B111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98029BBA-5BB2-C790-6360-EB5B843892B6}"/>
                </a:ext>
              </a:extLst>
            </p:cNvPr>
            <p:cNvCxnSpPr>
              <a:cxnSpLocks/>
            </p:cNvCxnSpPr>
            <p:nvPr/>
          </p:nvCxnSpPr>
          <p:spPr>
            <a:xfrm>
              <a:off x="6318543" y="5142004"/>
              <a:ext cx="860856" cy="0"/>
            </a:xfrm>
            <a:prstGeom prst="line">
              <a:avLst/>
            </a:prstGeom>
            <a:ln w="38100">
              <a:solidFill>
                <a:srgbClr val="5B111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" name="Imagem 2">
            <a:extLst>
              <a:ext uri="{FF2B5EF4-FFF2-40B4-BE49-F238E27FC236}">
                <a16:creationId xmlns:a16="http://schemas.microsoft.com/office/drawing/2014/main" id="{C2C1E9D9-0672-429F-B674-C013616FC0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603" t="7488" r="62454" b="1716"/>
          <a:stretch/>
        </p:blipFill>
        <p:spPr>
          <a:xfrm>
            <a:off x="1727156" y="1450273"/>
            <a:ext cx="1986987" cy="4032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C46A9618-1F90-5E06-A921-200BBC7CB0DB}"/>
              </a:ext>
            </a:extLst>
          </p:cNvPr>
          <p:cNvSpPr/>
          <p:nvPr/>
        </p:nvSpPr>
        <p:spPr>
          <a:xfrm>
            <a:off x="7669732" y="2026612"/>
            <a:ext cx="2735712" cy="2947358"/>
          </a:xfrm>
          <a:prstGeom prst="rect">
            <a:avLst/>
          </a:prstGeom>
          <a:solidFill>
            <a:srgbClr val="D2D2D2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0412750-E50F-1D6F-F887-ACD47B20C0DA}"/>
              </a:ext>
            </a:extLst>
          </p:cNvPr>
          <p:cNvGrpSpPr/>
          <p:nvPr/>
        </p:nvGrpSpPr>
        <p:grpSpPr>
          <a:xfrm>
            <a:off x="7660767" y="2001445"/>
            <a:ext cx="2762606" cy="2997692"/>
            <a:chOff x="9565395" y="-2317076"/>
            <a:chExt cx="2762606" cy="2997692"/>
          </a:xfrm>
          <a:solidFill>
            <a:schemeClr val="bg1"/>
          </a:solidFill>
        </p:grpSpPr>
        <p:sp>
          <p:nvSpPr>
            <p:cNvPr id="21" name="L-shape 20">
              <a:extLst>
                <a:ext uri="{FF2B5EF4-FFF2-40B4-BE49-F238E27FC236}">
                  <a16:creationId xmlns:a16="http://schemas.microsoft.com/office/drawing/2014/main" id="{073D14F5-9559-1B9E-5090-9396153EFE14}"/>
                </a:ext>
              </a:extLst>
            </p:cNvPr>
            <p:cNvSpPr/>
            <p:nvPr/>
          </p:nvSpPr>
          <p:spPr>
            <a:xfrm>
              <a:off x="9565395" y="486186"/>
              <a:ext cx="193098" cy="194430"/>
            </a:xfrm>
            <a:prstGeom prst="corner">
              <a:avLst>
                <a:gd name="adj1" fmla="val 27104"/>
                <a:gd name="adj2" fmla="val 2607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L-shape 21">
              <a:extLst>
                <a:ext uri="{FF2B5EF4-FFF2-40B4-BE49-F238E27FC236}">
                  <a16:creationId xmlns:a16="http://schemas.microsoft.com/office/drawing/2014/main" id="{A7AFDDB4-4C86-B353-E441-3844CE9D6F7D}"/>
                </a:ext>
              </a:extLst>
            </p:cNvPr>
            <p:cNvSpPr/>
            <p:nvPr/>
          </p:nvSpPr>
          <p:spPr>
            <a:xfrm flipH="1">
              <a:off x="12134903" y="486186"/>
              <a:ext cx="193098" cy="194430"/>
            </a:xfrm>
            <a:prstGeom prst="corner">
              <a:avLst>
                <a:gd name="adj1" fmla="val 27104"/>
                <a:gd name="adj2" fmla="val 2607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L-shape 22">
              <a:extLst>
                <a:ext uri="{FF2B5EF4-FFF2-40B4-BE49-F238E27FC236}">
                  <a16:creationId xmlns:a16="http://schemas.microsoft.com/office/drawing/2014/main" id="{5DB350BA-ADE0-8110-DC0E-CD3CDEE4055C}"/>
                </a:ext>
              </a:extLst>
            </p:cNvPr>
            <p:cNvSpPr/>
            <p:nvPr/>
          </p:nvSpPr>
          <p:spPr>
            <a:xfrm flipV="1">
              <a:off x="9565395" y="-2303982"/>
              <a:ext cx="193098" cy="194430"/>
            </a:xfrm>
            <a:prstGeom prst="corner">
              <a:avLst>
                <a:gd name="adj1" fmla="val 27104"/>
                <a:gd name="adj2" fmla="val 2607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L-shape 23">
              <a:extLst>
                <a:ext uri="{FF2B5EF4-FFF2-40B4-BE49-F238E27FC236}">
                  <a16:creationId xmlns:a16="http://schemas.microsoft.com/office/drawing/2014/main" id="{85B8ACB4-96CA-976C-33DA-9BCD6C614BE4}"/>
                </a:ext>
              </a:extLst>
            </p:cNvPr>
            <p:cNvSpPr/>
            <p:nvPr/>
          </p:nvSpPr>
          <p:spPr>
            <a:xfrm flipH="1" flipV="1">
              <a:off x="12134903" y="-2317076"/>
              <a:ext cx="193098" cy="194430"/>
            </a:xfrm>
            <a:prstGeom prst="corner">
              <a:avLst>
                <a:gd name="adj1" fmla="val 27104"/>
                <a:gd name="adj2" fmla="val 2607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5" name="Imagem 2">
            <a:extLst>
              <a:ext uri="{FF2B5EF4-FFF2-40B4-BE49-F238E27FC236}">
                <a16:creationId xmlns:a16="http://schemas.microsoft.com/office/drawing/2014/main" id="{6FA91FD8-F93F-9D43-FE9D-9D96E07DCA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089" t="44712" r="19987" b="10140"/>
          <a:stretch/>
        </p:blipFill>
        <p:spPr>
          <a:xfrm>
            <a:off x="7856534" y="2268326"/>
            <a:ext cx="2362108" cy="2385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5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B994C38-B29B-6C11-5DD4-97E051B9547C}"/>
              </a:ext>
            </a:extLst>
          </p:cNvPr>
          <p:cNvSpPr/>
          <p:nvPr/>
        </p:nvSpPr>
        <p:spPr>
          <a:xfrm>
            <a:off x="2994870" y="615635"/>
            <a:ext cx="6202260" cy="416460"/>
          </a:xfrm>
          <a:prstGeom prst="rect">
            <a:avLst/>
          </a:prstGeom>
          <a:solidFill>
            <a:srgbClr val="BEBEBE">
              <a:alpha val="2532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>
                <a:ln>
                  <a:noFill/>
                </a:ln>
                <a:solidFill>
                  <a:srgbClr val="7C1520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  <a:t>ORIENTAÇÕES PARA GERAR O LINK DA BIOMETRIA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840ADFF-8D47-9FF1-F90D-F35C552BA722}"/>
              </a:ext>
            </a:extLst>
          </p:cNvPr>
          <p:cNvGrpSpPr/>
          <p:nvPr/>
        </p:nvGrpSpPr>
        <p:grpSpPr>
          <a:xfrm>
            <a:off x="2961314" y="869006"/>
            <a:ext cx="6269372" cy="194430"/>
            <a:chOff x="4861868" y="850900"/>
            <a:chExt cx="6269372" cy="194430"/>
          </a:xfrm>
        </p:grpSpPr>
        <p:sp>
          <p:nvSpPr>
            <p:cNvPr id="4" name="L-shape 3">
              <a:extLst>
                <a:ext uri="{FF2B5EF4-FFF2-40B4-BE49-F238E27FC236}">
                  <a16:creationId xmlns:a16="http://schemas.microsoft.com/office/drawing/2014/main" id="{F9AFCC7A-775B-0B6C-89C1-2AF6E7934E1F}"/>
                </a:ext>
              </a:extLst>
            </p:cNvPr>
            <p:cNvSpPr/>
            <p:nvPr/>
          </p:nvSpPr>
          <p:spPr>
            <a:xfrm>
              <a:off x="4861868" y="850900"/>
              <a:ext cx="193098" cy="194430"/>
            </a:xfrm>
            <a:prstGeom prst="corner">
              <a:avLst>
                <a:gd name="adj1" fmla="val 27104"/>
                <a:gd name="adj2" fmla="val 260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L-shape 4">
              <a:extLst>
                <a:ext uri="{FF2B5EF4-FFF2-40B4-BE49-F238E27FC236}">
                  <a16:creationId xmlns:a16="http://schemas.microsoft.com/office/drawing/2014/main" id="{2E92463E-2BDF-94A0-1079-D99BDB2D9B5E}"/>
                </a:ext>
              </a:extLst>
            </p:cNvPr>
            <p:cNvSpPr/>
            <p:nvPr/>
          </p:nvSpPr>
          <p:spPr>
            <a:xfrm flipH="1">
              <a:off x="10938142" y="850900"/>
              <a:ext cx="193098" cy="194430"/>
            </a:xfrm>
            <a:prstGeom prst="corner">
              <a:avLst>
                <a:gd name="adj1" fmla="val 27104"/>
                <a:gd name="adj2" fmla="val 260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7F755221-2156-3D2F-3D9C-FBE31601C7CB}"/>
              </a:ext>
            </a:extLst>
          </p:cNvPr>
          <p:cNvSpPr/>
          <p:nvPr/>
        </p:nvSpPr>
        <p:spPr>
          <a:xfrm>
            <a:off x="2314181" y="3372266"/>
            <a:ext cx="7563639" cy="2246843"/>
          </a:xfrm>
          <a:prstGeom prst="roundRect">
            <a:avLst>
              <a:gd name="adj" fmla="val 3162"/>
            </a:avLst>
          </a:prstGeom>
          <a:solidFill>
            <a:srgbClr val="D2D2D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Imagem 3">
            <a:extLst>
              <a:ext uri="{FF2B5EF4-FFF2-40B4-BE49-F238E27FC236}">
                <a16:creationId xmlns:a16="http://schemas.microsoft.com/office/drawing/2014/main" id="{AE22883D-4C5C-FBF3-2CBB-FF97541F5B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121" t="34481" r="15762" b="15501"/>
          <a:stretch/>
        </p:blipFill>
        <p:spPr>
          <a:xfrm>
            <a:off x="2425817" y="3480619"/>
            <a:ext cx="7340367" cy="2030136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9F8B2872-D407-044A-803C-3F010618E04E}"/>
              </a:ext>
            </a:extLst>
          </p:cNvPr>
          <p:cNvGrpSpPr/>
          <p:nvPr/>
        </p:nvGrpSpPr>
        <p:grpSpPr>
          <a:xfrm>
            <a:off x="3907391" y="1304449"/>
            <a:ext cx="4377217" cy="2276096"/>
            <a:chOff x="7345864" y="3709860"/>
            <a:chExt cx="4377217" cy="2276096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265F143-41DF-12D6-502B-FB592E8ADFF4}"/>
                </a:ext>
              </a:extLst>
            </p:cNvPr>
            <p:cNvSpPr/>
            <p:nvPr/>
          </p:nvSpPr>
          <p:spPr>
            <a:xfrm>
              <a:off x="7437733" y="3709860"/>
              <a:ext cx="4193481" cy="1678073"/>
            </a:xfrm>
            <a:prstGeom prst="rect">
              <a:avLst/>
            </a:prstGeom>
            <a:solidFill>
              <a:srgbClr val="7C152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889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X" pitchFamily="2" charset="77"/>
                  <a:ea typeface="+mn-ea"/>
                  <a:cs typeface="+mn-cs"/>
                </a:rPr>
                <a:t>Caso o BKO não copie o link que foi gerado na tela do pop-up, ele poderá consultar os links gerados para o CPF do cliente,  por meio da opção </a:t>
              </a:r>
              <a:r>
                <a:rPr kumimoji="0" lang="pt-BR" sz="1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X" pitchFamily="2" charset="77"/>
                  <a:ea typeface="+mn-ea"/>
                  <a:cs typeface="+mn-cs"/>
                </a:rPr>
                <a:t>Listar Links </a:t>
              </a:r>
              <a:r>
                <a:rPr kumimoji="0" lang="pt-BR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X" pitchFamily="2" charset="77"/>
                  <a:ea typeface="+mn-ea"/>
                  <a:cs typeface="+mn-cs"/>
                </a:rPr>
                <a:t>e copiar o link para seguir com o processo.</a:t>
              </a:r>
            </a:p>
          </p:txBody>
        </p:sp>
        <p:sp>
          <p:nvSpPr>
            <p:cNvPr id="18" name="Right Bracket 17">
              <a:extLst>
                <a:ext uri="{FF2B5EF4-FFF2-40B4-BE49-F238E27FC236}">
                  <a16:creationId xmlns:a16="http://schemas.microsoft.com/office/drawing/2014/main" id="{A30B6A3A-2139-A64E-C6F2-A95838185DE1}"/>
                </a:ext>
              </a:extLst>
            </p:cNvPr>
            <p:cNvSpPr/>
            <p:nvPr/>
          </p:nvSpPr>
          <p:spPr>
            <a:xfrm rot="16200000" flipH="1">
              <a:off x="9474179" y="3247383"/>
              <a:ext cx="120588" cy="4377217"/>
            </a:xfrm>
            <a:prstGeom prst="rightBracket">
              <a:avLst/>
            </a:prstGeom>
            <a:ln w="38100">
              <a:solidFill>
                <a:srgbClr val="5B111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8191C55A-F99F-E248-513A-C1CC5A12F3E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534473" y="5496286"/>
              <a:ext cx="0" cy="489670"/>
            </a:xfrm>
            <a:prstGeom prst="line">
              <a:avLst/>
            </a:prstGeom>
            <a:ln w="38100">
              <a:solidFill>
                <a:srgbClr val="5B111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31847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E120625-A0AC-67BE-E537-6C83E146BF4A}"/>
              </a:ext>
            </a:extLst>
          </p:cNvPr>
          <p:cNvSpPr/>
          <p:nvPr/>
        </p:nvSpPr>
        <p:spPr>
          <a:xfrm>
            <a:off x="2405204" y="1863160"/>
            <a:ext cx="7381592" cy="2906163"/>
          </a:xfrm>
          <a:prstGeom prst="rect">
            <a:avLst/>
          </a:prstGeom>
          <a:solidFill>
            <a:srgbClr val="5B111C">
              <a:alpha val="3005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800" b="1" spc="300" noProof="0">
                <a:solidFill>
                  <a:schemeClr val="bg1"/>
                </a:solidFill>
                <a:latin typeface="AMX" pitchFamily="2" charset="77"/>
              </a:rPr>
              <a:t>PRIMEIRO ACESSO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66791E4-4C8D-0C47-E260-42FF2D8E8ED6}"/>
              </a:ext>
            </a:extLst>
          </p:cNvPr>
          <p:cNvGrpSpPr/>
          <p:nvPr/>
        </p:nvGrpSpPr>
        <p:grpSpPr>
          <a:xfrm>
            <a:off x="2402130" y="1831882"/>
            <a:ext cx="7384666" cy="2968718"/>
            <a:chOff x="2400593" y="1831882"/>
            <a:chExt cx="7384666" cy="2968718"/>
          </a:xfrm>
          <a:solidFill>
            <a:srgbClr val="380B14"/>
          </a:solidFill>
        </p:grpSpPr>
        <p:sp>
          <p:nvSpPr>
            <p:cNvPr id="5" name="L-shape 4">
              <a:extLst>
                <a:ext uri="{FF2B5EF4-FFF2-40B4-BE49-F238E27FC236}">
                  <a16:creationId xmlns:a16="http://schemas.microsoft.com/office/drawing/2014/main" id="{19EA45E2-0933-33F3-403D-E618A882EE94}"/>
                </a:ext>
              </a:extLst>
            </p:cNvPr>
            <p:cNvSpPr/>
            <p:nvPr/>
          </p:nvSpPr>
          <p:spPr>
            <a:xfrm>
              <a:off x="2403667" y="4494329"/>
              <a:ext cx="303197" cy="306271"/>
            </a:xfrm>
            <a:prstGeom prst="corner">
              <a:avLst>
                <a:gd name="adj1" fmla="val 13516"/>
                <a:gd name="adj2" fmla="val 1248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/>
            </a:p>
          </p:txBody>
        </p:sp>
        <p:sp>
          <p:nvSpPr>
            <p:cNvPr id="6" name="L-shape 5">
              <a:extLst>
                <a:ext uri="{FF2B5EF4-FFF2-40B4-BE49-F238E27FC236}">
                  <a16:creationId xmlns:a16="http://schemas.microsoft.com/office/drawing/2014/main" id="{3A3668C5-EE6A-48E7-1453-811287CAD28D}"/>
                </a:ext>
              </a:extLst>
            </p:cNvPr>
            <p:cNvSpPr/>
            <p:nvPr/>
          </p:nvSpPr>
          <p:spPr>
            <a:xfrm rot="5400000">
              <a:off x="2402130" y="1830345"/>
              <a:ext cx="303197" cy="306271"/>
            </a:xfrm>
            <a:prstGeom prst="corner">
              <a:avLst>
                <a:gd name="adj1" fmla="val 13516"/>
                <a:gd name="adj2" fmla="val 1248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/>
            </a:p>
          </p:txBody>
        </p:sp>
        <p:sp>
          <p:nvSpPr>
            <p:cNvPr id="7" name="L-shape 6">
              <a:extLst>
                <a:ext uri="{FF2B5EF4-FFF2-40B4-BE49-F238E27FC236}">
                  <a16:creationId xmlns:a16="http://schemas.microsoft.com/office/drawing/2014/main" id="{DEF02AC0-629A-2F34-3A1B-392ECFF67F90}"/>
                </a:ext>
              </a:extLst>
            </p:cNvPr>
            <p:cNvSpPr/>
            <p:nvPr/>
          </p:nvSpPr>
          <p:spPr>
            <a:xfrm flipH="1">
              <a:off x="9480526" y="4494329"/>
              <a:ext cx="303197" cy="306271"/>
            </a:xfrm>
            <a:prstGeom prst="corner">
              <a:avLst>
                <a:gd name="adj1" fmla="val 13516"/>
                <a:gd name="adj2" fmla="val 1248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/>
            </a:p>
          </p:txBody>
        </p:sp>
        <p:sp>
          <p:nvSpPr>
            <p:cNvPr id="8" name="L-shape 7">
              <a:extLst>
                <a:ext uri="{FF2B5EF4-FFF2-40B4-BE49-F238E27FC236}">
                  <a16:creationId xmlns:a16="http://schemas.microsoft.com/office/drawing/2014/main" id="{21142271-A090-C9CB-B290-EC769A4E429C}"/>
                </a:ext>
              </a:extLst>
            </p:cNvPr>
            <p:cNvSpPr/>
            <p:nvPr/>
          </p:nvSpPr>
          <p:spPr>
            <a:xfrm rot="16200000" flipH="1">
              <a:off x="9480525" y="1830345"/>
              <a:ext cx="303197" cy="306271"/>
            </a:xfrm>
            <a:prstGeom prst="corner">
              <a:avLst>
                <a:gd name="adj1" fmla="val 13516"/>
                <a:gd name="adj2" fmla="val 1248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/>
            </a:p>
          </p:txBody>
        </p:sp>
      </p:grpSp>
    </p:spTree>
    <p:extLst>
      <p:ext uri="{BB962C8B-B14F-4D97-AF65-F5344CB8AC3E}">
        <p14:creationId xmlns:p14="http://schemas.microsoft.com/office/powerpoint/2010/main" val="3796971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B994C38-B29B-6C11-5DD4-97E051B9547C}"/>
              </a:ext>
            </a:extLst>
          </p:cNvPr>
          <p:cNvSpPr/>
          <p:nvPr/>
        </p:nvSpPr>
        <p:spPr>
          <a:xfrm>
            <a:off x="2021747" y="615635"/>
            <a:ext cx="8148506" cy="416460"/>
          </a:xfrm>
          <a:prstGeom prst="rect">
            <a:avLst/>
          </a:prstGeom>
          <a:solidFill>
            <a:srgbClr val="BEBEBE">
              <a:alpha val="2532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>
                <a:ln>
                  <a:noFill/>
                </a:ln>
                <a:solidFill>
                  <a:srgbClr val="7C1520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  <a:t>QUAIS AS TELAS QUE CLIENTE VÊ QUANDO É ENVIADO O LINK DA BIO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840ADFF-8D47-9FF1-F90D-F35C552BA722}"/>
              </a:ext>
            </a:extLst>
          </p:cNvPr>
          <p:cNvGrpSpPr/>
          <p:nvPr/>
        </p:nvGrpSpPr>
        <p:grpSpPr>
          <a:xfrm>
            <a:off x="1996580" y="869006"/>
            <a:ext cx="8198840" cy="194430"/>
            <a:chOff x="4861868" y="850900"/>
            <a:chExt cx="8198840" cy="194430"/>
          </a:xfrm>
        </p:grpSpPr>
        <p:sp>
          <p:nvSpPr>
            <p:cNvPr id="4" name="L-shape 3">
              <a:extLst>
                <a:ext uri="{FF2B5EF4-FFF2-40B4-BE49-F238E27FC236}">
                  <a16:creationId xmlns:a16="http://schemas.microsoft.com/office/drawing/2014/main" id="{F9AFCC7A-775B-0B6C-89C1-2AF6E7934E1F}"/>
                </a:ext>
              </a:extLst>
            </p:cNvPr>
            <p:cNvSpPr/>
            <p:nvPr/>
          </p:nvSpPr>
          <p:spPr>
            <a:xfrm>
              <a:off x="4861868" y="850900"/>
              <a:ext cx="193098" cy="194430"/>
            </a:xfrm>
            <a:prstGeom prst="corner">
              <a:avLst>
                <a:gd name="adj1" fmla="val 27104"/>
                <a:gd name="adj2" fmla="val 260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L-shape 4">
              <a:extLst>
                <a:ext uri="{FF2B5EF4-FFF2-40B4-BE49-F238E27FC236}">
                  <a16:creationId xmlns:a16="http://schemas.microsoft.com/office/drawing/2014/main" id="{2E92463E-2BDF-94A0-1079-D99BDB2D9B5E}"/>
                </a:ext>
              </a:extLst>
            </p:cNvPr>
            <p:cNvSpPr/>
            <p:nvPr/>
          </p:nvSpPr>
          <p:spPr>
            <a:xfrm flipH="1">
              <a:off x="12867610" y="850900"/>
              <a:ext cx="193098" cy="194430"/>
            </a:xfrm>
            <a:prstGeom prst="corner">
              <a:avLst>
                <a:gd name="adj1" fmla="val 27104"/>
                <a:gd name="adj2" fmla="val 260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DBFAAE20-CDFC-AD30-9301-A38B3813D4DF}"/>
              </a:ext>
            </a:extLst>
          </p:cNvPr>
          <p:cNvSpPr/>
          <p:nvPr/>
        </p:nvSpPr>
        <p:spPr>
          <a:xfrm>
            <a:off x="2132272" y="1336814"/>
            <a:ext cx="2530264" cy="4288156"/>
          </a:xfrm>
          <a:prstGeom prst="roundRect">
            <a:avLst>
              <a:gd name="adj" fmla="val 3162"/>
            </a:avLst>
          </a:prstGeom>
          <a:solidFill>
            <a:srgbClr val="D2D2D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Imagem 4">
            <a:extLst>
              <a:ext uri="{FF2B5EF4-FFF2-40B4-BE49-F238E27FC236}">
                <a16:creationId xmlns:a16="http://schemas.microsoft.com/office/drawing/2014/main" id="{595ADE58-E6C7-5C71-B8EB-960EB8D150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18" t="7060" r="66048" b="6196"/>
          <a:stretch/>
        </p:blipFill>
        <p:spPr>
          <a:xfrm>
            <a:off x="2262148" y="1433007"/>
            <a:ext cx="2270511" cy="4032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E05D82D-6701-8E9B-9C52-1162C18B082C}"/>
              </a:ext>
            </a:extLst>
          </p:cNvPr>
          <p:cNvSpPr txBox="1"/>
          <p:nvPr/>
        </p:nvSpPr>
        <p:spPr>
          <a:xfrm>
            <a:off x="5213019" y="1285466"/>
            <a:ext cx="45640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>
                <a:ln>
                  <a:noFill/>
                </a:ln>
                <a:solidFill>
                  <a:srgbClr val="380B14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  <a:t>Processo de captura - Cliente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E69F6AD-0CFF-7048-0BFD-3615B690A4FF}"/>
              </a:ext>
            </a:extLst>
          </p:cNvPr>
          <p:cNvGrpSpPr/>
          <p:nvPr/>
        </p:nvGrpSpPr>
        <p:grpSpPr>
          <a:xfrm>
            <a:off x="4429387" y="1707326"/>
            <a:ext cx="5047113" cy="2138908"/>
            <a:chOff x="6564956" y="3642759"/>
            <a:chExt cx="5047113" cy="2138908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A375268-44A8-391C-791A-22BB636D589C}"/>
                </a:ext>
              </a:extLst>
            </p:cNvPr>
            <p:cNvSpPr/>
            <p:nvPr/>
          </p:nvSpPr>
          <p:spPr>
            <a:xfrm>
              <a:off x="7315201" y="3705672"/>
              <a:ext cx="4296868" cy="2013083"/>
            </a:xfrm>
            <a:prstGeom prst="rect">
              <a:avLst/>
            </a:prstGeom>
            <a:solidFill>
              <a:srgbClr val="7C152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889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X" pitchFamily="2" charset="77"/>
                  <a:ea typeface="+mn-ea"/>
                  <a:cs typeface="+mn-cs"/>
                </a:rPr>
                <a:t>O cliente deverá acessar o link recebido, será aberta a tela ao lado.</a:t>
              </a:r>
            </a:p>
            <a:p>
              <a:pPr marL="889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endParaRPr>
            </a:p>
            <a:p>
              <a:pPr marL="889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X" pitchFamily="2" charset="77"/>
                  <a:ea typeface="+mn-ea"/>
                  <a:cs typeface="+mn-cs"/>
                </a:rPr>
                <a:t>O cliente deverá inserir os primeiros </a:t>
              </a:r>
              <a:r>
                <a:rPr kumimoji="0" lang="pt-BR" sz="1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X" pitchFamily="2" charset="77"/>
                  <a:ea typeface="+mn-ea"/>
                  <a:cs typeface="+mn-cs"/>
                </a:rPr>
                <a:t>5</a:t>
              </a:r>
              <a:r>
                <a:rPr kumimoji="0" lang="pt-BR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X" pitchFamily="2" charset="77"/>
                  <a:ea typeface="+mn-ea"/>
                  <a:cs typeface="+mn-cs"/>
                </a:rPr>
                <a:t> (cinco) dígitos do seu </a:t>
              </a:r>
              <a:r>
                <a:rPr kumimoji="0" lang="pt-BR" sz="1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X" pitchFamily="2" charset="77"/>
                  <a:ea typeface="+mn-ea"/>
                  <a:cs typeface="+mn-cs"/>
                </a:rPr>
                <a:t>CPF</a:t>
              </a:r>
              <a:r>
                <a:rPr kumimoji="0" lang="pt-BR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X" pitchFamily="2" charset="77"/>
                  <a:ea typeface="+mn-ea"/>
                  <a:cs typeface="+mn-cs"/>
                </a:rPr>
                <a:t>, incluindo zeros a esquerda.</a:t>
              </a:r>
            </a:p>
            <a:p>
              <a:pPr marL="889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X" pitchFamily="2" charset="77"/>
                  <a:ea typeface="+mn-ea"/>
                  <a:cs typeface="+mn-cs"/>
                </a:rPr>
                <a:t>Após preenchimento, clicar em “</a:t>
              </a:r>
              <a:r>
                <a:rPr kumimoji="0" lang="pt-BR" sz="1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X" pitchFamily="2" charset="77"/>
                  <a:ea typeface="+mn-ea"/>
                  <a:cs typeface="+mn-cs"/>
                </a:rPr>
                <a:t>Não sou</a:t>
              </a:r>
              <a:br>
                <a:rPr kumimoji="0" lang="pt-BR" sz="1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X" pitchFamily="2" charset="77"/>
                  <a:ea typeface="+mn-ea"/>
                  <a:cs typeface="+mn-cs"/>
                </a:rPr>
              </a:br>
              <a:r>
                <a:rPr kumimoji="0" lang="pt-BR" sz="1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X" pitchFamily="2" charset="77"/>
                  <a:ea typeface="+mn-ea"/>
                  <a:cs typeface="+mn-cs"/>
                </a:rPr>
                <a:t>um robô</a:t>
              </a:r>
              <a:r>
                <a:rPr kumimoji="0" lang="pt-BR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X" pitchFamily="2" charset="77"/>
                  <a:ea typeface="+mn-ea"/>
                  <a:cs typeface="+mn-cs"/>
                </a:rPr>
                <a:t>” e, para finalizar, clicar em </a:t>
              </a:r>
              <a:r>
                <a:rPr kumimoji="0" lang="pt-BR" sz="1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X" pitchFamily="2" charset="77"/>
                  <a:ea typeface="+mn-ea"/>
                  <a:cs typeface="+mn-cs"/>
                </a:rPr>
                <a:t>Validar</a:t>
              </a:r>
              <a:r>
                <a:rPr kumimoji="0" lang="pt-BR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X" pitchFamily="2" charset="77"/>
                  <a:ea typeface="+mn-ea"/>
                  <a:cs typeface="+mn-cs"/>
                </a:rPr>
                <a:t>.</a:t>
              </a:r>
            </a:p>
          </p:txBody>
        </p:sp>
        <p:sp>
          <p:nvSpPr>
            <p:cNvPr id="13" name="Right Bracket 12">
              <a:extLst>
                <a:ext uri="{FF2B5EF4-FFF2-40B4-BE49-F238E27FC236}">
                  <a16:creationId xmlns:a16="http://schemas.microsoft.com/office/drawing/2014/main" id="{5216E6A6-3301-81B8-E2DA-A8CA3D263D85}"/>
                </a:ext>
              </a:extLst>
            </p:cNvPr>
            <p:cNvSpPr/>
            <p:nvPr/>
          </p:nvSpPr>
          <p:spPr>
            <a:xfrm flipH="1">
              <a:off x="7179399" y="3642759"/>
              <a:ext cx="135799" cy="2138908"/>
            </a:xfrm>
            <a:prstGeom prst="rightBracket">
              <a:avLst/>
            </a:prstGeom>
            <a:ln w="38100">
              <a:solidFill>
                <a:srgbClr val="5B111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33A5F103-300A-0320-BB80-FE85BBCC83CF}"/>
                </a:ext>
              </a:extLst>
            </p:cNvPr>
            <p:cNvCxnSpPr>
              <a:cxnSpLocks/>
            </p:cNvCxnSpPr>
            <p:nvPr/>
          </p:nvCxnSpPr>
          <p:spPr>
            <a:xfrm>
              <a:off x="6564956" y="4712213"/>
              <a:ext cx="614443" cy="0"/>
            </a:xfrm>
            <a:prstGeom prst="line">
              <a:avLst/>
            </a:prstGeom>
            <a:ln w="38100">
              <a:solidFill>
                <a:srgbClr val="5B111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0C3198A-B637-0E2C-3DA6-17E08F190F68}"/>
              </a:ext>
            </a:extLst>
          </p:cNvPr>
          <p:cNvGrpSpPr/>
          <p:nvPr/>
        </p:nvGrpSpPr>
        <p:grpSpPr>
          <a:xfrm>
            <a:off x="4781218" y="3996671"/>
            <a:ext cx="6369382" cy="1896123"/>
            <a:chOff x="9793498" y="1923418"/>
            <a:chExt cx="6369382" cy="1896123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91456AEA-1A1A-F37F-7950-E36DDD1C48C1}"/>
                </a:ext>
              </a:extLst>
            </p:cNvPr>
            <p:cNvSpPr/>
            <p:nvPr/>
          </p:nvSpPr>
          <p:spPr>
            <a:xfrm>
              <a:off x="10013132" y="1923418"/>
              <a:ext cx="6149748" cy="1896123"/>
            </a:xfrm>
            <a:prstGeom prst="rect">
              <a:avLst/>
            </a:prstGeom>
            <a:solidFill>
              <a:srgbClr val="5B111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69875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1" i="0" u="none" strike="noStrike" kern="1200" cap="none" spc="10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MX" pitchFamily="2" charset="77"/>
                  <a:ea typeface="+mn-ea"/>
                  <a:cs typeface="+mn-cs"/>
                </a:rPr>
                <a:t>DICA:</a:t>
              </a:r>
            </a:p>
            <a:p>
              <a:pPr marL="269875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X" pitchFamily="2" charset="77"/>
                  <a:ea typeface="+mn-ea"/>
                  <a:cs typeface="+mn-cs"/>
                </a:rPr>
                <a:t>Sempre reforce com o cliente que o processo é simples, que basta</a:t>
              </a:r>
              <a:br>
                <a:rPr kumimoji="0" lang="pt-BR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X" pitchFamily="2" charset="77"/>
                  <a:ea typeface="+mn-ea"/>
                  <a:cs typeface="+mn-cs"/>
                </a:rPr>
              </a:br>
              <a:r>
                <a:rPr kumimoji="0" lang="pt-BR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X" pitchFamily="2" charset="77"/>
                  <a:ea typeface="+mn-ea"/>
                  <a:cs typeface="+mn-cs"/>
                </a:rPr>
                <a:t>ele seguir as orientações dadas pelo aplicativo, para a captura da selfie e dos documentos. </a:t>
              </a:r>
            </a:p>
            <a:p>
              <a:pPr marL="269875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t-BR" sz="1400">
                  <a:solidFill>
                    <a:prstClr val="white"/>
                  </a:solidFill>
                  <a:latin typeface="AMX" pitchFamily="2" charset="77"/>
                </a:rPr>
                <a:t>O Cliente deve finalizar o processo de Biometria, para dar andamento a venda. </a:t>
              </a:r>
            </a:p>
            <a:p>
              <a:pPr marL="269875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X" pitchFamily="2" charset="77"/>
                  <a:ea typeface="+mn-ea"/>
                  <a:cs typeface="+mn-cs"/>
                </a:rPr>
                <a:t>Lembre-se o link da biometria </a:t>
              </a:r>
              <a:r>
                <a:rPr lang="pt-BR" sz="1400">
                  <a:solidFill>
                    <a:prstClr val="white"/>
                  </a:solidFill>
                  <a:latin typeface="AMX" pitchFamily="2" charset="77"/>
                </a:rPr>
                <a:t>só poderá</a:t>
              </a:r>
              <a:r>
                <a:rPr kumimoji="0" lang="pt-BR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X" pitchFamily="2" charset="77"/>
                  <a:ea typeface="+mn-ea"/>
                  <a:cs typeface="+mn-cs"/>
                </a:rPr>
                <a:t> ser acessado 1 única vez.</a:t>
              </a: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DA15FF88-C008-E1D7-1E5B-CFF0C09F2452}"/>
                </a:ext>
              </a:extLst>
            </p:cNvPr>
            <p:cNvSpPr/>
            <p:nvPr/>
          </p:nvSpPr>
          <p:spPr>
            <a:xfrm>
              <a:off x="9793498" y="2559888"/>
              <a:ext cx="439271" cy="439271"/>
            </a:xfrm>
            <a:prstGeom prst="ellipse">
              <a:avLst/>
            </a:prstGeom>
            <a:gradFill>
              <a:gsLst>
                <a:gs pos="0">
                  <a:srgbClr val="FFFFFF"/>
                </a:gs>
                <a:gs pos="100000">
                  <a:srgbClr val="BEBEBE"/>
                </a:gs>
              </a:gsLst>
              <a:lin ang="5400000" scaled="1"/>
            </a:gradFill>
            <a:ln w="38100">
              <a:gradFill>
                <a:gsLst>
                  <a:gs pos="0">
                    <a:srgbClr val="5B111C">
                      <a:alpha val="0"/>
                    </a:srgbClr>
                  </a:gs>
                  <a:gs pos="100000">
                    <a:srgbClr val="5B111C"/>
                  </a:gs>
                </a:gsLst>
                <a:lin ang="0" scaled="0"/>
              </a:gra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800" b="1" i="0" u="none" strike="noStrike" kern="1200" cap="none" spc="0" normalizeH="0" baseline="0" noProof="0">
                  <a:ln>
                    <a:noFill/>
                  </a:ln>
                  <a:solidFill>
                    <a:srgbClr val="7C1520"/>
                  </a:solidFill>
                  <a:effectLst/>
                  <a:uLnTx/>
                  <a:uFillTx/>
                  <a:latin typeface="AMX" pitchFamily="2" charset="77"/>
                  <a:ea typeface="+mn-ea"/>
                  <a:cs typeface="+mn-cs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78447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365DEA4-F2DC-CB04-0F67-19225300B128}"/>
              </a:ext>
            </a:extLst>
          </p:cNvPr>
          <p:cNvSpPr txBox="1"/>
          <p:nvPr/>
        </p:nvSpPr>
        <p:spPr>
          <a:xfrm>
            <a:off x="2296531" y="1101015"/>
            <a:ext cx="75989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>
                <a:ln>
                  <a:noFill/>
                </a:ln>
                <a:solidFill>
                  <a:srgbClr val="380B14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  <a:t>Para liberar a câmera do dispositivo, siga o passo a passo indicado nas telas: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16414AB7-5A55-8B1E-A882-243ED625A6D4}"/>
              </a:ext>
            </a:extLst>
          </p:cNvPr>
          <p:cNvSpPr/>
          <p:nvPr/>
        </p:nvSpPr>
        <p:spPr>
          <a:xfrm>
            <a:off x="923747" y="1525601"/>
            <a:ext cx="2196000" cy="4288156"/>
          </a:xfrm>
          <a:prstGeom prst="roundRect">
            <a:avLst>
              <a:gd name="adj" fmla="val 3162"/>
            </a:avLst>
          </a:prstGeom>
          <a:solidFill>
            <a:srgbClr val="D2D2D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DF00C018-5653-A6BC-906D-AC99761005B0}"/>
              </a:ext>
            </a:extLst>
          </p:cNvPr>
          <p:cNvSpPr/>
          <p:nvPr/>
        </p:nvSpPr>
        <p:spPr>
          <a:xfrm>
            <a:off x="3634924" y="1525601"/>
            <a:ext cx="2196000" cy="4288156"/>
          </a:xfrm>
          <a:prstGeom prst="roundRect">
            <a:avLst>
              <a:gd name="adj" fmla="val 3162"/>
            </a:avLst>
          </a:prstGeom>
          <a:solidFill>
            <a:srgbClr val="D2D2D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E4623936-09F6-F98D-EFEB-504C3523C4AD}"/>
              </a:ext>
            </a:extLst>
          </p:cNvPr>
          <p:cNvSpPr/>
          <p:nvPr/>
        </p:nvSpPr>
        <p:spPr>
          <a:xfrm>
            <a:off x="6366172" y="1525601"/>
            <a:ext cx="2196000" cy="4288156"/>
          </a:xfrm>
          <a:prstGeom prst="roundRect">
            <a:avLst>
              <a:gd name="adj" fmla="val 3162"/>
            </a:avLst>
          </a:prstGeom>
          <a:solidFill>
            <a:srgbClr val="D2D2D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F336FDF4-246F-2105-8A52-4C3EBB9B2B91}"/>
              </a:ext>
            </a:extLst>
          </p:cNvPr>
          <p:cNvSpPr/>
          <p:nvPr/>
        </p:nvSpPr>
        <p:spPr>
          <a:xfrm>
            <a:off x="9097419" y="1525601"/>
            <a:ext cx="2196000" cy="4288156"/>
          </a:xfrm>
          <a:prstGeom prst="roundRect">
            <a:avLst>
              <a:gd name="adj" fmla="val 3162"/>
            </a:avLst>
          </a:prstGeom>
          <a:solidFill>
            <a:srgbClr val="D2D2D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A71A3A2-4D63-CEC9-E9FD-47C405CCD594}"/>
              </a:ext>
            </a:extLst>
          </p:cNvPr>
          <p:cNvGrpSpPr/>
          <p:nvPr/>
        </p:nvGrpSpPr>
        <p:grpSpPr>
          <a:xfrm>
            <a:off x="1996580" y="869006"/>
            <a:ext cx="8198840" cy="194430"/>
            <a:chOff x="4861868" y="850900"/>
            <a:chExt cx="8198840" cy="194430"/>
          </a:xfrm>
        </p:grpSpPr>
        <p:sp>
          <p:nvSpPr>
            <p:cNvPr id="19" name="L-shape 18">
              <a:extLst>
                <a:ext uri="{FF2B5EF4-FFF2-40B4-BE49-F238E27FC236}">
                  <a16:creationId xmlns:a16="http://schemas.microsoft.com/office/drawing/2014/main" id="{DE2930CD-1D75-2F4A-4A40-FDC83D54D7AE}"/>
                </a:ext>
              </a:extLst>
            </p:cNvPr>
            <p:cNvSpPr/>
            <p:nvPr/>
          </p:nvSpPr>
          <p:spPr>
            <a:xfrm>
              <a:off x="4861868" y="850900"/>
              <a:ext cx="193098" cy="194430"/>
            </a:xfrm>
            <a:prstGeom prst="corner">
              <a:avLst>
                <a:gd name="adj1" fmla="val 27104"/>
                <a:gd name="adj2" fmla="val 260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L-shape 19">
              <a:extLst>
                <a:ext uri="{FF2B5EF4-FFF2-40B4-BE49-F238E27FC236}">
                  <a16:creationId xmlns:a16="http://schemas.microsoft.com/office/drawing/2014/main" id="{833E24FF-BB70-F1B2-790D-32D052B30EB9}"/>
                </a:ext>
              </a:extLst>
            </p:cNvPr>
            <p:cNvSpPr/>
            <p:nvPr/>
          </p:nvSpPr>
          <p:spPr>
            <a:xfrm flipH="1">
              <a:off x="12867610" y="850900"/>
              <a:ext cx="193098" cy="194430"/>
            </a:xfrm>
            <a:prstGeom prst="corner">
              <a:avLst>
                <a:gd name="adj1" fmla="val 27104"/>
                <a:gd name="adj2" fmla="val 260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1" name="Imagem 4">
            <a:extLst>
              <a:ext uri="{FF2B5EF4-FFF2-40B4-BE49-F238E27FC236}">
                <a16:creationId xmlns:a16="http://schemas.microsoft.com/office/drawing/2014/main" id="{C3FB82C3-5EA5-E87E-C8C4-521AA8E64A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61" t="11256" r="75100" b="5479"/>
          <a:stretch/>
        </p:blipFill>
        <p:spPr>
          <a:xfrm>
            <a:off x="1026488" y="1654345"/>
            <a:ext cx="1990518" cy="4044113"/>
          </a:xfrm>
          <a:prstGeom prst="rect">
            <a:avLst/>
          </a:prstGeom>
        </p:spPr>
      </p:pic>
      <p:pic>
        <p:nvPicPr>
          <p:cNvPr id="23" name="Imagem 4">
            <a:extLst>
              <a:ext uri="{FF2B5EF4-FFF2-40B4-BE49-F238E27FC236}">
                <a16:creationId xmlns:a16="http://schemas.microsoft.com/office/drawing/2014/main" id="{B2D10894-B775-2195-A502-0C18B92C82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258" t="11256" r="51903" b="5479"/>
          <a:stretch/>
        </p:blipFill>
        <p:spPr>
          <a:xfrm>
            <a:off x="3737665" y="1654345"/>
            <a:ext cx="1990518" cy="4044113"/>
          </a:xfrm>
          <a:prstGeom prst="rect">
            <a:avLst/>
          </a:prstGeom>
        </p:spPr>
      </p:pic>
      <p:pic>
        <p:nvPicPr>
          <p:cNvPr id="25" name="Imagem 4">
            <a:extLst>
              <a:ext uri="{FF2B5EF4-FFF2-40B4-BE49-F238E27FC236}">
                <a16:creationId xmlns:a16="http://schemas.microsoft.com/office/drawing/2014/main" id="{53E36C2C-A45C-A5ED-D7ED-FC476925B5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455" t="11256" r="28706" b="5479"/>
          <a:stretch/>
        </p:blipFill>
        <p:spPr>
          <a:xfrm>
            <a:off x="6468913" y="1654345"/>
            <a:ext cx="1990518" cy="4044113"/>
          </a:xfrm>
          <a:prstGeom prst="rect">
            <a:avLst/>
          </a:prstGeom>
        </p:spPr>
      </p:pic>
      <p:pic>
        <p:nvPicPr>
          <p:cNvPr id="26" name="Imagem 4">
            <a:extLst>
              <a:ext uri="{FF2B5EF4-FFF2-40B4-BE49-F238E27FC236}">
                <a16:creationId xmlns:a16="http://schemas.microsoft.com/office/drawing/2014/main" id="{55907C5E-0D9A-9208-D082-EC9686669B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1748" t="11256" r="5413" b="5479"/>
          <a:stretch/>
        </p:blipFill>
        <p:spPr>
          <a:xfrm>
            <a:off x="9200160" y="1654345"/>
            <a:ext cx="1990518" cy="404411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AC20654-2E23-7E0A-2CAE-568FA7B19C6B}"/>
              </a:ext>
            </a:extLst>
          </p:cNvPr>
          <p:cNvSpPr/>
          <p:nvPr/>
        </p:nvSpPr>
        <p:spPr>
          <a:xfrm>
            <a:off x="2021747" y="615635"/>
            <a:ext cx="8148506" cy="416460"/>
          </a:xfrm>
          <a:prstGeom prst="rect">
            <a:avLst/>
          </a:prstGeom>
          <a:solidFill>
            <a:srgbClr val="BEBEBE">
              <a:alpha val="2532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>
                <a:ln>
                  <a:noFill/>
                </a:ln>
                <a:solidFill>
                  <a:srgbClr val="7C1520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  <a:t>QUAIS AS TELAS QUE CLIENTE VÊ QUANDO É ENVIADO O LINK DA BIO</a:t>
            </a:r>
          </a:p>
        </p:txBody>
      </p:sp>
    </p:spTree>
    <p:extLst>
      <p:ext uri="{BB962C8B-B14F-4D97-AF65-F5344CB8AC3E}">
        <p14:creationId xmlns:p14="http://schemas.microsoft.com/office/powerpoint/2010/main" val="3097391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16414AB7-5A55-8B1E-A882-243ED625A6D4}"/>
              </a:ext>
            </a:extLst>
          </p:cNvPr>
          <p:cNvSpPr/>
          <p:nvPr/>
        </p:nvSpPr>
        <p:spPr>
          <a:xfrm>
            <a:off x="5263076" y="1399766"/>
            <a:ext cx="2196000" cy="4288156"/>
          </a:xfrm>
          <a:prstGeom prst="roundRect">
            <a:avLst>
              <a:gd name="adj" fmla="val 3162"/>
            </a:avLst>
          </a:prstGeom>
          <a:solidFill>
            <a:srgbClr val="D2D2D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DF00C018-5653-A6BC-906D-AC99761005B0}"/>
              </a:ext>
            </a:extLst>
          </p:cNvPr>
          <p:cNvSpPr/>
          <p:nvPr/>
        </p:nvSpPr>
        <p:spPr>
          <a:xfrm>
            <a:off x="7739361" y="1399766"/>
            <a:ext cx="2196000" cy="4288156"/>
          </a:xfrm>
          <a:prstGeom prst="roundRect">
            <a:avLst>
              <a:gd name="adj" fmla="val 3162"/>
            </a:avLst>
          </a:prstGeom>
          <a:solidFill>
            <a:srgbClr val="D2D2D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A71A3A2-4D63-CEC9-E9FD-47C405CCD594}"/>
              </a:ext>
            </a:extLst>
          </p:cNvPr>
          <p:cNvGrpSpPr/>
          <p:nvPr/>
        </p:nvGrpSpPr>
        <p:grpSpPr>
          <a:xfrm>
            <a:off x="1996580" y="869006"/>
            <a:ext cx="8198840" cy="194430"/>
            <a:chOff x="4861868" y="850900"/>
            <a:chExt cx="8198840" cy="194430"/>
          </a:xfrm>
        </p:grpSpPr>
        <p:sp>
          <p:nvSpPr>
            <p:cNvPr id="19" name="L-shape 18">
              <a:extLst>
                <a:ext uri="{FF2B5EF4-FFF2-40B4-BE49-F238E27FC236}">
                  <a16:creationId xmlns:a16="http://schemas.microsoft.com/office/drawing/2014/main" id="{DE2930CD-1D75-2F4A-4A40-FDC83D54D7AE}"/>
                </a:ext>
              </a:extLst>
            </p:cNvPr>
            <p:cNvSpPr/>
            <p:nvPr/>
          </p:nvSpPr>
          <p:spPr>
            <a:xfrm>
              <a:off x="4861868" y="850900"/>
              <a:ext cx="193098" cy="194430"/>
            </a:xfrm>
            <a:prstGeom prst="corner">
              <a:avLst>
                <a:gd name="adj1" fmla="val 27104"/>
                <a:gd name="adj2" fmla="val 260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L-shape 19">
              <a:extLst>
                <a:ext uri="{FF2B5EF4-FFF2-40B4-BE49-F238E27FC236}">
                  <a16:creationId xmlns:a16="http://schemas.microsoft.com/office/drawing/2014/main" id="{833E24FF-BB70-F1B2-790D-32D052B30EB9}"/>
                </a:ext>
              </a:extLst>
            </p:cNvPr>
            <p:cNvSpPr/>
            <p:nvPr/>
          </p:nvSpPr>
          <p:spPr>
            <a:xfrm flipH="1">
              <a:off x="12867610" y="850900"/>
              <a:ext cx="193098" cy="194430"/>
            </a:xfrm>
            <a:prstGeom prst="corner">
              <a:avLst>
                <a:gd name="adj1" fmla="val 27104"/>
                <a:gd name="adj2" fmla="val 260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" name="Imagem 9">
            <a:extLst>
              <a:ext uri="{FF2B5EF4-FFF2-40B4-BE49-F238E27FC236}">
                <a16:creationId xmlns:a16="http://schemas.microsoft.com/office/drawing/2014/main" id="{BD4D4EEF-AD9D-02BB-D587-8E83CDBFE9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97" t="10126" r="73714" b="4287"/>
          <a:stretch/>
        </p:blipFill>
        <p:spPr>
          <a:xfrm>
            <a:off x="5401518" y="1528509"/>
            <a:ext cx="1919116" cy="4044114"/>
          </a:xfrm>
          <a:prstGeom prst="rect">
            <a:avLst/>
          </a:prstGeom>
        </p:spPr>
      </p:pic>
      <p:pic>
        <p:nvPicPr>
          <p:cNvPr id="3" name="Imagem 9">
            <a:extLst>
              <a:ext uri="{FF2B5EF4-FFF2-40B4-BE49-F238E27FC236}">
                <a16:creationId xmlns:a16="http://schemas.microsoft.com/office/drawing/2014/main" id="{94F7241E-9DB2-2D28-FE80-6030CA1D6A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083" t="10126" r="51228" b="4287"/>
          <a:stretch/>
        </p:blipFill>
        <p:spPr>
          <a:xfrm>
            <a:off x="7877803" y="1528509"/>
            <a:ext cx="1919116" cy="4044114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0D9D8CBF-8CC5-CE41-792C-8DC2F413610E}"/>
              </a:ext>
            </a:extLst>
          </p:cNvPr>
          <p:cNvGrpSpPr/>
          <p:nvPr/>
        </p:nvGrpSpPr>
        <p:grpSpPr>
          <a:xfrm>
            <a:off x="1015069" y="2743200"/>
            <a:ext cx="4533043" cy="1804486"/>
            <a:chOff x="7102485" y="3445064"/>
            <a:chExt cx="4533043" cy="1804486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E73307B-1A87-45D2-68B4-1BEDCC46BAE4}"/>
                </a:ext>
              </a:extLst>
            </p:cNvPr>
            <p:cNvSpPr/>
            <p:nvPr/>
          </p:nvSpPr>
          <p:spPr>
            <a:xfrm>
              <a:off x="7102485" y="3512176"/>
              <a:ext cx="3536388" cy="1670262"/>
            </a:xfrm>
            <a:prstGeom prst="rect">
              <a:avLst/>
            </a:prstGeom>
            <a:solidFill>
              <a:srgbClr val="7C152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889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X" pitchFamily="2" charset="77"/>
                  <a:ea typeface="+mn-ea"/>
                  <a:cs typeface="+mn-cs"/>
                </a:rPr>
                <a:t>O cliente deverá centralizar</a:t>
              </a:r>
              <a:br>
                <a:rPr kumimoji="0" lang="pt-BR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X" pitchFamily="2" charset="77"/>
                  <a:ea typeface="+mn-ea"/>
                  <a:cs typeface="+mn-cs"/>
                </a:rPr>
              </a:br>
              <a:r>
                <a:rPr kumimoji="0" lang="pt-BR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X" pitchFamily="2" charset="77"/>
                  <a:ea typeface="+mn-ea"/>
                  <a:cs typeface="+mn-cs"/>
                </a:rPr>
                <a:t>o rosto de acordo com o desenho apresentado na tela e realizar</a:t>
              </a:r>
              <a:br>
                <a:rPr kumimoji="0" lang="pt-BR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X" pitchFamily="2" charset="77"/>
                  <a:ea typeface="+mn-ea"/>
                  <a:cs typeface="+mn-cs"/>
                </a:rPr>
              </a:br>
              <a:r>
                <a:rPr kumimoji="0" lang="pt-BR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X" pitchFamily="2" charset="77"/>
                  <a:ea typeface="+mn-ea"/>
                  <a:cs typeface="+mn-cs"/>
                </a:rPr>
                <a:t>as orientações do sistema para </a:t>
              </a:r>
              <a:br>
                <a:rPr kumimoji="0" lang="pt-BR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X" pitchFamily="2" charset="77"/>
                  <a:ea typeface="+mn-ea"/>
                  <a:cs typeface="+mn-cs"/>
                </a:rPr>
              </a:br>
              <a:r>
                <a:rPr kumimoji="0" lang="pt-BR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X" pitchFamily="2" charset="77"/>
                  <a:ea typeface="+mn-ea"/>
                  <a:cs typeface="+mn-cs"/>
                </a:rPr>
                <a:t>captura da selfie e dos documentos.</a:t>
              </a:r>
            </a:p>
          </p:txBody>
        </p:sp>
        <p:sp>
          <p:nvSpPr>
            <p:cNvPr id="7" name="Right Bracket 6">
              <a:extLst>
                <a:ext uri="{FF2B5EF4-FFF2-40B4-BE49-F238E27FC236}">
                  <a16:creationId xmlns:a16="http://schemas.microsoft.com/office/drawing/2014/main" id="{FEE11DAF-6806-C7B4-2CFF-50297F0DF880}"/>
                </a:ext>
              </a:extLst>
            </p:cNvPr>
            <p:cNvSpPr/>
            <p:nvPr/>
          </p:nvSpPr>
          <p:spPr>
            <a:xfrm>
              <a:off x="10636230" y="3445064"/>
              <a:ext cx="141084" cy="1804486"/>
            </a:xfrm>
            <a:prstGeom prst="rightBracket">
              <a:avLst/>
            </a:prstGeom>
            <a:ln w="38100">
              <a:solidFill>
                <a:srgbClr val="5B111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7019236B-D0F7-0B7C-586F-C39CE00466E4}"/>
                </a:ext>
              </a:extLst>
            </p:cNvPr>
            <p:cNvCxnSpPr>
              <a:cxnSpLocks/>
            </p:cNvCxnSpPr>
            <p:nvPr/>
          </p:nvCxnSpPr>
          <p:spPr>
            <a:xfrm>
              <a:off x="10774672" y="4347307"/>
              <a:ext cx="860856" cy="0"/>
            </a:xfrm>
            <a:prstGeom prst="line">
              <a:avLst/>
            </a:prstGeom>
            <a:ln w="38100">
              <a:solidFill>
                <a:srgbClr val="5B111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Rectangle 1">
            <a:extLst>
              <a:ext uri="{FF2B5EF4-FFF2-40B4-BE49-F238E27FC236}">
                <a16:creationId xmlns:a16="http://schemas.microsoft.com/office/drawing/2014/main" id="{7F6FDB1D-241D-8A69-E610-1CE9D4942DE0}"/>
              </a:ext>
            </a:extLst>
          </p:cNvPr>
          <p:cNvSpPr/>
          <p:nvPr/>
        </p:nvSpPr>
        <p:spPr>
          <a:xfrm>
            <a:off x="2021747" y="615635"/>
            <a:ext cx="8148506" cy="416460"/>
          </a:xfrm>
          <a:prstGeom prst="rect">
            <a:avLst/>
          </a:prstGeom>
          <a:solidFill>
            <a:srgbClr val="BEBEBE">
              <a:alpha val="2532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>
                <a:ln>
                  <a:noFill/>
                </a:ln>
                <a:solidFill>
                  <a:srgbClr val="7C1520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  <a:t>QUAIS AS TELAS QUE CLIENTE VÊ QUANDO É ENVIADO O LINK DA BIO</a:t>
            </a:r>
          </a:p>
        </p:txBody>
      </p:sp>
    </p:spTree>
    <p:extLst>
      <p:ext uri="{BB962C8B-B14F-4D97-AF65-F5344CB8AC3E}">
        <p14:creationId xmlns:p14="http://schemas.microsoft.com/office/powerpoint/2010/main" val="1609782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210DD901-7969-CDCD-6430-8ED346F3C832}"/>
              </a:ext>
            </a:extLst>
          </p:cNvPr>
          <p:cNvSpPr/>
          <p:nvPr/>
        </p:nvSpPr>
        <p:spPr>
          <a:xfrm>
            <a:off x="2710209" y="1316807"/>
            <a:ext cx="2233552" cy="4288156"/>
          </a:xfrm>
          <a:prstGeom prst="roundRect">
            <a:avLst>
              <a:gd name="adj" fmla="val 3162"/>
            </a:avLst>
          </a:prstGeom>
          <a:solidFill>
            <a:srgbClr val="D2D2D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EC3FBFF-07B4-E3E5-E7E7-26E5AF03580F}"/>
              </a:ext>
            </a:extLst>
          </p:cNvPr>
          <p:cNvSpPr txBox="1"/>
          <p:nvPr/>
        </p:nvSpPr>
        <p:spPr>
          <a:xfrm>
            <a:off x="3220086" y="2723421"/>
            <a:ext cx="1213795" cy="21544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  <a:t>Código da PAP AGENCIA</a:t>
            </a:r>
          </a:p>
        </p:txBody>
      </p:sp>
      <p:pic>
        <p:nvPicPr>
          <p:cNvPr id="8" name="Imagem 4">
            <a:extLst>
              <a:ext uri="{FF2B5EF4-FFF2-40B4-BE49-F238E27FC236}">
                <a16:creationId xmlns:a16="http://schemas.microsoft.com/office/drawing/2014/main" id="{AE67C4B4-92CE-46FD-5D26-87B186249C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14" t="6676" r="69883" b="4226"/>
          <a:stretch/>
        </p:blipFill>
        <p:spPr>
          <a:xfrm>
            <a:off x="2843943" y="1444885"/>
            <a:ext cx="1966080" cy="40320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1A004F81-8158-B6F4-F696-2BF63817B2FA}"/>
              </a:ext>
            </a:extLst>
          </p:cNvPr>
          <p:cNvGrpSpPr/>
          <p:nvPr/>
        </p:nvGrpSpPr>
        <p:grpSpPr>
          <a:xfrm>
            <a:off x="4568978" y="2938865"/>
            <a:ext cx="4412759" cy="2068498"/>
            <a:chOff x="6318543" y="4107756"/>
            <a:chExt cx="4412759" cy="2068498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AD62122-E194-297C-06B7-4A0603633BF0}"/>
                </a:ext>
              </a:extLst>
            </p:cNvPr>
            <p:cNvSpPr/>
            <p:nvPr/>
          </p:nvSpPr>
          <p:spPr>
            <a:xfrm>
              <a:off x="7315202" y="4139094"/>
              <a:ext cx="3416100" cy="2005820"/>
            </a:xfrm>
            <a:prstGeom prst="rect">
              <a:avLst/>
            </a:prstGeom>
            <a:solidFill>
              <a:srgbClr val="7C152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889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X" pitchFamily="2" charset="77"/>
                  <a:ea typeface="+mn-ea"/>
                  <a:cs typeface="+mn-cs"/>
                </a:rPr>
                <a:t>Na tela será apresentado</a:t>
              </a:r>
              <a:br>
                <a:rPr kumimoji="0" lang="pt-BR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X" pitchFamily="2" charset="77"/>
                  <a:ea typeface="+mn-ea"/>
                  <a:cs typeface="+mn-cs"/>
                </a:rPr>
              </a:br>
              <a:r>
                <a:rPr kumimoji="0" lang="pt-BR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X" pitchFamily="2" charset="77"/>
                  <a:ea typeface="+mn-ea"/>
                  <a:cs typeface="+mn-cs"/>
                </a:rPr>
                <a:t>a mensagem com a</a:t>
              </a:r>
              <a:br>
                <a:rPr kumimoji="0" lang="pt-BR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X" pitchFamily="2" charset="77"/>
                  <a:ea typeface="+mn-ea"/>
                  <a:cs typeface="+mn-cs"/>
                </a:rPr>
              </a:br>
              <a:r>
                <a:rPr kumimoji="0" lang="pt-BR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X" pitchFamily="2" charset="77"/>
                  <a:ea typeface="+mn-ea"/>
                  <a:cs typeface="+mn-cs"/>
                </a:rPr>
                <a:t>seguinte orientação:</a:t>
              </a:r>
            </a:p>
            <a:p>
              <a:pPr marL="889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endParaRPr>
            </a:p>
            <a:p>
              <a:pPr marL="889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X" pitchFamily="2" charset="77"/>
                  <a:ea typeface="+mn-ea"/>
                  <a:cs typeface="+mn-cs"/>
                </a:rPr>
                <a:t>“Vamos lá! Tenha em mãos</a:t>
              </a:r>
              <a:br>
                <a:rPr kumimoji="0" lang="pt-BR" sz="1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X" pitchFamily="2" charset="77"/>
                  <a:ea typeface="+mn-ea"/>
                  <a:cs typeface="+mn-cs"/>
                </a:rPr>
              </a:br>
              <a:r>
                <a:rPr kumimoji="0" lang="pt-BR" sz="1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X" pitchFamily="2" charset="77"/>
                  <a:ea typeface="+mn-ea"/>
                  <a:cs typeface="+mn-cs"/>
                </a:rPr>
                <a:t>o seu RG, CNH ou Documento oficial de identificação com foto.”</a:t>
              </a:r>
            </a:p>
          </p:txBody>
        </p:sp>
        <p:sp>
          <p:nvSpPr>
            <p:cNvPr id="12" name="Right Bracket 11">
              <a:extLst>
                <a:ext uri="{FF2B5EF4-FFF2-40B4-BE49-F238E27FC236}">
                  <a16:creationId xmlns:a16="http://schemas.microsoft.com/office/drawing/2014/main" id="{2FC4D4F2-8AE5-190C-7300-F68A42DC1319}"/>
                </a:ext>
              </a:extLst>
            </p:cNvPr>
            <p:cNvSpPr/>
            <p:nvPr/>
          </p:nvSpPr>
          <p:spPr>
            <a:xfrm flipH="1">
              <a:off x="7187303" y="4107756"/>
              <a:ext cx="135232" cy="2068498"/>
            </a:xfrm>
            <a:prstGeom prst="rightBracket">
              <a:avLst/>
            </a:prstGeom>
            <a:ln w="38100">
              <a:solidFill>
                <a:srgbClr val="5B111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98029BBA-5BB2-C790-6360-EB5B843892B6}"/>
                </a:ext>
              </a:extLst>
            </p:cNvPr>
            <p:cNvCxnSpPr>
              <a:cxnSpLocks/>
            </p:cNvCxnSpPr>
            <p:nvPr/>
          </p:nvCxnSpPr>
          <p:spPr>
            <a:xfrm>
              <a:off x="6318543" y="5142004"/>
              <a:ext cx="860856" cy="0"/>
            </a:xfrm>
            <a:prstGeom prst="line">
              <a:avLst/>
            </a:prstGeom>
            <a:ln w="38100">
              <a:solidFill>
                <a:srgbClr val="5B111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8F9F1729-C781-E811-CF0A-DE92F5C11C51}"/>
              </a:ext>
            </a:extLst>
          </p:cNvPr>
          <p:cNvSpPr txBox="1"/>
          <p:nvPr/>
        </p:nvSpPr>
        <p:spPr>
          <a:xfrm>
            <a:off x="5572970" y="1772755"/>
            <a:ext cx="37750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380B14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  <a:t>Para o cenário em que a selfie foi aceita, o cliente continuará com o processo de envio dos documentos.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39681BD-18C1-7C66-E11C-E0C8EF660AAC}"/>
              </a:ext>
            </a:extLst>
          </p:cNvPr>
          <p:cNvGrpSpPr/>
          <p:nvPr/>
        </p:nvGrpSpPr>
        <p:grpSpPr>
          <a:xfrm>
            <a:off x="1996580" y="869006"/>
            <a:ext cx="8198840" cy="194430"/>
            <a:chOff x="4861868" y="850900"/>
            <a:chExt cx="8198840" cy="194430"/>
          </a:xfrm>
        </p:grpSpPr>
        <p:sp>
          <p:nvSpPr>
            <p:cNvPr id="18" name="L-shape 17">
              <a:extLst>
                <a:ext uri="{FF2B5EF4-FFF2-40B4-BE49-F238E27FC236}">
                  <a16:creationId xmlns:a16="http://schemas.microsoft.com/office/drawing/2014/main" id="{F9A817BD-82A0-997A-AF6E-480A18757555}"/>
                </a:ext>
              </a:extLst>
            </p:cNvPr>
            <p:cNvSpPr/>
            <p:nvPr/>
          </p:nvSpPr>
          <p:spPr>
            <a:xfrm>
              <a:off x="4861868" y="850900"/>
              <a:ext cx="193098" cy="194430"/>
            </a:xfrm>
            <a:prstGeom prst="corner">
              <a:avLst>
                <a:gd name="adj1" fmla="val 27104"/>
                <a:gd name="adj2" fmla="val 260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L-shape 18">
              <a:extLst>
                <a:ext uri="{FF2B5EF4-FFF2-40B4-BE49-F238E27FC236}">
                  <a16:creationId xmlns:a16="http://schemas.microsoft.com/office/drawing/2014/main" id="{A085BC77-CECE-6454-8301-052AC4B1DE85}"/>
                </a:ext>
              </a:extLst>
            </p:cNvPr>
            <p:cNvSpPr/>
            <p:nvPr/>
          </p:nvSpPr>
          <p:spPr>
            <a:xfrm flipH="1">
              <a:off x="12867610" y="850900"/>
              <a:ext cx="193098" cy="194430"/>
            </a:xfrm>
            <a:prstGeom prst="corner">
              <a:avLst>
                <a:gd name="adj1" fmla="val 27104"/>
                <a:gd name="adj2" fmla="val 260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594B653A-1C2C-04DD-CD66-5AA7C649DDC7}"/>
              </a:ext>
            </a:extLst>
          </p:cNvPr>
          <p:cNvSpPr/>
          <p:nvPr/>
        </p:nvSpPr>
        <p:spPr>
          <a:xfrm>
            <a:off x="2021747" y="615635"/>
            <a:ext cx="8148506" cy="416460"/>
          </a:xfrm>
          <a:prstGeom prst="rect">
            <a:avLst/>
          </a:prstGeom>
          <a:solidFill>
            <a:srgbClr val="BEBEBE">
              <a:alpha val="2532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>
                <a:ln>
                  <a:noFill/>
                </a:ln>
                <a:solidFill>
                  <a:srgbClr val="7C1520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  <a:t>QUAIS AS TELAS QUE CLIENTE VÊ QUANDO É ENVIADO O LINK DA BIO</a:t>
            </a:r>
          </a:p>
        </p:txBody>
      </p:sp>
    </p:spTree>
    <p:extLst>
      <p:ext uri="{BB962C8B-B14F-4D97-AF65-F5344CB8AC3E}">
        <p14:creationId xmlns:p14="http://schemas.microsoft.com/office/powerpoint/2010/main" val="1785074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365DEA4-F2DC-CB04-0F67-19225300B128}"/>
              </a:ext>
            </a:extLst>
          </p:cNvPr>
          <p:cNvSpPr txBox="1"/>
          <p:nvPr/>
        </p:nvSpPr>
        <p:spPr>
          <a:xfrm>
            <a:off x="2296531" y="1101015"/>
            <a:ext cx="75989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>
                <a:ln>
                  <a:noFill/>
                </a:ln>
                <a:solidFill>
                  <a:srgbClr val="380B14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  <a:t>Siga as instruções para realizar o procedimento de envio dos documentos: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16414AB7-5A55-8B1E-A882-243ED625A6D4}"/>
              </a:ext>
            </a:extLst>
          </p:cNvPr>
          <p:cNvSpPr/>
          <p:nvPr/>
        </p:nvSpPr>
        <p:spPr>
          <a:xfrm>
            <a:off x="923747" y="1525601"/>
            <a:ext cx="2196000" cy="4288156"/>
          </a:xfrm>
          <a:prstGeom prst="roundRect">
            <a:avLst>
              <a:gd name="adj" fmla="val 3162"/>
            </a:avLst>
          </a:prstGeom>
          <a:solidFill>
            <a:srgbClr val="D2D2D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DF00C018-5653-A6BC-906D-AC99761005B0}"/>
              </a:ext>
            </a:extLst>
          </p:cNvPr>
          <p:cNvSpPr/>
          <p:nvPr/>
        </p:nvSpPr>
        <p:spPr>
          <a:xfrm>
            <a:off x="3634924" y="1525601"/>
            <a:ext cx="2196000" cy="4288156"/>
          </a:xfrm>
          <a:prstGeom prst="roundRect">
            <a:avLst>
              <a:gd name="adj" fmla="val 3162"/>
            </a:avLst>
          </a:prstGeom>
          <a:solidFill>
            <a:srgbClr val="D2D2D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E4623936-09F6-F98D-EFEB-504C3523C4AD}"/>
              </a:ext>
            </a:extLst>
          </p:cNvPr>
          <p:cNvSpPr/>
          <p:nvPr/>
        </p:nvSpPr>
        <p:spPr>
          <a:xfrm>
            <a:off x="6366172" y="1525601"/>
            <a:ext cx="2196000" cy="4288156"/>
          </a:xfrm>
          <a:prstGeom prst="roundRect">
            <a:avLst>
              <a:gd name="adj" fmla="val 3162"/>
            </a:avLst>
          </a:prstGeom>
          <a:solidFill>
            <a:srgbClr val="D2D2D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F336FDF4-246F-2105-8A52-4C3EBB9B2B91}"/>
              </a:ext>
            </a:extLst>
          </p:cNvPr>
          <p:cNvSpPr/>
          <p:nvPr/>
        </p:nvSpPr>
        <p:spPr>
          <a:xfrm>
            <a:off x="9097419" y="1525601"/>
            <a:ext cx="2196000" cy="4288156"/>
          </a:xfrm>
          <a:prstGeom prst="roundRect">
            <a:avLst>
              <a:gd name="adj" fmla="val 3162"/>
            </a:avLst>
          </a:prstGeom>
          <a:solidFill>
            <a:srgbClr val="D2D2D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A71A3A2-4D63-CEC9-E9FD-47C405CCD594}"/>
              </a:ext>
            </a:extLst>
          </p:cNvPr>
          <p:cNvGrpSpPr/>
          <p:nvPr/>
        </p:nvGrpSpPr>
        <p:grpSpPr>
          <a:xfrm>
            <a:off x="1996580" y="869006"/>
            <a:ext cx="8198840" cy="194430"/>
            <a:chOff x="4861868" y="850900"/>
            <a:chExt cx="8198840" cy="194430"/>
          </a:xfrm>
        </p:grpSpPr>
        <p:sp>
          <p:nvSpPr>
            <p:cNvPr id="19" name="L-shape 18">
              <a:extLst>
                <a:ext uri="{FF2B5EF4-FFF2-40B4-BE49-F238E27FC236}">
                  <a16:creationId xmlns:a16="http://schemas.microsoft.com/office/drawing/2014/main" id="{DE2930CD-1D75-2F4A-4A40-FDC83D54D7AE}"/>
                </a:ext>
              </a:extLst>
            </p:cNvPr>
            <p:cNvSpPr/>
            <p:nvPr/>
          </p:nvSpPr>
          <p:spPr>
            <a:xfrm>
              <a:off x="4861868" y="850900"/>
              <a:ext cx="193098" cy="194430"/>
            </a:xfrm>
            <a:prstGeom prst="corner">
              <a:avLst>
                <a:gd name="adj1" fmla="val 27104"/>
                <a:gd name="adj2" fmla="val 260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L-shape 19">
              <a:extLst>
                <a:ext uri="{FF2B5EF4-FFF2-40B4-BE49-F238E27FC236}">
                  <a16:creationId xmlns:a16="http://schemas.microsoft.com/office/drawing/2014/main" id="{833E24FF-BB70-F1B2-790D-32D052B30EB9}"/>
                </a:ext>
              </a:extLst>
            </p:cNvPr>
            <p:cNvSpPr/>
            <p:nvPr/>
          </p:nvSpPr>
          <p:spPr>
            <a:xfrm flipH="1">
              <a:off x="12867610" y="850900"/>
              <a:ext cx="193098" cy="194430"/>
            </a:xfrm>
            <a:prstGeom prst="corner">
              <a:avLst>
                <a:gd name="adj1" fmla="val 27104"/>
                <a:gd name="adj2" fmla="val 260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" name="Imagem 5">
            <a:extLst>
              <a:ext uri="{FF2B5EF4-FFF2-40B4-BE49-F238E27FC236}">
                <a16:creationId xmlns:a16="http://schemas.microsoft.com/office/drawing/2014/main" id="{4B0A82AC-5EDF-940B-382D-D766CCA569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85" t="6781" r="72515" b="3170"/>
          <a:stretch/>
        </p:blipFill>
        <p:spPr>
          <a:xfrm>
            <a:off x="1009031" y="1654345"/>
            <a:ext cx="2025433" cy="4044113"/>
          </a:xfrm>
          <a:prstGeom prst="rect">
            <a:avLst/>
          </a:prstGeom>
        </p:spPr>
      </p:pic>
      <p:pic>
        <p:nvPicPr>
          <p:cNvPr id="3" name="Imagem 5">
            <a:extLst>
              <a:ext uri="{FF2B5EF4-FFF2-40B4-BE49-F238E27FC236}">
                <a16:creationId xmlns:a16="http://schemas.microsoft.com/office/drawing/2014/main" id="{DF245C8F-3858-23CC-BBFA-3432D96ED1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196" t="6781" r="49004" b="3170"/>
          <a:stretch/>
        </p:blipFill>
        <p:spPr>
          <a:xfrm>
            <a:off x="3720207" y="1654345"/>
            <a:ext cx="2025433" cy="4044113"/>
          </a:xfrm>
          <a:prstGeom prst="rect">
            <a:avLst/>
          </a:prstGeom>
        </p:spPr>
      </p:pic>
      <p:pic>
        <p:nvPicPr>
          <p:cNvPr id="4" name="Imagem 5">
            <a:extLst>
              <a:ext uri="{FF2B5EF4-FFF2-40B4-BE49-F238E27FC236}">
                <a16:creationId xmlns:a16="http://schemas.microsoft.com/office/drawing/2014/main" id="{FBA230F9-2305-B0C7-2F9A-C506B8F840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804" t="6781" r="25396" b="3170"/>
          <a:stretch/>
        </p:blipFill>
        <p:spPr>
          <a:xfrm>
            <a:off x="6451455" y="1654345"/>
            <a:ext cx="2025433" cy="4044113"/>
          </a:xfrm>
          <a:prstGeom prst="rect">
            <a:avLst/>
          </a:prstGeom>
        </p:spPr>
      </p:pic>
      <p:pic>
        <p:nvPicPr>
          <p:cNvPr id="5" name="Imagem 5">
            <a:extLst>
              <a:ext uri="{FF2B5EF4-FFF2-40B4-BE49-F238E27FC236}">
                <a16:creationId xmlns:a16="http://schemas.microsoft.com/office/drawing/2014/main" id="{2032B2D3-1BEA-9F21-5B86-11678833D9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5318" t="6781" r="1882" b="3170"/>
          <a:stretch/>
        </p:blipFill>
        <p:spPr>
          <a:xfrm>
            <a:off x="9177877" y="1654345"/>
            <a:ext cx="2025433" cy="4044113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E4EFD1A7-69F1-39C7-731A-2F60F78B250B}"/>
              </a:ext>
            </a:extLst>
          </p:cNvPr>
          <p:cNvSpPr/>
          <p:nvPr/>
        </p:nvSpPr>
        <p:spPr>
          <a:xfrm>
            <a:off x="2021747" y="615635"/>
            <a:ext cx="8148506" cy="416460"/>
          </a:xfrm>
          <a:prstGeom prst="rect">
            <a:avLst/>
          </a:prstGeom>
          <a:solidFill>
            <a:srgbClr val="BEBEBE">
              <a:alpha val="2532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>
                <a:ln>
                  <a:noFill/>
                </a:ln>
                <a:solidFill>
                  <a:srgbClr val="7C1520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  <a:t>QUAIS AS TELAS QUE CLIENTE VÊ QUANDO É ENVIADO O LINK DA BIO</a:t>
            </a:r>
          </a:p>
        </p:txBody>
      </p:sp>
    </p:spTree>
    <p:extLst>
      <p:ext uri="{BB962C8B-B14F-4D97-AF65-F5344CB8AC3E}">
        <p14:creationId xmlns:p14="http://schemas.microsoft.com/office/powerpoint/2010/main" val="3370256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82D5BB3-C6E4-9BDB-C076-3CB35AFE0E2F}"/>
              </a:ext>
            </a:extLst>
          </p:cNvPr>
          <p:cNvSpPr/>
          <p:nvPr/>
        </p:nvSpPr>
        <p:spPr>
          <a:xfrm>
            <a:off x="2709644" y="1316807"/>
            <a:ext cx="2234682" cy="4288156"/>
          </a:xfrm>
          <a:prstGeom prst="roundRect">
            <a:avLst>
              <a:gd name="adj" fmla="val 3162"/>
            </a:avLst>
          </a:prstGeom>
          <a:solidFill>
            <a:srgbClr val="D2D2D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Imagem 4">
            <a:extLst>
              <a:ext uri="{FF2B5EF4-FFF2-40B4-BE49-F238E27FC236}">
                <a16:creationId xmlns:a16="http://schemas.microsoft.com/office/drawing/2014/main" id="{2A6066AB-ACA5-E973-7AE8-57363CF2FD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23" t="4154" r="66961" b="2044"/>
          <a:stretch/>
        </p:blipFill>
        <p:spPr>
          <a:xfrm>
            <a:off x="2836042" y="1444885"/>
            <a:ext cx="1981882" cy="40320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1A004F81-8158-B6F4-F696-2BF63817B2FA}"/>
              </a:ext>
            </a:extLst>
          </p:cNvPr>
          <p:cNvGrpSpPr/>
          <p:nvPr/>
        </p:nvGrpSpPr>
        <p:grpSpPr>
          <a:xfrm>
            <a:off x="4658536" y="1929753"/>
            <a:ext cx="5343786" cy="2998493"/>
            <a:chOff x="6318543" y="3642758"/>
            <a:chExt cx="5343786" cy="299849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AD62122-E194-297C-06B7-4A0603633BF0}"/>
                </a:ext>
              </a:extLst>
            </p:cNvPr>
            <p:cNvSpPr/>
            <p:nvPr/>
          </p:nvSpPr>
          <p:spPr>
            <a:xfrm>
              <a:off x="7315201" y="3709860"/>
              <a:ext cx="4347128" cy="2864288"/>
            </a:xfrm>
            <a:prstGeom prst="rect">
              <a:avLst/>
            </a:prstGeom>
            <a:solidFill>
              <a:srgbClr val="7C152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889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X" pitchFamily="2" charset="77"/>
                  <a:ea typeface="+mn-ea"/>
                  <a:cs typeface="+mn-cs"/>
                </a:rPr>
                <a:t>Após clicar no botão “</a:t>
              </a:r>
              <a:r>
                <a:rPr kumimoji="0" lang="pt-BR" sz="1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X" pitchFamily="2" charset="77"/>
                  <a:ea typeface="+mn-ea"/>
                  <a:cs typeface="+mn-cs"/>
                </a:rPr>
                <a:t>Iniciar</a:t>
              </a:r>
              <a:r>
                <a:rPr kumimoji="0" lang="pt-BR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X" pitchFamily="2" charset="77"/>
                  <a:ea typeface="+mn-ea"/>
                  <a:cs typeface="+mn-cs"/>
                </a:rPr>
                <a:t>”, o sistema direcionará para essa tela. </a:t>
              </a:r>
              <a:r>
                <a:rPr lang="pt-BR" sz="1600">
                  <a:solidFill>
                    <a:prstClr val="white"/>
                  </a:solidFill>
                  <a:latin typeface="AMX" pitchFamily="2" charset="77"/>
                </a:rPr>
                <a:t>Basta </a:t>
              </a:r>
              <a:r>
                <a:rPr kumimoji="0" lang="pt-BR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X" pitchFamily="2" charset="77"/>
                  <a:ea typeface="+mn-ea"/>
                  <a:cs typeface="+mn-cs"/>
                </a:rPr>
                <a:t>selecionar o tipo de documento desejado, as opções são:</a:t>
              </a:r>
            </a:p>
            <a:p>
              <a:pPr marL="889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endParaRPr>
            </a:p>
            <a:p>
              <a:pPr marL="266700" marR="0" lvl="0" indent="-177800" algn="l" defTabSz="914400" rtl="0" eaLnBrk="1" fontAlgn="auto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pt-BR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X" pitchFamily="2" charset="77"/>
                  <a:ea typeface="+mn-ea"/>
                  <a:cs typeface="+mn-cs"/>
                </a:rPr>
                <a:t>RG;</a:t>
              </a:r>
            </a:p>
            <a:p>
              <a:pPr marL="266700" marR="0" lvl="0" indent="-177800" algn="l" defTabSz="914400" rtl="0" eaLnBrk="1" fontAlgn="auto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pt-BR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X" pitchFamily="2" charset="77"/>
                  <a:ea typeface="+mn-ea"/>
                  <a:cs typeface="+mn-cs"/>
                </a:rPr>
                <a:t>CNH Física;</a:t>
              </a:r>
            </a:p>
            <a:p>
              <a:pPr marL="266700" marR="0" lvl="0" indent="-177800" algn="l" defTabSz="914400" rtl="0" eaLnBrk="1" fontAlgn="auto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pt-BR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X" pitchFamily="2" charset="77"/>
                  <a:ea typeface="+mn-ea"/>
                  <a:cs typeface="+mn-cs"/>
                </a:rPr>
                <a:t>Outro documento de identificação oficial;</a:t>
              </a:r>
            </a:p>
            <a:p>
              <a:pPr marL="266700" marR="0" lvl="0" indent="-177800" algn="l" defTabSz="914400" rtl="0" eaLnBrk="1" fontAlgn="auto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pt-BR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X" pitchFamily="2" charset="77"/>
                  <a:ea typeface="+mn-ea"/>
                  <a:cs typeface="+mn-cs"/>
                </a:rPr>
                <a:t>CNH Digital.</a:t>
              </a:r>
            </a:p>
          </p:txBody>
        </p:sp>
        <p:sp>
          <p:nvSpPr>
            <p:cNvPr id="12" name="Right Bracket 11">
              <a:extLst>
                <a:ext uri="{FF2B5EF4-FFF2-40B4-BE49-F238E27FC236}">
                  <a16:creationId xmlns:a16="http://schemas.microsoft.com/office/drawing/2014/main" id="{2FC4D4F2-8AE5-190C-7300-F68A42DC1319}"/>
                </a:ext>
              </a:extLst>
            </p:cNvPr>
            <p:cNvSpPr/>
            <p:nvPr/>
          </p:nvSpPr>
          <p:spPr>
            <a:xfrm flipH="1">
              <a:off x="7194640" y="3642758"/>
              <a:ext cx="120558" cy="2998493"/>
            </a:xfrm>
            <a:prstGeom prst="rightBracket">
              <a:avLst/>
            </a:prstGeom>
            <a:ln w="38100">
              <a:solidFill>
                <a:srgbClr val="5B111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98029BBA-5BB2-C790-6360-EB5B843892B6}"/>
                </a:ext>
              </a:extLst>
            </p:cNvPr>
            <p:cNvCxnSpPr>
              <a:cxnSpLocks/>
            </p:cNvCxnSpPr>
            <p:nvPr/>
          </p:nvCxnSpPr>
          <p:spPr>
            <a:xfrm>
              <a:off x="6318543" y="5142004"/>
              <a:ext cx="860856" cy="0"/>
            </a:xfrm>
            <a:prstGeom prst="line">
              <a:avLst/>
            </a:prstGeom>
            <a:ln w="38100">
              <a:solidFill>
                <a:srgbClr val="5B111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E59B8BD-51C3-D242-F429-663803A65D61}"/>
              </a:ext>
            </a:extLst>
          </p:cNvPr>
          <p:cNvGrpSpPr/>
          <p:nvPr/>
        </p:nvGrpSpPr>
        <p:grpSpPr>
          <a:xfrm>
            <a:off x="1996580" y="869006"/>
            <a:ext cx="8198840" cy="194430"/>
            <a:chOff x="4861868" y="850900"/>
            <a:chExt cx="8198840" cy="194430"/>
          </a:xfrm>
        </p:grpSpPr>
        <p:sp>
          <p:nvSpPr>
            <p:cNvPr id="15" name="L-shape 14">
              <a:extLst>
                <a:ext uri="{FF2B5EF4-FFF2-40B4-BE49-F238E27FC236}">
                  <a16:creationId xmlns:a16="http://schemas.microsoft.com/office/drawing/2014/main" id="{FDBA3F1F-7DDF-09D3-99B6-77191FD73692}"/>
                </a:ext>
              </a:extLst>
            </p:cNvPr>
            <p:cNvSpPr/>
            <p:nvPr/>
          </p:nvSpPr>
          <p:spPr>
            <a:xfrm>
              <a:off x="4861868" y="850900"/>
              <a:ext cx="193098" cy="194430"/>
            </a:xfrm>
            <a:prstGeom prst="corner">
              <a:avLst>
                <a:gd name="adj1" fmla="val 27104"/>
                <a:gd name="adj2" fmla="val 260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L-shape 15">
              <a:extLst>
                <a:ext uri="{FF2B5EF4-FFF2-40B4-BE49-F238E27FC236}">
                  <a16:creationId xmlns:a16="http://schemas.microsoft.com/office/drawing/2014/main" id="{88813346-ABB8-237F-9DB1-ED74A25B28D9}"/>
                </a:ext>
              </a:extLst>
            </p:cNvPr>
            <p:cNvSpPr/>
            <p:nvPr/>
          </p:nvSpPr>
          <p:spPr>
            <a:xfrm flipH="1">
              <a:off x="12867610" y="850900"/>
              <a:ext cx="193098" cy="194430"/>
            </a:xfrm>
            <a:prstGeom prst="corner">
              <a:avLst>
                <a:gd name="adj1" fmla="val 27104"/>
                <a:gd name="adj2" fmla="val 260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1E4E1FB1-6C3E-E5CC-B548-5C2F935BECB7}"/>
              </a:ext>
            </a:extLst>
          </p:cNvPr>
          <p:cNvSpPr/>
          <p:nvPr/>
        </p:nvSpPr>
        <p:spPr>
          <a:xfrm>
            <a:off x="2021747" y="615635"/>
            <a:ext cx="8148506" cy="416460"/>
          </a:xfrm>
          <a:prstGeom prst="rect">
            <a:avLst/>
          </a:prstGeom>
          <a:solidFill>
            <a:srgbClr val="BEBEBE">
              <a:alpha val="2532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>
                <a:ln>
                  <a:noFill/>
                </a:ln>
                <a:solidFill>
                  <a:srgbClr val="7C1520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  <a:t>QUAIS AS TELAS QUE CLIENTE VÊ QUANDO É ENVIADO O LINK DA BIO</a:t>
            </a:r>
          </a:p>
        </p:txBody>
      </p:sp>
    </p:spTree>
    <p:extLst>
      <p:ext uri="{BB962C8B-B14F-4D97-AF65-F5344CB8AC3E}">
        <p14:creationId xmlns:p14="http://schemas.microsoft.com/office/powerpoint/2010/main" val="1645242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82D5BB3-C6E4-9BDB-C076-3CB35AFE0E2F}"/>
              </a:ext>
            </a:extLst>
          </p:cNvPr>
          <p:cNvSpPr/>
          <p:nvPr/>
        </p:nvSpPr>
        <p:spPr>
          <a:xfrm>
            <a:off x="2659310" y="1316807"/>
            <a:ext cx="2335350" cy="4288156"/>
          </a:xfrm>
          <a:prstGeom prst="roundRect">
            <a:avLst>
              <a:gd name="adj" fmla="val 3162"/>
            </a:avLst>
          </a:prstGeom>
          <a:solidFill>
            <a:srgbClr val="D2D2D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Imagem 7">
            <a:extLst>
              <a:ext uri="{FF2B5EF4-FFF2-40B4-BE49-F238E27FC236}">
                <a16:creationId xmlns:a16="http://schemas.microsoft.com/office/drawing/2014/main" id="{DB8FE162-87C0-DD57-5FAD-CE7BDCEEF8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46" t="4467" r="70497" b="1518"/>
          <a:stretch/>
        </p:blipFill>
        <p:spPr>
          <a:xfrm>
            <a:off x="2787758" y="1444885"/>
            <a:ext cx="2078449" cy="40320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1A004F81-8158-B6F4-F696-2BF63817B2FA}"/>
              </a:ext>
            </a:extLst>
          </p:cNvPr>
          <p:cNvGrpSpPr/>
          <p:nvPr/>
        </p:nvGrpSpPr>
        <p:grpSpPr>
          <a:xfrm>
            <a:off x="4658536" y="2483144"/>
            <a:ext cx="5343786" cy="1891712"/>
            <a:chOff x="6318543" y="4196149"/>
            <a:chExt cx="5343786" cy="1891712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AD62122-E194-297C-06B7-4A0603633BF0}"/>
                </a:ext>
              </a:extLst>
            </p:cNvPr>
            <p:cNvSpPr/>
            <p:nvPr/>
          </p:nvSpPr>
          <p:spPr>
            <a:xfrm>
              <a:off x="7315201" y="4254869"/>
              <a:ext cx="4347128" cy="1774270"/>
            </a:xfrm>
            <a:prstGeom prst="rect">
              <a:avLst/>
            </a:prstGeom>
            <a:solidFill>
              <a:srgbClr val="7C152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889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X" pitchFamily="2" charset="77"/>
                  <a:ea typeface="+mn-ea"/>
                  <a:cs typeface="+mn-cs"/>
                </a:rPr>
                <a:t>Escolha a opção de captura da imagem:</a:t>
              </a:r>
            </a:p>
            <a:p>
              <a:pPr marL="3746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pt-BR" sz="1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X" pitchFamily="2" charset="77"/>
                  <a:ea typeface="+mn-ea"/>
                  <a:cs typeface="+mn-cs"/>
                </a:rPr>
                <a:t>Arquivos: </a:t>
              </a:r>
              <a:r>
                <a:rPr kumimoji="0" lang="pt-BR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X" pitchFamily="2" charset="77"/>
                  <a:ea typeface="+mn-ea"/>
                  <a:cs typeface="+mn-cs"/>
                </a:rPr>
                <a:t>Esta opção permitirá o upload do arquivo da CNH Digital. Para tanto,</a:t>
              </a:r>
              <a:br>
                <a:rPr kumimoji="0" lang="pt-BR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X" pitchFamily="2" charset="77"/>
                  <a:ea typeface="+mn-ea"/>
                  <a:cs typeface="+mn-cs"/>
                </a:rPr>
              </a:br>
              <a:r>
                <a:rPr kumimoji="0" lang="pt-BR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X" pitchFamily="2" charset="77"/>
                  <a:ea typeface="+mn-ea"/>
                  <a:cs typeface="+mn-cs"/>
                </a:rPr>
                <a:t>o arquivo em PDF deverá ser selecionado para efetuar o upload do documento.</a:t>
              </a:r>
            </a:p>
          </p:txBody>
        </p:sp>
        <p:sp>
          <p:nvSpPr>
            <p:cNvPr id="12" name="Right Bracket 11">
              <a:extLst>
                <a:ext uri="{FF2B5EF4-FFF2-40B4-BE49-F238E27FC236}">
                  <a16:creationId xmlns:a16="http://schemas.microsoft.com/office/drawing/2014/main" id="{2FC4D4F2-8AE5-190C-7300-F68A42DC1319}"/>
                </a:ext>
              </a:extLst>
            </p:cNvPr>
            <p:cNvSpPr/>
            <p:nvPr/>
          </p:nvSpPr>
          <p:spPr>
            <a:xfrm flipH="1">
              <a:off x="7186748" y="4196149"/>
              <a:ext cx="136342" cy="1891712"/>
            </a:xfrm>
            <a:prstGeom prst="rightBracket">
              <a:avLst/>
            </a:prstGeom>
            <a:ln w="38100">
              <a:solidFill>
                <a:srgbClr val="5B111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98029BBA-5BB2-C790-6360-EB5B843892B6}"/>
                </a:ext>
              </a:extLst>
            </p:cNvPr>
            <p:cNvCxnSpPr>
              <a:cxnSpLocks/>
            </p:cNvCxnSpPr>
            <p:nvPr/>
          </p:nvCxnSpPr>
          <p:spPr>
            <a:xfrm>
              <a:off x="6318543" y="5142004"/>
              <a:ext cx="860856" cy="0"/>
            </a:xfrm>
            <a:prstGeom prst="line">
              <a:avLst/>
            </a:prstGeom>
            <a:ln w="38100">
              <a:solidFill>
                <a:srgbClr val="5B111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E59B8BD-51C3-D242-F429-663803A65D61}"/>
              </a:ext>
            </a:extLst>
          </p:cNvPr>
          <p:cNvGrpSpPr/>
          <p:nvPr/>
        </p:nvGrpSpPr>
        <p:grpSpPr>
          <a:xfrm>
            <a:off x="1996580" y="869006"/>
            <a:ext cx="8198840" cy="194430"/>
            <a:chOff x="4861868" y="850900"/>
            <a:chExt cx="8198840" cy="194430"/>
          </a:xfrm>
        </p:grpSpPr>
        <p:sp>
          <p:nvSpPr>
            <p:cNvPr id="15" name="L-shape 14">
              <a:extLst>
                <a:ext uri="{FF2B5EF4-FFF2-40B4-BE49-F238E27FC236}">
                  <a16:creationId xmlns:a16="http://schemas.microsoft.com/office/drawing/2014/main" id="{FDBA3F1F-7DDF-09D3-99B6-77191FD73692}"/>
                </a:ext>
              </a:extLst>
            </p:cNvPr>
            <p:cNvSpPr/>
            <p:nvPr/>
          </p:nvSpPr>
          <p:spPr>
            <a:xfrm>
              <a:off x="4861868" y="850900"/>
              <a:ext cx="193098" cy="194430"/>
            </a:xfrm>
            <a:prstGeom prst="corner">
              <a:avLst>
                <a:gd name="adj1" fmla="val 27104"/>
                <a:gd name="adj2" fmla="val 260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L-shape 15">
              <a:extLst>
                <a:ext uri="{FF2B5EF4-FFF2-40B4-BE49-F238E27FC236}">
                  <a16:creationId xmlns:a16="http://schemas.microsoft.com/office/drawing/2014/main" id="{88813346-ABB8-237F-9DB1-ED74A25B28D9}"/>
                </a:ext>
              </a:extLst>
            </p:cNvPr>
            <p:cNvSpPr/>
            <p:nvPr/>
          </p:nvSpPr>
          <p:spPr>
            <a:xfrm flipH="1">
              <a:off x="12867610" y="850900"/>
              <a:ext cx="193098" cy="194430"/>
            </a:xfrm>
            <a:prstGeom prst="corner">
              <a:avLst>
                <a:gd name="adj1" fmla="val 27104"/>
                <a:gd name="adj2" fmla="val 260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" name="Rectangle 1">
            <a:extLst>
              <a:ext uri="{FF2B5EF4-FFF2-40B4-BE49-F238E27FC236}">
                <a16:creationId xmlns:a16="http://schemas.microsoft.com/office/drawing/2014/main" id="{2A2EF0C3-D929-AFB8-9DC6-8ED516E21630}"/>
              </a:ext>
            </a:extLst>
          </p:cNvPr>
          <p:cNvSpPr/>
          <p:nvPr/>
        </p:nvSpPr>
        <p:spPr>
          <a:xfrm>
            <a:off x="2021747" y="615635"/>
            <a:ext cx="8148506" cy="416460"/>
          </a:xfrm>
          <a:prstGeom prst="rect">
            <a:avLst/>
          </a:prstGeom>
          <a:solidFill>
            <a:srgbClr val="BEBEBE">
              <a:alpha val="2532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>
                <a:ln>
                  <a:noFill/>
                </a:ln>
                <a:solidFill>
                  <a:srgbClr val="7C1520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  <a:t>QUAIS AS TELAS QUE CLIENTE VÊ QUANDO É ENVIADO O LINK DA BIO</a:t>
            </a:r>
          </a:p>
        </p:txBody>
      </p:sp>
    </p:spTree>
    <p:extLst>
      <p:ext uri="{BB962C8B-B14F-4D97-AF65-F5344CB8AC3E}">
        <p14:creationId xmlns:p14="http://schemas.microsoft.com/office/powerpoint/2010/main" val="30299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82D5BB3-C6E4-9BDB-C076-3CB35AFE0E2F}"/>
              </a:ext>
            </a:extLst>
          </p:cNvPr>
          <p:cNvSpPr/>
          <p:nvPr/>
        </p:nvSpPr>
        <p:spPr>
          <a:xfrm>
            <a:off x="2709644" y="1316807"/>
            <a:ext cx="2234682" cy="4288156"/>
          </a:xfrm>
          <a:prstGeom prst="roundRect">
            <a:avLst>
              <a:gd name="adj" fmla="val 3162"/>
            </a:avLst>
          </a:prstGeom>
          <a:solidFill>
            <a:srgbClr val="D2D2D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E59B8BD-51C3-D242-F429-663803A65D61}"/>
              </a:ext>
            </a:extLst>
          </p:cNvPr>
          <p:cNvGrpSpPr/>
          <p:nvPr/>
        </p:nvGrpSpPr>
        <p:grpSpPr>
          <a:xfrm>
            <a:off x="1996580" y="869006"/>
            <a:ext cx="8198840" cy="194430"/>
            <a:chOff x="4861868" y="850900"/>
            <a:chExt cx="8198840" cy="194430"/>
          </a:xfrm>
        </p:grpSpPr>
        <p:sp>
          <p:nvSpPr>
            <p:cNvPr id="15" name="L-shape 14">
              <a:extLst>
                <a:ext uri="{FF2B5EF4-FFF2-40B4-BE49-F238E27FC236}">
                  <a16:creationId xmlns:a16="http://schemas.microsoft.com/office/drawing/2014/main" id="{FDBA3F1F-7DDF-09D3-99B6-77191FD73692}"/>
                </a:ext>
              </a:extLst>
            </p:cNvPr>
            <p:cNvSpPr/>
            <p:nvPr/>
          </p:nvSpPr>
          <p:spPr>
            <a:xfrm>
              <a:off x="4861868" y="850900"/>
              <a:ext cx="193098" cy="194430"/>
            </a:xfrm>
            <a:prstGeom prst="corner">
              <a:avLst>
                <a:gd name="adj1" fmla="val 27104"/>
                <a:gd name="adj2" fmla="val 260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L-shape 15">
              <a:extLst>
                <a:ext uri="{FF2B5EF4-FFF2-40B4-BE49-F238E27FC236}">
                  <a16:creationId xmlns:a16="http://schemas.microsoft.com/office/drawing/2014/main" id="{88813346-ABB8-237F-9DB1-ED74A25B28D9}"/>
                </a:ext>
              </a:extLst>
            </p:cNvPr>
            <p:cNvSpPr/>
            <p:nvPr/>
          </p:nvSpPr>
          <p:spPr>
            <a:xfrm flipH="1">
              <a:off x="12867610" y="850900"/>
              <a:ext cx="193098" cy="194430"/>
            </a:xfrm>
            <a:prstGeom prst="corner">
              <a:avLst>
                <a:gd name="adj1" fmla="val 27104"/>
                <a:gd name="adj2" fmla="val 260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" name="Imagem 4">
            <a:extLst>
              <a:ext uri="{FF2B5EF4-FFF2-40B4-BE49-F238E27FC236}">
                <a16:creationId xmlns:a16="http://schemas.microsoft.com/office/drawing/2014/main" id="{10588157-6EB8-B1E0-F01C-AFADE80B48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21" t="5178" r="67934" b="1262"/>
          <a:stretch/>
        </p:blipFill>
        <p:spPr>
          <a:xfrm>
            <a:off x="2809591" y="1444886"/>
            <a:ext cx="2034782" cy="40320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1A004F81-8158-B6F4-F696-2BF63817B2FA}"/>
              </a:ext>
            </a:extLst>
          </p:cNvPr>
          <p:cNvGrpSpPr/>
          <p:nvPr/>
        </p:nvGrpSpPr>
        <p:grpSpPr>
          <a:xfrm>
            <a:off x="4658536" y="2743200"/>
            <a:ext cx="4351241" cy="1371600"/>
            <a:chOff x="6318543" y="4456205"/>
            <a:chExt cx="4351241" cy="13716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AD62122-E194-297C-06B7-4A0603633BF0}"/>
                </a:ext>
              </a:extLst>
            </p:cNvPr>
            <p:cNvSpPr/>
            <p:nvPr/>
          </p:nvSpPr>
          <p:spPr>
            <a:xfrm>
              <a:off x="7315202" y="4556873"/>
              <a:ext cx="3354582" cy="1170262"/>
            </a:xfrm>
            <a:prstGeom prst="rect">
              <a:avLst/>
            </a:prstGeom>
            <a:solidFill>
              <a:srgbClr val="7C152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889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X" pitchFamily="2" charset="77"/>
                  <a:ea typeface="+mn-ea"/>
                  <a:cs typeface="+mn-cs"/>
                </a:rPr>
                <a:t>O sistema apresentará o percentual do progresso do envio das documentações necessárias. </a:t>
              </a:r>
            </a:p>
          </p:txBody>
        </p:sp>
        <p:sp>
          <p:nvSpPr>
            <p:cNvPr id="12" name="Right Bracket 11">
              <a:extLst>
                <a:ext uri="{FF2B5EF4-FFF2-40B4-BE49-F238E27FC236}">
                  <a16:creationId xmlns:a16="http://schemas.microsoft.com/office/drawing/2014/main" id="{2FC4D4F2-8AE5-190C-7300-F68A42DC1319}"/>
                </a:ext>
              </a:extLst>
            </p:cNvPr>
            <p:cNvSpPr/>
            <p:nvPr/>
          </p:nvSpPr>
          <p:spPr>
            <a:xfrm flipH="1">
              <a:off x="7179399" y="4456205"/>
              <a:ext cx="151040" cy="1371600"/>
            </a:xfrm>
            <a:prstGeom prst="rightBracket">
              <a:avLst/>
            </a:prstGeom>
            <a:ln w="38100">
              <a:solidFill>
                <a:srgbClr val="5B111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98029BBA-5BB2-C790-6360-EB5B843892B6}"/>
                </a:ext>
              </a:extLst>
            </p:cNvPr>
            <p:cNvCxnSpPr>
              <a:cxnSpLocks/>
            </p:cNvCxnSpPr>
            <p:nvPr/>
          </p:nvCxnSpPr>
          <p:spPr>
            <a:xfrm>
              <a:off x="6318543" y="5142004"/>
              <a:ext cx="860856" cy="0"/>
            </a:xfrm>
            <a:prstGeom prst="line">
              <a:avLst/>
            </a:prstGeom>
            <a:ln w="38100">
              <a:solidFill>
                <a:srgbClr val="5B111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E1E58B8A-8E78-625F-B506-EAF1D6DDCA37}"/>
              </a:ext>
            </a:extLst>
          </p:cNvPr>
          <p:cNvSpPr/>
          <p:nvPr/>
        </p:nvSpPr>
        <p:spPr>
          <a:xfrm>
            <a:off x="2021747" y="615635"/>
            <a:ext cx="8148506" cy="416460"/>
          </a:xfrm>
          <a:prstGeom prst="rect">
            <a:avLst/>
          </a:prstGeom>
          <a:solidFill>
            <a:srgbClr val="BEBEBE">
              <a:alpha val="2532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>
                <a:ln>
                  <a:noFill/>
                </a:ln>
                <a:solidFill>
                  <a:srgbClr val="7C1520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  <a:t>QUAIS AS TELAS QUE CLIENTE VÊ QUANDO É ENVIADO O LINK DA BIO</a:t>
            </a:r>
          </a:p>
        </p:txBody>
      </p:sp>
    </p:spTree>
    <p:extLst>
      <p:ext uri="{BB962C8B-B14F-4D97-AF65-F5344CB8AC3E}">
        <p14:creationId xmlns:p14="http://schemas.microsoft.com/office/powerpoint/2010/main" val="2082539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82D5BB3-C6E4-9BDB-C076-3CB35AFE0E2F}"/>
              </a:ext>
            </a:extLst>
          </p:cNvPr>
          <p:cNvSpPr/>
          <p:nvPr/>
        </p:nvSpPr>
        <p:spPr>
          <a:xfrm>
            <a:off x="2670909" y="1316807"/>
            <a:ext cx="2312152" cy="4288156"/>
          </a:xfrm>
          <a:prstGeom prst="roundRect">
            <a:avLst>
              <a:gd name="adj" fmla="val 3162"/>
            </a:avLst>
          </a:prstGeom>
          <a:solidFill>
            <a:srgbClr val="D2D2D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Imagem 5">
            <a:extLst>
              <a:ext uri="{FF2B5EF4-FFF2-40B4-BE49-F238E27FC236}">
                <a16:creationId xmlns:a16="http://schemas.microsoft.com/office/drawing/2014/main" id="{6A708841-6795-8814-36BF-067F78B238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94" t="5120" r="67645" b="1681"/>
          <a:stretch/>
        </p:blipFill>
        <p:spPr>
          <a:xfrm>
            <a:off x="2790095" y="1444886"/>
            <a:ext cx="2073774" cy="40320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6E59B8BD-51C3-D242-F429-663803A65D61}"/>
              </a:ext>
            </a:extLst>
          </p:cNvPr>
          <p:cNvGrpSpPr/>
          <p:nvPr/>
        </p:nvGrpSpPr>
        <p:grpSpPr>
          <a:xfrm>
            <a:off x="1996580" y="869006"/>
            <a:ext cx="8198840" cy="194430"/>
            <a:chOff x="4861868" y="850900"/>
            <a:chExt cx="8198840" cy="194430"/>
          </a:xfrm>
        </p:grpSpPr>
        <p:sp>
          <p:nvSpPr>
            <p:cNvPr id="15" name="L-shape 14">
              <a:extLst>
                <a:ext uri="{FF2B5EF4-FFF2-40B4-BE49-F238E27FC236}">
                  <a16:creationId xmlns:a16="http://schemas.microsoft.com/office/drawing/2014/main" id="{FDBA3F1F-7DDF-09D3-99B6-77191FD73692}"/>
                </a:ext>
              </a:extLst>
            </p:cNvPr>
            <p:cNvSpPr/>
            <p:nvPr/>
          </p:nvSpPr>
          <p:spPr>
            <a:xfrm>
              <a:off x="4861868" y="850900"/>
              <a:ext cx="193098" cy="194430"/>
            </a:xfrm>
            <a:prstGeom prst="corner">
              <a:avLst>
                <a:gd name="adj1" fmla="val 27104"/>
                <a:gd name="adj2" fmla="val 260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L-shape 15">
              <a:extLst>
                <a:ext uri="{FF2B5EF4-FFF2-40B4-BE49-F238E27FC236}">
                  <a16:creationId xmlns:a16="http://schemas.microsoft.com/office/drawing/2014/main" id="{88813346-ABB8-237F-9DB1-ED74A25B28D9}"/>
                </a:ext>
              </a:extLst>
            </p:cNvPr>
            <p:cNvSpPr/>
            <p:nvPr/>
          </p:nvSpPr>
          <p:spPr>
            <a:xfrm flipH="1">
              <a:off x="12867610" y="850900"/>
              <a:ext cx="193098" cy="194430"/>
            </a:xfrm>
            <a:prstGeom prst="corner">
              <a:avLst>
                <a:gd name="adj1" fmla="val 27104"/>
                <a:gd name="adj2" fmla="val 260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1A004F81-8158-B6F4-F696-2BF63817B2FA}"/>
              </a:ext>
            </a:extLst>
          </p:cNvPr>
          <p:cNvGrpSpPr/>
          <p:nvPr/>
        </p:nvGrpSpPr>
        <p:grpSpPr>
          <a:xfrm>
            <a:off x="4658536" y="2642532"/>
            <a:ext cx="3596231" cy="1572936"/>
            <a:chOff x="6318543" y="4355537"/>
            <a:chExt cx="3596231" cy="157293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AD62122-E194-297C-06B7-4A0603633BF0}"/>
                </a:ext>
              </a:extLst>
            </p:cNvPr>
            <p:cNvSpPr/>
            <p:nvPr/>
          </p:nvSpPr>
          <p:spPr>
            <a:xfrm>
              <a:off x="7315202" y="4456204"/>
              <a:ext cx="2599572" cy="1371600"/>
            </a:xfrm>
            <a:prstGeom prst="rect">
              <a:avLst/>
            </a:prstGeom>
            <a:solidFill>
              <a:srgbClr val="7C152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889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X" pitchFamily="2" charset="77"/>
                  <a:ea typeface="+mn-ea"/>
                  <a:cs typeface="+mn-cs"/>
                </a:rPr>
                <a:t>Ao finalizar os envios, o sistema apresentará a mensagem: </a:t>
              </a:r>
              <a:r>
                <a:rPr kumimoji="0" lang="pt-BR" sz="1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X" pitchFamily="2" charset="77"/>
                  <a:ea typeface="+mn-ea"/>
                  <a:cs typeface="+mn-cs"/>
                </a:rPr>
                <a:t>“SUCESSO!”</a:t>
              </a:r>
            </a:p>
          </p:txBody>
        </p:sp>
        <p:sp>
          <p:nvSpPr>
            <p:cNvPr id="12" name="Right Bracket 11">
              <a:extLst>
                <a:ext uri="{FF2B5EF4-FFF2-40B4-BE49-F238E27FC236}">
                  <a16:creationId xmlns:a16="http://schemas.microsoft.com/office/drawing/2014/main" id="{2FC4D4F2-8AE5-190C-7300-F68A42DC1319}"/>
                </a:ext>
              </a:extLst>
            </p:cNvPr>
            <p:cNvSpPr/>
            <p:nvPr/>
          </p:nvSpPr>
          <p:spPr>
            <a:xfrm flipH="1">
              <a:off x="7179399" y="4355537"/>
              <a:ext cx="151040" cy="1572936"/>
            </a:xfrm>
            <a:prstGeom prst="rightBracket">
              <a:avLst/>
            </a:prstGeom>
            <a:ln w="38100">
              <a:solidFill>
                <a:srgbClr val="5B111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98029BBA-5BB2-C790-6360-EB5B843892B6}"/>
                </a:ext>
              </a:extLst>
            </p:cNvPr>
            <p:cNvCxnSpPr>
              <a:cxnSpLocks/>
            </p:cNvCxnSpPr>
            <p:nvPr/>
          </p:nvCxnSpPr>
          <p:spPr>
            <a:xfrm>
              <a:off x="6318543" y="5142004"/>
              <a:ext cx="860856" cy="0"/>
            </a:xfrm>
            <a:prstGeom prst="line">
              <a:avLst/>
            </a:prstGeom>
            <a:ln w="38100">
              <a:solidFill>
                <a:srgbClr val="5B111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Rectangle 1">
            <a:extLst>
              <a:ext uri="{FF2B5EF4-FFF2-40B4-BE49-F238E27FC236}">
                <a16:creationId xmlns:a16="http://schemas.microsoft.com/office/drawing/2014/main" id="{4B667F90-45B6-CA6D-72E1-6834DFB21CD9}"/>
              </a:ext>
            </a:extLst>
          </p:cNvPr>
          <p:cNvSpPr/>
          <p:nvPr/>
        </p:nvSpPr>
        <p:spPr>
          <a:xfrm>
            <a:off x="2021747" y="615635"/>
            <a:ext cx="8148506" cy="416460"/>
          </a:xfrm>
          <a:prstGeom prst="rect">
            <a:avLst/>
          </a:prstGeom>
          <a:solidFill>
            <a:srgbClr val="BEBEBE">
              <a:alpha val="2532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>
                <a:ln>
                  <a:noFill/>
                </a:ln>
                <a:solidFill>
                  <a:srgbClr val="7C1520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  <a:t>QUAIS AS TELAS QUE CLIENTE VÊ QUANDO É ENVIADO O LINK DA BIO</a:t>
            </a:r>
          </a:p>
        </p:txBody>
      </p:sp>
    </p:spTree>
    <p:extLst>
      <p:ext uri="{BB962C8B-B14F-4D97-AF65-F5344CB8AC3E}">
        <p14:creationId xmlns:p14="http://schemas.microsoft.com/office/powerpoint/2010/main" val="670076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82D5BB3-C6E4-9BDB-C076-3CB35AFE0E2F}"/>
              </a:ext>
            </a:extLst>
          </p:cNvPr>
          <p:cNvSpPr/>
          <p:nvPr/>
        </p:nvSpPr>
        <p:spPr>
          <a:xfrm>
            <a:off x="2670909" y="1316807"/>
            <a:ext cx="2312152" cy="4288156"/>
          </a:xfrm>
          <a:prstGeom prst="roundRect">
            <a:avLst>
              <a:gd name="adj" fmla="val 3162"/>
            </a:avLst>
          </a:prstGeom>
          <a:solidFill>
            <a:srgbClr val="D2D2D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E59B8BD-51C3-D242-F429-663803A65D61}"/>
              </a:ext>
            </a:extLst>
          </p:cNvPr>
          <p:cNvGrpSpPr/>
          <p:nvPr/>
        </p:nvGrpSpPr>
        <p:grpSpPr>
          <a:xfrm>
            <a:off x="1996580" y="869006"/>
            <a:ext cx="8198840" cy="194430"/>
            <a:chOff x="4861868" y="850900"/>
            <a:chExt cx="8198840" cy="194430"/>
          </a:xfrm>
        </p:grpSpPr>
        <p:sp>
          <p:nvSpPr>
            <p:cNvPr id="15" name="L-shape 14">
              <a:extLst>
                <a:ext uri="{FF2B5EF4-FFF2-40B4-BE49-F238E27FC236}">
                  <a16:creationId xmlns:a16="http://schemas.microsoft.com/office/drawing/2014/main" id="{FDBA3F1F-7DDF-09D3-99B6-77191FD73692}"/>
                </a:ext>
              </a:extLst>
            </p:cNvPr>
            <p:cNvSpPr/>
            <p:nvPr/>
          </p:nvSpPr>
          <p:spPr>
            <a:xfrm>
              <a:off x="4861868" y="850900"/>
              <a:ext cx="193098" cy="194430"/>
            </a:xfrm>
            <a:prstGeom prst="corner">
              <a:avLst>
                <a:gd name="adj1" fmla="val 27104"/>
                <a:gd name="adj2" fmla="val 260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L-shape 15">
              <a:extLst>
                <a:ext uri="{FF2B5EF4-FFF2-40B4-BE49-F238E27FC236}">
                  <a16:creationId xmlns:a16="http://schemas.microsoft.com/office/drawing/2014/main" id="{88813346-ABB8-237F-9DB1-ED74A25B28D9}"/>
                </a:ext>
              </a:extLst>
            </p:cNvPr>
            <p:cNvSpPr/>
            <p:nvPr/>
          </p:nvSpPr>
          <p:spPr>
            <a:xfrm flipH="1">
              <a:off x="12867610" y="850900"/>
              <a:ext cx="193098" cy="194430"/>
            </a:xfrm>
            <a:prstGeom prst="corner">
              <a:avLst>
                <a:gd name="adj1" fmla="val 27104"/>
                <a:gd name="adj2" fmla="val 260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" name="Imagem 4">
            <a:extLst>
              <a:ext uri="{FF2B5EF4-FFF2-40B4-BE49-F238E27FC236}">
                <a16:creationId xmlns:a16="http://schemas.microsoft.com/office/drawing/2014/main" id="{E6634D64-B0F2-3CCE-A82C-8C5CEF75CF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868" t="5679" r="66574" b="3475"/>
          <a:stretch/>
        </p:blipFill>
        <p:spPr>
          <a:xfrm>
            <a:off x="2796726" y="1444887"/>
            <a:ext cx="2060518" cy="40320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1A004F81-8158-B6F4-F696-2BF63817B2FA}"/>
              </a:ext>
            </a:extLst>
          </p:cNvPr>
          <p:cNvGrpSpPr/>
          <p:nvPr/>
        </p:nvGrpSpPr>
        <p:grpSpPr>
          <a:xfrm>
            <a:off x="4658536" y="2231472"/>
            <a:ext cx="4639467" cy="2395056"/>
            <a:chOff x="6318543" y="3944477"/>
            <a:chExt cx="4639467" cy="239505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AD62122-E194-297C-06B7-4A0603633BF0}"/>
                </a:ext>
              </a:extLst>
            </p:cNvPr>
            <p:cNvSpPr/>
            <p:nvPr/>
          </p:nvSpPr>
          <p:spPr>
            <a:xfrm>
              <a:off x="7315201" y="4028369"/>
              <a:ext cx="3642809" cy="2227270"/>
            </a:xfrm>
            <a:prstGeom prst="rect">
              <a:avLst/>
            </a:prstGeom>
            <a:solidFill>
              <a:srgbClr val="7C152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889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X" pitchFamily="2" charset="77"/>
                  <a:ea typeface="+mn-ea"/>
                  <a:cs typeface="+mn-cs"/>
                </a:rPr>
                <a:t>Ao ser concluído</a:t>
              </a:r>
              <a:r>
                <a:rPr lang="pt-BR" sz="1600">
                  <a:solidFill>
                    <a:prstClr val="white"/>
                  </a:solidFill>
                  <a:latin typeface="AMX" pitchFamily="2" charset="77"/>
                </a:rPr>
                <a:t> o processo da Biometria, </a:t>
              </a:r>
              <a:r>
                <a:rPr kumimoji="0" lang="pt-BR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X" pitchFamily="2" charset="77"/>
                  <a:ea typeface="+mn-ea"/>
                  <a:cs typeface="+mn-cs"/>
                </a:rPr>
                <a:t>o sistema apresentará que o processo foi finalizado.</a:t>
              </a:r>
            </a:p>
            <a:p>
              <a:pPr marL="889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endParaRPr>
            </a:p>
            <a:p>
              <a:pPr marL="889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X" pitchFamily="2" charset="77"/>
                  <a:ea typeface="+mn-ea"/>
                  <a:cs typeface="+mn-cs"/>
                </a:rPr>
                <a:t>Mensagem final: “Você finalizou o processo de coleta de documento.”</a:t>
              </a:r>
            </a:p>
          </p:txBody>
        </p:sp>
        <p:sp>
          <p:nvSpPr>
            <p:cNvPr id="12" name="Right Bracket 11">
              <a:extLst>
                <a:ext uri="{FF2B5EF4-FFF2-40B4-BE49-F238E27FC236}">
                  <a16:creationId xmlns:a16="http://schemas.microsoft.com/office/drawing/2014/main" id="{2FC4D4F2-8AE5-190C-7300-F68A42DC1319}"/>
                </a:ext>
              </a:extLst>
            </p:cNvPr>
            <p:cNvSpPr/>
            <p:nvPr/>
          </p:nvSpPr>
          <p:spPr>
            <a:xfrm flipH="1">
              <a:off x="7179399" y="3944477"/>
              <a:ext cx="151040" cy="2395056"/>
            </a:xfrm>
            <a:prstGeom prst="rightBracket">
              <a:avLst/>
            </a:prstGeom>
            <a:ln w="38100">
              <a:solidFill>
                <a:srgbClr val="5B111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98029BBA-5BB2-C790-6360-EB5B843892B6}"/>
                </a:ext>
              </a:extLst>
            </p:cNvPr>
            <p:cNvCxnSpPr>
              <a:cxnSpLocks/>
            </p:cNvCxnSpPr>
            <p:nvPr/>
          </p:nvCxnSpPr>
          <p:spPr>
            <a:xfrm>
              <a:off x="6318543" y="5142004"/>
              <a:ext cx="860856" cy="0"/>
            </a:xfrm>
            <a:prstGeom prst="line">
              <a:avLst/>
            </a:prstGeom>
            <a:ln w="38100">
              <a:solidFill>
                <a:srgbClr val="5B111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54BFA4E7-9731-9ACD-1417-9738401008B7}"/>
              </a:ext>
            </a:extLst>
          </p:cNvPr>
          <p:cNvSpPr/>
          <p:nvPr/>
        </p:nvSpPr>
        <p:spPr>
          <a:xfrm>
            <a:off x="2021747" y="615635"/>
            <a:ext cx="8148506" cy="416460"/>
          </a:xfrm>
          <a:prstGeom prst="rect">
            <a:avLst/>
          </a:prstGeom>
          <a:solidFill>
            <a:srgbClr val="BEBEBE">
              <a:alpha val="2532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>
                <a:ln>
                  <a:noFill/>
                </a:ln>
                <a:solidFill>
                  <a:srgbClr val="7C1520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  <a:t>QUAIS AS TELAS QUE CLIENTE VÊ QUANDO É ENVIADO O LINK DA BIO</a:t>
            </a:r>
          </a:p>
        </p:txBody>
      </p:sp>
    </p:spTree>
    <p:extLst>
      <p:ext uri="{BB962C8B-B14F-4D97-AF65-F5344CB8AC3E}">
        <p14:creationId xmlns:p14="http://schemas.microsoft.com/office/powerpoint/2010/main" val="318248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AD3D0653-6DA0-7213-1C48-8C5AC184EDB4}"/>
              </a:ext>
            </a:extLst>
          </p:cNvPr>
          <p:cNvGrpSpPr/>
          <p:nvPr/>
        </p:nvGrpSpPr>
        <p:grpSpPr>
          <a:xfrm>
            <a:off x="882974" y="1199602"/>
            <a:ext cx="10410962" cy="4694202"/>
            <a:chOff x="882974" y="1199602"/>
            <a:chExt cx="10410962" cy="4694202"/>
          </a:xfrm>
        </p:grpSpPr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73ACC037-C2CC-50F5-FC4F-B7BE37463863}"/>
                </a:ext>
              </a:extLst>
            </p:cNvPr>
            <p:cNvSpPr/>
            <p:nvPr/>
          </p:nvSpPr>
          <p:spPr>
            <a:xfrm>
              <a:off x="1919335" y="1199602"/>
              <a:ext cx="8338242" cy="4440707"/>
            </a:xfrm>
            <a:prstGeom prst="roundRect">
              <a:avLst>
                <a:gd name="adj" fmla="val 765"/>
              </a:avLst>
            </a:pr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/>
            </a:p>
          </p:txBody>
        </p:sp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3CE88C84-5457-2D3C-B0FC-4B21BCB08516}"/>
                </a:ext>
              </a:extLst>
            </p:cNvPr>
            <p:cNvSpPr/>
            <p:nvPr/>
          </p:nvSpPr>
          <p:spPr>
            <a:xfrm>
              <a:off x="1919334" y="5496139"/>
              <a:ext cx="8338242" cy="144000"/>
            </a:xfrm>
            <a:prstGeom prst="roundRect">
              <a:avLst>
                <a:gd name="adj" fmla="val 765"/>
              </a:avLst>
            </a:prstGeom>
            <a:solidFill>
              <a:srgbClr val="BEBEB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/>
            </a:p>
          </p:txBody>
        </p:sp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54CDBB60-1EDD-9BEA-A335-B2987E01A5C1}"/>
                </a:ext>
              </a:extLst>
            </p:cNvPr>
            <p:cNvSpPr/>
            <p:nvPr/>
          </p:nvSpPr>
          <p:spPr>
            <a:xfrm>
              <a:off x="882974" y="5640993"/>
              <a:ext cx="10410962" cy="252811"/>
            </a:xfrm>
            <a:prstGeom prst="roundRect">
              <a:avLst>
                <a:gd name="adj" fmla="val 11509"/>
              </a:avLst>
            </a:pr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7449CADF-2322-FC72-AA79-8F18C8E65334}"/>
              </a:ext>
            </a:extLst>
          </p:cNvPr>
          <p:cNvSpPr/>
          <p:nvPr/>
        </p:nvSpPr>
        <p:spPr>
          <a:xfrm>
            <a:off x="4362261" y="615635"/>
            <a:ext cx="3467478" cy="416460"/>
          </a:xfrm>
          <a:prstGeom prst="rect">
            <a:avLst/>
          </a:prstGeom>
          <a:solidFill>
            <a:srgbClr val="BEBEBE">
              <a:alpha val="2532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noProof="0">
                <a:solidFill>
                  <a:srgbClr val="7C1520"/>
                </a:solidFill>
                <a:latin typeface="AMX" pitchFamily="2" charset="77"/>
              </a:rPr>
              <a:t>ACESSANDO O SIV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115C8C7-0865-01B4-DB89-6632DC8068D1}"/>
              </a:ext>
            </a:extLst>
          </p:cNvPr>
          <p:cNvGrpSpPr/>
          <p:nvPr/>
        </p:nvGrpSpPr>
        <p:grpSpPr>
          <a:xfrm>
            <a:off x="4337627" y="869006"/>
            <a:ext cx="3516746" cy="194430"/>
            <a:chOff x="4337627" y="850900"/>
            <a:chExt cx="3516746" cy="194430"/>
          </a:xfrm>
        </p:grpSpPr>
        <p:sp>
          <p:nvSpPr>
            <p:cNvPr id="3" name="L-shape 2">
              <a:extLst>
                <a:ext uri="{FF2B5EF4-FFF2-40B4-BE49-F238E27FC236}">
                  <a16:creationId xmlns:a16="http://schemas.microsoft.com/office/drawing/2014/main" id="{4EEDC9D0-18AA-7B0C-1429-E7255AD7CA6A}"/>
                </a:ext>
              </a:extLst>
            </p:cNvPr>
            <p:cNvSpPr/>
            <p:nvPr/>
          </p:nvSpPr>
          <p:spPr>
            <a:xfrm>
              <a:off x="4337627" y="850900"/>
              <a:ext cx="193098" cy="194430"/>
            </a:xfrm>
            <a:prstGeom prst="corner">
              <a:avLst>
                <a:gd name="adj1" fmla="val 27104"/>
                <a:gd name="adj2" fmla="val 260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>
                <a:solidFill>
                  <a:schemeClr val="bg1"/>
                </a:solidFill>
              </a:endParaRPr>
            </a:p>
          </p:txBody>
        </p:sp>
        <p:sp>
          <p:nvSpPr>
            <p:cNvPr id="5" name="L-shape 4">
              <a:extLst>
                <a:ext uri="{FF2B5EF4-FFF2-40B4-BE49-F238E27FC236}">
                  <a16:creationId xmlns:a16="http://schemas.microsoft.com/office/drawing/2014/main" id="{1B0465D3-89FA-3A06-4370-019989E7BC87}"/>
                </a:ext>
              </a:extLst>
            </p:cNvPr>
            <p:cNvSpPr/>
            <p:nvPr/>
          </p:nvSpPr>
          <p:spPr>
            <a:xfrm flipH="1">
              <a:off x="7661275" y="850900"/>
              <a:ext cx="193098" cy="194430"/>
            </a:xfrm>
            <a:prstGeom prst="corner">
              <a:avLst>
                <a:gd name="adj1" fmla="val 27104"/>
                <a:gd name="adj2" fmla="val 260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>
                <a:solidFill>
                  <a:schemeClr val="bg1"/>
                </a:solidFill>
              </a:endParaRPr>
            </a:p>
          </p:txBody>
        </p:sp>
      </p:grpSp>
      <p:pic>
        <p:nvPicPr>
          <p:cNvPr id="7" name="Imagem 6">
            <a:extLst>
              <a:ext uri="{FF2B5EF4-FFF2-40B4-BE49-F238E27FC236}">
                <a16:creationId xmlns:a16="http://schemas.microsoft.com/office/drawing/2014/main" id="{8A74C54B-9730-564E-F85B-DE34705F95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157" r="1274" b="6496"/>
          <a:stretch/>
        </p:blipFill>
        <p:spPr>
          <a:xfrm>
            <a:off x="2123768" y="1483654"/>
            <a:ext cx="7828892" cy="3844978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FAE3646-AE35-EF92-E837-96040E33FA1B}"/>
              </a:ext>
            </a:extLst>
          </p:cNvPr>
          <p:cNvSpPr/>
          <p:nvPr/>
        </p:nvSpPr>
        <p:spPr>
          <a:xfrm>
            <a:off x="287867" y="1203538"/>
            <a:ext cx="1951473" cy="888572"/>
          </a:xfrm>
          <a:prstGeom prst="rect">
            <a:avLst/>
          </a:prstGeom>
          <a:solidFill>
            <a:srgbClr val="7C152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8900">
              <a:defRPr/>
            </a:pPr>
            <a:r>
              <a:rPr lang="pt-BR" sz="1400" b="1" noProof="0">
                <a:solidFill>
                  <a:srgbClr val="BEBEBE"/>
                </a:solidFill>
                <a:latin typeface="AMX" pitchFamily="2" charset="77"/>
              </a:rPr>
              <a:t>1. </a:t>
            </a:r>
            <a:r>
              <a:rPr lang="pt-BR" sz="1400" noProof="0">
                <a:solidFill>
                  <a:schemeClr val="bg1"/>
                </a:solidFill>
                <a:latin typeface="AMX" pitchFamily="2" charset="77"/>
              </a:rPr>
              <a:t>Acesse via link</a:t>
            </a:r>
            <a:endParaRPr kumimoji="0" lang="pt-BR" sz="140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MX" pitchFamily="2" charset="77"/>
            </a:endParaRPr>
          </a:p>
          <a:p>
            <a:pPr marL="88900"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1400" b="1" i="1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AMX" pitchFamily="2" charset="77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https://siv.tradeappone.com.br/</a:t>
            </a:r>
            <a:endParaRPr kumimoji="0" lang="pt-BR" sz="1400" b="1" i="1" u="none" strike="noStrike" kern="1200" cap="none" spc="0" normalizeH="0" baseline="0" noProof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AMX" pitchFamily="2" charset="77"/>
            </a:endParaRPr>
          </a:p>
        </p:txBody>
      </p:sp>
      <p:sp>
        <p:nvSpPr>
          <p:cNvPr id="17" name="Right Bracket 16">
            <a:extLst>
              <a:ext uri="{FF2B5EF4-FFF2-40B4-BE49-F238E27FC236}">
                <a16:creationId xmlns:a16="http://schemas.microsoft.com/office/drawing/2014/main" id="{B4ACE099-896E-8C2E-FCB4-698E58EC289E}"/>
              </a:ext>
            </a:extLst>
          </p:cNvPr>
          <p:cNvSpPr/>
          <p:nvPr/>
        </p:nvSpPr>
        <p:spPr>
          <a:xfrm>
            <a:off x="2239340" y="1162050"/>
            <a:ext cx="135801" cy="971549"/>
          </a:xfrm>
          <a:prstGeom prst="rightBracket">
            <a:avLst/>
          </a:prstGeom>
          <a:ln w="38100">
            <a:solidFill>
              <a:srgbClr val="5B11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 noProof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2393253-A95B-6E52-B196-00931EF55BF1}"/>
              </a:ext>
            </a:extLst>
          </p:cNvPr>
          <p:cNvCxnSpPr>
            <a:cxnSpLocks/>
          </p:cNvCxnSpPr>
          <p:nvPr/>
        </p:nvCxnSpPr>
        <p:spPr>
          <a:xfrm>
            <a:off x="2375142" y="1647824"/>
            <a:ext cx="416459" cy="0"/>
          </a:xfrm>
          <a:prstGeom prst="line">
            <a:avLst/>
          </a:prstGeom>
          <a:ln w="38100">
            <a:solidFill>
              <a:srgbClr val="5B11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D1E8141F-FE02-7628-DB64-295FA0D5F9A2}"/>
              </a:ext>
            </a:extLst>
          </p:cNvPr>
          <p:cNvSpPr/>
          <p:nvPr/>
        </p:nvSpPr>
        <p:spPr>
          <a:xfrm>
            <a:off x="2997200" y="2607644"/>
            <a:ext cx="1695629" cy="1011739"/>
          </a:xfrm>
          <a:prstGeom prst="rect">
            <a:avLst/>
          </a:prstGeom>
          <a:solidFill>
            <a:srgbClr val="7C152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8900">
              <a:defRPr/>
            </a:pPr>
            <a:r>
              <a:rPr lang="pt-BR" sz="1400" b="1" noProof="0">
                <a:solidFill>
                  <a:srgbClr val="BEBEBE"/>
                </a:solidFill>
                <a:latin typeface="AMX" pitchFamily="2" charset="77"/>
              </a:rPr>
              <a:t>2. </a:t>
            </a:r>
            <a:r>
              <a:rPr lang="pt-BR" sz="1400" noProof="0">
                <a:solidFill>
                  <a:schemeClr val="bg1"/>
                </a:solidFill>
                <a:latin typeface="AMX" pitchFamily="2" charset="77"/>
              </a:rPr>
              <a:t>Preencha o </a:t>
            </a:r>
            <a:r>
              <a:rPr lang="pt-BR" sz="1400" b="1" noProof="0">
                <a:solidFill>
                  <a:schemeClr val="bg1"/>
                </a:solidFill>
                <a:latin typeface="AMX" pitchFamily="2" charset="77"/>
              </a:rPr>
              <a:t>login</a:t>
            </a:r>
            <a:r>
              <a:rPr lang="pt-BR" sz="1400" noProof="0">
                <a:solidFill>
                  <a:schemeClr val="bg1"/>
                </a:solidFill>
                <a:latin typeface="AMX" pitchFamily="2" charset="77"/>
              </a:rPr>
              <a:t> com seu </a:t>
            </a:r>
            <a:r>
              <a:rPr lang="pt-BR" sz="1400" b="1" noProof="0">
                <a:solidFill>
                  <a:schemeClr val="bg1"/>
                </a:solidFill>
                <a:latin typeface="AMX" pitchFamily="2" charset="77"/>
              </a:rPr>
              <a:t>CPF</a:t>
            </a:r>
            <a:r>
              <a:rPr lang="pt-BR" sz="1400" noProof="0">
                <a:solidFill>
                  <a:schemeClr val="bg1"/>
                </a:solidFill>
                <a:latin typeface="AMX" pitchFamily="2" charset="77"/>
              </a:rPr>
              <a:t> e depois insira a </a:t>
            </a:r>
            <a:r>
              <a:rPr lang="pt-BR" sz="1400" b="1" noProof="0">
                <a:solidFill>
                  <a:schemeClr val="bg1"/>
                </a:solidFill>
                <a:latin typeface="AMX" pitchFamily="2" charset="77"/>
              </a:rPr>
              <a:t>senha</a:t>
            </a:r>
            <a:r>
              <a:rPr lang="pt-BR" sz="1400" noProof="0">
                <a:solidFill>
                  <a:schemeClr val="bg1"/>
                </a:solidFill>
                <a:latin typeface="AMX" pitchFamily="2" charset="77"/>
              </a:rPr>
              <a:t>.</a:t>
            </a:r>
            <a:endParaRPr kumimoji="0" lang="pt-BR" sz="1400" i="1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MX" pitchFamily="2" charset="77"/>
            </a:endParaRPr>
          </a:p>
        </p:txBody>
      </p:sp>
      <p:sp>
        <p:nvSpPr>
          <p:cNvPr id="24" name="Right Bracket 23">
            <a:extLst>
              <a:ext uri="{FF2B5EF4-FFF2-40B4-BE49-F238E27FC236}">
                <a16:creationId xmlns:a16="http://schemas.microsoft.com/office/drawing/2014/main" id="{1184C0D7-4F70-176C-E9FD-7600D9986102}"/>
              </a:ext>
            </a:extLst>
          </p:cNvPr>
          <p:cNvSpPr/>
          <p:nvPr/>
        </p:nvSpPr>
        <p:spPr>
          <a:xfrm>
            <a:off x="4692829" y="2551778"/>
            <a:ext cx="135801" cy="1118517"/>
          </a:xfrm>
          <a:prstGeom prst="rightBracket">
            <a:avLst/>
          </a:prstGeom>
          <a:ln w="38100">
            <a:solidFill>
              <a:srgbClr val="5B11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 noProof="0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380CE4C-3655-D19C-9995-A41E535A7025}"/>
              </a:ext>
            </a:extLst>
          </p:cNvPr>
          <p:cNvCxnSpPr>
            <a:cxnSpLocks/>
          </p:cNvCxnSpPr>
          <p:nvPr/>
        </p:nvCxnSpPr>
        <p:spPr>
          <a:xfrm>
            <a:off x="4828631" y="3096379"/>
            <a:ext cx="416459" cy="0"/>
          </a:xfrm>
          <a:prstGeom prst="line">
            <a:avLst/>
          </a:prstGeom>
          <a:ln w="38100">
            <a:solidFill>
              <a:srgbClr val="5B11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6F7AF407-7B25-283F-5DB6-A76A80A1AE6D}"/>
              </a:ext>
            </a:extLst>
          </p:cNvPr>
          <p:cNvSpPr/>
          <p:nvPr/>
        </p:nvSpPr>
        <p:spPr>
          <a:xfrm>
            <a:off x="7275388" y="4368938"/>
            <a:ext cx="1511929" cy="959779"/>
          </a:xfrm>
          <a:prstGeom prst="rect">
            <a:avLst/>
          </a:prstGeom>
          <a:solidFill>
            <a:srgbClr val="7C152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8900">
              <a:defRPr/>
            </a:pPr>
            <a:r>
              <a:rPr lang="pt-BR" sz="1400" noProof="0">
                <a:solidFill>
                  <a:srgbClr val="BEBEBE"/>
                </a:solidFill>
                <a:latin typeface="AMX" pitchFamily="2" charset="77"/>
              </a:rPr>
              <a:t>3. </a:t>
            </a:r>
            <a:r>
              <a:rPr lang="pt-BR" sz="1400" noProof="0">
                <a:solidFill>
                  <a:schemeClr val="bg1"/>
                </a:solidFill>
                <a:latin typeface="AMX" pitchFamily="2" charset="77"/>
              </a:rPr>
              <a:t>Preencha o código informado na imagem.</a:t>
            </a:r>
            <a:endParaRPr kumimoji="0" lang="pt-BR" sz="1400" i="1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MX" pitchFamily="2" charset="77"/>
            </a:endParaRPr>
          </a:p>
        </p:txBody>
      </p:sp>
      <p:sp>
        <p:nvSpPr>
          <p:cNvPr id="27" name="Right Bracket 26">
            <a:extLst>
              <a:ext uri="{FF2B5EF4-FFF2-40B4-BE49-F238E27FC236}">
                <a16:creationId xmlns:a16="http://schemas.microsoft.com/office/drawing/2014/main" id="{2DE033EE-FCA0-933C-81B0-EB730CBCD353}"/>
              </a:ext>
            </a:extLst>
          </p:cNvPr>
          <p:cNvSpPr/>
          <p:nvPr/>
        </p:nvSpPr>
        <p:spPr>
          <a:xfrm flipH="1">
            <a:off x="7139587" y="4314829"/>
            <a:ext cx="135801" cy="1082698"/>
          </a:xfrm>
          <a:prstGeom prst="rightBracket">
            <a:avLst/>
          </a:prstGeom>
          <a:ln w="38100">
            <a:solidFill>
              <a:srgbClr val="5B11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 noProof="0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313DD94E-8262-17B3-ABB3-664FEEB3109C}"/>
              </a:ext>
            </a:extLst>
          </p:cNvPr>
          <p:cNvCxnSpPr>
            <a:cxnSpLocks/>
          </p:cNvCxnSpPr>
          <p:nvPr/>
        </p:nvCxnSpPr>
        <p:spPr>
          <a:xfrm>
            <a:off x="6723129" y="4911751"/>
            <a:ext cx="416459" cy="0"/>
          </a:xfrm>
          <a:prstGeom prst="line">
            <a:avLst/>
          </a:prstGeom>
          <a:ln w="38100">
            <a:solidFill>
              <a:srgbClr val="5B11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Group 31">
            <a:extLst>
              <a:ext uri="{FF2B5EF4-FFF2-40B4-BE49-F238E27FC236}">
                <a16:creationId xmlns:a16="http://schemas.microsoft.com/office/drawing/2014/main" id="{C4382E9A-B96B-607C-6A9E-9301DF3E11F5}"/>
              </a:ext>
            </a:extLst>
          </p:cNvPr>
          <p:cNvGrpSpPr/>
          <p:nvPr/>
        </p:nvGrpSpPr>
        <p:grpSpPr>
          <a:xfrm>
            <a:off x="10444682" y="2332142"/>
            <a:ext cx="1454591" cy="2268738"/>
            <a:chOff x="10393378" y="1913963"/>
            <a:chExt cx="1454591" cy="2268738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7AF076E4-8920-D20D-E211-DBBFD3CAD9D8}"/>
                </a:ext>
              </a:extLst>
            </p:cNvPr>
            <p:cNvSpPr/>
            <p:nvPr/>
          </p:nvSpPr>
          <p:spPr>
            <a:xfrm>
              <a:off x="10393378" y="2133599"/>
              <a:ext cx="1454591" cy="2049102"/>
            </a:xfrm>
            <a:prstGeom prst="rect">
              <a:avLst/>
            </a:prstGeom>
            <a:solidFill>
              <a:srgbClr val="5B111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600"/>
                </a:spcBef>
              </a:pPr>
              <a:r>
                <a:rPr lang="pt-BR" sz="1400" b="1" spc="100" noProof="0">
                  <a:solidFill>
                    <a:srgbClr val="FFFFFF"/>
                  </a:solidFill>
                  <a:latin typeface="AMX" pitchFamily="2" charset="77"/>
                </a:rPr>
                <a:t>ATENÇÃO:</a:t>
              </a:r>
            </a:p>
            <a:p>
              <a:pPr algn="ctr">
                <a:spcBef>
                  <a:spcPts val="600"/>
                </a:spcBef>
              </a:pPr>
              <a:r>
                <a:rPr lang="pt-BR" sz="1400" noProof="0">
                  <a:latin typeface="AMX" pitchFamily="2" charset="77"/>
                </a:rPr>
                <a:t>Para </a:t>
              </a:r>
              <a:r>
                <a:rPr lang="pt-BR" sz="1400" b="1" noProof="0">
                  <a:latin typeface="AMX" pitchFamily="2" charset="77"/>
                </a:rPr>
                <a:t>Promotor</a:t>
              </a:r>
              <a:r>
                <a:rPr lang="pt-BR" sz="1400" noProof="0">
                  <a:latin typeface="AMX" pitchFamily="2" charset="77"/>
                </a:rPr>
                <a:t>, o login deve ser o código de </a:t>
              </a:r>
              <a:r>
                <a:rPr lang="pt-BR" sz="1400" b="1" noProof="0">
                  <a:latin typeface="AMX" pitchFamily="2" charset="77"/>
                </a:rPr>
                <a:t>5 dígitos</a:t>
              </a:r>
              <a:r>
                <a:rPr lang="pt-BR" sz="1400" noProof="0">
                  <a:latin typeface="AMX" pitchFamily="2" charset="77"/>
                </a:rPr>
                <a:t> e a senha é a do IW.</a:t>
              </a: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9763D790-C457-3F79-315F-0319AE7787DC}"/>
                </a:ext>
              </a:extLst>
            </p:cNvPr>
            <p:cNvSpPr/>
            <p:nvPr/>
          </p:nvSpPr>
          <p:spPr>
            <a:xfrm>
              <a:off x="10901038" y="1913963"/>
              <a:ext cx="439271" cy="439271"/>
            </a:xfrm>
            <a:prstGeom prst="ellipse">
              <a:avLst/>
            </a:prstGeom>
            <a:gradFill>
              <a:gsLst>
                <a:gs pos="0">
                  <a:srgbClr val="FFFFFF"/>
                </a:gs>
                <a:gs pos="100000">
                  <a:srgbClr val="BEBEBE"/>
                </a:gs>
              </a:gsLst>
              <a:lin ang="5400000" scaled="1"/>
            </a:gradFill>
            <a:ln w="38100">
              <a:gradFill>
                <a:gsLst>
                  <a:gs pos="0">
                    <a:srgbClr val="5B111C">
                      <a:alpha val="0"/>
                    </a:srgbClr>
                  </a:gs>
                  <a:gs pos="100000">
                    <a:srgbClr val="5B111C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800" b="1" noProof="0">
                  <a:solidFill>
                    <a:srgbClr val="7C1520"/>
                  </a:solidFill>
                  <a:latin typeface="AMX" pitchFamily="2" charset="77"/>
                </a:rPr>
                <a:t>!</a:t>
              </a:r>
            </a:p>
          </p:txBody>
        </p:sp>
      </p:grp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C8D18C0-27DB-C212-BEE0-411B44E78979}"/>
              </a:ext>
            </a:extLst>
          </p:cNvPr>
          <p:cNvCxnSpPr>
            <a:cxnSpLocks/>
          </p:cNvCxnSpPr>
          <p:nvPr/>
        </p:nvCxnSpPr>
        <p:spPr>
          <a:xfrm>
            <a:off x="5171438" y="3133323"/>
            <a:ext cx="924562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8268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82D5BB3-C6E4-9BDB-C076-3CB35AFE0E2F}"/>
              </a:ext>
            </a:extLst>
          </p:cNvPr>
          <p:cNvSpPr/>
          <p:nvPr/>
        </p:nvSpPr>
        <p:spPr>
          <a:xfrm>
            <a:off x="2424418" y="1316807"/>
            <a:ext cx="2469574" cy="4288156"/>
          </a:xfrm>
          <a:prstGeom prst="roundRect">
            <a:avLst>
              <a:gd name="adj" fmla="val 3162"/>
            </a:avLst>
          </a:prstGeom>
          <a:solidFill>
            <a:srgbClr val="D2D2D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Imagem 5">
            <a:extLst>
              <a:ext uri="{FF2B5EF4-FFF2-40B4-BE49-F238E27FC236}">
                <a16:creationId xmlns:a16="http://schemas.microsoft.com/office/drawing/2014/main" id="{1B04906D-827F-7922-6AF6-21B031475A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71" t="5755" r="67284" b="3212"/>
          <a:stretch/>
        </p:blipFill>
        <p:spPr>
          <a:xfrm>
            <a:off x="2543228" y="1444887"/>
            <a:ext cx="2231954" cy="4032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E15DAC6-AEFD-CDD9-E343-272FD81E807C}"/>
              </a:ext>
            </a:extLst>
          </p:cNvPr>
          <p:cNvSpPr/>
          <p:nvPr/>
        </p:nvSpPr>
        <p:spPr>
          <a:xfrm>
            <a:off x="3322040" y="615635"/>
            <a:ext cx="5547920" cy="416460"/>
          </a:xfrm>
          <a:prstGeom prst="rect">
            <a:avLst/>
          </a:prstGeom>
          <a:solidFill>
            <a:srgbClr val="BEBEBE">
              <a:alpha val="2532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>
                <a:ln>
                  <a:noFill/>
                </a:ln>
                <a:solidFill>
                  <a:srgbClr val="7C1520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  <a:t>POSSÍVEIS ERROS NO ENVIO DO LINK DA BIO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E59B8BD-51C3-D242-F429-663803A65D61}"/>
              </a:ext>
            </a:extLst>
          </p:cNvPr>
          <p:cNvGrpSpPr/>
          <p:nvPr/>
        </p:nvGrpSpPr>
        <p:grpSpPr>
          <a:xfrm>
            <a:off x="3288484" y="869006"/>
            <a:ext cx="5615032" cy="194430"/>
            <a:chOff x="4861868" y="850900"/>
            <a:chExt cx="5615032" cy="194430"/>
          </a:xfrm>
        </p:grpSpPr>
        <p:sp>
          <p:nvSpPr>
            <p:cNvPr id="15" name="L-shape 14">
              <a:extLst>
                <a:ext uri="{FF2B5EF4-FFF2-40B4-BE49-F238E27FC236}">
                  <a16:creationId xmlns:a16="http://schemas.microsoft.com/office/drawing/2014/main" id="{FDBA3F1F-7DDF-09D3-99B6-77191FD73692}"/>
                </a:ext>
              </a:extLst>
            </p:cNvPr>
            <p:cNvSpPr/>
            <p:nvPr/>
          </p:nvSpPr>
          <p:spPr>
            <a:xfrm>
              <a:off x="4861868" y="850900"/>
              <a:ext cx="193098" cy="194430"/>
            </a:xfrm>
            <a:prstGeom prst="corner">
              <a:avLst>
                <a:gd name="adj1" fmla="val 27104"/>
                <a:gd name="adj2" fmla="val 260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L-shape 15">
              <a:extLst>
                <a:ext uri="{FF2B5EF4-FFF2-40B4-BE49-F238E27FC236}">
                  <a16:creationId xmlns:a16="http://schemas.microsoft.com/office/drawing/2014/main" id="{88813346-ABB8-237F-9DB1-ED74A25B28D9}"/>
                </a:ext>
              </a:extLst>
            </p:cNvPr>
            <p:cNvSpPr/>
            <p:nvPr/>
          </p:nvSpPr>
          <p:spPr>
            <a:xfrm flipH="1">
              <a:off x="10283802" y="850900"/>
              <a:ext cx="193098" cy="194430"/>
            </a:xfrm>
            <a:prstGeom prst="corner">
              <a:avLst>
                <a:gd name="adj1" fmla="val 27104"/>
                <a:gd name="adj2" fmla="val 260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3BE5DFE5-4695-5FE2-1895-4F668CCFE1C8}"/>
              </a:ext>
            </a:extLst>
          </p:cNvPr>
          <p:cNvSpPr txBox="1"/>
          <p:nvPr/>
        </p:nvSpPr>
        <p:spPr>
          <a:xfrm>
            <a:off x="5544724" y="1978766"/>
            <a:ext cx="45640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>
                <a:ln>
                  <a:noFill/>
                </a:ln>
                <a:solidFill>
                  <a:srgbClr val="380B14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  <a:t>Possíveis erros durante o processo: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16CCF6B-8F4C-9952-75AB-0AFCFAAC16AD}"/>
              </a:ext>
            </a:extLst>
          </p:cNvPr>
          <p:cNvGrpSpPr/>
          <p:nvPr/>
        </p:nvGrpSpPr>
        <p:grpSpPr>
          <a:xfrm>
            <a:off x="5103962" y="2478621"/>
            <a:ext cx="5004773" cy="2071568"/>
            <a:chOff x="9793498" y="1743739"/>
            <a:chExt cx="5004773" cy="2071568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A816594-FEF7-EE1E-925C-603930BCB78C}"/>
                </a:ext>
              </a:extLst>
            </p:cNvPr>
            <p:cNvSpPr/>
            <p:nvPr/>
          </p:nvSpPr>
          <p:spPr>
            <a:xfrm>
              <a:off x="10013133" y="1743739"/>
              <a:ext cx="4785138" cy="2071568"/>
            </a:xfrm>
            <a:prstGeom prst="rect">
              <a:avLst/>
            </a:prstGeom>
            <a:solidFill>
              <a:srgbClr val="5B111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69875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1" i="0" u="none" strike="noStrike" kern="1200" cap="none" spc="10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MX" pitchFamily="2" charset="77"/>
                  <a:ea typeface="+mn-ea"/>
                  <a:cs typeface="+mn-cs"/>
                </a:rPr>
                <a:t>ATENÇÃO:</a:t>
              </a:r>
            </a:p>
            <a:p>
              <a:pPr marL="269875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X" pitchFamily="2" charset="77"/>
                  <a:ea typeface="+mn-ea"/>
                  <a:cs typeface="+mn-cs"/>
                </a:rPr>
                <a:t>O cliente possui 3 tentativas para cadastrar os 5 primeiros dígitos do CPF. Caso ele atinja o limite de </a:t>
              </a:r>
              <a:r>
                <a:rPr kumimoji="0" lang="pt-BR" sz="1400" b="0" i="0" u="none" strike="noStrike" kern="1200" cap="none" spc="0" normalizeH="0" baseline="0" noProof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X" pitchFamily="2" charset="77"/>
                  <a:ea typeface="+mn-ea"/>
                  <a:cs typeface="+mn-cs"/>
                </a:rPr>
                <a:t>tentativas</a:t>
              </a:r>
              <a:r>
                <a:rPr kumimoji="0" lang="pt-BR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X" pitchFamily="2" charset="77"/>
                  <a:ea typeface="+mn-ea"/>
                  <a:cs typeface="+mn-cs"/>
                </a:rPr>
                <a:t>, o link é expirado e será necessário gerar novo link. </a:t>
              </a:r>
            </a:p>
            <a:p>
              <a:pPr marL="269875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X" pitchFamily="2" charset="77"/>
                  <a:ea typeface="+mn-ea"/>
                  <a:cs typeface="+mn-cs"/>
                </a:rPr>
                <a:t>Acessado o link, o cliente deve finalizar o processo</a:t>
              </a:r>
              <a:br>
                <a:rPr kumimoji="0" lang="pt-BR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X" pitchFamily="2" charset="77"/>
                  <a:ea typeface="+mn-ea"/>
                  <a:cs typeface="+mn-cs"/>
                </a:rPr>
              </a:br>
              <a:r>
                <a:rPr kumimoji="0" lang="pt-BR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X" pitchFamily="2" charset="77"/>
                  <a:ea typeface="+mn-ea"/>
                  <a:cs typeface="+mn-cs"/>
                </a:rPr>
                <a:t>de cadastro dos documentos/imagens. O link poderá</a:t>
              </a:r>
              <a:br>
                <a:rPr kumimoji="0" lang="pt-BR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X" pitchFamily="2" charset="77"/>
                  <a:ea typeface="+mn-ea"/>
                  <a:cs typeface="+mn-cs"/>
                </a:rPr>
              </a:br>
              <a:r>
                <a:rPr kumimoji="0" lang="pt-BR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X" pitchFamily="2" charset="77"/>
                  <a:ea typeface="+mn-ea"/>
                  <a:cs typeface="+mn-cs"/>
                </a:rPr>
                <a:t>ser acessado 1 única vez.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BFD878DB-C93A-FAEE-73FF-C3A980C41D4C}"/>
                </a:ext>
              </a:extLst>
            </p:cNvPr>
            <p:cNvSpPr/>
            <p:nvPr/>
          </p:nvSpPr>
          <p:spPr>
            <a:xfrm>
              <a:off x="9793498" y="2559888"/>
              <a:ext cx="439271" cy="439271"/>
            </a:xfrm>
            <a:prstGeom prst="ellipse">
              <a:avLst/>
            </a:prstGeom>
            <a:gradFill>
              <a:gsLst>
                <a:gs pos="0">
                  <a:srgbClr val="FFFFFF"/>
                </a:gs>
                <a:gs pos="100000">
                  <a:srgbClr val="BEBEBE"/>
                </a:gs>
              </a:gsLst>
              <a:lin ang="5400000" scaled="1"/>
            </a:gradFill>
            <a:ln w="38100">
              <a:gradFill>
                <a:gsLst>
                  <a:gs pos="0">
                    <a:srgbClr val="5B111C">
                      <a:alpha val="0"/>
                    </a:srgbClr>
                  </a:gs>
                  <a:gs pos="100000">
                    <a:srgbClr val="5B111C"/>
                  </a:gs>
                </a:gsLst>
                <a:lin ang="0" scaled="0"/>
              </a:gra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800" b="1" i="0" u="none" strike="noStrike" kern="1200" cap="none" spc="0" normalizeH="0" baseline="0" noProof="0">
                  <a:ln>
                    <a:noFill/>
                  </a:ln>
                  <a:solidFill>
                    <a:srgbClr val="7C1520"/>
                  </a:solidFill>
                  <a:effectLst/>
                  <a:uLnTx/>
                  <a:uFillTx/>
                  <a:latin typeface="AMX" pitchFamily="2" charset="77"/>
                  <a:ea typeface="+mn-ea"/>
                  <a:cs typeface="+mn-cs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65134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82D5BB3-C6E4-9BDB-C076-3CB35AFE0E2F}"/>
              </a:ext>
            </a:extLst>
          </p:cNvPr>
          <p:cNvSpPr/>
          <p:nvPr/>
        </p:nvSpPr>
        <p:spPr>
          <a:xfrm>
            <a:off x="2424418" y="1316807"/>
            <a:ext cx="2469574" cy="4288156"/>
          </a:xfrm>
          <a:prstGeom prst="roundRect">
            <a:avLst>
              <a:gd name="adj" fmla="val 3162"/>
            </a:avLst>
          </a:prstGeom>
          <a:solidFill>
            <a:srgbClr val="D2D2D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E15DAC6-AEFD-CDD9-E343-272FD81E807C}"/>
              </a:ext>
            </a:extLst>
          </p:cNvPr>
          <p:cNvSpPr/>
          <p:nvPr/>
        </p:nvSpPr>
        <p:spPr>
          <a:xfrm>
            <a:off x="3322040" y="615635"/>
            <a:ext cx="5547920" cy="416460"/>
          </a:xfrm>
          <a:prstGeom prst="rect">
            <a:avLst/>
          </a:prstGeom>
          <a:solidFill>
            <a:srgbClr val="BEBEBE">
              <a:alpha val="2532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>
                <a:ln>
                  <a:noFill/>
                </a:ln>
                <a:solidFill>
                  <a:srgbClr val="7C1520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  <a:t>POSSÍVEIS ERROS NO ENVIO DO LINK DA BIO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E59B8BD-51C3-D242-F429-663803A65D61}"/>
              </a:ext>
            </a:extLst>
          </p:cNvPr>
          <p:cNvGrpSpPr/>
          <p:nvPr/>
        </p:nvGrpSpPr>
        <p:grpSpPr>
          <a:xfrm>
            <a:off x="3288484" y="869006"/>
            <a:ext cx="5615032" cy="194430"/>
            <a:chOff x="4861868" y="850900"/>
            <a:chExt cx="5615032" cy="194430"/>
          </a:xfrm>
        </p:grpSpPr>
        <p:sp>
          <p:nvSpPr>
            <p:cNvPr id="15" name="L-shape 14">
              <a:extLst>
                <a:ext uri="{FF2B5EF4-FFF2-40B4-BE49-F238E27FC236}">
                  <a16:creationId xmlns:a16="http://schemas.microsoft.com/office/drawing/2014/main" id="{FDBA3F1F-7DDF-09D3-99B6-77191FD73692}"/>
                </a:ext>
              </a:extLst>
            </p:cNvPr>
            <p:cNvSpPr/>
            <p:nvPr/>
          </p:nvSpPr>
          <p:spPr>
            <a:xfrm>
              <a:off x="4861868" y="850900"/>
              <a:ext cx="193098" cy="194430"/>
            </a:xfrm>
            <a:prstGeom prst="corner">
              <a:avLst>
                <a:gd name="adj1" fmla="val 27104"/>
                <a:gd name="adj2" fmla="val 260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L-shape 15">
              <a:extLst>
                <a:ext uri="{FF2B5EF4-FFF2-40B4-BE49-F238E27FC236}">
                  <a16:creationId xmlns:a16="http://schemas.microsoft.com/office/drawing/2014/main" id="{88813346-ABB8-237F-9DB1-ED74A25B28D9}"/>
                </a:ext>
              </a:extLst>
            </p:cNvPr>
            <p:cNvSpPr/>
            <p:nvPr/>
          </p:nvSpPr>
          <p:spPr>
            <a:xfrm flipH="1">
              <a:off x="10283802" y="850900"/>
              <a:ext cx="193098" cy="194430"/>
            </a:xfrm>
            <a:prstGeom prst="corner">
              <a:avLst>
                <a:gd name="adj1" fmla="val 27104"/>
                <a:gd name="adj2" fmla="val 260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3BE5DFE5-4695-5FE2-1895-4F668CCFE1C8}"/>
              </a:ext>
            </a:extLst>
          </p:cNvPr>
          <p:cNvSpPr txBox="1"/>
          <p:nvPr/>
        </p:nvSpPr>
        <p:spPr>
          <a:xfrm>
            <a:off x="5544724" y="1978766"/>
            <a:ext cx="45640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>
                <a:ln>
                  <a:noFill/>
                </a:ln>
                <a:solidFill>
                  <a:srgbClr val="380B14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  <a:t>Possíveis erros durante o processo: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16CCF6B-8F4C-9952-75AB-0AFCFAAC16AD}"/>
              </a:ext>
            </a:extLst>
          </p:cNvPr>
          <p:cNvGrpSpPr/>
          <p:nvPr/>
        </p:nvGrpSpPr>
        <p:grpSpPr>
          <a:xfrm>
            <a:off x="5103962" y="2478621"/>
            <a:ext cx="4081983" cy="2071568"/>
            <a:chOff x="9793498" y="1743739"/>
            <a:chExt cx="4081983" cy="2071568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A816594-FEF7-EE1E-925C-603930BCB78C}"/>
                </a:ext>
              </a:extLst>
            </p:cNvPr>
            <p:cNvSpPr/>
            <p:nvPr/>
          </p:nvSpPr>
          <p:spPr>
            <a:xfrm>
              <a:off x="10013133" y="1743739"/>
              <a:ext cx="3862348" cy="2071568"/>
            </a:xfrm>
            <a:prstGeom prst="rect">
              <a:avLst/>
            </a:prstGeom>
            <a:solidFill>
              <a:srgbClr val="5B111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69875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1" i="0" u="none" strike="noStrike" kern="1200" cap="none" spc="10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MX" pitchFamily="2" charset="77"/>
                  <a:ea typeface="+mn-ea"/>
                  <a:cs typeface="+mn-cs"/>
                </a:rPr>
                <a:t>ATENÇÃO:</a:t>
              </a:r>
            </a:p>
            <a:p>
              <a:pPr marL="269875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X" pitchFamily="2" charset="77"/>
                  <a:ea typeface="+mn-ea"/>
                  <a:cs typeface="+mn-cs"/>
                </a:rPr>
                <a:t>Quando houver mais de 3 tentativas e/ou link estiver expirado ou se o link já tiver sido utilizado, o Sistema apresenta a seguinte mensagem: </a:t>
              </a:r>
              <a:r>
                <a:rPr kumimoji="0" lang="pt-BR" sz="1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X" pitchFamily="2" charset="77"/>
                  <a:ea typeface="+mn-ea"/>
                  <a:cs typeface="+mn-cs"/>
                </a:rPr>
                <a:t>“Permissão negada”.</a:t>
              </a:r>
            </a:p>
            <a:p>
              <a:pPr marL="269875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X" pitchFamily="2" charset="77"/>
                  <a:ea typeface="+mn-ea"/>
                  <a:cs typeface="+mn-cs"/>
                </a:rPr>
                <a:t>Quando acontecer uma das opções anteriores, deve-se gerar um novo link.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BFD878DB-C93A-FAEE-73FF-C3A980C41D4C}"/>
                </a:ext>
              </a:extLst>
            </p:cNvPr>
            <p:cNvSpPr/>
            <p:nvPr/>
          </p:nvSpPr>
          <p:spPr>
            <a:xfrm>
              <a:off x="9793498" y="2559888"/>
              <a:ext cx="439271" cy="439271"/>
            </a:xfrm>
            <a:prstGeom prst="ellipse">
              <a:avLst/>
            </a:prstGeom>
            <a:gradFill>
              <a:gsLst>
                <a:gs pos="0">
                  <a:srgbClr val="FFFFFF"/>
                </a:gs>
                <a:gs pos="100000">
                  <a:srgbClr val="BEBEBE"/>
                </a:gs>
              </a:gsLst>
              <a:lin ang="5400000" scaled="1"/>
            </a:gradFill>
            <a:ln w="38100">
              <a:gradFill>
                <a:gsLst>
                  <a:gs pos="0">
                    <a:srgbClr val="5B111C">
                      <a:alpha val="0"/>
                    </a:srgbClr>
                  </a:gs>
                  <a:gs pos="100000">
                    <a:srgbClr val="5B111C"/>
                  </a:gs>
                </a:gsLst>
                <a:lin ang="0" scaled="0"/>
              </a:gra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800" b="1" i="0" u="none" strike="noStrike" kern="1200" cap="none" spc="0" normalizeH="0" baseline="0" noProof="0">
                  <a:ln>
                    <a:noFill/>
                  </a:ln>
                  <a:solidFill>
                    <a:srgbClr val="7C1520"/>
                  </a:solidFill>
                  <a:effectLst/>
                  <a:uLnTx/>
                  <a:uFillTx/>
                  <a:latin typeface="AMX" pitchFamily="2" charset="77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3" name="Imagem 12">
            <a:extLst>
              <a:ext uri="{FF2B5EF4-FFF2-40B4-BE49-F238E27FC236}">
                <a16:creationId xmlns:a16="http://schemas.microsoft.com/office/drawing/2014/main" id="{38D3A6DB-909E-E03A-2998-358231F6EA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075" t="5954" r="67998" b="2992"/>
          <a:stretch/>
        </p:blipFill>
        <p:spPr>
          <a:xfrm>
            <a:off x="2541917" y="1444888"/>
            <a:ext cx="2233265" cy="40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345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E12E67C-3839-F786-6933-BD16562EE2F4}"/>
              </a:ext>
            </a:extLst>
          </p:cNvPr>
          <p:cNvSpPr/>
          <p:nvPr/>
        </p:nvSpPr>
        <p:spPr>
          <a:xfrm>
            <a:off x="1545674" y="2193248"/>
            <a:ext cx="9100653" cy="19036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11D2C21-3E79-EC8B-B6D3-5D2F78710E28}"/>
              </a:ext>
            </a:extLst>
          </p:cNvPr>
          <p:cNvSpPr txBox="1"/>
          <p:nvPr/>
        </p:nvSpPr>
        <p:spPr>
          <a:xfrm>
            <a:off x="1152090" y="1353233"/>
            <a:ext cx="98878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>
                <a:ln>
                  <a:noFill/>
                </a:ln>
                <a:solidFill>
                  <a:srgbClr val="380B14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  <a:t>Alguns exemplos que </a:t>
            </a:r>
            <a:r>
              <a:rPr kumimoji="0" lang="pt-BR" sz="2000" b="1" i="0" u="none" strike="noStrike" kern="1200" cap="none" spc="0" normalizeH="0" baseline="0" noProof="0">
                <a:ln>
                  <a:noFill/>
                </a:ln>
                <a:solidFill>
                  <a:srgbClr val="380B14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  <a:t>não devem </a:t>
            </a:r>
            <a:r>
              <a:rPr kumimoji="0" lang="pt-BR" sz="2000" b="0" i="0" u="none" strike="noStrike" kern="1200" cap="none" spc="0" normalizeH="0" baseline="0" noProof="0">
                <a:ln>
                  <a:noFill/>
                </a:ln>
                <a:solidFill>
                  <a:srgbClr val="380B14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  <a:t>ser realizados na hora da captura, oriente o cliente:</a:t>
            </a:r>
          </a:p>
        </p:txBody>
      </p:sp>
      <p:pic>
        <p:nvPicPr>
          <p:cNvPr id="3" name="Imagem 4">
            <a:extLst>
              <a:ext uri="{FF2B5EF4-FFF2-40B4-BE49-F238E27FC236}">
                <a16:creationId xmlns:a16="http://schemas.microsoft.com/office/drawing/2014/main" id="{043DF4E9-A5C9-945E-E472-68392664A2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9202" r="6730" b="21269"/>
          <a:stretch/>
        </p:blipFill>
        <p:spPr>
          <a:xfrm>
            <a:off x="1819835" y="2465294"/>
            <a:ext cx="8552330" cy="138056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006CD66D-5E80-0BD7-9A67-FB5F46A1C142}"/>
              </a:ext>
            </a:extLst>
          </p:cNvPr>
          <p:cNvGrpSpPr/>
          <p:nvPr/>
        </p:nvGrpSpPr>
        <p:grpSpPr>
          <a:xfrm>
            <a:off x="1509813" y="2166017"/>
            <a:ext cx="9163409" cy="1951888"/>
            <a:chOff x="9565395" y="-2297785"/>
            <a:chExt cx="9163409" cy="1951888"/>
          </a:xfrm>
          <a:solidFill>
            <a:srgbClr val="D2D2D2"/>
          </a:solidFill>
        </p:grpSpPr>
        <p:sp>
          <p:nvSpPr>
            <p:cNvPr id="6" name="L-shape 5">
              <a:extLst>
                <a:ext uri="{FF2B5EF4-FFF2-40B4-BE49-F238E27FC236}">
                  <a16:creationId xmlns:a16="http://schemas.microsoft.com/office/drawing/2014/main" id="{F1DB0D20-4E13-3591-A0B3-A17229B78C8D}"/>
                </a:ext>
              </a:extLst>
            </p:cNvPr>
            <p:cNvSpPr/>
            <p:nvPr/>
          </p:nvSpPr>
          <p:spPr>
            <a:xfrm>
              <a:off x="9565395" y="-540327"/>
              <a:ext cx="193098" cy="194430"/>
            </a:xfrm>
            <a:prstGeom prst="corner">
              <a:avLst>
                <a:gd name="adj1" fmla="val 27104"/>
                <a:gd name="adj2" fmla="val 2607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L-shape 6">
              <a:extLst>
                <a:ext uri="{FF2B5EF4-FFF2-40B4-BE49-F238E27FC236}">
                  <a16:creationId xmlns:a16="http://schemas.microsoft.com/office/drawing/2014/main" id="{7F7FD55B-3C49-B019-0E64-DC15328CB402}"/>
                </a:ext>
              </a:extLst>
            </p:cNvPr>
            <p:cNvSpPr/>
            <p:nvPr/>
          </p:nvSpPr>
          <p:spPr>
            <a:xfrm flipH="1">
              <a:off x="18535706" y="-540327"/>
              <a:ext cx="193098" cy="194430"/>
            </a:xfrm>
            <a:prstGeom prst="corner">
              <a:avLst>
                <a:gd name="adj1" fmla="val 27104"/>
                <a:gd name="adj2" fmla="val 2607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L-shape 7">
              <a:extLst>
                <a:ext uri="{FF2B5EF4-FFF2-40B4-BE49-F238E27FC236}">
                  <a16:creationId xmlns:a16="http://schemas.microsoft.com/office/drawing/2014/main" id="{816D1DED-2271-C60A-889D-26D024441850}"/>
                </a:ext>
              </a:extLst>
            </p:cNvPr>
            <p:cNvSpPr/>
            <p:nvPr/>
          </p:nvSpPr>
          <p:spPr>
            <a:xfrm flipV="1">
              <a:off x="9565395" y="-2297785"/>
              <a:ext cx="193098" cy="194430"/>
            </a:xfrm>
            <a:prstGeom prst="corner">
              <a:avLst>
                <a:gd name="adj1" fmla="val 27104"/>
                <a:gd name="adj2" fmla="val 2607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L-shape 8">
              <a:extLst>
                <a:ext uri="{FF2B5EF4-FFF2-40B4-BE49-F238E27FC236}">
                  <a16:creationId xmlns:a16="http://schemas.microsoft.com/office/drawing/2014/main" id="{9F6EAFCD-2DF4-389F-7D7F-8101BAC95EA8}"/>
                </a:ext>
              </a:extLst>
            </p:cNvPr>
            <p:cNvSpPr/>
            <p:nvPr/>
          </p:nvSpPr>
          <p:spPr>
            <a:xfrm flipH="1" flipV="1">
              <a:off x="18535706" y="-2297785"/>
              <a:ext cx="193098" cy="194430"/>
            </a:xfrm>
            <a:prstGeom prst="corner">
              <a:avLst>
                <a:gd name="adj1" fmla="val 27104"/>
                <a:gd name="adj2" fmla="val 2607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C95DCA1-25EF-43B8-0E08-DB86666BC9D5}"/>
              </a:ext>
            </a:extLst>
          </p:cNvPr>
          <p:cNvCxnSpPr>
            <a:cxnSpLocks/>
          </p:cNvCxnSpPr>
          <p:nvPr/>
        </p:nvCxnSpPr>
        <p:spPr>
          <a:xfrm flipV="1">
            <a:off x="2212719" y="3857176"/>
            <a:ext cx="0" cy="479389"/>
          </a:xfrm>
          <a:prstGeom prst="line">
            <a:avLst/>
          </a:prstGeom>
          <a:ln w="38100">
            <a:solidFill>
              <a:srgbClr val="5B11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E432173C-4506-1DEF-79E5-73FBC582FE9D}"/>
              </a:ext>
            </a:extLst>
          </p:cNvPr>
          <p:cNvSpPr txBox="1"/>
          <p:nvPr/>
        </p:nvSpPr>
        <p:spPr>
          <a:xfrm>
            <a:off x="1619484" y="4368917"/>
            <a:ext cx="118647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1200" cap="none" spc="0" normalizeH="0" baseline="0" noProof="0">
                <a:ln>
                  <a:noFill/>
                </a:ln>
                <a:solidFill>
                  <a:srgbClr val="380B14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  <a:t>INVÁLIDO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>
                <a:ln>
                  <a:noFill/>
                </a:ln>
                <a:solidFill>
                  <a:srgbClr val="380B14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  <a:t>Dimensões incorretas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09B2DCE-7CD8-CA59-4E63-579986B6620B}"/>
              </a:ext>
            </a:extLst>
          </p:cNvPr>
          <p:cNvCxnSpPr>
            <a:cxnSpLocks/>
          </p:cNvCxnSpPr>
          <p:nvPr/>
        </p:nvCxnSpPr>
        <p:spPr>
          <a:xfrm flipV="1">
            <a:off x="3324342" y="3857176"/>
            <a:ext cx="0" cy="479389"/>
          </a:xfrm>
          <a:prstGeom prst="line">
            <a:avLst/>
          </a:prstGeom>
          <a:ln w="38100">
            <a:solidFill>
              <a:srgbClr val="5B11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0C9D1FC1-8128-8FCC-B164-1DA6DF5C458B}"/>
              </a:ext>
            </a:extLst>
          </p:cNvPr>
          <p:cNvSpPr txBox="1"/>
          <p:nvPr/>
        </p:nvSpPr>
        <p:spPr>
          <a:xfrm>
            <a:off x="2731107" y="4368917"/>
            <a:ext cx="11864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1200" cap="none" spc="0" normalizeH="0" baseline="0" noProof="0">
                <a:ln>
                  <a:noFill/>
                </a:ln>
                <a:solidFill>
                  <a:srgbClr val="380B14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  <a:t>INVÁLIDO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>
                <a:ln>
                  <a:noFill/>
                </a:ln>
                <a:solidFill>
                  <a:srgbClr val="380B14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  <a:t>Sem face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37C7782D-D7C7-DDB6-270D-BA2A81F0BEB3}"/>
              </a:ext>
            </a:extLst>
          </p:cNvPr>
          <p:cNvCxnSpPr>
            <a:cxnSpLocks/>
          </p:cNvCxnSpPr>
          <p:nvPr/>
        </p:nvCxnSpPr>
        <p:spPr>
          <a:xfrm flipV="1">
            <a:off x="4418036" y="3857176"/>
            <a:ext cx="0" cy="479389"/>
          </a:xfrm>
          <a:prstGeom prst="line">
            <a:avLst/>
          </a:prstGeom>
          <a:ln w="38100">
            <a:solidFill>
              <a:srgbClr val="5B11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C32D3619-A8E6-0655-FE91-9449DF315408}"/>
              </a:ext>
            </a:extLst>
          </p:cNvPr>
          <p:cNvSpPr txBox="1"/>
          <p:nvPr/>
        </p:nvSpPr>
        <p:spPr>
          <a:xfrm>
            <a:off x="3681367" y="4368917"/>
            <a:ext cx="147333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1200" cap="none" spc="0" normalizeH="0" baseline="0" noProof="0">
                <a:ln>
                  <a:noFill/>
                </a:ln>
                <a:solidFill>
                  <a:srgbClr val="380B14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  <a:t>INVÁLIDO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>
                <a:ln>
                  <a:noFill/>
                </a:ln>
                <a:solidFill>
                  <a:srgbClr val="380B14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  <a:t>Face descentralizada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784525D-DE20-FABD-651A-B0EB9BD8E030}"/>
              </a:ext>
            </a:extLst>
          </p:cNvPr>
          <p:cNvCxnSpPr>
            <a:cxnSpLocks/>
          </p:cNvCxnSpPr>
          <p:nvPr/>
        </p:nvCxnSpPr>
        <p:spPr>
          <a:xfrm flipV="1">
            <a:off x="5529660" y="3857176"/>
            <a:ext cx="0" cy="479389"/>
          </a:xfrm>
          <a:prstGeom prst="line">
            <a:avLst/>
          </a:prstGeom>
          <a:ln w="38100">
            <a:solidFill>
              <a:srgbClr val="5B11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F9BB55FE-452D-14E6-3CA3-541722C4796E}"/>
              </a:ext>
            </a:extLst>
          </p:cNvPr>
          <p:cNvSpPr txBox="1"/>
          <p:nvPr/>
        </p:nvSpPr>
        <p:spPr>
          <a:xfrm>
            <a:off x="4963326" y="4368917"/>
            <a:ext cx="113266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1200" cap="none" spc="0" normalizeH="0" baseline="0" noProof="0">
                <a:ln>
                  <a:noFill/>
                </a:ln>
                <a:solidFill>
                  <a:srgbClr val="380B14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  <a:t>INVÁLIDO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>
                <a:ln>
                  <a:noFill/>
                </a:ln>
                <a:solidFill>
                  <a:srgbClr val="380B14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  <a:t>Múltiplas faces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2E9B6CE-3EC5-0A6D-4190-D86378BD8D53}"/>
              </a:ext>
            </a:extLst>
          </p:cNvPr>
          <p:cNvCxnSpPr>
            <a:cxnSpLocks/>
          </p:cNvCxnSpPr>
          <p:nvPr/>
        </p:nvCxnSpPr>
        <p:spPr>
          <a:xfrm flipV="1">
            <a:off x="6587495" y="3857176"/>
            <a:ext cx="0" cy="479389"/>
          </a:xfrm>
          <a:prstGeom prst="line">
            <a:avLst/>
          </a:prstGeom>
          <a:ln w="38100">
            <a:solidFill>
              <a:srgbClr val="5B11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BB100758-63AA-32D4-D115-35B4C1B814AB}"/>
              </a:ext>
            </a:extLst>
          </p:cNvPr>
          <p:cNvSpPr txBox="1"/>
          <p:nvPr/>
        </p:nvSpPr>
        <p:spPr>
          <a:xfrm>
            <a:off x="6021161" y="4368917"/>
            <a:ext cx="113266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1200" cap="none" spc="0" normalizeH="0" baseline="0" noProof="0">
                <a:ln>
                  <a:noFill/>
                </a:ln>
                <a:solidFill>
                  <a:srgbClr val="380B14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  <a:t>INVÁLIDO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>
                <a:ln>
                  <a:noFill/>
                </a:ln>
                <a:solidFill>
                  <a:srgbClr val="380B14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  <a:t>Selfie borrada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629894AF-311A-A53F-683B-2C7DBBF00341}"/>
              </a:ext>
            </a:extLst>
          </p:cNvPr>
          <p:cNvCxnSpPr>
            <a:cxnSpLocks/>
          </p:cNvCxnSpPr>
          <p:nvPr/>
        </p:nvCxnSpPr>
        <p:spPr>
          <a:xfrm flipV="1">
            <a:off x="7663260" y="3857176"/>
            <a:ext cx="0" cy="479389"/>
          </a:xfrm>
          <a:prstGeom prst="line">
            <a:avLst/>
          </a:prstGeom>
          <a:ln w="38100">
            <a:solidFill>
              <a:srgbClr val="5B11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388087FD-7DFE-5D53-5A62-2E4150A389D3}"/>
              </a:ext>
            </a:extLst>
          </p:cNvPr>
          <p:cNvSpPr txBox="1"/>
          <p:nvPr/>
        </p:nvSpPr>
        <p:spPr>
          <a:xfrm>
            <a:off x="7096926" y="4368917"/>
            <a:ext cx="113266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1200" cap="none" spc="0" normalizeH="0" baseline="0" noProof="0">
                <a:ln>
                  <a:noFill/>
                </a:ln>
                <a:solidFill>
                  <a:srgbClr val="380B14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  <a:t>INVÁLIDO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>
                <a:ln>
                  <a:noFill/>
                </a:ln>
                <a:solidFill>
                  <a:srgbClr val="380B14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  <a:t>Acessórios de face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220EAF5C-A35C-F2A0-853E-D47A28A0E2D5}"/>
              </a:ext>
            </a:extLst>
          </p:cNvPr>
          <p:cNvCxnSpPr>
            <a:cxnSpLocks/>
          </p:cNvCxnSpPr>
          <p:nvPr/>
        </p:nvCxnSpPr>
        <p:spPr>
          <a:xfrm flipV="1">
            <a:off x="8792812" y="3857176"/>
            <a:ext cx="0" cy="479389"/>
          </a:xfrm>
          <a:prstGeom prst="line">
            <a:avLst/>
          </a:prstGeom>
          <a:ln w="38100">
            <a:solidFill>
              <a:srgbClr val="5B11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4BB5776C-6560-0971-798E-0796E1B6A363}"/>
              </a:ext>
            </a:extLst>
          </p:cNvPr>
          <p:cNvSpPr txBox="1"/>
          <p:nvPr/>
        </p:nvSpPr>
        <p:spPr>
          <a:xfrm>
            <a:off x="8226478" y="4368917"/>
            <a:ext cx="113266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1200" cap="none" spc="0" normalizeH="0" baseline="0" noProof="0">
                <a:ln>
                  <a:noFill/>
                </a:ln>
                <a:solidFill>
                  <a:srgbClr val="380B14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  <a:t>INVÁLIDO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>
                <a:ln>
                  <a:noFill/>
                </a:ln>
                <a:solidFill>
                  <a:srgbClr val="380B14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  <a:t>Biometria parcial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F6CCE8D3-8247-2AEB-35E0-AC17549750C6}"/>
              </a:ext>
            </a:extLst>
          </p:cNvPr>
          <p:cNvCxnSpPr>
            <a:cxnSpLocks/>
          </p:cNvCxnSpPr>
          <p:nvPr/>
        </p:nvCxnSpPr>
        <p:spPr>
          <a:xfrm flipV="1">
            <a:off x="9895471" y="3857176"/>
            <a:ext cx="0" cy="479389"/>
          </a:xfrm>
          <a:prstGeom prst="line">
            <a:avLst/>
          </a:prstGeom>
          <a:ln w="38100">
            <a:solidFill>
              <a:srgbClr val="5B11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BC25153E-B0F8-8435-A4C5-770E903078BC}"/>
              </a:ext>
            </a:extLst>
          </p:cNvPr>
          <p:cNvSpPr txBox="1"/>
          <p:nvPr/>
        </p:nvSpPr>
        <p:spPr>
          <a:xfrm>
            <a:off x="9329137" y="4368917"/>
            <a:ext cx="11326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1200" cap="none" spc="0" normalizeH="0" baseline="0" noProof="0">
                <a:ln>
                  <a:noFill/>
                </a:ln>
                <a:solidFill>
                  <a:srgbClr val="380B14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  <a:t>INVÁLIDO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>
                <a:ln>
                  <a:noFill/>
                </a:ln>
                <a:solidFill>
                  <a:srgbClr val="380B14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  <a:t>Pose lateral</a:t>
            </a:r>
          </a:p>
        </p:txBody>
      </p:sp>
    </p:spTree>
    <p:extLst>
      <p:ext uri="{BB962C8B-B14F-4D97-AF65-F5344CB8AC3E}">
        <p14:creationId xmlns:p14="http://schemas.microsoft.com/office/powerpoint/2010/main" val="4136786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4727277-82F6-9060-C08A-3B9728A40D23}"/>
              </a:ext>
            </a:extLst>
          </p:cNvPr>
          <p:cNvSpPr/>
          <p:nvPr/>
        </p:nvSpPr>
        <p:spPr>
          <a:xfrm>
            <a:off x="1541927" y="3544358"/>
            <a:ext cx="7082119" cy="2290232"/>
          </a:xfrm>
          <a:prstGeom prst="rect">
            <a:avLst/>
          </a:prstGeom>
          <a:solidFill>
            <a:srgbClr val="D2D2D2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5738" marR="0" lvl="0" indent="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600" b="0" i="0" u="none" strike="noStrike" kern="1200" cap="none" spc="0" normalizeH="0" baseline="0" noProof="0">
              <a:ln>
                <a:noFill/>
              </a:ln>
              <a:solidFill>
                <a:srgbClr val="380B14"/>
              </a:solidFill>
              <a:effectLst/>
              <a:uLnTx/>
              <a:uFillTx/>
              <a:latin typeface="AMX" pitchFamily="2" charset="77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11D2C21-3E79-EC8B-B6D3-5D2F78710E28}"/>
              </a:ext>
            </a:extLst>
          </p:cNvPr>
          <p:cNvSpPr txBox="1"/>
          <p:nvPr/>
        </p:nvSpPr>
        <p:spPr>
          <a:xfrm>
            <a:off x="1264026" y="1057399"/>
            <a:ext cx="96639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>
                <a:ln>
                  <a:noFill/>
                </a:ln>
                <a:solidFill>
                  <a:srgbClr val="380B14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  <a:t>Orientações para a captura dos documentos para a finalização da biometria: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B1F056F-5227-ACCD-4047-4CCE4A7AFE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1768" y="3782170"/>
            <a:ext cx="3226843" cy="181460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4177840-1A45-C931-ACA5-35D07C6D8432}"/>
              </a:ext>
            </a:extLst>
          </p:cNvPr>
          <p:cNvSpPr txBox="1"/>
          <p:nvPr/>
        </p:nvSpPr>
        <p:spPr>
          <a:xfrm>
            <a:off x="1541928" y="1554520"/>
            <a:ext cx="6249877" cy="18928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2438" marR="0" lvl="0" indent="-26670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pt-BR" sz="1600" b="0" i="0" u="none" strike="noStrike" kern="1200" cap="none" spc="0" normalizeH="0" baseline="0" noProof="0">
                <a:ln>
                  <a:noFill/>
                </a:ln>
                <a:solidFill>
                  <a:srgbClr val="380B14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  <a:t>O documento deverá ser colocado em uma superfície plana;</a:t>
            </a:r>
          </a:p>
          <a:p>
            <a:pPr marL="452438" marR="0" lvl="0" indent="-26670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pt-BR" sz="1600" b="0" i="0" u="none" strike="noStrike" kern="1200" cap="none" spc="0" normalizeH="0" baseline="0" noProof="0">
                <a:ln>
                  <a:noFill/>
                </a:ln>
                <a:solidFill>
                  <a:srgbClr val="380B14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  <a:t>Posicione a imagem na área indicada, preenchendo-a inteiramente;</a:t>
            </a:r>
          </a:p>
          <a:p>
            <a:pPr marL="452438" marR="0" lvl="0" indent="-26670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pt-BR" sz="1600" b="0" i="0" u="none" strike="noStrike" kern="1200" cap="none" spc="0" normalizeH="0" baseline="0" noProof="0">
                <a:ln>
                  <a:noFill/>
                </a:ln>
                <a:solidFill>
                  <a:srgbClr val="380B14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  <a:t>A captura será realizada automaticamente quando o aplicativo identificar que o documento está na área demarcada;</a:t>
            </a:r>
          </a:p>
          <a:p>
            <a:pPr marL="452438" marR="0" lvl="0" indent="-26670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pt-BR" sz="1600" b="0" i="0" u="none" strike="noStrike" kern="1200" cap="none" spc="0" normalizeH="0" baseline="0" noProof="0">
                <a:ln>
                  <a:noFill/>
                </a:ln>
                <a:solidFill>
                  <a:srgbClr val="380B14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  <a:t>Caso não seja registrada automaticamente, após alguns segundos aparecerá um botão para captura manual da imagem.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DEA4790-C482-BA33-5BB5-61261E2602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5703" y="3777722"/>
            <a:ext cx="3226843" cy="1819054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C53958A3-1700-0C00-9533-0FD04AC9CAEF}"/>
              </a:ext>
            </a:extLst>
          </p:cNvPr>
          <p:cNvGrpSpPr/>
          <p:nvPr/>
        </p:nvGrpSpPr>
        <p:grpSpPr>
          <a:xfrm>
            <a:off x="1520268" y="3515390"/>
            <a:ext cx="7125437" cy="2347949"/>
            <a:chOff x="9565395" y="-1302619"/>
            <a:chExt cx="7125437" cy="2347949"/>
          </a:xfrm>
          <a:solidFill>
            <a:schemeClr val="bg1"/>
          </a:solidFill>
        </p:grpSpPr>
        <p:sp>
          <p:nvSpPr>
            <p:cNvPr id="20" name="L-shape 19">
              <a:extLst>
                <a:ext uri="{FF2B5EF4-FFF2-40B4-BE49-F238E27FC236}">
                  <a16:creationId xmlns:a16="http://schemas.microsoft.com/office/drawing/2014/main" id="{B5CF79D8-8B3E-EAFD-09A2-7118FF7B9733}"/>
                </a:ext>
              </a:extLst>
            </p:cNvPr>
            <p:cNvSpPr/>
            <p:nvPr/>
          </p:nvSpPr>
          <p:spPr>
            <a:xfrm>
              <a:off x="9565395" y="850900"/>
              <a:ext cx="193098" cy="194430"/>
            </a:xfrm>
            <a:prstGeom prst="corner">
              <a:avLst>
                <a:gd name="adj1" fmla="val 27104"/>
                <a:gd name="adj2" fmla="val 2607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L-shape 20">
              <a:extLst>
                <a:ext uri="{FF2B5EF4-FFF2-40B4-BE49-F238E27FC236}">
                  <a16:creationId xmlns:a16="http://schemas.microsoft.com/office/drawing/2014/main" id="{5014290A-0EB0-9A70-16DD-9272F39E82DF}"/>
                </a:ext>
              </a:extLst>
            </p:cNvPr>
            <p:cNvSpPr/>
            <p:nvPr/>
          </p:nvSpPr>
          <p:spPr>
            <a:xfrm flipH="1">
              <a:off x="16497734" y="850900"/>
              <a:ext cx="193098" cy="194430"/>
            </a:xfrm>
            <a:prstGeom prst="corner">
              <a:avLst>
                <a:gd name="adj1" fmla="val 27104"/>
                <a:gd name="adj2" fmla="val 2607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L-shape 21">
              <a:extLst>
                <a:ext uri="{FF2B5EF4-FFF2-40B4-BE49-F238E27FC236}">
                  <a16:creationId xmlns:a16="http://schemas.microsoft.com/office/drawing/2014/main" id="{D2F3CD70-43B5-68D3-B412-C6E7145BCE09}"/>
                </a:ext>
              </a:extLst>
            </p:cNvPr>
            <p:cNvSpPr/>
            <p:nvPr/>
          </p:nvSpPr>
          <p:spPr>
            <a:xfrm flipV="1">
              <a:off x="9565395" y="-1289525"/>
              <a:ext cx="193098" cy="194430"/>
            </a:xfrm>
            <a:prstGeom prst="corner">
              <a:avLst>
                <a:gd name="adj1" fmla="val 27104"/>
                <a:gd name="adj2" fmla="val 2607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L-shape 22">
              <a:extLst>
                <a:ext uri="{FF2B5EF4-FFF2-40B4-BE49-F238E27FC236}">
                  <a16:creationId xmlns:a16="http://schemas.microsoft.com/office/drawing/2014/main" id="{090C2BD3-2852-59BE-CA3A-479BEED9C5DE}"/>
                </a:ext>
              </a:extLst>
            </p:cNvPr>
            <p:cNvSpPr/>
            <p:nvPr/>
          </p:nvSpPr>
          <p:spPr>
            <a:xfrm flipH="1" flipV="1">
              <a:off x="16497734" y="-1302619"/>
              <a:ext cx="193098" cy="194430"/>
            </a:xfrm>
            <a:prstGeom prst="corner">
              <a:avLst>
                <a:gd name="adj1" fmla="val 27104"/>
                <a:gd name="adj2" fmla="val 2607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4B6A6703-F223-3A24-D676-B2F1B0E35C50}"/>
              </a:ext>
            </a:extLst>
          </p:cNvPr>
          <p:cNvSpPr/>
          <p:nvPr/>
        </p:nvSpPr>
        <p:spPr>
          <a:xfrm>
            <a:off x="2321859" y="3890684"/>
            <a:ext cx="2052917" cy="1308846"/>
          </a:xfrm>
          <a:prstGeom prst="rect">
            <a:avLst/>
          </a:prstGeom>
          <a:noFill/>
          <a:ln w="76200">
            <a:solidFill>
              <a:srgbClr val="7C152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0C14F7-6FB7-C4B2-A1A4-57C60BF5F245}"/>
              </a:ext>
            </a:extLst>
          </p:cNvPr>
          <p:cNvSpPr/>
          <p:nvPr/>
        </p:nvSpPr>
        <p:spPr>
          <a:xfrm>
            <a:off x="4190999" y="3753421"/>
            <a:ext cx="367553" cy="349622"/>
          </a:xfrm>
          <a:prstGeom prst="rect">
            <a:avLst/>
          </a:prstGeom>
          <a:solidFill>
            <a:srgbClr val="7C152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  <a:t>2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9ABBADF-99BA-375B-C79B-CCD3B05353C8}"/>
              </a:ext>
            </a:extLst>
          </p:cNvPr>
          <p:cNvSpPr/>
          <p:nvPr/>
        </p:nvSpPr>
        <p:spPr>
          <a:xfrm>
            <a:off x="5764307" y="3872754"/>
            <a:ext cx="2052000" cy="1308846"/>
          </a:xfrm>
          <a:prstGeom prst="rect">
            <a:avLst/>
          </a:prstGeom>
          <a:noFill/>
          <a:ln w="76200">
            <a:solidFill>
              <a:srgbClr val="7C152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7F0797E-81B6-A7E1-5F78-3C94FCB8FAF8}"/>
              </a:ext>
            </a:extLst>
          </p:cNvPr>
          <p:cNvSpPr/>
          <p:nvPr/>
        </p:nvSpPr>
        <p:spPr>
          <a:xfrm>
            <a:off x="7655846" y="3753421"/>
            <a:ext cx="367553" cy="349622"/>
          </a:xfrm>
          <a:prstGeom prst="rect">
            <a:avLst/>
          </a:prstGeom>
          <a:solidFill>
            <a:srgbClr val="7C152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  <a:t>2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5752481-36F0-11A7-558B-F4C61FB42315}"/>
              </a:ext>
            </a:extLst>
          </p:cNvPr>
          <p:cNvSpPr/>
          <p:nvPr/>
        </p:nvSpPr>
        <p:spPr>
          <a:xfrm>
            <a:off x="6543320" y="5210568"/>
            <a:ext cx="493974" cy="443650"/>
          </a:xfrm>
          <a:prstGeom prst="rect">
            <a:avLst/>
          </a:prstGeom>
          <a:noFill/>
          <a:ln w="76200">
            <a:solidFill>
              <a:srgbClr val="7C152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EAD3B648-08CA-58F0-4D26-BC55CE95DD18}"/>
              </a:ext>
            </a:extLst>
          </p:cNvPr>
          <p:cNvSpPr/>
          <p:nvPr/>
        </p:nvSpPr>
        <p:spPr>
          <a:xfrm>
            <a:off x="6920348" y="4987251"/>
            <a:ext cx="367553" cy="349622"/>
          </a:xfrm>
          <a:prstGeom prst="rect">
            <a:avLst/>
          </a:prstGeom>
          <a:solidFill>
            <a:srgbClr val="7C152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  <a:t>4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186AB457-BB4B-539F-FE86-D7A7AE8A727C}"/>
              </a:ext>
            </a:extLst>
          </p:cNvPr>
          <p:cNvGrpSpPr/>
          <p:nvPr/>
        </p:nvGrpSpPr>
        <p:grpSpPr>
          <a:xfrm>
            <a:off x="9179440" y="1979639"/>
            <a:ext cx="2320131" cy="3097689"/>
            <a:chOff x="10234943" y="1913963"/>
            <a:chExt cx="2320131" cy="3097689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5AF05FB3-B947-BD51-6E4B-FF4ACB31F33F}"/>
                </a:ext>
              </a:extLst>
            </p:cNvPr>
            <p:cNvSpPr/>
            <p:nvPr/>
          </p:nvSpPr>
          <p:spPr>
            <a:xfrm>
              <a:off x="10234943" y="2133599"/>
              <a:ext cx="2320131" cy="2878053"/>
            </a:xfrm>
            <a:prstGeom prst="rect">
              <a:avLst/>
            </a:prstGeom>
            <a:solidFill>
              <a:srgbClr val="5B111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1" i="0" u="none" strike="noStrike" kern="1200" cap="none" spc="10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MX" pitchFamily="2" charset="77"/>
                  <a:ea typeface="+mn-ea"/>
                  <a:cs typeface="+mn-cs"/>
                </a:rPr>
                <a:t>ATENÇÃO!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X" pitchFamily="2" charset="77"/>
                  <a:ea typeface="+mn-ea"/>
                  <a:cs typeface="+mn-cs"/>
                </a:rPr>
                <a:t>DOCUMENTOS VÁLIDOS</a:t>
              </a:r>
              <a:r>
                <a:rPr kumimoji="0" lang="pt-BR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X" pitchFamily="2" charset="77"/>
                  <a:ea typeface="+mn-ea"/>
                  <a:cs typeface="+mn-cs"/>
                </a:rPr>
                <a:t>: Documentos válidos</a:t>
              </a:r>
              <a:br>
                <a:rPr kumimoji="0" lang="pt-BR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X" pitchFamily="2" charset="77"/>
                  <a:ea typeface="+mn-ea"/>
                  <a:cs typeface="+mn-cs"/>
                </a:rPr>
              </a:br>
              <a:r>
                <a:rPr kumimoji="0" lang="pt-BR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X" pitchFamily="2" charset="77"/>
                  <a:ea typeface="+mn-ea"/>
                  <a:cs typeface="+mn-cs"/>
                </a:rPr>
                <a:t>em território nacional</a:t>
              </a:r>
              <a:br>
                <a:rPr kumimoji="0" lang="pt-BR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X" pitchFamily="2" charset="77"/>
                  <a:ea typeface="+mn-ea"/>
                  <a:cs typeface="+mn-cs"/>
                </a:rPr>
              </a:br>
              <a:r>
                <a:rPr kumimoji="0" lang="pt-BR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X" pitchFamily="2" charset="77"/>
                  <a:ea typeface="+mn-ea"/>
                  <a:cs typeface="+mn-cs"/>
                </a:rPr>
                <a:t>com foto de identificação</a:t>
              </a:r>
              <a:br>
                <a:rPr kumimoji="0" lang="pt-BR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X" pitchFamily="2" charset="77"/>
                  <a:ea typeface="+mn-ea"/>
                  <a:cs typeface="+mn-cs"/>
                </a:rPr>
              </a:br>
              <a:r>
                <a:rPr kumimoji="0" lang="pt-BR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X" pitchFamily="2" charset="77"/>
                  <a:ea typeface="+mn-ea"/>
                  <a:cs typeface="+mn-cs"/>
                </a:rPr>
                <a:t>é válido para biometria.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X" pitchFamily="2" charset="77"/>
                  <a:ea typeface="+mn-ea"/>
                  <a:cs typeface="+mn-cs"/>
                </a:rPr>
                <a:t>EVITAR</a:t>
              </a:r>
              <a:r>
                <a:rPr kumimoji="0" lang="pt-BR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X" pitchFamily="2" charset="77"/>
                  <a:ea typeface="+mn-ea"/>
                  <a:cs typeface="+mn-cs"/>
                </a:rPr>
                <a:t>: Carteira</a:t>
              </a:r>
              <a:br>
                <a:rPr kumimoji="0" lang="pt-BR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X" pitchFamily="2" charset="77"/>
                  <a:ea typeface="+mn-ea"/>
                  <a:cs typeface="+mn-cs"/>
                </a:rPr>
              </a:br>
              <a:r>
                <a:rPr kumimoji="0" lang="pt-BR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X" pitchFamily="2" charset="77"/>
                  <a:ea typeface="+mn-ea"/>
                  <a:cs typeface="+mn-cs"/>
                </a:rPr>
                <a:t>de trabalho e</a:t>
              </a:r>
              <a:br>
                <a:rPr kumimoji="0" lang="pt-BR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X" pitchFamily="2" charset="77"/>
                  <a:ea typeface="+mn-ea"/>
                  <a:cs typeface="+mn-cs"/>
                </a:rPr>
              </a:br>
              <a:r>
                <a:rPr kumimoji="0" lang="pt-BR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X" pitchFamily="2" charset="77"/>
                  <a:ea typeface="+mn-ea"/>
                  <a:cs typeface="+mn-cs"/>
                </a:rPr>
                <a:t>documentos antigos.</a:t>
              </a: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21611C59-B1D8-F91E-50C1-B9CD0C7A79A0}"/>
                </a:ext>
              </a:extLst>
            </p:cNvPr>
            <p:cNvSpPr/>
            <p:nvPr/>
          </p:nvSpPr>
          <p:spPr>
            <a:xfrm>
              <a:off x="11175373" y="1913963"/>
              <a:ext cx="439271" cy="439271"/>
            </a:xfrm>
            <a:prstGeom prst="ellipse">
              <a:avLst/>
            </a:prstGeom>
            <a:gradFill>
              <a:gsLst>
                <a:gs pos="0">
                  <a:srgbClr val="FFFFFF"/>
                </a:gs>
                <a:gs pos="100000">
                  <a:srgbClr val="BEBEBE"/>
                </a:gs>
              </a:gsLst>
              <a:lin ang="5400000" scaled="1"/>
            </a:gradFill>
            <a:ln w="38100">
              <a:gradFill>
                <a:gsLst>
                  <a:gs pos="0">
                    <a:srgbClr val="5B111C">
                      <a:alpha val="0"/>
                    </a:srgbClr>
                  </a:gs>
                  <a:gs pos="100000">
                    <a:srgbClr val="5B111C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800" b="1" i="0" u="none" strike="noStrike" kern="1200" cap="none" spc="0" normalizeH="0" baseline="0" noProof="0">
                  <a:ln>
                    <a:noFill/>
                  </a:ln>
                  <a:solidFill>
                    <a:srgbClr val="7C1520"/>
                  </a:solidFill>
                  <a:effectLst/>
                  <a:uLnTx/>
                  <a:uFillTx/>
                  <a:latin typeface="AMX" pitchFamily="2" charset="77"/>
                  <a:ea typeface="+mn-ea"/>
                  <a:cs typeface="+mn-cs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42961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884AB447-A884-5F34-5AB2-DE94336644C6}"/>
              </a:ext>
            </a:extLst>
          </p:cNvPr>
          <p:cNvSpPr/>
          <p:nvPr/>
        </p:nvSpPr>
        <p:spPr>
          <a:xfrm rot="5400000">
            <a:off x="8211623" y="1554246"/>
            <a:ext cx="2386180" cy="4158150"/>
          </a:xfrm>
          <a:prstGeom prst="roundRect">
            <a:avLst>
              <a:gd name="adj" fmla="val 3162"/>
            </a:avLst>
          </a:prstGeom>
          <a:solidFill>
            <a:srgbClr val="D2D2D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11D2C21-3E79-EC8B-B6D3-5D2F78710E28}"/>
              </a:ext>
            </a:extLst>
          </p:cNvPr>
          <p:cNvSpPr txBox="1"/>
          <p:nvPr/>
        </p:nvSpPr>
        <p:spPr>
          <a:xfrm>
            <a:off x="1264026" y="1057399"/>
            <a:ext cx="96639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>
                <a:ln>
                  <a:noFill/>
                </a:ln>
                <a:solidFill>
                  <a:srgbClr val="380B14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  <a:t>DICAS PARA A CAPTURA DO DOCUMENTO: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9F09228-0502-951A-B610-70F6814775E4}"/>
              </a:ext>
            </a:extLst>
          </p:cNvPr>
          <p:cNvSpPr/>
          <p:nvPr/>
        </p:nvSpPr>
        <p:spPr>
          <a:xfrm>
            <a:off x="969327" y="1672664"/>
            <a:ext cx="6006354" cy="3921314"/>
          </a:xfrm>
          <a:prstGeom prst="rect">
            <a:avLst/>
          </a:prstGeom>
          <a:solidFill>
            <a:srgbClr val="7C152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41338" marR="0" lvl="0" indent="-1778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  <a:t>Limpe a câmera do celular, para melhorar</a:t>
            </a:r>
            <a:br>
              <a: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</a:br>
            <a:r>
              <a: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  <a:t>a visibilidade;</a:t>
            </a:r>
          </a:p>
          <a:p>
            <a:pPr marL="541338" marR="0" lvl="0" indent="-1778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  <a:t>Posicione o aparelho próximo ao documento</a:t>
            </a:r>
            <a:br>
              <a: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</a:br>
            <a:r>
              <a: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  <a:t>para clara leitura;</a:t>
            </a:r>
          </a:p>
          <a:p>
            <a:pPr marL="541338" marR="0" lvl="0" indent="-1778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  <a:t>O documento deve estar em uma superfície plana:</a:t>
            </a:r>
          </a:p>
          <a:p>
            <a:pPr marL="808038" marR="0" lvl="0" indent="-2667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pt-BR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  <a:t>Não deve apresentar dobras levantadas</a:t>
            </a:r>
          </a:p>
          <a:p>
            <a:pPr marL="808038" marR="0" lvl="0" indent="-2667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pt-BR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  <a:t>Não deve ser segurado na mão</a:t>
            </a:r>
          </a:p>
          <a:p>
            <a:pPr marL="541338" marR="0" lvl="0" indent="-1778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  <a:t>Utilize superfícies planas com cores solidas; </a:t>
            </a:r>
          </a:p>
          <a:p>
            <a:pPr marL="541338" marR="0" lvl="0" indent="-1778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  <a:t>A borda lateral do documento deve estar</a:t>
            </a:r>
            <a:br>
              <a: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</a:br>
            <a:r>
              <a: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  <a:t>alinhada com a borda do dispositivo;</a:t>
            </a:r>
          </a:p>
          <a:p>
            <a:pPr marL="541338" marR="0" lvl="0" indent="-1778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  <a:t>Certifique-se de que o celular esteja completamente paralelo ao documento.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67277F0-E1A8-56EF-4758-5DCCAB7C33A8}"/>
              </a:ext>
            </a:extLst>
          </p:cNvPr>
          <p:cNvGrpSpPr/>
          <p:nvPr/>
        </p:nvGrpSpPr>
        <p:grpSpPr>
          <a:xfrm>
            <a:off x="951397" y="1645769"/>
            <a:ext cx="6042214" cy="3966139"/>
            <a:chOff x="5819623" y="-1778552"/>
            <a:chExt cx="6042214" cy="3966139"/>
          </a:xfrm>
          <a:solidFill>
            <a:srgbClr val="380B14"/>
          </a:solidFill>
        </p:grpSpPr>
        <p:sp>
          <p:nvSpPr>
            <p:cNvPr id="5" name="L-shape 4">
              <a:extLst>
                <a:ext uri="{FF2B5EF4-FFF2-40B4-BE49-F238E27FC236}">
                  <a16:creationId xmlns:a16="http://schemas.microsoft.com/office/drawing/2014/main" id="{0C2EFA2E-73B5-2DCC-C4E0-AF100C702014}"/>
                </a:ext>
              </a:extLst>
            </p:cNvPr>
            <p:cNvSpPr/>
            <p:nvPr/>
          </p:nvSpPr>
          <p:spPr>
            <a:xfrm>
              <a:off x="5819623" y="1993157"/>
              <a:ext cx="193098" cy="194430"/>
            </a:xfrm>
            <a:prstGeom prst="corner">
              <a:avLst>
                <a:gd name="adj1" fmla="val 27104"/>
                <a:gd name="adj2" fmla="val 2607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L-shape 5">
              <a:extLst>
                <a:ext uri="{FF2B5EF4-FFF2-40B4-BE49-F238E27FC236}">
                  <a16:creationId xmlns:a16="http://schemas.microsoft.com/office/drawing/2014/main" id="{2653B673-F82E-A7FB-9B20-587DE88B365D}"/>
                </a:ext>
              </a:extLst>
            </p:cNvPr>
            <p:cNvSpPr/>
            <p:nvPr/>
          </p:nvSpPr>
          <p:spPr>
            <a:xfrm flipH="1">
              <a:off x="11668739" y="1993157"/>
              <a:ext cx="193098" cy="194430"/>
            </a:xfrm>
            <a:prstGeom prst="corner">
              <a:avLst>
                <a:gd name="adj1" fmla="val 27104"/>
                <a:gd name="adj2" fmla="val 2607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L-shape 6">
              <a:extLst>
                <a:ext uri="{FF2B5EF4-FFF2-40B4-BE49-F238E27FC236}">
                  <a16:creationId xmlns:a16="http://schemas.microsoft.com/office/drawing/2014/main" id="{8CBC73BF-C72E-418D-1340-B7A26C91A95E}"/>
                </a:ext>
              </a:extLst>
            </p:cNvPr>
            <p:cNvSpPr/>
            <p:nvPr/>
          </p:nvSpPr>
          <p:spPr>
            <a:xfrm flipV="1">
              <a:off x="5819623" y="-1778552"/>
              <a:ext cx="193098" cy="194430"/>
            </a:xfrm>
            <a:prstGeom prst="corner">
              <a:avLst>
                <a:gd name="adj1" fmla="val 27104"/>
                <a:gd name="adj2" fmla="val 2607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L-shape 8">
              <a:extLst>
                <a:ext uri="{FF2B5EF4-FFF2-40B4-BE49-F238E27FC236}">
                  <a16:creationId xmlns:a16="http://schemas.microsoft.com/office/drawing/2014/main" id="{8577FB3E-765A-1178-168D-4DCDD2B2EEFB}"/>
                </a:ext>
              </a:extLst>
            </p:cNvPr>
            <p:cNvSpPr/>
            <p:nvPr/>
          </p:nvSpPr>
          <p:spPr>
            <a:xfrm flipH="1" flipV="1">
              <a:off x="11668739" y="-1778552"/>
              <a:ext cx="193098" cy="194430"/>
            </a:xfrm>
            <a:prstGeom prst="corner">
              <a:avLst>
                <a:gd name="adj1" fmla="val 27104"/>
                <a:gd name="adj2" fmla="val 2607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9A5F2B90-A95F-D21E-521C-7151FFDF22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9896" y="2539627"/>
            <a:ext cx="3889635" cy="2187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964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ECA65A2-A62B-F722-79C8-785AB51E296E}"/>
              </a:ext>
            </a:extLst>
          </p:cNvPr>
          <p:cNvSpPr/>
          <p:nvPr/>
        </p:nvSpPr>
        <p:spPr>
          <a:xfrm>
            <a:off x="2411507" y="1676401"/>
            <a:ext cx="7368988" cy="3954810"/>
          </a:xfrm>
          <a:prstGeom prst="rect">
            <a:avLst/>
          </a:prstGeom>
          <a:solidFill>
            <a:srgbClr val="380B14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902F120-A620-C432-2BB7-144631C8ED1D}"/>
              </a:ext>
            </a:extLst>
          </p:cNvPr>
          <p:cNvSpPr txBox="1"/>
          <p:nvPr/>
        </p:nvSpPr>
        <p:spPr>
          <a:xfrm>
            <a:off x="1721224" y="1134576"/>
            <a:ext cx="8749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  <a:t>DICAS PARA EVITAR REPROVAÇÕES</a:t>
            </a: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  <a:t>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52C825-0937-9634-733B-84A99165C397}"/>
              </a:ext>
            </a:extLst>
          </p:cNvPr>
          <p:cNvSpPr txBox="1"/>
          <p:nvPr/>
        </p:nvSpPr>
        <p:spPr>
          <a:xfrm>
            <a:off x="2711824" y="1914868"/>
            <a:ext cx="6768353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  <a:t>Qualquer tipo de inclinação inviabiliza a conferência</a:t>
            </a:r>
            <a:br>
              <a:rPr kumimoji="0" lang="pt-BR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</a:br>
            <a:r>
              <a:rPr kumimoji="0" lang="pt-BR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  <a:t>das informações e processamento do registro;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  <a:t>Desviar de luzes que estejam refletindo no documento</a:t>
            </a:r>
            <a:br>
              <a:rPr kumimoji="0" lang="pt-BR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</a:br>
            <a:r>
              <a:rPr kumimoji="0" lang="pt-BR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  <a:t>e retirar o flash do celular;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  <a:t>O lado com a foto do cliente deve ser capturado primeiro;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  <a:t>Caso o RG não tenha o número do CPF, o cartão do CPF deve ser enviado junto com o verso do RG;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  <a:t>Se o aplicativo de identificação der algum problema</a:t>
            </a:r>
            <a:br>
              <a:rPr kumimoji="0" lang="pt-BR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</a:br>
            <a:r>
              <a:rPr kumimoji="0" lang="pt-BR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  <a:t>na imagem, será solicitada uma nova captura;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  <a:t>Clique em “</a:t>
            </a:r>
            <a:r>
              <a:rPr kumimoji="0" lang="pt-BR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  <a:t>Recapturar</a:t>
            </a:r>
            <a:r>
              <a:rPr kumimoji="0" lang="pt-BR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  <a:t>” para reiniciar o processo.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1E95B37-50F7-9225-D99F-79FA4E384F69}"/>
              </a:ext>
            </a:extLst>
          </p:cNvPr>
          <p:cNvGrpSpPr/>
          <p:nvPr/>
        </p:nvGrpSpPr>
        <p:grpSpPr>
          <a:xfrm>
            <a:off x="2393577" y="1648107"/>
            <a:ext cx="7404846" cy="3992070"/>
            <a:chOff x="10194405" y="-2299183"/>
            <a:chExt cx="7404846" cy="3992070"/>
          </a:xfrm>
          <a:solidFill>
            <a:srgbClr val="5B111C"/>
          </a:solidFill>
        </p:grpSpPr>
        <p:sp>
          <p:nvSpPr>
            <p:cNvPr id="6" name="L-shape 5">
              <a:extLst>
                <a:ext uri="{FF2B5EF4-FFF2-40B4-BE49-F238E27FC236}">
                  <a16:creationId xmlns:a16="http://schemas.microsoft.com/office/drawing/2014/main" id="{21913F06-33BC-6869-E23F-BB5AA3C8D499}"/>
                </a:ext>
              </a:extLst>
            </p:cNvPr>
            <p:cNvSpPr/>
            <p:nvPr/>
          </p:nvSpPr>
          <p:spPr>
            <a:xfrm>
              <a:off x="10194405" y="1498457"/>
              <a:ext cx="193098" cy="194430"/>
            </a:xfrm>
            <a:prstGeom prst="corner">
              <a:avLst>
                <a:gd name="adj1" fmla="val 27104"/>
                <a:gd name="adj2" fmla="val 2607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L-shape 6">
              <a:extLst>
                <a:ext uri="{FF2B5EF4-FFF2-40B4-BE49-F238E27FC236}">
                  <a16:creationId xmlns:a16="http://schemas.microsoft.com/office/drawing/2014/main" id="{0833BD19-CE10-73F4-4ED9-FA6961B19632}"/>
                </a:ext>
              </a:extLst>
            </p:cNvPr>
            <p:cNvSpPr/>
            <p:nvPr/>
          </p:nvSpPr>
          <p:spPr>
            <a:xfrm flipH="1">
              <a:off x="17406153" y="1498457"/>
              <a:ext cx="193098" cy="194430"/>
            </a:xfrm>
            <a:prstGeom prst="corner">
              <a:avLst>
                <a:gd name="adj1" fmla="val 27104"/>
                <a:gd name="adj2" fmla="val 2607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L-shape 7">
              <a:extLst>
                <a:ext uri="{FF2B5EF4-FFF2-40B4-BE49-F238E27FC236}">
                  <a16:creationId xmlns:a16="http://schemas.microsoft.com/office/drawing/2014/main" id="{65CE854C-6621-9C4C-3550-8E74299E8556}"/>
                </a:ext>
              </a:extLst>
            </p:cNvPr>
            <p:cNvSpPr/>
            <p:nvPr/>
          </p:nvSpPr>
          <p:spPr>
            <a:xfrm flipV="1">
              <a:off x="10194405" y="-2297785"/>
              <a:ext cx="193098" cy="194430"/>
            </a:xfrm>
            <a:prstGeom prst="corner">
              <a:avLst>
                <a:gd name="adj1" fmla="val 27104"/>
                <a:gd name="adj2" fmla="val 2607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L-shape 8">
              <a:extLst>
                <a:ext uri="{FF2B5EF4-FFF2-40B4-BE49-F238E27FC236}">
                  <a16:creationId xmlns:a16="http://schemas.microsoft.com/office/drawing/2014/main" id="{29FC7CA2-5EF8-FA9A-7C26-725265DDBD39}"/>
                </a:ext>
              </a:extLst>
            </p:cNvPr>
            <p:cNvSpPr/>
            <p:nvPr/>
          </p:nvSpPr>
          <p:spPr>
            <a:xfrm flipH="1" flipV="1">
              <a:off x="17406153" y="-2299183"/>
              <a:ext cx="193098" cy="194430"/>
            </a:xfrm>
            <a:prstGeom prst="corner">
              <a:avLst>
                <a:gd name="adj1" fmla="val 27104"/>
                <a:gd name="adj2" fmla="val 2607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33204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25E7D81-980E-33FB-2CB1-B8DA257766EE}"/>
              </a:ext>
            </a:extLst>
          </p:cNvPr>
          <p:cNvSpPr/>
          <p:nvPr/>
        </p:nvSpPr>
        <p:spPr>
          <a:xfrm>
            <a:off x="797860" y="2193248"/>
            <a:ext cx="10596282" cy="30331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399DEF8-29C9-4F6C-9F64-C7AB3E776A96}"/>
              </a:ext>
            </a:extLst>
          </p:cNvPr>
          <p:cNvSpPr txBox="1"/>
          <p:nvPr/>
        </p:nvSpPr>
        <p:spPr>
          <a:xfrm>
            <a:off x="2296531" y="1353233"/>
            <a:ext cx="75989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>
                <a:ln>
                  <a:noFill/>
                </a:ln>
                <a:solidFill>
                  <a:srgbClr val="380B14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  <a:t>Alguns exemplos que </a:t>
            </a:r>
            <a:r>
              <a:rPr kumimoji="0" lang="pt-BR" sz="2000" b="1" i="0" u="none" strike="noStrike" kern="1200" cap="none" spc="0" normalizeH="0" baseline="0" noProof="0">
                <a:ln>
                  <a:noFill/>
                </a:ln>
                <a:solidFill>
                  <a:srgbClr val="380B14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  <a:t>não devem </a:t>
            </a:r>
            <a:r>
              <a:rPr kumimoji="0" lang="pt-BR" sz="2000" b="0" i="0" u="none" strike="noStrike" kern="1200" cap="none" spc="0" normalizeH="0" baseline="0" noProof="0">
                <a:ln>
                  <a:noFill/>
                </a:ln>
                <a:solidFill>
                  <a:srgbClr val="380B14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  <a:t>ser realizados na hora da captura: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5121CD-AA43-3932-5062-79ED0020C1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90" b="23508"/>
          <a:stretch/>
        </p:blipFill>
        <p:spPr>
          <a:xfrm>
            <a:off x="1139398" y="2456329"/>
            <a:ext cx="1822196" cy="19587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28064A-AB47-CFE5-66B0-74241F3ABA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1105"/>
          <a:stretch/>
        </p:blipFill>
        <p:spPr>
          <a:xfrm>
            <a:off x="3043129" y="3269974"/>
            <a:ext cx="2285680" cy="19564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0804B6D-5592-57C9-3975-393561F97B4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33" t="7402" r="77759" b="26805"/>
          <a:stretch/>
        </p:blipFill>
        <p:spPr>
          <a:xfrm>
            <a:off x="4921757" y="2456329"/>
            <a:ext cx="2145006" cy="146124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42C3808-35D9-EB44-8E54-814FAE39155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310" t="7398" r="39092" b="27071"/>
          <a:stretch/>
        </p:blipFill>
        <p:spPr>
          <a:xfrm>
            <a:off x="7282015" y="3769914"/>
            <a:ext cx="2676450" cy="129026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8279187-2295-C4C6-E519-DCC054C915C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2875" t="6727" b="25668"/>
          <a:stretch/>
        </p:blipFill>
        <p:spPr>
          <a:xfrm>
            <a:off x="8446761" y="2347291"/>
            <a:ext cx="2549895" cy="1290264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8C641E94-3E9B-654E-C0D7-5B5D78B2D07D}"/>
              </a:ext>
            </a:extLst>
          </p:cNvPr>
          <p:cNvGrpSpPr/>
          <p:nvPr/>
        </p:nvGrpSpPr>
        <p:grpSpPr>
          <a:xfrm>
            <a:off x="768161" y="2163458"/>
            <a:ext cx="10655678" cy="3092756"/>
            <a:chOff x="9565395" y="-2297785"/>
            <a:chExt cx="10655678" cy="3092756"/>
          </a:xfrm>
          <a:solidFill>
            <a:srgbClr val="D2D2D2"/>
          </a:solidFill>
        </p:grpSpPr>
        <p:sp>
          <p:nvSpPr>
            <p:cNvPr id="16" name="L-shape 15">
              <a:extLst>
                <a:ext uri="{FF2B5EF4-FFF2-40B4-BE49-F238E27FC236}">
                  <a16:creationId xmlns:a16="http://schemas.microsoft.com/office/drawing/2014/main" id="{2DF2DDAB-06DC-5BC1-46B8-F794271DFC42}"/>
                </a:ext>
              </a:extLst>
            </p:cNvPr>
            <p:cNvSpPr/>
            <p:nvPr/>
          </p:nvSpPr>
          <p:spPr>
            <a:xfrm>
              <a:off x="9565395" y="600541"/>
              <a:ext cx="193098" cy="194430"/>
            </a:xfrm>
            <a:prstGeom prst="corner">
              <a:avLst>
                <a:gd name="adj1" fmla="val 27104"/>
                <a:gd name="adj2" fmla="val 2607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L-shape 16">
              <a:extLst>
                <a:ext uri="{FF2B5EF4-FFF2-40B4-BE49-F238E27FC236}">
                  <a16:creationId xmlns:a16="http://schemas.microsoft.com/office/drawing/2014/main" id="{A7C93A54-E6BC-8E84-5A64-6B0E6955C209}"/>
                </a:ext>
              </a:extLst>
            </p:cNvPr>
            <p:cNvSpPr/>
            <p:nvPr/>
          </p:nvSpPr>
          <p:spPr>
            <a:xfrm flipH="1">
              <a:off x="20027975" y="600541"/>
              <a:ext cx="193098" cy="194430"/>
            </a:xfrm>
            <a:prstGeom prst="corner">
              <a:avLst>
                <a:gd name="adj1" fmla="val 27104"/>
                <a:gd name="adj2" fmla="val 2607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L-shape 18">
              <a:extLst>
                <a:ext uri="{FF2B5EF4-FFF2-40B4-BE49-F238E27FC236}">
                  <a16:creationId xmlns:a16="http://schemas.microsoft.com/office/drawing/2014/main" id="{C5C10CC5-94DD-361C-7CA8-C64B8694A1DD}"/>
                </a:ext>
              </a:extLst>
            </p:cNvPr>
            <p:cNvSpPr/>
            <p:nvPr/>
          </p:nvSpPr>
          <p:spPr>
            <a:xfrm flipV="1">
              <a:off x="9565395" y="-2297785"/>
              <a:ext cx="193098" cy="194430"/>
            </a:xfrm>
            <a:prstGeom prst="corner">
              <a:avLst>
                <a:gd name="adj1" fmla="val 27104"/>
                <a:gd name="adj2" fmla="val 2607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L-shape 19">
              <a:extLst>
                <a:ext uri="{FF2B5EF4-FFF2-40B4-BE49-F238E27FC236}">
                  <a16:creationId xmlns:a16="http://schemas.microsoft.com/office/drawing/2014/main" id="{3945269A-DE8C-7037-0F85-FEBB7EE515EB}"/>
                </a:ext>
              </a:extLst>
            </p:cNvPr>
            <p:cNvSpPr/>
            <p:nvPr/>
          </p:nvSpPr>
          <p:spPr>
            <a:xfrm flipH="1" flipV="1">
              <a:off x="20027975" y="-2297785"/>
              <a:ext cx="193098" cy="194430"/>
            </a:xfrm>
            <a:prstGeom prst="corner">
              <a:avLst>
                <a:gd name="adj1" fmla="val 27104"/>
                <a:gd name="adj2" fmla="val 2607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70944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4DD83B-B824-516E-CEB8-55F3F7D6AF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F02A6931-E5D1-92CD-DF79-60C3FAB6FD5B}"/>
              </a:ext>
            </a:extLst>
          </p:cNvPr>
          <p:cNvSpPr/>
          <p:nvPr/>
        </p:nvSpPr>
        <p:spPr>
          <a:xfrm>
            <a:off x="2405204" y="1863160"/>
            <a:ext cx="7381592" cy="2906163"/>
          </a:xfrm>
          <a:prstGeom prst="rect">
            <a:avLst/>
          </a:prstGeom>
          <a:solidFill>
            <a:srgbClr val="7D1710">
              <a:alpha val="3005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800" b="1" i="0" u="none" strike="noStrike" kern="1200" cap="none" spc="30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  <a:t>AGENDAMENTO DA INSTALAÇÃO</a:t>
            </a: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77FE99F8-FB21-8CB4-1298-2B768A8AF7B1}"/>
              </a:ext>
            </a:extLst>
          </p:cNvPr>
          <p:cNvGrpSpPr/>
          <p:nvPr/>
        </p:nvGrpSpPr>
        <p:grpSpPr>
          <a:xfrm>
            <a:off x="2402130" y="1831882"/>
            <a:ext cx="7384666" cy="2968718"/>
            <a:chOff x="2400593" y="1831882"/>
            <a:chExt cx="7384666" cy="2968718"/>
          </a:xfrm>
          <a:solidFill>
            <a:srgbClr val="380B14"/>
          </a:solidFill>
        </p:grpSpPr>
        <p:sp>
          <p:nvSpPr>
            <p:cNvPr id="4" name="L-shape 4">
              <a:extLst>
                <a:ext uri="{FF2B5EF4-FFF2-40B4-BE49-F238E27FC236}">
                  <a16:creationId xmlns:a16="http://schemas.microsoft.com/office/drawing/2014/main" id="{21A90A36-422A-9380-E383-11684DC3C790}"/>
                </a:ext>
              </a:extLst>
            </p:cNvPr>
            <p:cNvSpPr/>
            <p:nvPr/>
          </p:nvSpPr>
          <p:spPr>
            <a:xfrm>
              <a:off x="2403667" y="4494329"/>
              <a:ext cx="303197" cy="306271"/>
            </a:xfrm>
            <a:prstGeom prst="corner">
              <a:avLst>
                <a:gd name="adj1" fmla="val 13516"/>
                <a:gd name="adj2" fmla="val 1248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L-shape 5">
              <a:extLst>
                <a:ext uri="{FF2B5EF4-FFF2-40B4-BE49-F238E27FC236}">
                  <a16:creationId xmlns:a16="http://schemas.microsoft.com/office/drawing/2014/main" id="{F33065A5-C68C-4B8A-60D4-9021651A0017}"/>
                </a:ext>
              </a:extLst>
            </p:cNvPr>
            <p:cNvSpPr/>
            <p:nvPr/>
          </p:nvSpPr>
          <p:spPr>
            <a:xfrm rot="5400000">
              <a:off x="2402130" y="1830345"/>
              <a:ext cx="303197" cy="306271"/>
            </a:xfrm>
            <a:prstGeom prst="corner">
              <a:avLst>
                <a:gd name="adj1" fmla="val 13516"/>
                <a:gd name="adj2" fmla="val 1248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L-shape 6">
              <a:extLst>
                <a:ext uri="{FF2B5EF4-FFF2-40B4-BE49-F238E27FC236}">
                  <a16:creationId xmlns:a16="http://schemas.microsoft.com/office/drawing/2014/main" id="{4F60B590-F2AF-0E38-6839-92A3B145FD60}"/>
                </a:ext>
              </a:extLst>
            </p:cNvPr>
            <p:cNvSpPr/>
            <p:nvPr/>
          </p:nvSpPr>
          <p:spPr>
            <a:xfrm flipH="1">
              <a:off x="9480526" y="4494329"/>
              <a:ext cx="303197" cy="306271"/>
            </a:xfrm>
            <a:prstGeom prst="corner">
              <a:avLst>
                <a:gd name="adj1" fmla="val 13516"/>
                <a:gd name="adj2" fmla="val 1248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L-shape 7">
              <a:extLst>
                <a:ext uri="{FF2B5EF4-FFF2-40B4-BE49-F238E27FC236}">
                  <a16:creationId xmlns:a16="http://schemas.microsoft.com/office/drawing/2014/main" id="{DA7BEAD5-7D06-E18D-DCF5-2C6E8410F822}"/>
                </a:ext>
              </a:extLst>
            </p:cNvPr>
            <p:cNvSpPr/>
            <p:nvPr/>
          </p:nvSpPr>
          <p:spPr>
            <a:xfrm rot="16200000" flipH="1">
              <a:off x="9480525" y="1830345"/>
              <a:ext cx="303197" cy="306271"/>
            </a:xfrm>
            <a:prstGeom prst="corner">
              <a:avLst>
                <a:gd name="adj1" fmla="val 13516"/>
                <a:gd name="adj2" fmla="val 1248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73438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438F20-8F49-69E2-EB9E-553205A1A9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3869E122-933E-E286-A0FD-FB25424801AC}"/>
              </a:ext>
            </a:extLst>
          </p:cNvPr>
          <p:cNvGrpSpPr/>
          <p:nvPr/>
        </p:nvGrpSpPr>
        <p:grpSpPr>
          <a:xfrm>
            <a:off x="1457608" y="1199602"/>
            <a:ext cx="9261694" cy="4694202"/>
            <a:chOff x="882974" y="1199602"/>
            <a:chExt cx="10410962" cy="4694202"/>
          </a:xfrm>
        </p:grpSpPr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350E453F-5540-2B55-ECD8-86F233B2551D}"/>
                </a:ext>
              </a:extLst>
            </p:cNvPr>
            <p:cNvSpPr/>
            <p:nvPr/>
          </p:nvSpPr>
          <p:spPr>
            <a:xfrm>
              <a:off x="1828800" y="1199602"/>
              <a:ext cx="8519312" cy="4440707"/>
            </a:xfrm>
            <a:prstGeom prst="roundRect">
              <a:avLst>
                <a:gd name="adj" fmla="val 765"/>
              </a:avLst>
            </a:pr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/>
            </a:p>
          </p:txBody>
        </p:sp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81137145-FC96-9E96-157A-C3655E1FD800}"/>
                </a:ext>
              </a:extLst>
            </p:cNvPr>
            <p:cNvSpPr/>
            <p:nvPr/>
          </p:nvSpPr>
          <p:spPr>
            <a:xfrm>
              <a:off x="1828799" y="5496139"/>
              <a:ext cx="8519312" cy="144000"/>
            </a:xfrm>
            <a:prstGeom prst="roundRect">
              <a:avLst>
                <a:gd name="adj" fmla="val 765"/>
              </a:avLst>
            </a:prstGeom>
            <a:solidFill>
              <a:srgbClr val="BEBEB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/>
            </a:p>
          </p:txBody>
        </p:sp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AD39C73D-7665-DAEC-AB35-1A4D9E7333C7}"/>
                </a:ext>
              </a:extLst>
            </p:cNvPr>
            <p:cNvSpPr/>
            <p:nvPr/>
          </p:nvSpPr>
          <p:spPr>
            <a:xfrm>
              <a:off x="882974" y="5640993"/>
              <a:ext cx="10410962" cy="252811"/>
            </a:xfrm>
            <a:prstGeom prst="roundRect">
              <a:avLst>
                <a:gd name="adj" fmla="val 11509"/>
              </a:avLst>
            </a:pr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/>
            </a:p>
          </p:txBody>
        </p:sp>
      </p:grpSp>
      <p:pic>
        <p:nvPicPr>
          <p:cNvPr id="3" name="Imagem 2">
            <a:extLst>
              <a:ext uri="{FF2B5EF4-FFF2-40B4-BE49-F238E27FC236}">
                <a16:creationId xmlns:a16="http://schemas.microsoft.com/office/drawing/2014/main" id="{AB7DEFD9-B57D-9E2D-2285-5BBA302B2E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0" b="50"/>
          <a:stretch/>
        </p:blipFill>
        <p:spPr>
          <a:xfrm>
            <a:off x="2662126" y="1508592"/>
            <a:ext cx="6867747" cy="3840815"/>
          </a:xfrm>
          <a:prstGeom prst="rect">
            <a:avLst/>
          </a:prstGeom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2D2BA9B0-70FC-62A1-88A8-AD7A50258A9C}"/>
              </a:ext>
            </a:extLst>
          </p:cNvPr>
          <p:cNvSpPr/>
          <p:nvPr/>
        </p:nvSpPr>
        <p:spPr>
          <a:xfrm>
            <a:off x="4600814" y="615635"/>
            <a:ext cx="3194685" cy="416460"/>
          </a:xfrm>
          <a:prstGeom prst="rect">
            <a:avLst/>
          </a:prstGeom>
          <a:solidFill>
            <a:srgbClr val="BEBEBE">
              <a:alpha val="2532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noProof="0">
                <a:solidFill>
                  <a:srgbClr val="7C1520"/>
                </a:solidFill>
                <a:latin typeface="AMX" pitchFamily="2" charset="77"/>
              </a:rPr>
              <a:t>SELEÇÃO DE PRODUTO</a:t>
            </a:r>
          </a:p>
        </p:txBody>
      </p:sp>
      <p:grpSp>
        <p:nvGrpSpPr>
          <p:cNvPr id="5" name="Group 5">
            <a:extLst>
              <a:ext uri="{FF2B5EF4-FFF2-40B4-BE49-F238E27FC236}">
                <a16:creationId xmlns:a16="http://schemas.microsoft.com/office/drawing/2014/main" id="{40747BFE-CE84-64D4-CA2A-F8AA1A0008B2}"/>
              </a:ext>
            </a:extLst>
          </p:cNvPr>
          <p:cNvGrpSpPr/>
          <p:nvPr/>
        </p:nvGrpSpPr>
        <p:grpSpPr>
          <a:xfrm>
            <a:off x="4582709" y="869006"/>
            <a:ext cx="3212790" cy="248594"/>
            <a:chOff x="4861868" y="850900"/>
            <a:chExt cx="2583256" cy="194430"/>
          </a:xfrm>
        </p:grpSpPr>
        <p:sp>
          <p:nvSpPr>
            <p:cNvPr id="6" name="L-shape 2">
              <a:extLst>
                <a:ext uri="{FF2B5EF4-FFF2-40B4-BE49-F238E27FC236}">
                  <a16:creationId xmlns:a16="http://schemas.microsoft.com/office/drawing/2014/main" id="{6C07398C-9CB3-DEE4-EF5C-A77724790C3F}"/>
                </a:ext>
              </a:extLst>
            </p:cNvPr>
            <p:cNvSpPr/>
            <p:nvPr/>
          </p:nvSpPr>
          <p:spPr>
            <a:xfrm>
              <a:off x="4861868" y="850900"/>
              <a:ext cx="193098" cy="194430"/>
            </a:xfrm>
            <a:prstGeom prst="corner">
              <a:avLst>
                <a:gd name="adj1" fmla="val 27104"/>
                <a:gd name="adj2" fmla="val 260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>
                <a:solidFill>
                  <a:schemeClr val="bg1"/>
                </a:solidFill>
              </a:endParaRPr>
            </a:p>
          </p:txBody>
        </p:sp>
        <p:sp>
          <p:nvSpPr>
            <p:cNvPr id="7" name="L-shape 4">
              <a:extLst>
                <a:ext uri="{FF2B5EF4-FFF2-40B4-BE49-F238E27FC236}">
                  <a16:creationId xmlns:a16="http://schemas.microsoft.com/office/drawing/2014/main" id="{C79B6202-B3DF-B62A-2353-74DCBA9DE3DA}"/>
                </a:ext>
              </a:extLst>
            </p:cNvPr>
            <p:cNvSpPr/>
            <p:nvPr/>
          </p:nvSpPr>
          <p:spPr>
            <a:xfrm flipH="1">
              <a:off x="7252026" y="850900"/>
              <a:ext cx="193098" cy="194430"/>
            </a:xfrm>
            <a:prstGeom prst="corner">
              <a:avLst>
                <a:gd name="adj1" fmla="val 27104"/>
                <a:gd name="adj2" fmla="val 260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>
                <a:solidFill>
                  <a:schemeClr val="bg1"/>
                </a:solidFill>
              </a:endParaRPr>
            </a:p>
          </p:txBody>
        </p:sp>
      </p:grpSp>
      <p:grpSp>
        <p:nvGrpSpPr>
          <p:cNvPr id="2" name="Group 6">
            <a:extLst>
              <a:ext uri="{FF2B5EF4-FFF2-40B4-BE49-F238E27FC236}">
                <a16:creationId xmlns:a16="http://schemas.microsoft.com/office/drawing/2014/main" id="{F7450796-1FFA-59F3-75BA-5265B469DD15}"/>
              </a:ext>
            </a:extLst>
          </p:cNvPr>
          <p:cNvGrpSpPr/>
          <p:nvPr/>
        </p:nvGrpSpPr>
        <p:grpSpPr>
          <a:xfrm>
            <a:off x="719397" y="2590149"/>
            <a:ext cx="3159251" cy="1251601"/>
            <a:chOff x="539426" y="4397429"/>
            <a:chExt cx="2721054" cy="1270835"/>
          </a:xfrm>
        </p:grpSpPr>
        <p:sp>
          <p:nvSpPr>
            <p:cNvPr id="8" name="Rectangle 9">
              <a:extLst>
                <a:ext uri="{FF2B5EF4-FFF2-40B4-BE49-F238E27FC236}">
                  <a16:creationId xmlns:a16="http://schemas.microsoft.com/office/drawing/2014/main" id="{E866E8C7-4E70-C3A8-88AA-A6F9A27ABB08}"/>
                </a:ext>
              </a:extLst>
            </p:cNvPr>
            <p:cNvSpPr/>
            <p:nvPr/>
          </p:nvSpPr>
          <p:spPr>
            <a:xfrm>
              <a:off x="539426" y="4466145"/>
              <a:ext cx="2170631" cy="1133402"/>
            </a:xfrm>
            <a:prstGeom prst="rect">
              <a:avLst/>
            </a:prstGeom>
            <a:solidFill>
              <a:srgbClr val="7C152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88900">
                <a:defRPr/>
              </a:pPr>
              <a:r>
                <a:rPr lang="pt-BR" sz="1400" b="1" noProof="0">
                  <a:solidFill>
                    <a:srgbClr val="BEBEBE"/>
                  </a:solidFill>
                  <a:latin typeface="AMX" pitchFamily="2" charset="77"/>
                </a:rPr>
                <a:t>31. </a:t>
              </a:r>
              <a:r>
                <a:rPr lang="pt-BR" sz="1400" noProof="0">
                  <a:solidFill>
                    <a:schemeClr val="bg1"/>
                  </a:solidFill>
                  <a:latin typeface="AMX" pitchFamily="2" charset="77"/>
                </a:rPr>
                <a:t>Selecione a data e período disponível de acordo com a preferência do Cliente.</a:t>
              </a:r>
              <a:endParaRPr kumimoji="0" lang="pt-BR" sz="140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X" pitchFamily="2" charset="77"/>
              </a:endParaRPr>
            </a:p>
          </p:txBody>
        </p:sp>
        <p:sp>
          <p:nvSpPr>
            <p:cNvPr id="10" name="Right Bracket 11">
              <a:extLst>
                <a:ext uri="{FF2B5EF4-FFF2-40B4-BE49-F238E27FC236}">
                  <a16:creationId xmlns:a16="http://schemas.microsoft.com/office/drawing/2014/main" id="{7A1E2107-A28F-BB01-AC1A-E66CDAF72B0F}"/>
                </a:ext>
              </a:extLst>
            </p:cNvPr>
            <p:cNvSpPr/>
            <p:nvPr/>
          </p:nvSpPr>
          <p:spPr>
            <a:xfrm>
              <a:off x="2710057" y="4397429"/>
              <a:ext cx="148716" cy="1270835"/>
            </a:xfrm>
            <a:prstGeom prst="rightBracket">
              <a:avLst/>
            </a:prstGeom>
            <a:ln w="38100">
              <a:solidFill>
                <a:srgbClr val="5B111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 noProof="0"/>
            </a:p>
          </p:txBody>
        </p:sp>
        <p:cxnSp>
          <p:nvCxnSpPr>
            <p:cNvPr id="11" name="Straight Connector 12">
              <a:extLst>
                <a:ext uri="{FF2B5EF4-FFF2-40B4-BE49-F238E27FC236}">
                  <a16:creationId xmlns:a16="http://schemas.microsoft.com/office/drawing/2014/main" id="{14E789C0-70A7-07E7-0E89-D6BE5602B624}"/>
                </a:ext>
              </a:extLst>
            </p:cNvPr>
            <p:cNvCxnSpPr>
              <a:cxnSpLocks/>
            </p:cNvCxnSpPr>
            <p:nvPr/>
          </p:nvCxnSpPr>
          <p:spPr>
            <a:xfrm>
              <a:off x="2857393" y="5010406"/>
              <a:ext cx="403087" cy="0"/>
            </a:xfrm>
            <a:prstGeom prst="line">
              <a:avLst/>
            </a:prstGeom>
            <a:ln w="38100">
              <a:solidFill>
                <a:srgbClr val="5B111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35">
            <a:extLst>
              <a:ext uri="{FF2B5EF4-FFF2-40B4-BE49-F238E27FC236}">
                <a16:creationId xmlns:a16="http://schemas.microsoft.com/office/drawing/2014/main" id="{78CB7B07-632A-BF63-F57E-EAB4DDC9CF88}"/>
              </a:ext>
            </a:extLst>
          </p:cNvPr>
          <p:cNvGrpSpPr/>
          <p:nvPr/>
        </p:nvGrpSpPr>
        <p:grpSpPr>
          <a:xfrm>
            <a:off x="6300901" y="3725895"/>
            <a:ext cx="2862774" cy="1124327"/>
            <a:chOff x="6815413" y="3917402"/>
            <a:chExt cx="2105719" cy="859810"/>
          </a:xfrm>
        </p:grpSpPr>
        <p:sp>
          <p:nvSpPr>
            <p:cNvPr id="13" name="Rectangle 36">
              <a:extLst>
                <a:ext uri="{FF2B5EF4-FFF2-40B4-BE49-F238E27FC236}">
                  <a16:creationId xmlns:a16="http://schemas.microsoft.com/office/drawing/2014/main" id="{A73396B5-7FBB-4D11-B131-CBFE93F86997}"/>
                </a:ext>
              </a:extLst>
            </p:cNvPr>
            <p:cNvSpPr/>
            <p:nvPr/>
          </p:nvSpPr>
          <p:spPr>
            <a:xfrm>
              <a:off x="7315201" y="3973272"/>
              <a:ext cx="1605931" cy="748070"/>
            </a:xfrm>
            <a:prstGeom prst="rect">
              <a:avLst/>
            </a:prstGeom>
            <a:solidFill>
              <a:srgbClr val="7C152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88900">
                <a:defRPr/>
              </a:pPr>
              <a:r>
                <a:rPr lang="pt-BR" sz="1400" b="1" noProof="0">
                  <a:solidFill>
                    <a:srgbClr val="BEBEBE"/>
                  </a:solidFill>
                  <a:latin typeface="AMX" pitchFamily="2" charset="77"/>
                </a:rPr>
                <a:t>32. </a:t>
              </a:r>
              <a:r>
                <a:rPr lang="pt-BR" sz="1400" noProof="0">
                  <a:solidFill>
                    <a:schemeClr val="bg1"/>
                  </a:solidFill>
                  <a:latin typeface="AMX" pitchFamily="2" charset="77"/>
                </a:rPr>
                <a:t>Informe os dados do responsável que  irá acompanhar a instalação.</a:t>
              </a:r>
              <a:endParaRPr kumimoji="0" lang="pt-BR" sz="1400" i="1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X" pitchFamily="2" charset="77"/>
              </a:endParaRPr>
            </a:p>
          </p:txBody>
        </p:sp>
        <p:sp>
          <p:nvSpPr>
            <p:cNvPr id="20" name="Right Bracket 37">
              <a:extLst>
                <a:ext uri="{FF2B5EF4-FFF2-40B4-BE49-F238E27FC236}">
                  <a16:creationId xmlns:a16="http://schemas.microsoft.com/office/drawing/2014/main" id="{63F38B9B-A55A-B0F8-58DB-E9762AFCCCDD}"/>
                </a:ext>
              </a:extLst>
            </p:cNvPr>
            <p:cNvSpPr/>
            <p:nvPr/>
          </p:nvSpPr>
          <p:spPr>
            <a:xfrm flipH="1">
              <a:off x="7179398" y="3917402"/>
              <a:ext cx="135801" cy="859810"/>
            </a:xfrm>
            <a:prstGeom prst="rightBracket">
              <a:avLst/>
            </a:prstGeom>
            <a:ln w="38100">
              <a:solidFill>
                <a:srgbClr val="5B111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 noProof="0"/>
            </a:p>
          </p:txBody>
        </p:sp>
        <p:cxnSp>
          <p:nvCxnSpPr>
            <p:cNvPr id="21" name="Straight Connector 38">
              <a:extLst>
                <a:ext uri="{FF2B5EF4-FFF2-40B4-BE49-F238E27FC236}">
                  <a16:creationId xmlns:a16="http://schemas.microsoft.com/office/drawing/2014/main" id="{82853BE4-E7D2-DC12-BB1E-8F812F130810}"/>
                </a:ext>
              </a:extLst>
            </p:cNvPr>
            <p:cNvCxnSpPr>
              <a:cxnSpLocks/>
            </p:cNvCxnSpPr>
            <p:nvPr/>
          </p:nvCxnSpPr>
          <p:spPr>
            <a:xfrm>
              <a:off x="6815413" y="4347307"/>
              <a:ext cx="363986" cy="0"/>
            </a:xfrm>
            <a:prstGeom prst="line">
              <a:avLst/>
            </a:prstGeom>
            <a:ln w="38100">
              <a:solidFill>
                <a:srgbClr val="5B111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355C567-C601-20E7-0B40-7C85BABD8DBD}"/>
              </a:ext>
            </a:extLst>
          </p:cNvPr>
          <p:cNvGrpSpPr/>
          <p:nvPr/>
        </p:nvGrpSpPr>
        <p:grpSpPr>
          <a:xfrm>
            <a:off x="9613364" y="1228594"/>
            <a:ext cx="2382518" cy="3406511"/>
            <a:chOff x="10320841" y="1332011"/>
            <a:chExt cx="1973412" cy="2744512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B73B88D-FA7D-FE70-4660-61721DD4EF3A}"/>
                </a:ext>
              </a:extLst>
            </p:cNvPr>
            <p:cNvSpPr/>
            <p:nvPr/>
          </p:nvSpPr>
          <p:spPr>
            <a:xfrm>
              <a:off x="10320841" y="1674523"/>
              <a:ext cx="1973412" cy="2402000"/>
            </a:xfrm>
            <a:prstGeom prst="rect">
              <a:avLst/>
            </a:prstGeom>
            <a:solidFill>
              <a:srgbClr val="5B111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600"/>
                </a:spcBef>
              </a:pPr>
              <a:r>
                <a:rPr lang="pt-BR" sz="1400" b="1" spc="100" noProof="0" dirty="0">
                  <a:solidFill>
                    <a:srgbClr val="FFFFFF"/>
                  </a:solidFill>
                  <a:latin typeface="AMX" pitchFamily="2" charset="77"/>
                </a:rPr>
                <a:t>ATENÇÃO:</a:t>
              </a:r>
              <a:br>
                <a:rPr lang="pt-BR" sz="1400" b="1" spc="100" noProof="0" dirty="0">
                  <a:solidFill>
                    <a:srgbClr val="FFFFFF"/>
                  </a:solidFill>
                  <a:latin typeface="AMX" pitchFamily="2" charset="77"/>
                </a:rPr>
              </a:br>
              <a:r>
                <a:rPr lang="pt-BR" sz="1400" spc="100" noProof="0" dirty="0">
                  <a:solidFill>
                    <a:srgbClr val="FFFFFF"/>
                  </a:solidFill>
                  <a:latin typeface="AMX" pitchFamily="2" charset="77"/>
                </a:rPr>
                <a:t>As agendas de instalação exibidas no SIV são consultadas direto no TOA, ou seja, são as mesmas agendas exibidas no NET SALES, porém não conseguimos agendar via SIV, a informação é apenas para referencia. </a:t>
              </a:r>
              <a:br>
                <a:rPr lang="pt-BR" sz="1400" spc="100" noProof="0" dirty="0">
                  <a:solidFill>
                    <a:srgbClr val="FFFFFF"/>
                  </a:solidFill>
                  <a:latin typeface="AMX" pitchFamily="2" charset="77"/>
                </a:rPr>
              </a:br>
              <a:endParaRPr lang="pt-BR" sz="1400" b="1" spc="100" noProof="0" dirty="0">
                <a:solidFill>
                  <a:srgbClr val="FFFFFF"/>
                </a:solidFill>
                <a:latin typeface="AMX" pitchFamily="2" charset="77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A58F9747-E919-A6DF-BC38-B700620BDBBF}"/>
                </a:ext>
              </a:extLst>
            </p:cNvPr>
            <p:cNvSpPr/>
            <p:nvPr/>
          </p:nvSpPr>
          <p:spPr>
            <a:xfrm>
              <a:off x="10999453" y="1332011"/>
              <a:ext cx="439271" cy="439271"/>
            </a:xfrm>
            <a:prstGeom prst="ellipse">
              <a:avLst/>
            </a:prstGeom>
            <a:gradFill>
              <a:gsLst>
                <a:gs pos="0">
                  <a:srgbClr val="FFFFFF"/>
                </a:gs>
                <a:gs pos="100000">
                  <a:srgbClr val="BEBEBE"/>
                </a:gs>
              </a:gsLst>
              <a:lin ang="5400000" scaled="1"/>
            </a:gradFill>
            <a:ln w="38100">
              <a:gradFill>
                <a:gsLst>
                  <a:gs pos="0">
                    <a:srgbClr val="5B111C">
                      <a:alpha val="0"/>
                    </a:srgbClr>
                  </a:gs>
                  <a:gs pos="100000">
                    <a:srgbClr val="5B111C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800" b="1" noProof="0">
                  <a:solidFill>
                    <a:srgbClr val="7C1520"/>
                  </a:solidFill>
                  <a:latin typeface="AMX" pitchFamily="2" charset="77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1893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E120625-A0AC-67BE-E537-6C83E146BF4A}"/>
              </a:ext>
            </a:extLst>
          </p:cNvPr>
          <p:cNvSpPr/>
          <p:nvPr/>
        </p:nvSpPr>
        <p:spPr>
          <a:xfrm>
            <a:off x="2405204" y="1863160"/>
            <a:ext cx="7381592" cy="2906163"/>
          </a:xfrm>
          <a:prstGeom prst="rect">
            <a:avLst/>
          </a:prstGeom>
          <a:solidFill>
            <a:srgbClr val="5B111C">
              <a:alpha val="3005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800" b="1" spc="300" noProof="0">
                <a:solidFill>
                  <a:schemeClr val="bg1"/>
                </a:solidFill>
                <a:latin typeface="AMX" pitchFamily="2" charset="77"/>
              </a:rPr>
              <a:t>CHECKOUT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66791E4-4C8D-0C47-E260-42FF2D8E8ED6}"/>
              </a:ext>
            </a:extLst>
          </p:cNvPr>
          <p:cNvGrpSpPr/>
          <p:nvPr/>
        </p:nvGrpSpPr>
        <p:grpSpPr>
          <a:xfrm>
            <a:off x="2402130" y="1831882"/>
            <a:ext cx="7384666" cy="2968718"/>
            <a:chOff x="2400593" y="1831882"/>
            <a:chExt cx="7384666" cy="2968718"/>
          </a:xfrm>
          <a:solidFill>
            <a:srgbClr val="380B14"/>
          </a:solidFill>
        </p:grpSpPr>
        <p:sp>
          <p:nvSpPr>
            <p:cNvPr id="5" name="L-shape 4">
              <a:extLst>
                <a:ext uri="{FF2B5EF4-FFF2-40B4-BE49-F238E27FC236}">
                  <a16:creationId xmlns:a16="http://schemas.microsoft.com/office/drawing/2014/main" id="{19EA45E2-0933-33F3-403D-E618A882EE94}"/>
                </a:ext>
              </a:extLst>
            </p:cNvPr>
            <p:cNvSpPr/>
            <p:nvPr/>
          </p:nvSpPr>
          <p:spPr>
            <a:xfrm>
              <a:off x="2403667" y="4494329"/>
              <a:ext cx="303197" cy="306271"/>
            </a:xfrm>
            <a:prstGeom prst="corner">
              <a:avLst>
                <a:gd name="adj1" fmla="val 13516"/>
                <a:gd name="adj2" fmla="val 1248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/>
            </a:p>
          </p:txBody>
        </p:sp>
        <p:sp>
          <p:nvSpPr>
            <p:cNvPr id="6" name="L-shape 5">
              <a:extLst>
                <a:ext uri="{FF2B5EF4-FFF2-40B4-BE49-F238E27FC236}">
                  <a16:creationId xmlns:a16="http://schemas.microsoft.com/office/drawing/2014/main" id="{3A3668C5-EE6A-48E7-1453-811287CAD28D}"/>
                </a:ext>
              </a:extLst>
            </p:cNvPr>
            <p:cNvSpPr/>
            <p:nvPr/>
          </p:nvSpPr>
          <p:spPr>
            <a:xfrm rot="5400000">
              <a:off x="2402130" y="1830345"/>
              <a:ext cx="303197" cy="306271"/>
            </a:xfrm>
            <a:prstGeom prst="corner">
              <a:avLst>
                <a:gd name="adj1" fmla="val 13516"/>
                <a:gd name="adj2" fmla="val 1248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/>
            </a:p>
          </p:txBody>
        </p:sp>
        <p:sp>
          <p:nvSpPr>
            <p:cNvPr id="7" name="L-shape 6">
              <a:extLst>
                <a:ext uri="{FF2B5EF4-FFF2-40B4-BE49-F238E27FC236}">
                  <a16:creationId xmlns:a16="http://schemas.microsoft.com/office/drawing/2014/main" id="{DEF02AC0-629A-2F34-3A1B-392ECFF67F90}"/>
                </a:ext>
              </a:extLst>
            </p:cNvPr>
            <p:cNvSpPr/>
            <p:nvPr/>
          </p:nvSpPr>
          <p:spPr>
            <a:xfrm flipH="1">
              <a:off x="9480526" y="4494329"/>
              <a:ext cx="303197" cy="306271"/>
            </a:xfrm>
            <a:prstGeom prst="corner">
              <a:avLst>
                <a:gd name="adj1" fmla="val 13516"/>
                <a:gd name="adj2" fmla="val 1248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/>
            </a:p>
          </p:txBody>
        </p:sp>
        <p:sp>
          <p:nvSpPr>
            <p:cNvPr id="8" name="L-shape 7">
              <a:extLst>
                <a:ext uri="{FF2B5EF4-FFF2-40B4-BE49-F238E27FC236}">
                  <a16:creationId xmlns:a16="http://schemas.microsoft.com/office/drawing/2014/main" id="{21142271-A090-C9CB-B290-EC769A4E429C}"/>
                </a:ext>
              </a:extLst>
            </p:cNvPr>
            <p:cNvSpPr/>
            <p:nvPr/>
          </p:nvSpPr>
          <p:spPr>
            <a:xfrm rot="16200000" flipH="1">
              <a:off x="9480525" y="1830345"/>
              <a:ext cx="303197" cy="306271"/>
            </a:xfrm>
            <a:prstGeom prst="corner">
              <a:avLst>
                <a:gd name="adj1" fmla="val 13516"/>
                <a:gd name="adj2" fmla="val 1248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/>
            </a:p>
          </p:txBody>
        </p:sp>
      </p:grpSp>
    </p:spTree>
    <p:extLst>
      <p:ext uri="{BB962C8B-B14F-4D97-AF65-F5344CB8AC3E}">
        <p14:creationId xmlns:p14="http://schemas.microsoft.com/office/powerpoint/2010/main" val="1081676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E120625-A0AC-67BE-E537-6C83E146BF4A}"/>
              </a:ext>
            </a:extLst>
          </p:cNvPr>
          <p:cNvSpPr/>
          <p:nvPr/>
        </p:nvSpPr>
        <p:spPr>
          <a:xfrm>
            <a:off x="2405204" y="1863160"/>
            <a:ext cx="7381592" cy="2906163"/>
          </a:xfrm>
          <a:prstGeom prst="rect">
            <a:avLst/>
          </a:prstGeom>
          <a:solidFill>
            <a:srgbClr val="5B111C">
              <a:alpha val="3005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800" b="1" spc="300" noProof="0">
                <a:solidFill>
                  <a:schemeClr val="bg1"/>
                </a:solidFill>
                <a:latin typeface="AMX" pitchFamily="2" charset="77"/>
              </a:rPr>
              <a:t>COMO FAZER</a:t>
            </a:r>
            <a:br>
              <a:rPr lang="pt-BR" sz="4800" b="1" spc="300" noProof="0">
                <a:solidFill>
                  <a:schemeClr val="bg1"/>
                </a:solidFill>
                <a:latin typeface="AMX" pitchFamily="2" charset="77"/>
              </a:rPr>
            </a:br>
            <a:r>
              <a:rPr lang="pt-BR" sz="4800" b="1" spc="300" noProof="0">
                <a:solidFill>
                  <a:schemeClr val="bg1"/>
                </a:solidFill>
                <a:latin typeface="AMX" pitchFamily="2" charset="77"/>
              </a:rPr>
              <a:t>UMA VENDA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66791E4-4C8D-0C47-E260-42FF2D8E8ED6}"/>
              </a:ext>
            </a:extLst>
          </p:cNvPr>
          <p:cNvGrpSpPr/>
          <p:nvPr/>
        </p:nvGrpSpPr>
        <p:grpSpPr>
          <a:xfrm>
            <a:off x="2402130" y="1831882"/>
            <a:ext cx="7384666" cy="2968718"/>
            <a:chOff x="2400593" y="1831882"/>
            <a:chExt cx="7384666" cy="2968718"/>
          </a:xfrm>
          <a:solidFill>
            <a:srgbClr val="380B14"/>
          </a:solidFill>
        </p:grpSpPr>
        <p:sp>
          <p:nvSpPr>
            <p:cNvPr id="5" name="L-shape 4">
              <a:extLst>
                <a:ext uri="{FF2B5EF4-FFF2-40B4-BE49-F238E27FC236}">
                  <a16:creationId xmlns:a16="http://schemas.microsoft.com/office/drawing/2014/main" id="{19EA45E2-0933-33F3-403D-E618A882EE94}"/>
                </a:ext>
              </a:extLst>
            </p:cNvPr>
            <p:cNvSpPr/>
            <p:nvPr/>
          </p:nvSpPr>
          <p:spPr>
            <a:xfrm>
              <a:off x="2403667" y="4494329"/>
              <a:ext cx="303197" cy="306271"/>
            </a:xfrm>
            <a:prstGeom prst="corner">
              <a:avLst>
                <a:gd name="adj1" fmla="val 13516"/>
                <a:gd name="adj2" fmla="val 1248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/>
            </a:p>
          </p:txBody>
        </p:sp>
        <p:sp>
          <p:nvSpPr>
            <p:cNvPr id="6" name="L-shape 5">
              <a:extLst>
                <a:ext uri="{FF2B5EF4-FFF2-40B4-BE49-F238E27FC236}">
                  <a16:creationId xmlns:a16="http://schemas.microsoft.com/office/drawing/2014/main" id="{3A3668C5-EE6A-48E7-1453-811287CAD28D}"/>
                </a:ext>
              </a:extLst>
            </p:cNvPr>
            <p:cNvSpPr/>
            <p:nvPr/>
          </p:nvSpPr>
          <p:spPr>
            <a:xfrm rot="5400000">
              <a:off x="2402130" y="1830345"/>
              <a:ext cx="303197" cy="306271"/>
            </a:xfrm>
            <a:prstGeom prst="corner">
              <a:avLst>
                <a:gd name="adj1" fmla="val 13516"/>
                <a:gd name="adj2" fmla="val 1248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/>
            </a:p>
          </p:txBody>
        </p:sp>
        <p:sp>
          <p:nvSpPr>
            <p:cNvPr id="7" name="L-shape 6">
              <a:extLst>
                <a:ext uri="{FF2B5EF4-FFF2-40B4-BE49-F238E27FC236}">
                  <a16:creationId xmlns:a16="http://schemas.microsoft.com/office/drawing/2014/main" id="{DEF02AC0-629A-2F34-3A1B-392ECFF67F90}"/>
                </a:ext>
              </a:extLst>
            </p:cNvPr>
            <p:cNvSpPr/>
            <p:nvPr/>
          </p:nvSpPr>
          <p:spPr>
            <a:xfrm flipH="1">
              <a:off x="9480526" y="4494329"/>
              <a:ext cx="303197" cy="306271"/>
            </a:xfrm>
            <a:prstGeom prst="corner">
              <a:avLst>
                <a:gd name="adj1" fmla="val 13516"/>
                <a:gd name="adj2" fmla="val 1248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/>
            </a:p>
          </p:txBody>
        </p:sp>
        <p:sp>
          <p:nvSpPr>
            <p:cNvPr id="8" name="L-shape 7">
              <a:extLst>
                <a:ext uri="{FF2B5EF4-FFF2-40B4-BE49-F238E27FC236}">
                  <a16:creationId xmlns:a16="http://schemas.microsoft.com/office/drawing/2014/main" id="{21142271-A090-C9CB-B290-EC769A4E429C}"/>
                </a:ext>
              </a:extLst>
            </p:cNvPr>
            <p:cNvSpPr/>
            <p:nvPr/>
          </p:nvSpPr>
          <p:spPr>
            <a:xfrm rot="16200000" flipH="1">
              <a:off x="9480525" y="1830345"/>
              <a:ext cx="303197" cy="306271"/>
            </a:xfrm>
            <a:prstGeom prst="corner">
              <a:avLst>
                <a:gd name="adj1" fmla="val 13516"/>
                <a:gd name="adj2" fmla="val 1248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/>
            </a:p>
          </p:txBody>
        </p:sp>
      </p:grpSp>
    </p:spTree>
    <p:extLst>
      <p:ext uri="{BB962C8B-B14F-4D97-AF65-F5344CB8AC3E}">
        <p14:creationId xmlns:p14="http://schemas.microsoft.com/office/powerpoint/2010/main" val="3724010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5F943892-A84C-A46B-2A25-EE14E8D89125}"/>
              </a:ext>
            </a:extLst>
          </p:cNvPr>
          <p:cNvGrpSpPr/>
          <p:nvPr/>
        </p:nvGrpSpPr>
        <p:grpSpPr>
          <a:xfrm>
            <a:off x="882974" y="1199602"/>
            <a:ext cx="10410962" cy="4694202"/>
            <a:chOff x="882974" y="1199602"/>
            <a:chExt cx="10410962" cy="4694202"/>
          </a:xfrm>
        </p:grpSpPr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6702D731-405E-BFFC-5F35-F36FC8F80909}"/>
                </a:ext>
              </a:extLst>
            </p:cNvPr>
            <p:cNvSpPr/>
            <p:nvPr/>
          </p:nvSpPr>
          <p:spPr>
            <a:xfrm>
              <a:off x="1828800" y="1199602"/>
              <a:ext cx="8519312" cy="4440707"/>
            </a:xfrm>
            <a:prstGeom prst="roundRect">
              <a:avLst>
                <a:gd name="adj" fmla="val 765"/>
              </a:avLst>
            </a:pr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/>
            </a:p>
          </p:txBody>
        </p:sp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29DDB0A1-3851-3143-1316-16C1FFDD30AB}"/>
                </a:ext>
              </a:extLst>
            </p:cNvPr>
            <p:cNvSpPr/>
            <p:nvPr/>
          </p:nvSpPr>
          <p:spPr>
            <a:xfrm>
              <a:off x="1828799" y="5496139"/>
              <a:ext cx="8519312" cy="144000"/>
            </a:xfrm>
            <a:prstGeom prst="roundRect">
              <a:avLst>
                <a:gd name="adj" fmla="val 765"/>
              </a:avLst>
            </a:prstGeom>
            <a:solidFill>
              <a:srgbClr val="BEBEB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/>
            </a:p>
          </p:txBody>
        </p:sp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8C897CC7-BA4C-9F43-FADD-51F0D4EEFECB}"/>
                </a:ext>
              </a:extLst>
            </p:cNvPr>
            <p:cNvSpPr/>
            <p:nvPr/>
          </p:nvSpPr>
          <p:spPr>
            <a:xfrm>
              <a:off x="882974" y="5640993"/>
              <a:ext cx="10410962" cy="252811"/>
            </a:xfrm>
            <a:prstGeom prst="roundRect">
              <a:avLst>
                <a:gd name="adj" fmla="val 11509"/>
              </a:avLst>
            </a:pr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/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21D80787-4968-8BAA-44CE-8C730288F580}"/>
              </a:ext>
            </a:extLst>
          </p:cNvPr>
          <p:cNvSpPr/>
          <p:nvPr/>
        </p:nvSpPr>
        <p:spPr>
          <a:xfrm>
            <a:off x="4286774" y="615635"/>
            <a:ext cx="3618452" cy="416460"/>
          </a:xfrm>
          <a:prstGeom prst="rect">
            <a:avLst/>
          </a:prstGeom>
          <a:solidFill>
            <a:srgbClr val="BEBEBE">
              <a:alpha val="2532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noProof="0">
                <a:solidFill>
                  <a:srgbClr val="7C1520"/>
                </a:solidFill>
                <a:latin typeface="AMX" pitchFamily="2" charset="77"/>
              </a:rPr>
              <a:t>CHECKOUT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3AFFE8D-4EAB-1336-C511-C3A468F40960}"/>
              </a:ext>
            </a:extLst>
          </p:cNvPr>
          <p:cNvGrpSpPr/>
          <p:nvPr/>
        </p:nvGrpSpPr>
        <p:grpSpPr>
          <a:xfrm>
            <a:off x="4265092" y="869006"/>
            <a:ext cx="3661816" cy="194430"/>
            <a:chOff x="5819623" y="850900"/>
            <a:chExt cx="3661816" cy="194430"/>
          </a:xfrm>
        </p:grpSpPr>
        <p:sp>
          <p:nvSpPr>
            <p:cNvPr id="23" name="L-shape 22">
              <a:extLst>
                <a:ext uri="{FF2B5EF4-FFF2-40B4-BE49-F238E27FC236}">
                  <a16:creationId xmlns:a16="http://schemas.microsoft.com/office/drawing/2014/main" id="{F8E8DB0F-5766-5B93-7520-95C063D9D2DB}"/>
                </a:ext>
              </a:extLst>
            </p:cNvPr>
            <p:cNvSpPr/>
            <p:nvPr/>
          </p:nvSpPr>
          <p:spPr>
            <a:xfrm>
              <a:off x="5819623" y="850900"/>
              <a:ext cx="193098" cy="194430"/>
            </a:xfrm>
            <a:prstGeom prst="corner">
              <a:avLst>
                <a:gd name="adj1" fmla="val 27104"/>
                <a:gd name="adj2" fmla="val 260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>
                <a:solidFill>
                  <a:schemeClr val="bg1"/>
                </a:solidFill>
              </a:endParaRPr>
            </a:p>
          </p:txBody>
        </p:sp>
        <p:sp>
          <p:nvSpPr>
            <p:cNvPr id="24" name="L-shape 23">
              <a:extLst>
                <a:ext uri="{FF2B5EF4-FFF2-40B4-BE49-F238E27FC236}">
                  <a16:creationId xmlns:a16="http://schemas.microsoft.com/office/drawing/2014/main" id="{CD96FDF1-53C3-0531-E9D8-57C86014C104}"/>
                </a:ext>
              </a:extLst>
            </p:cNvPr>
            <p:cNvSpPr/>
            <p:nvPr/>
          </p:nvSpPr>
          <p:spPr>
            <a:xfrm flipH="1">
              <a:off x="9288341" y="850900"/>
              <a:ext cx="193098" cy="194430"/>
            </a:xfrm>
            <a:prstGeom prst="corner">
              <a:avLst>
                <a:gd name="adj1" fmla="val 27104"/>
                <a:gd name="adj2" fmla="val 260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>
                <a:solidFill>
                  <a:schemeClr val="bg1"/>
                </a:solidFill>
              </a:endParaRPr>
            </a:p>
          </p:txBody>
        </p:sp>
      </p:grpSp>
      <p:pic>
        <p:nvPicPr>
          <p:cNvPr id="2052" name="Picture 4">
            <a:extLst>
              <a:ext uri="{FF2B5EF4-FFF2-40B4-BE49-F238E27FC236}">
                <a16:creationId xmlns:a16="http://schemas.microsoft.com/office/drawing/2014/main" id="{10755661-96AF-1B53-1CD3-5B8C7E4C47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t="7551" b="7551"/>
          <a:stretch/>
        </p:blipFill>
        <p:spPr bwMode="auto">
          <a:xfrm>
            <a:off x="2173291" y="1518740"/>
            <a:ext cx="7949764" cy="3808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6">
            <a:extLst>
              <a:ext uri="{FF2B5EF4-FFF2-40B4-BE49-F238E27FC236}">
                <a16:creationId xmlns:a16="http://schemas.microsoft.com/office/drawing/2014/main" id="{030AFFC7-34F5-5CB6-F8F0-FA40446B2594}"/>
              </a:ext>
            </a:extLst>
          </p:cNvPr>
          <p:cNvGrpSpPr/>
          <p:nvPr/>
        </p:nvGrpSpPr>
        <p:grpSpPr>
          <a:xfrm>
            <a:off x="1617167" y="2228068"/>
            <a:ext cx="3380284" cy="3085282"/>
            <a:chOff x="483123" y="4397428"/>
            <a:chExt cx="2645760" cy="2571661"/>
          </a:xfrm>
        </p:grpSpPr>
        <p:sp>
          <p:nvSpPr>
            <p:cNvPr id="4" name="Rectangle 9">
              <a:extLst>
                <a:ext uri="{FF2B5EF4-FFF2-40B4-BE49-F238E27FC236}">
                  <a16:creationId xmlns:a16="http://schemas.microsoft.com/office/drawing/2014/main" id="{3F900CE3-F0F0-9F76-4934-FC628EE30545}"/>
                </a:ext>
              </a:extLst>
            </p:cNvPr>
            <p:cNvSpPr/>
            <p:nvPr/>
          </p:nvSpPr>
          <p:spPr>
            <a:xfrm>
              <a:off x="483123" y="5186836"/>
              <a:ext cx="2239453" cy="1133402"/>
            </a:xfrm>
            <a:prstGeom prst="rect">
              <a:avLst/>
            </a:prstGeom>
            <a:solidFill>
              <a:srgbClr val="7C152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88900">
                <a:defRPr/>
              </a:pPr>
              <a:r>
                <a:rPr lang="pt-BR" sz="1400" b="1" noProof="0">
                  <a:solidFill>
                    <a:srgbClr val="BEBEBE"/>
                  </a:solidFill>
                  <a:latin typeface="AMX" pitchFamily="2" charset="77"/>
                </a:rPr>
                <a:t>33. </a:t>
              </a:r>
              <a:r>
                <a:rPr lang="pt-BR" sz="1400" noProof="0">
                  <a:solidFill>
                    <a:schemeClr val="bg1"/>
                  </a:solidFill>
                  <a:latin typeface="AMX" pitchFamily="2" charset="77"/>
                </a:rPr>
                <a:t>Nessa etapa, será selecionada a forma de pagamento para todos os produtos adquiridos</a:t>
              </a:r>
              <a:r>
                <a:rPr lang="pt-BR" sz="1400">
                  <a:solidFill>
                    <a:schemeClr val="bg1"/>
                  </a:solidFill>
                  <a:latin typeface="AMX" pitchFamily="2" charset="77"/>
                </a:rPr>
                <a:t>. Basta </a:t>
              </a:r>
              <a:r>
                <a:rPr lang="pt-BR" sz="1400" noProof="0">
                  <a:solidFill>
                    <a:schemeClr val="bg1"/>
                  </a:solidFill>
                  <a:latin typeface="AMX" pitchFamily="2" charset="77"/>
                </a:rPr>
                <a:t>selecionar uma vez a opção desejada.</a:t>
              </a:r>
              <a:endParaRPr kumimoji="0" lang="pt-BR" sz="140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X" pitchFamily="2" charset="77"/>
              </a:endParaRPr>
            </a:p>
          </p:txBody>
        </p:sp>
        <p:sp>
          <p:nvSpPr>
            <p:cNvPr id="6" name="Right Bracket 11">
              <a:extLst>
                <a:ext uri="{FF2B5EF4-FFF2-40B4-BE49-F238E27FC236}">
                  <a16:creationId xmlns:a16="http://schemas.microsoft.com/office/drawing/2014/main" id="{D8D2039F-07DA-171F-BB22-4699EE77FE23}"/>
                </a:ext>
              </a:extLst>
            </p:cNvPr>
            <p:cNvSpPr/>
            <p:nvPr/>
          </p:nvSpPr>
          <p:spPr>
            <a:xfrm>
              <a:off x="2710058" y="4397428"/>
              <a:ext cx="142537" cy="2571661"/>
            </a:xfrm>
            <a:prstGeom prst="rightBracket">
              <a:avLst/>
            </a:prstGeom>
            <a:ln w="38100">
              <a:solidFill>
                <a:srgbClr val="5B111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 noProof="0"/>
            </a:p>
          </p:txBody>
        </p:sp>
        <p:cxnSp>
          <p:nvCxnSpPr>
            <p:cNvPr id="7" name="Straight Connector 12">
              <a:extLst>
                <a:ext uri="{FF2B5EF4-FFF2-40B4-BE49-F238E27FC236}">
                  <a16:creationId xmlns:a16="http://schemas.microsoft.com/office/drawing/2014/main" id="{6057E10A-A3E2-B28A-69A4-92649D091087}"/>
                </a:ext>
              </a:extLst>
            </p:cNvPr>
            <p:cNvCxnSpPr>
              <a:cxnSpLocks/>
            </p:cNvCxnSpPr>
            <p:nvPr/>
          </p:nvCxnSpPr>
          <p:spPr>
            <a:xfrm>
              <a:off x="2857393" y="5102150"/>
              <a:ext cx="271490" cy="0"/>
            </a:xfrm>
            <a:prstGeom prst="line">
              <a:avLst/>
            </a:prstGeom>
            <a:ln w="38100">
              <a:solidFill>
                <a:srgbClr val="5B111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" name="Straight Connector 12">
            <a:extLst>
              <a:ext uri="{FF2B5EF4-FFF2-40B4-BE49-F238E27FC236}">
                <a16:creationId xmlns:a16="http://schemas.microsoft.com/office/drawing/2014/main" id="{DEF4CE79-BF1B-2DC9-119B-4E46A14CB181}"/>
              </a:ext>
            </a:extLst>
          </p:cNvPr>
          <p:cNvCxnSpPr>
            <a:cxnSpLocks/>
          </p:cNvCxnSpPr>
          <p:nvPr/>
        </p:nvCxnSpPr>
        <p:spPr>
          <a:xfrm>
            <a:off x="4650588" y="3495817"/>
            <a:ext cx="346862" cy="0"/>
          </a:xfrm>
          <a:prstGeom prst="line">
            <a:avLst/>
          </a:prstGeom>
          <a:ln w="38100">
            <a:solidFill>
              <a:srgbClr val="5B11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3C4FDFC-11D1-423C-5680-21001BD62FBD}"/>
              </a:ext>
            </a:extLst>
          </p:cNvPr>
          <p:cNvCxnSpPr>
            <a:cxnSpLocks/>
          </p:cNvCxnSpPr>
          <p:nvPr/>
        </p:nvCxnSpPr>
        <p:spPr>
          <a:xfrm>
            <a:off x="4650588" y="4049854"/>
            <a:ext cx="346862" cy="0"/>
          </a:xfrm>
          <a:prstGeom prst="line">
            <a:avLst/>
          </a:prstGeom>
          <a:ln w="38100">
            <a:solidFill>
              <a:srgbClr val="5B11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2">
            <a:extLst>
              <a:ext uri="{FF2B5EF4-FFF2-40B4-BE49-F238E27FC236}">
                <a16:creationId xmlns:a16="http://schemas.microsoft.com/office/drawing/2014/main" id="{31AEDB6F-3B83-02CE-FE31-F3034F2A750D}"/>
              </a:ext>
            </a:extLst>
          </p:cNvPr>
          <p:cNvCxnSpPr>
            <a:cxnSpLocks/>
          </p:cNvCxnSpPr>
          <p:nvPr/>
        </p:nvCxnSpPr>
        <p:spPr>
          <a:xfrm>
            <a:off x="4644459" y="5202378"/>
            <a:ext cx="346862" cy="0"/>
          </a:xfrm>
          <a:prstGeom prst="line">
            <a:avLst/>
          </a:prstGeom>
          <a:ln w="38100">
            <a:solidFill>
              <a:srgbClr val="5B11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27">
            <a:extLst>
              <a:ext uri="{FF2B5EF4-FFF2-40B4-BE49-F238E27FC236}">
                <a16:creationId xmlns:a16="http://schemas.microsoft.com/office/drawing/2014/main" id="{F74BD251-4313-69CD-7DF3-AAB3DE12D8CA}"/>
              </a:ext>
            </a:extLst>
          </p:cNvPr>
          <p:cNvGrpSpPr/>
          <p:nvPr/>
        </p:nvGrpSpPr>
        <p:grpSpPr>
          <a:xfrm>
            <a:off x="10018709" y="1800958"/>
            <a:ext cx="1870626" cy="2881109"/>
            <a:chOff x="13139838" y="958124"/>
            <a:chExt cx="1870626" cy="2881109"/>
          </a:xfrm>
        </p:grpSpPr>
        <p:sp>
          <p:nvSpPr>
            <p:cNvPr id="5" name="Rectangle 28">
              <a:extLst>
                <a:ext uri="{FF2B5EF4-FFF2-40B4-BE49-F238E27FC236}">
                  <a16:creationId xmlns:a16="http://schemas.microsoft.com/office/drawing/2014/main" id="{90BB8F54-7DA0-1A5C-897D-7C659E567E26}"/>
                </a:ext>
              </a:extLst>
            </p:cNvPr>
            <p:cNvSpPr/>
            <p:nvPr/>
          </p:nvSpPr>
          <p:spPr>
            <a:xfrm>
              <a:off x="13139838" y="1257266"/>
              <a:ext cx="1870626" cy="2581967"/>
            </a:xfrm>
            <a:prstGeom prst="rect">
              <a:avLst/>
            </a:prstGeom>
            <a:solidFill>
              <a:srgbClr val="5B111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600"/>
                </a:spcBef>
              </a:pPr>
              <a:r>
                <a:rPr lang="pt-BR" sz="1400" b="1" spc="100" noProof="0">
                  <a:solidFill>
                    <a:srgbClr val="FFFFFF"/>
                  </a:solidFill>
                  <a:latin typeface="AMX" pitchFamily="2" charset="77"/>
                </a:rPr>
                <a:t>ATENÇÃO:</a:t>
              </a:r>
            </a:p>
            <a:p>
              <a:pPr algn="ctr">
                <a:spcBef>
                  <a:spcPts val="600"/>
                </a:spcBef>
              </a:pPr>
              <a:r>
                <a:rPr lang="pt-BR" sz="1400" noProof="0">
                  <a:latin typeface="AMX" pitchFamily="2" charset="77"/>
                </a:rPr>
                <a:t>Nesta etapa, é importante ressaltar que, por se tratar do </a:t>
              </a:r>
              <a:r>
                <a:rPr lang="pt-BR" sz="1400" noProof="0" err="1">
                  <a:latin typeface="AMX" pitchFamily="2" charset="77"/>
                </a:rPr>
                <a:t>Multi</a:t>
              </a:r>
              <a:r>
                <a:rPr lang="pt-BR" sz="1400" noProof="0">
                  <a:latin typeface="AMX" pitchFamily="2" charset="77"/>
                </a:rPr>
                <a:t>, a fatura do cliente será única, com a descrição e cobrança de todos os produtos adquiridos. </a:t>
              </a:r>
            </a:p>
          </p:txBody>
        </p:sp>
        <p:sp>
          <p:nvSpPr>
            <p:cNvPr id="8" name="Oval 29">
              <a:extLst>
                <a:ext uri="{FF2B5EF4-FFF2-40B4-BE49-F238E27FC236}">
                  <a16:creationId xmlns:a16="http://schemas.microsoft.com/office/drawing/2014/main" id="{2B891E99-31D1-20B7-39EE-CBF237D66FEE}"/>
                </a:ext>
              </a:extLst>
            </p:cNvPr>
            <p:cNvSpPr/>
            <p:nvPr/>
          </p:nvSpPr>
          <p:spPr>
            <a:xfrm>
              <a:off x="13811188" y="958124"/>
              <a:ext cx="439271" cy="439271"/>
            </a:xfrm>
            <a:prstGeom prst="ellipse">
              <a:avLst/>
            </a:prstGeom>
            <a:gradFill>
              <a:gsLst>
                <a:gs pos="0">
                  <a:srgbClr val="FFFFFF"/>
                </a:gs>
                <a:gs pos="100000">
                  <a:srgbClr val="BEBEBE"/>
                </a:gs>
              </a:gsLst>
              <a:lin ang="5400000" scaled="1"/>
            </a:gradFill>
            <a:ln w="38100">
              <a:gradFill>
                <a:gsLst>
                  <a:gs pos="0">
                    <a:srgbClr val="5B111C">
                      <a:alpha val="0"/>
                    </a:srgbClr>
                  </a:gs>
                  <a:gs pos="100000">
                    <a:srgbClr val="5B111C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800" b="1" noProof="0">
                  <a:solidFill>
                    <a:srgbClr val="7C1520"/>
                  </a:solidFill>
                  <a:latin typeface="AMX" pitchFamily="2" charset="77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97535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AAA30C-757C-34B7-FC42-34310E1E80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92EE9561-570E-1880-6094-66EE0F226749}"/>
              </a:ext>
            </a:extLst>
          </p:cNvPr>
          <p:cNvGrpSpPr/>
          <p:nvPr/>
        </p:nvGrpSpPr>
        <p:grpSpPr>
          <a:xfrm>
            <a:off x="882974" y="1199602"/>
            <a:ext cx="10410962" cy="4694202"/>
            <a:chOff x="882974" y="1199602"/>
            <a:chExt cx="10410962" cy="4694202"/>
          </a:xfrm>
        </p:grpSpPr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4652A1D1-285C-6B0D-A469-5E9000E00ACC}"/>
                </a:ext>
              </a:extLst>
            </p:cNvPr>
            <p:cNvSpPr/>
            <p:nvPr/>
          </p:nvSpPr>
          <p:spPr>
            <a:xfrm>
              <a:off x="1828800" y="1199602"/>
              <a:ext cx="8519312" cy="4440707"/>
            </a:xfrm>
            <a:prstGeom prst="roundRect">
              <a:avLst>
                <a:gd name="adj" fmla="val 765"/>
              </a:avLst>
            </a:pr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/>
            </a:p>
          </p:txBody>
        </p:sp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C332E158-6BBD-75B3-3251-67CD017F6195}"/>
                </a:ext>
              </a:extLst>
            </p:cNvPr>
            <p:cNvSpPr/>
            <p:nvPr/>
          </p:nvSpPr>
          <p:spPr>
            <a:xfrm>
              <a:off x="1828799" y="5496139"/>
              <a:ext cx="8519312" cy="144000"/>
            </a:xfrm>
            <a:prstGeom prst="roundRect">
              <a:avLst>
                <a:gd name="adj" fmla="val 765"/>
              </a:avLst>
            </a:prstGeom>
            <a:solidFill>
              <a:srgbClr val="BEBEB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/>
            </a:p>
          </p:txBody>
        </p:sp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1C8FE325-340F-C8C1-FEA5-F22CEAACB810}"/>
                </a:ext>
              </a:extLst>
            </p:cNvPr>
            <p:cNvSpPr/>
            <p:nvPr/>
          </p:nvSpPr>
          <p:spPr>
            <a:xfrm>
              <a:off x="882974" y="5640993"/>
              <a:ext cx="10410962" cy="252811"/>
            </a:xfrm>
            <a:prstGeom prst="roundRect">
              <a:avLst>
                <a:gd name="adj" fmla="val 11509"/>
              </a:avLst>
            </a:pr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/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70FE79B3-7886-5BE4-7B6C-0CABB8052954}"/>
              </a:ext>
            </a:extLst>
          </p:cNvPr>
          <p:cNvSpPr/>
          <p:nvPr/>
        </p:nvSpPr>
        <p:spPr>
          <a:xfrm>
            <a:off x="4286774" y="615635"/>
            <a:ext cx="3618452" cy="416460"/>
          </a:xfrm>
          <a:prstGeom prst="rect">
            <a:avLst/>
          </a:prstGeom>
          <a:solidFill>
            <a:srgbClr val="BEBEBE">
              <a:alpha val="2532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noProof="0">
                <a:solidFill>
                  <a:srgbClr val="7C1520"/>
                </a:solidFill>
                <a:latin typeface="AMX" pitchFamily="2" charset="77"/>
              </a:rPr>
              <a:t>CHECKOUT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E6BEBF1-AC52-6A84-0DB1-379AC9ADC09D}"/>
              </a:ext>
            </a:extLst>
          </p:cNvPr>
          <p:cNvGrpSpPr/>
          <p:nvPr/>
        </p:nvGrpSpPr>
        <p:grpSpPr>
          <a:xfrm>
            <a:off x="4265092" y="869006"/>
            <a:ext cx="3661816" cy="194430"/>
            <a:chOff x="5819623" y="850900"/>
            <a:chExt cx="3661816" cy="194430"/>
          </a:xfrm>
        </p:grpSpPr>
        <p:sp>
          <p:nvSpPr>
            <p:cNvPr id="23" name="L-shape 22">
              <a:extLst>
                <a:ext uri="{FF2B5EF4-FFF2-40B4-BE49-F238E27FC236}">
                  <a16:creationId xmlns:a16="http://schemas.microsoft.com/office/drawing/2014/main" id="{1F462DB3-E982-59C6-2EFB-295D8B42718B}"/>
                </a:ext>
              </a:extLst>
            </p:cNvPr>
            <p:cNvSpPr/>
            <p:nvPr/>
          </p:nvSpPr>
          <p:spPr>
            <a:xfrm>
              <a:off x="5819623" y="850900"/>
              <a:ext cx="193098" cy="194430"/>
            </a:xfrm>
            <a:prstGeom prst="corner">
              <a:avLst>
                <a:gd name="adj1" fmla="val 27104"/>
                <a:gd name="adj2" fmla="val 260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>
                <a:solidFill>
                  <a:schemeClr val="bg1"/>
                </a:solidFill>
              </a:endParaRPr>
            </a:p>
          </p:txBody>
        </p:sp>
        <p:sp>
          <p:nvSpPr>
            <p:cNvPr id="24" name="L-shape 23">
              <a:extLst>
                <a:ext uri="{FF2B5EF4-FFF2-40B4-BE49-F238E27FC236}">
                  <a16:creationId xmlns:a16="http://schemas.microsoft.com/office/drawing/2014/main" id="{66703C7A-F5C9-DBFA-E17B-0298CFFCD7D6}"/>
                </a:ext>
              </a:extLst>
            </p:cNvPr>
            <p:cNvSpPr/>
            <p:nvPr/>
          </p:nvSpPr>
          <p:spPr>
            <a:xfrm flipH="1">
              <a:off x="9288341" y="850900"/>
              <a:ext cx="193098" cy="194430"/>
            </a:xfrm>
            <a:prstGeom prst="corner">
              <a:avLst>
                <a:gd name="adj1" fmla="val 27104"/>
                <a:gd name="adj2" fmla="val 260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>
                <a:solidFill>
                  <a:schemeClr val="bg1"/>
                </a:solidFill>
              </a:endParaRPr>
            </a:p>
          </p:txBody>
        </p:sp>
      </p:grpSp>
      <p:pic>
        <p:nvPicPr>
          <p:cNvPr id="2052" name="Picture 4">
            <a:extLst>
              <a:ext uri="{FF2B5EF4-FFF2-40B4-BE49-F238E27FC236}">
                <a16:creationId xmlns:a16="http://schemas.microsoft.com/office/drawing/2014/main" id="{E77BE156-1765-4A9A-7BBA-78FA659BF3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l="3618" r="3618"/>
          <a:stretch/>
        </p:blipFill>
        <p:spPr bwMode="auto">
          <a:xfrm>
            <a:off x="2173291" y="1518740"/>
            <a:ext cx="7949764" cy="3808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35">
            <a:extLst>
              <a:ext uri="{FF2B5EF4-FFF2-40B4-BE49-F238E27FC236}">
                <a16:creationId xmlns:a16="http://schemas.microsoft.com/office/drawing/2014/main" id="{2396F151-C8E0-EDAB-C7D4-6CE98B0AA25F}"/>
              </a:ext>
            </a:extLst>
          </p:cNvPr>
          <p:cNvGrpSpPr/>
          <p:nvPr/>
        </p:nvGrpSpPr>
        <p:grpSpPr>
          <a:xfrm>
            <a:off x="10029342" y="4402973"/>
            <a:ext cx="1868390" cy="859810"/>
            <a:chOff x="6815413" y="3917402"/>
            <a:chExt cx="1868390" cy="859810"/>
          </a:xfrm>
        </p:grpSpPr>
        <p:sp>
          <p:nvSpPr>
            <p:cNvPr id="10" name="Rectangle 36">
              <a:extLst>
                <a:ext uri="{FF2B5EF4-FFF2-40B4-BE49-F238E27FC236}">
                  <a16:creationId xmlns:a16="http://schemas.microsoft.com/office/drawing/2014/main" id="{C72A2A29-6D2B-1976-B30B-E5008D46F9E1}"/>
                </a:ext>
              </a:extLst>
            </p:cNvPr>
            <p:cNvSpPr/>
            <p:nvPr/>
          </p:nvSpPr>
          <p:spPr>
            <a:xfrm>
              <a:off x="7315201" y="3973272"/>
              <a:ext cx="1368602" cy="748070"/>
            </a:xfrm>
            <a:prstGeom prst="rect">
              <a:avLst/>
            </a:prstGeom>
            <a:solidFill>
              <a:srgbClr val="7C152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88900">
                <a:defRPr/>
              </a:pPr>
              <a:r>
                <a:rPr lang="pt-BR" sz="1400" b="1" noProof="0">
                  <a:solidFill>
                    <a:srgbClr val="BEBEBE"/>
                  </a:solidFill>
                  <a:latin typeface="AMX" pitchFamily="2" charset="77"/>
                </a:rPr>
                <a:t>34. </a:t>
              </a:r>
              <a:r>
                <a:rPr lang="pt-BR" sz="1400" noProof="0">
                  <a:solidFill>
                    <a:schemeClr val="bg1"/>
                  </a:solidFill>
                  <a:latin typeface="AMX" pitchFamily="2" charset="77"/>
                </a:rPr>
                <a:t>Clique em “Avançar”.</a:t>
              </a:r>
              <a:endParaRPr kumimoji="0" lang="pt-BR" sz="1400" i="1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X" pitchFamily="2" charset="77"/>
              </a:endParaRPr>
            </a:p>
          </p:txBody>
        </p:sp>
        <p:sp>
          <p:nvSpPr>
            <p:cNvPr id="12" name="Right Bracket 37">
              <a:extLst>
                <a:ext uri="{FF2B5EF4-FFF2-40B4-BE49-F238E27FC236}">
                  <a16:creationId xmlns:a16="http://schemas.microsoft.com/office/drawing/2014/main" id="{77B74585-9EA5-770B-CB83-3931EC74EF89}"/>
                </a:ext>
              </a:extLst>
            </p:cNvPr>
            <p:cNvSpPr/>
            <p:nvPr/>
          </p:nvSpPr>
          <p:spPr>
            <a:xfrm flipH="1">
              <a:off x="7179398" y="3917402"/>
              <a:ext cx="135801" cy="859810"/>
            </a:xfrm>
            <a:prstGeom prst="rightBracket">
              <a:avLst/>
            </a:prstGeom>
            <a:ln w="38100">
              <a:solidFill>
                <a:srgbClr val="5B111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 noProof="0"/>
            </a:p>
          </p:txBody>
        </p:sp>
        <p:cxnSp>
          <p:nvCxnSpPr>
            <p:cNvPr id="15" name="Straight Connector 38">
              <a:extLst>
                <a:ext uri="{FF2B5EF4-FFF2-40B4-BE49-F238E27FC236}">
                  <a16:creationId xmlns:a16="http://schemas.microsoft.com/office/drawing/2014/main" id="{A68E5055-39A1-DE67-3AA6-CDE0B7C1C843}"/>
                </a:ext>
              </a:extLst>
            </p:cNvPr>
            <p:cNvCxnSpPr>
              <a:cxnSpLocks/>
            </p:cNvCxnSpPr>
            <p:nvPr/>
          </p:nvCxnSpPr>
          <p:spPr>
            <a:xfrm>
              <a:off x="6815413" y="4347307"/>
              <a:ext cx="363986" cy="0"/>
            </a:xfrm>
            <a:prstGeom prst="line">
              <a:avLst/>
            </a:prstGeom>
            <a:ln w="38100">
              <a:solidFill>
                <a:srgbClr val="5B111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19785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5F943892-A84C-A46B-2A25-EE14E8D89125}"/>
              </a:ext>
            </a:extLst>
          </p:cNvPr>
          <p:cNvGrpSpPr/>
          <p:nvPr/>
        </p:nvGrpSpPr>
        <p:grpSpPr>
          <a:xfrm>
            <a:off x="882974" y="1199602"/>
            <a:ext cx="10410962" cy="4694202"/>
            <a:chOff x="882974" y="1199602"/>
            <a:chExt cx="10410962" cy="4694202"/>
          </a:xfrm>
        </p:grpSpPr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6702D731-405E-BFFC-5F35-F36FC8F80909}"/>
                </a:ext>
              </a:extLst>
            </p:cNvPr>
            <p:cNvSpPr/>
            <p:nvPr/>
          </p:nvSpPr>
          <p:spPr>
            <a:xfrm>
              <a:off x="1828800" y="1199602"/>
              <a:ext cx="8519312" cy="4440707"/>
            </a:xfrm>
            <a:prstGeom prst="roundRect">
              <a:avLst>
                <a:gd name="adj" fmla="val 765"/>
              </a:avLst>
            </a:pr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/>
            </a:p>
          </p:txBody>
        </p:sp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29DDB0A1-3851-3143-1316-16C1FFDD30AB}"/>
                </a:ext>
              </a:extLst>
            </p:cNvPr>
            <p:cNvSpPr/>
            <p:nvPr/>
          </p:nvSpPr>
          <p:spPr>
            <a:xfrm>
              <a:off x="1828799" y="5496139"/>
              <a:ext cx="8519312" cy="144000"/>
            </a:xfrm>
            <a:prstGeom prst="roundRect">
              <a:avLst>
                <a:gd name="adj" fmla="val 765"/>
              </a:avLst>
            </a:prstGeom>
            <a:solidFill>
              <a:srgbClr val="BEBEB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/>
            </a:p>
          </p:txBody>
        </p:sp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8C897CC7-BA4C-9F43-FADD-51F0D4EEFECB}"/>
                </a:ext>
              </a:extLst>
            </p:cNvPr>
            <p:cNvSpPr/>
            <p:nvPr/>
          </p:nvSpPr>
          <p:spPr>
            <a:xfrm>
              <a:off x="882974" y="5640993"/>
              <a:ext cx="10410962" cy="252811"/>
            </a:xfrm>
            <a:prstGeom prst="roundRect">
              <a:avLst>
                <a:gd name="adj" fmla="val 11509"/>
              </a:avLst>
            </a:pr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/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21D80787-4968-8BAA-44CE-8C730288F580}"/>
              </a:ext>
            </a:extLst>
          </p:cNvPr>
          <p:cNvSpPr/>
          <p:nvPr/>
        </p:nvSpPr>
        <p:spPr>
          <a:xfrm>
            <a:off x="4286774" y="615635"/>
            <a:ext cx="3618452" cy="416460"/>
          </a:xfrm>
          <a:prstGeom prst="rect">
            <a:avLst/>
          </a:prstGeom>
          <a:solidFill>
            <a:srgbClr val="BEBEBE">
              <a:alpha val="2532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noProof="0">
                <a:solidFill>
                  <a:srgbClr val="7C1520"/>
                </a:solidFill>
                <a:latin typeface="AMX" pitchFamily="2" charset="77"/>
              </a:rPr>
              <a:t>CHECKOUT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3AFFE8D-4EAB-1336-C511-C3A468F40960}"/>
              </a:ext>
            </a:extLst>
          </p:cNvPr>
          <p:cNvGrpSpPr/>
          <p:nvPr/>
        </p:nvGrpSpPr>
        <p:grpSpPr>
          <a:xfrm>
            <a:off x="4265092" y="869006"/>
            <a:ext cx="3661816" cy="194430"/>
            <a:chOff x="5819623" y="850900"/>
            <a:chExt cx="3661816" cy="194430"/>
          </a:xfrm>
        </p:grpSpPr>
        <p:sp>
          <p:nvSpPr>
            <p:cNvPr id="23" name="L-shape 22">
              <a:extLst>
                <a:ext uri="{FF2B5EF4-FFF2-40B4-BE49-F238E27FC236}">
                  <a16:creationId xmlns:a16="http://schemas.microsoft.com/office/drawing/2014/main" id="{F8E8DB0F-5766-5B93-7520-95C063D9D2DB}"/>
                </a:ext>
              </a:extLst>
            </p:cNvPr>
            <p:cNvSpPr/>
            <p:nvPr/>
          </p:nvSpPr>
          <p:spPr>
            <a:xfrm>
              <a:off x="5819623" y="850900"/>
              <a:ext cx="193098" cy="194430"/>
            </a:xfrm>
            <a:prstGeom prst="corner">
              <a:avLst>
                <a:gd name="adj1" fmla="val 27104"/>
                <a:gd name="adj2" fmla="val 260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>
                <a:solidFill>
                  <a:schemeClr val="bg1"/>
                </a:solidFill>
              </a:endParaRPr>
            </a:p>
          </p:txBody>
        </p:sp>
        <p:sp>
          <p:nvSpPr>
            <p:cNvPr id="24" name="L-shape 23">
              <a:extLst>
                <a:ext uri="{FF2B5EF4-FFF2-40B4-BE49-F238E27FC236}">
                  <a16:creationId xmlns:a16="http://schemas.microsoft.com/office/drawing/2014/main" id="{CD96FDF1-53C3-0531-E9D8-57C86014C104}"/>
                </a:ext>
              </a:extLst>
            </p:cNvPr>
            <p:cNvSpPr/>
            <p:nvPr/>
          </p:nvSpPr>
          <p:spPr>
            <a:xfrm flipH="1">
              <a:off x="9288341" y="850900"/>
              <a:ext cx="193098" cy="194430"/>
            </a:xfrm>
            <a:prstGeom prst="corner">
              <a:avLst>
                <a:gd name="adj1" fmla="val 27104"/>
                <a:gd name="adj2" fmla="val 260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>
                <a:solidFill>
                  <a:schemeClr val="bg1"/>
                </a:solidFill>
              </a:endParaRPr>
            </a:p>
          </p:txBody>
        </p:sp>
      </p:grpSp>
      <p:pic>
        <p:nvPicPr>
          <p:cNvPr id="2052" name="Picture 4">
            <a:extLst>
              <a:ext uri="{FF2B5EF4-FFF2-40B4-BE49-F238E27FC236}">
                <a16:creationId xmlns:a16="http://schemas.microsoft.com/office/drawing/2014/main" id="{10755661-96AF-1B53-1CD3-5B8C7E4C47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t="7294" b="7294"/>
          <a:stretch/>
        </p:blipFill>
        <p:spPr bwMode="auto">
          <a:xfrm>
            <a:off x="2173291" y="1518740"/>
            <a:ext cx="7949764" cy="3808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EA716D6-B20C-DF90-CA3F-FB68FB2994CA}"/>
              </a:ext>
            </a:extLst>
          </p:cNvPr>
          <p:cNvSpPr/>
          <p:nvPr/>
        </p:nvSpPr>
        <p:spPr>
          <a:xfrm>
            <a:off x="2133984" y="2148718"/>
            <a:ext cx="2707356" cy="1565800"/>
          </a:xfrm>
          <a:prstGeom prst="rect">
            <a:avLst/>
          </a:prstGeom>
          <a:solidFill>
            <a:srgbClr val="5B111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8900">
              <a:defRPr/>
            </a:pPr>
            <a:r>
              <a:rPr lang="pt-BR" sz="1400" noProof="0">
                <a:solidFill>
                  <a:schemeClr val="bg1"/>
                </a:solidFill>
                <a:latin typeface="AMX" pitchFamily="2" charset="77"/>
              </a:rPr>
              <a:t>O sistema irá mostrar uma tela com o Resumo da Compra, </a:t>
            </a:r>
            <a:r>
              <a:rPr lang="pt-BR" sz="1400" b="1" noProof="0">
                <a:solidFill>
                  <a:schemeClr val="bg1"/>
                </a:solidFill>
                <a:latin typeface="AMX" pitchFamily="2" charset="77"/>
              </a:rPr>
              <a:t>confira</a:t>
            </a:r>
            <a:r>
              <a:rPr lang="pt-BR" sz="1400" noProof="0">
                <a:solidFill>
                  <a:schemeClr val="bg1"/>
                </a:solidFill>
                <a:latin typeface="AMX" pitchFamily="2" charset="77"/>
              </a:rPr>
              <a:t>  todos os dados, se necessário ajuste a venda conforme solicitação do Cliente. </a:t>
            </a:r>
            <a:endParaRPr kumimoji="0" lang="pt-BR" sz="1400" b="1" i="1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MX" pitchFamily="2" charset="77"/>
            </a:endParaRPr>
          </a:p>
        </p:txBody>
      </p:sp>
      <p:sp>
        <p:nvSpPr>
          <p:cNvPr id="4" name="Oval 15">
            <a:extLst>
              <a:ext uri="{FF2B5EF4-FFF2-40B4-BE49-F238E27FC236}">
                <a16:creationId xmlns:a16="http://schemas.microsoft.com/office/drawing/2014/main" id="{59E76D36-D18C-76BF-81BF-678AC43F74AD}"/>
              </a:ext>
            </a:extLst>
          </p:cNvPr>
          <p:cNvSpPr/>
          <p:nvPr/>
        </p:nvSpPr>
        <p:spPr>
          <a:xfrm>
            <a:off x="3258852" y="1833182"/>
            <a:ext cx="439271" cy="439271"/>
          </a:xfrm>
          <a:prstGeom prst="ellipse">
            <a:avLst/>
          </a:prstGeom>
          <a:gradFill>
            <a:gsLst>
              <a:gs pos="0">
                <a:srgbClr val="FFFFFF"/>
              </a:gs>
              <a:gs pos="100000">
                <a:srgbClr val="BEBEBE"/>
              </a:gs>
            </a:gsLst>
            <a:lin ang="5400000" scaled="1"/>
          </a:gradFill>
          <a:ln w="38100">
            <a:gradFill>
              <a:gsLst>
                <a:gs pos="0">
                  <a:srgbClr val="5B111C">
                    <a:alpha val="0"/>
                  </a:srgbClr>
                </a:gs>
                <a:gs pos="100000">
                  <a:srgbClr val="5B111C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b="1" noProof="0">
                <a:solidFill>
                  <a:srgbClr val="7C1520"/>
                </a:solidFill>
                <a:latin typeface="AMX" pitchFamily="2" charset="77"/>
              </a:rPr>
              <a:t>!</a:t>
            </a:r>
          </a:p>
        </p:txBody>
      </p:sp>
      <p:sp>
        <p:nvSpPr>
          <p:cNvPr id="2" name="Rectangle 36">
            <a:extLst>
              <a:ext uri="{FF2B5EF4-FFF2-40B4-BE49-F238E27FC236}">
                <a16:creationId xmlns:a16="http://schemas.microsoft.com/office/drawing/2014/main" id="{2377B200-912D-A9C5-0CA1-81998BD0A4B3}"/>
              </a:ext>
            </a:extLst>
          </p:cNvPr>
          <p:cNvSpPr/>
          <p:nvPr/>
        </p:nvSpPr>
        <p:spPr>
          <a:xfrm>
            <a:off x="10191390" y="3354575"/>
            <a:ext cx="1797409" cy="1057768"/>
          </a:xfrm>
          <a:prstGeom prst="rect">
            <a:avLst/>
          </a:prstGeom>
          <a:solidFill>
            <a:srgbClr val="7C152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8900">
              <a:defRPr/>
            </a:pPr>
            <a:r>
              <a:rPr lang="pt-BR" sz="1400" b="1" noProof="0">
                <a:solidFill>
                  <a:srgbClr val="BEBEBE"/>
                </a:solidFill>
                <a:latin typeface="AMX" pitchFamily="2" charset="77"/>
              </a:rPr>
              <a:t>35. </a:t>
            </a:r>
            <a:r>
              <a:rPr lang="pt-BR" sz="1400" noProof="0">
                <a:solidFill>
                  <a:schemeClr val="bg1"/>
                </a:solidFill>
                <a:latin typeface="AMX" pitchFamily="2" charset="77"/>
              </a:rPr>
              <a:t>Campo para edição, caso seja necessário ajustar os dados do cliente.</a:t>
            </a:r>
            <a:endParaRPr kumimoji="0" lang="pt-BR" sz="1400" i="1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MX" pitchFamily="2" charset="77"/>
            </a:endParaRPr>
          </a:p>
        </p:txBody>
      </p:sp>
      <p:sp>
        <p:nvSpPr>
          <p:cNvPr id="6" name="Right Bracket 37">
            <a:extLst>
              <a:ext uri="{FF2B5EF4-FFF2-40B4-BE49-F238E27FC236}">
                <a16:creationId xmlns:a16="http://schemas.microsoft.com/office/drawing/2014/main" id="{C7CD8887-8EB1-CC71-99FE-9F77DA516DC9}"/>
              </a:ext>
            </a:extLst>
          </p:cNvPr>
          <p:cNvSpPr/>
          <p:nvPr/>
        </p:nvSpPr>
        <p:spPr>
          <a:xfrm flipH="1">
            <a:off x="10045358" y="3274705"/>
            <a:ext cx="156803" cy="1207936"/>
          </a:xfrm>
          <a:prstGeom prst="rightBracket">
            <a:avLst/>
          </a:prstGeom>
          <a:ln w="38100">
            <a:solidFill>
              <a:srgbClr val="5B11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 noProof="0"/>
          </a:p>
        </p:txBody>
      </p:sp>
      <p:cxnSp>
        <p:nvCxnSpPr>
          <p:cNvPr id="7" name="Straight Connector 38">
            <a:extLst>
              <a:ext uri="{FF2B5EF4-FFF2-40B4-BE49-F238E27FC236}">
                <a16:creationId xmlns:a16="http://schemas.microsoft.com/office/drawing/2014/main" id="{ADC75B3C-D9C8-052F-5D75-9E48DB076A5B}"/>
              </a:ext>
            </a:extLst>
          </p:cNvPr>
          <p:cNvCxnSpPr>
            <a:cxnSpLocks/>
          </p:cNvCxnSpPr>
          <p:nvPr/>
        </p:nvCxnSpPr>
        <p:spPr>
          <a:xfrm>
            <a:off x="9625081" y="3878673"/>
            <a:ext cx="420278" cy="0"/>
          </a:xfrm>
          <a:prstGeom prst="line">
            <a:avLst/>
          </a:prstGeom>
          <a:ln w="38100">
            <a:solidFill>
              <a:srgbClr val="5B11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1767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F3433C-AE60-61D4-B787-5461DD1A45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9F5105CF-CD44-4600-57B1-D00E053A774B}"/>
              </a:ext>
            </a:extLst>
          </p:cNvPr>
          <p:cNvGrpSpPr/>
          <p:nvPr/>
        </p:nvGrpSpPr>
        <p:grpSpPr>
          <a:xfrm>
            <a:off x="882974" y="1199602"/>
            <a:ext cx="10410962" cy="4694202"/>
            <a:chOff x="882974" y="1199602"/>
            <a:chExt cx="10410962" cy="4694202"/>
          </a:xfrm>
        </p:grpSpPr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8ACAFCBA-5F05-19C1-7384-CA3B92D79814}"/>
                </a:ext>
              </a:extLst>
            </p:cNvPr>
            <p:cNvSpPr/>
            <p:nvPr/>
          </p:nvSpPr>
          <p:spPr>
            <a:xfrm>
              <a:off x="1828800" y="1199602"/>
              <a:ext cx="8519312" cy="4440707"/>
            </a:xfrm>
            <a:prstGeom prst="roundRect">
              <a:avLst>
                <a:gd name="adj" fmla="val 765"/>
              </a:avLst>
            </a:pr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FA5D972C-7DFA-A7D3-9609-979CC1D2DDBF}"/>
                </a:ext>
              </a:extLst>
            </p:cNvPr>
            <p:cNvSpPr/>
            <p:nvPr/>
          </p:nvSpPr>
          <p:spPr>
            <a:xfrm>
              <a:off x="1828799" y="5496139"/>
              <a:ext cx="8519312" cy="144000"/>
            </a:xfrm>
            <a:prstGeom prst="roundRect">
              <a:avLst>
                <a:gd name="adj" fmla="val 765"/>
              </a:avLst>
            </a:prstGeom>
            <a:solidFill>
              <a:srgbClr val="BEBEB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DB5E32B0-5C02-55FC-A3B0-1A24CE033603}"/>
                </a:ext>
              </a:extLst>
            </p:cNvPr>
            <p:cNvSpPr/>
            <p:nvPr/>
          </p:nvSpPr>
          <p:spPr>
            <a:xfrm>
              <a:off x="882974" y="5640993"/>
              <a:ext cx="10410962" cy="252811"/>
            </a:xfrm>
            <a:prstGeom prst="roundRect">
              <a:avLst>
                <a:gd name="adj" fmla="val 11509"/>
              </a:avLst>
            </a:pr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67251B90-4DC0-9530-59A2-743C89BF6CC8}"/>
              </a:ext>
            </a:extLst>
          </p:cNvPr>
          <p:cNvSpPr/>
          <p:nvPr/>
        </p:nvSpPr>
        <p:spPr>
          <a:xfrm>
            <a:off x="4286774" y="615635"/>
            <a:ext cx="3618452" cy="416460"/>
          </a:xfrm>
          <a:prstGeom prst="rect">
            <a:avLst/>
          </a:prstGeom>
          <a:solidFill>
            <a:srgbClr val="BEBEBE">
              <a:alpha val="2532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>
                <a:ln>
                  <a:noFill/>
                </a:ln>
                <a:solidFill>
                  <a:srgbClr val="7C1520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  <a:t>CHECKOUT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84BACDE-3329-5FD2-C9BF-500C385AE580}"/>
              </a:ext>
            </a:extLst>
          </p:cNvPr>
          <p:cNvGrpSpPr/>
          <p:nvPr/>
        </p:nvGrpSpPr>
        <p:grpSpPr>
          <a:xfrm>
            <a:off x="4265092" y="869006"/>
            <a:ext cx="3661816" cy="194430"/>
            <a:chOff x="5819623" y="850900"/>
            <a:chExt cx="3661816" cy="194430"/>
          </a:xfrm>
        </p:grpSpPr>
        <p:sp>
          <p:nvSpPr>
            <p:cNvPr id="23" name="L-shape 22">
              <a:extLst>
                <a:ext uri="{FF2B5EF4-FFF2-40B4-BE49-F238E27FC236}">
                  <a16:creationId xmlns:a16="http://schemas.microsoft.com/office/drawing/2014/main" id="{405DEE21-F26B-9E00-A2AF-75D738588CE1}"/>
                </a:ext>
              </a:extLst>
            </p:cNvPr>
            <p:cNvSpPr/>
            <p:nvPr/>
          </p:nvSpPr>
          <p:spPr>
            <a:xfrm>
              <a:off x="5819623" y="850900"/>
              <a:ext cx="193098" cy="194430"/>
            </a:xfrm>
            <a:prstGeom prst="corner">
              <a:avLst>
                <a:gd name="adj1" fmla="val 27104"/>
                <a:gd name="adj2" fmla="val 260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L-shape 23">
              <a:extLst>
                <a:ext uri="{FF2B5EF4-FFF2-40B4-BE49-F238E27FC236}">
                  <a16:creationId xmlns:a16="http://schemas.microsoft.com/office/drawing/2014/main" id="{7178C5BA-B77B-ECE0-EBE2-B5AF2EE377AD}"/>
                </a:ext>
              </a:extLst>
            </p:cNvPr>
            <p:cNvSpPr/>
            <p:nvPr/>
          </p:nvSpPr>
          <p:spPr>
            <a:xfrm flipH="1">
              <a:off x="9288341" y="850900"/>
              <a:ext cx="193098" cy="194430"/>
            </a:xfrm>
            <a:prstGeom prst="corner">
              <a:avLst>
                <a:gd name="adj1" fmla="val 27104"/>
                <a:gd name="adj2" fmla="val 260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052" name="Picture 4">
            <a:extLst>
              <a:ext uri="{FF2B5EF4-FFF2-40B4-BE49-F238E27FC236}">
                <a16:creationId xmlns:a16="http://schemas.microsoft.com/office/drawing/2014/main" id="{5B584C6B-CF6C-833A-100A-3B991B51E1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t="4060" b="4060"/>
          <a:stretch/>
        </p:blipFill>
        <p:spPr bwMode="auto">
          <a:xfrm>
            <a:off x="2173291" y="1518740"/>
            <a:ext cx="7949764" cy="3808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35">
            <a:extLst>
              <a:ext uri="{FF2B5EF4-FFF2-40B4-BE49-F238E27FC236}">
                <a16:creationId xmlns:a16="http://schemas.microsoft.com/office/drawing/2014/main" id="{650247BA-0E31-42DA-1CDB-BB2AC936662D}"/>
              </a:ext>
            </a:extLst>
          </p:cNvPr>
          <p:cNvGrpSpPr/>
          <p:nvPr/>
        </p:nvGrpSpPr>
        <p:grpSpPr>
          <a:xfrm>
            <a:off x="9625081" y="4490753"/>
            <a:ext cx="2157344" cy="1098124"/>
            <a:chOff x="6815413" y="3917402"/>
            <a:chExt cx="1868390" cy="859810"/>
          </a:xfrm>
        </p:grpSpPr>
        <p:sp>
          <p:nvSpPr>
            <p:cNvPr id="6" name="Rectangle 36">
              <a:extLst>
                <a:ext uri="{FF2B5EF4-FFF2-40B4-BE49-F238E27FC236}">
                  <a16:creationId xmlns:a16="http://schemas.microsoft.com/office/drawing/2014/main" id="{6F957F0B-941B-5856-5E69-15C05E25BAD3}"/>
                </a:ext>
              </a:extLst>
            </p:cNvPr>
            <p:cNvSpPr/>
            <p:nvPr/>
          </p:nvSpPr>
          <p:spPr>
            <a:xfrm>
              <a:off x="7315201" y="3973272"/>
              <a:ext cx="1368602" cy="748070"/>
            </a:xfrm>
            <a:prstGeom prst="rect">
              <a:avLst/>
            </a:prstGeom>
            <a:solidFill>
              <a:srgbClr val="7C152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88900">
                <a:defRPr/>
              </a:pPr>
              <a:r>
                <a:rPr lang="pt-BR" sz="1400" b="1" noProof="0">
                  <a:solidFill>
                    <a:srgbClr val="BEBEBE"/>
                  </a:solidFill>
                  <a:latin typeface="AMX" pitchFamily="2" charset="77"/>
                </a:rPr>
                <a:t>36. </a:t>
              </a:r>
              <a:r>
                <a:rPr lang="pt-BR" sz="1400" noProof="0">
                  <a:solidFill>
                    <a:schemeClr val="bg1"/>
                  </a:solidFill>
                  <a:latin typeface="AMX" pitchFamily="2" charset="77"/>
                </a:rPr>
                <a:t>Após conferir tudo, clique em  “Fechar Pedido”.</a:t>
              </a:r>
              <a:endParaRPr kumimoji="0" lang="pt-BR" sz="1400" i="1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X" pitchFamily="2" charset="77"/>
              </a:endParaRPr>
            </a:p>
          </p:txBody>
        </p:sp>
        <p:sp>
          <p:nvSpPr>
            <p:cNvPr id="7" name="Right Bracket 37">
              <a:extLst>
                <a:ext uri="{FF2B5EF4-FFF2-40B4-BE49-F238E27FC236}">
                  <a16:creationId xmlns:a16="http://schemas.microsoft.com/office/drawing/2014/main" id="{5FE8DB43-3093-A6EA-8EC0-D9D3C7FAF0FE}"/>
                </a:ext>
              </a:extLst>
            </p:cNvPr>
            <p:cNvSpPr/>
            <p:nvPr/>
          </p:nvSpPr>
          <p:spPr>
            <a:xfrm flipH="1">
              <a:off x="7179398" y="3917402"/>
              <a:ext cx="135801" cy="859810"/>
            </a:xfrm>
            <a:prstGeom prst="rightBracket">
              <a:avLst/>
            </a:prstGeom>
            <a:ln w="38100">
              <a:solidFill>
                <a:srgbClr val="5B111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 noProof="0"/>
            </a:p>
          </p:txBody>
        </p:sp>
        <p:cxnSp>
          <p:nvCxnSpPr>
            <p:cNvPr id="10" name="Straight Connector 38">
              <a:extLst>
                <a:ext uri="{FF2B5EF4-FFF2-40B4-BE49-F238E27FC236}">
                  <a16:creationId xmlns:a16="http://schemas.microsoft.com/office/drawing/2014/main" id="{A1D40E6D-4C06-0833-E38C-ED1F6DF15E60}"/>
                </a:ext>
              </a:extLst>
            </p:cNvPr>
            <p:cNvCxnSpPr>
              <a:cxnSpLocks/>
            </p:cNvCxnSpPr>
            <p:nvPr/>
          </p:nvCxnSpPr>
          <p:spPr>
            <a:xfrm>
              <a:off x="6815413" y="4347307"/>
              <a:ext cx="363986" cy="0"/>
            </a:xfrm>
            <a:prstGeom prst="line">
              <a:avLst/>
            </a:prstGeom>
            <a:ln w="38100">
              <a:solidFill>
                <a:srgbClr val="5B111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33458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5F943892-A84C-A46B-2A25-EE14E8D89125}"/>
              </a:ext>
            </a:extLst>
          </p:cNvPr>
          <p:cNvGrpSpPr/>
          <p:nvPr/>
        </p:nvGrpSpPr>
        <p:grpSpPr>
          <a:xfrm>
            <a:off x="882974" y="1199602"/>
            <a:ext cx="10410962" cy="4694202"/>
            <a:chOff x="882974" y="1199602"/>
            <a:chExt cx="10410962" cy="4694202"/>
          </a:xfrm>
        </p:grpSpPr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6702D731-405E-BFFC-5F35-F36FC8F80909}"/>
                </a:ext>
              </a:extLst>
            </p:cNvPr>
            <p:cNvSpPr/>
            <p:nvPr/>
          </p:nvSpPr>
          <p:spPr>
            <a:xfrm>
              <a:off x="1828800" y="1199602"/>
              <a:ext cx="8519312" cy="4440707"/>
            </a:xfrm>
            <a:prstGeom prst="roundRect">
              <a:avLst>
                <a:gd name="adj" fmla="val 765"/>
              </a:avLst>
            </a:pr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29DDB0A1-3851-3143-1316-16C1FFDD30AB}"/>
                </a:ext>
              </a:extLst>
            </p:cNvPr>
            <p:cNvSpPr/>
            <p:nvPr/>
          </p:nvSpPr>
          <p:spPr>
            <a:xfrm>
              <a:off x="1828799" y="5496139"/>
              <a:ext cx="8519312" cy="144000"/>
            </a:xfrm>
            <a:prstGeom prst="roundRect">
              <a:avLst>
                <a:gd name="adj" fmla="val 765"/>
              </a:avLst>
            </a:prstGeom>
            <a:solidFill>
              <a:srgbClr val="BEBEB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8C897CC7-BA4C-9F43-FADD-51F0D4EEFECB}"/>
                </a:ext>
              </a:extLst>
            </p:cNvPr>
            <p:cNvSpPr/>
            <p:nvPr/>
          </p:nvSpPr>
          <p:spPr>
            <a:xfrm>
              <a:off x="882974" y="5640993"/>
              <a:ext cx="10410962" cy="252811"/>
            </a:xfrm>
            <a:prstGeom prst="roundRect">
              <a:avLst>
                <a:gd name="adj" fmla="val 11509"/>
              </a:avLst>
            </a:pr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" name="Imagem 2">
            <a:extLst>
              <a:ext uri="{FF2B5EF4-FFF2-40B4-BE49-F238E27FC236}">
                <a16:creationId xmlns:a16="http://schemas.microsoft.com/office/drawing/2014/main" id="{E0A22661-F78C-FD3D-380A-CC979BEB79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tretch/>
        </p:blipFill>
        <p:spPr>
          <a:xfrm>
            <a:off x="2191013" y="1516332"/>
            <a:ext cx="7809974" cy="38952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21D80787-4968-8BAA-44CE-8C730288F580}"/>
              </a:ext>
            </a:extLst>
          </p:cNvPr>
          <p:cNvSpPr/>
          <p:nvPr/>
        </p:nvSpPr>
        <p:spPr>
          <a:xfrm>
            <a:off x="5217952" y="615635"/>
            <a:ext cx="1756096" cy="416460"/>
          </a:xfrm>
          <a:prstGeom prst="rect">
            <a:avLst/>
          </a:prstGeom>
          <a:solidFill>
            <a:srgbClr val="BEBEBE">
              <a:alpha val="2532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>
                <a:ln>
                  <a:noFill/>
                </a:ln>
                <a:solidFill>
                  <a:srgbClr val="7C1520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  <a:t>CAPTCHA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3AFFE8D-4EAB-1336-C511-C3A468F40960}"/>
              </a:ext>
            </a:extLst>
          </p:cNvPr>
          <p:cNvGrpSpPr/>
          <p:nvPr/>
        </p:nvGrpSpPr>
        <p:grpSpPr>
          <a:xfrm>
            <a:off x="5188936" y="869006"/>
            <a:ext cx="1814130" cy="194430"/>
            <a:chOff x="5819623" y="850900"/>
            <a:chExt cx="1814130" cy="194430"/>
          </a:xfrm>
        </p:grpSpPr>
        <p:sp>
          <p:nvSpPr>
            <p:cNvPr id="23" name="L-shape 22">
              <a:extLst>
                <a:ext uri="{FF2B5EF4-FFF2-40B4-BE49-F238E27FC236}">
                  <a16:creationId xmlns:a16="http://schemas.microsoft.com/office/drawing/2014/main" id="{F8E8DB0F-5766-5B93-7520-95C063D9D2DB}"/>
                </a:ext>
              </a:extLst>
            </p:cNvPr>
            <p:cNvSpPr/>
            <p:nvPr/>
          </p:nvSpPr>
          <p:spPr>
            <a:xfrm>
              <a:off x="5819623" y="850900"/>
              <a:ext cx="193098" cy="194430"/>
            </a:xfrm>
            <a:prstGeom prst="corner">
              <a:avLst>
                <a:gd name="adj1" fmla="val 27104"/>
                <a:gd name="adj2" fmla="val 260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L-shape 23">
              <a:extLst>
                <a:ext uri="{FF2B5EF4-FFF2-40B4-BE49-F238E27FC236}">
                  <a16:creationId xmlns:a16="http://schemas.microsoft.com/office/drawing/2014/main" id="{CD96FDF1-53C3-0531-E9D8-57C86014C104}"/>
                </a:ext>
              </a:extLst>
            </p:cNvPr>
            <p:cNvSpPr/>
            <p:nvPr/>
          </p:nvSpPr>
          <p:spPr>
            <a:xfrm flipH="1">
              <a:off x="7440655" y="850900"/>
              <a:ext cx="193098" cy="194430"/>
            </a:xfrm>
            <a:prstGeom prst="corner">
              <a:avLst>
                <a:gd name="adj1" fmla="val 27104"/>
                <a:gd name="adj2" fmla="val 260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5FA7685-CFEA-6B77-D246-9F21592E32E6}"/>
              </a:ext>
            </a:extLst>
          </p:cNvPr>
          <p:cNvCxnSpPr/>
          <p:nvPr/>
        </p:nvCxnSpPr>
        <p:spPr>
          <a:xfrm>
            <a:off x="6814352" y="3592648"/>
            <a:ext cx="561315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C69B4530-D1FA-55B9-25A5-638697B8D5FF}"/>
              </a:ext>
            </a:extLst>
          </p:cNvPr>
          <p:cNvSpPr/>
          <p:nvPr/>
        </p:nvSpPr>
        <p:spPr>
          <a:xfrm>
            <a:off x="8818138" y="1532256"/>
            <a:ext cx="1182849" cy="124230"/>
          </a:xfrm>
          <a:prstGeom prst="rect">
            <a:avLst/>
          </a:prstGeom>
          <a:solidFill>
            <a:srgbClr val="7F535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F2417C3-AE91-74DD-6405-66E7597DBB98}"/>
              </a:ext>
            </a:extLst>
          </p:cNvPr>
          <p:cNvGrpSpPr/>
          <p:nvPr/>
        </p:nvGrpSpPr>
        <p:grpSpPr>
          <a:xfrm>
            <a:off x="7466202" y="3508037"/>
            <a:ext cx="3533115" cy="859810"/>
            <a:chOff x="6618727" y="3917402"/>
            <a:chExt cx="3533115" cy="85981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997594C-EADF-0FD7-E2FF-A48722ED889C}"/>
                </a:ext>
              </a:extLst>
            </p:cNvPr>
            <p:cNvSpPr/>
            <p:nvPr/>
          </p:nvSpPr>
          <p:spPr>
            <a:xfrm>
              <a:off x="7315201" y="3973272"/>
              <a:ext cx="2836641" cy="748070"/>
            </a:xfrm>
            <a:prstGeom prst="rect">
              <a:avLst/>
            </a:prstGeom>
            <a:solidFill>
              <a:srgbClr val="7C152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889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400" b="1" i="0" u="none" strike="noStrike" kern="1200" cap="none" spc="0" normalizeH="0" baseline="0" noProof="0">
                  <a:ln>
                    <a:noFill/>
                  </a:ln>
                  <a:solidFill>
                    <a:srgbClr val="BEBEBE"/>
                  </a:solidFill>
                  <a:effectLst/>
                  <a:uLnTx/>
                  <a:uFillTx/>
                  <a:latin typeface="AMX" pitchFamily="2" charset="77"/>
                  <a:ea typeface="+mn-ea"/>
                  <a:cs typeface="+mn-cs"/>
                </a:rPr>
                <a:t>37. </a:t>
              </a:r>
              <a:r>
                <a:rPr kumimoji="0" lang="pt-BR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X" pitchFamily="2" charset="77"/>
                  <a:ea typeface="+mn-ea"/>
                  <a:cs typeface="+mn-cs"/>
                </a:rPr>
                <a:t>Para seguir, preencha o </a:t>
              </a:r>
              <a:r>
                <a:rPr kumimoji="0" lang="pt-BR" sz="1400" b="0" i="0" u="none" strike="noStrike" kern="1200" cap="none" spc="0" normalizeH="0" baseline="0" noProof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X" pitchFamily="2" charset="77"/>
                  <a:ea typeface="+mn-ea"/>
                  <a:cs typeface="+mn-cs"/>
                </a:rPr>
                <a:t>captcha</a:t>
              </a:r>
              <a:r>
                <a:rPr kumimoji="0" lang="pt-BR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X" pitchFamily="2" charset="77"/>
                  <a:ea typeface="+mn-ea"/>
                  <a:cs typeface="+mn-cs"/>
                </a:rPr>
                <a:t> e clique em “Continuar”.</a:t>
              </a:r>
              <a:endParaRPr kumimoji="0" lang="pt-BR" sz="14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endParaRPr>
            </a:p>
          </p:txBody>
        </p:sp>
        <p:sp>
          <p:nvSpPr>
            <p:cNvPr id="7" name="Right Bracket 6">
              <a:extLst>
                <a:ext uri="{FF2B5EF4-FFF2-40B4-BE49-F238E27FC236}">
                  <a16:creationId xmlns:a16="http://schemas.microsoft.com/office/drawing/2014/main" id="{1BB1FA6F-CB19-A537-3D36-933E4F152CC4}"/>
                </a:ext>
              </a:extLst>
            </p:cNvPr>
            <p:cNvSpPr/>
            <p:nvPr/>
          </p:nvSpPr>
          <p:spPr>
            <a:xfrm flipH="1">
              <a:off x="7179398" y="3917402"/>
              <a:ext cx="135801" cy="859810"/>
            </a:xfrm>
            <a:prstGeom prst="rightBracket">
              <a:avLst/>
            </a:prstGeom>
            <a:ln w="38100">
              <a:solidFill>
                <a:srgbClr val="5B111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2DA135A-BA66-521B-416A-A89B49651545}"/>
                </a:ext>
              </a:extLst>
            </p:cNvPr>
            <p:cNvCxnSpPr>
              <a:cxnSpLocks/>
            </p:cNvCxnSpPr>
            <p:nvPr/>
          </p:nvCxnSpPr>
          <p:spPr>
            <a:xfrm>
              <a:off x="6618727" y="4347307"/>
              <a:ext cx="560672" cy="0"/>
            </a:xfrm>
            <a:prstGeom prst="line">
              <a:avLst/>
            </a:prstGeom>
            <a:ln w="38100">
              <a:solidFill>
                <a:srgbClr val="5B111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Retângulo 10">
            <a:extLst>
              <a:ext uri="{FF2B5EF4-FFF2-40B4-BE49-F238E27FC236}">
                <a16:creationId xmlns:a16="http://schemas.microsoft.com/office/drawing/2014/main" id="{35A4AA9C-044A-8A13-786B-9E9453816098}"/>
              </a:ext>
            </a:extLst>
          </p:cNvPr>
          <p:cNvSpPr/>
          <p:nvPr/>
        </p:nvSpPr>
        <p:spPr>
          <a:xfrm>
            <a:off x="2191013" y="1515478"/>
            <a:ext cx="609600" cy="170228"/>
          </a:xfrm>
          <a:prstGeom prst="rect">
            <a:avLst/>
          </a:prstGeom>
          <a:solidFill>
            <a:srgbClr val="7F535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77781272-DD78-3482-39E2-8B0C29CF1B6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D0261A"/>
              </a:clrFrom>
              <a:clrTo>
                <a:srgbClr val="D0261A">
                  <a:alpha val="0"/>
                </a:srgbClr>
              </a:clrTo>
            </a:clrChange>
            <a:alphaModFix amt="50000"/>
          </a:blip>
          <a:srcRect l="3082" t="10985" r="90465" b="85329"/>
          <a:stretch/>
        </p:blipFill>
        <p:spPr>
          <a:xfrm>
            <a:off x="2270755" y="1541141"/>
            <a:ext cx="450116" cy="14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538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5F943892-A84C-A46B-2A25-EE14E8D89125}"/>
              </a:ext>
            </a:extLst>
          </p:cNvPr>
          <p:cNvGrpSpPr/>
          <p:nvPr/>
        </p:nvGrpSpPr>
        <p:grpSpPr>
          <a:xfrm>
            <a:off x="882974" y="1199602"/>
            <a:ext cx="10410962" cy="4694202"/>
            <a:chOff x="882974" y="1199602"/>
            <a:chExt cx="10410962" cy="4694202"/>
          </a:xfrm>
        </p:grpSpPr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6702D731-405E-BFFC-5F35-F36FC8F80909}"/>
                </a:ext>
              </a:extLst>
            </p:cNvPr>
            <p:cNvSpPr/>
            <p:nvPr/>
          </p:nvSpPr>
          <p:spPr>
            <a:xfrm>
              <a:off x="2021747" y="1199602"/>
              <a:ext cx="8133418" cy="4440707"/>
            </a:xfrm>
            <a:prstGeom prst="roundRect">
              <a:avLst>
                <a:gd name="adj" fmla="val 765"/>
              </a:avLst>
            </a:pr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/>
            </a:p>
          </p:txBody>
        </p:sp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29DDB0A1-3851-3143-1316-16C1FFDD30AB}"/>
                </a:ext>
              </a:extLst>
            </p:cNvPr>
            <p:cNvSpPr/>
            <p:nvPr/>
          </p:nvSpPr>
          <p:spPr>
            <a:xfrm>
              <a:off x="2021746" y="5496139"/>
              <a:ext cx="8133418" cy="144000"/>
            </a:xfrm>
            <a:prstGeom prst="roundRect">
              <a:avLst>
                <a:gd name="adj" fmla="val 765"/>
              </a:avLst>
            </a:prstGeom>
            <a:solidFill>
              <a:srgbClr val="BEBEB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/>
            </a:p>
          </p:txBody>
        </p:sp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8C897CC7-BA4C-9F43-FADD-51F0D4EEFECB}"/>
                </a:ext>
              </a:extLst>
            </p:cNvPr>
            <p:cNvSpPr/>
            <p:nvPr/>
          </p:nvSpPr>
          <p:spPr>
            <a:xfrm>
              <a:off x="882974" y="5640993"/>
              <a:ext cx="10410962" cy="252811"/>
            </a:xfrm>
            <a:prstGeom prst="roundRect">
              <a:avLst>
                <a:gd name="adj" fmla="val 11509"/>
              </a:avLst>
            </a:pr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/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21D80787-4968-8BAA-44CE-8C730288F580}"/>
              </a:ext>
            </a:extLst>
          </p:cNvPr>
          <p:cNvSpPr/>
          <p:nvPr/>
        </p:nvSpPr>
        <p:spPr>
          <a:xfrm>
            <a:off x="2298583" y="615635"/>
            <a:ext cx="7594834" cy="416460"/>
          </a:xfrm>
          <a:prstGeom prst="rect">
            <a:avLst/>
          </a:prstGeom>
          <a:solidFill>
            <a:srgbClr val="BEBEBE">
              <a:alpha val="2532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noProof="0">
                <a:solidFill>
                  <a:srgbClr val="7C1520"/>
                </a:solidFill>
                <a:latin typeface="AMX" pitchFamily="2" charset="77"/>
              </a:rPr>
              <a:t>BIOMETRIA – AVISO – AGUARDANDO CONCLUSÃO BIOMETRIA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3AFFE8D-4EAB-1336-C511-C3A468F40960}"/>
              </a:ext>
            </a:extLst>
          </p:cNvPr>
          <p:cNvGrpSpPr/>
          <p:nvPr/>
        </p:nvGrpSpPr>
        <p:grpSpPr>
          <a:xfrm>
            <a:off x="2281805" y="869006"/>
            <a:ext cx="7628390" cy="194430"/>
            <a:chOff x="5819623" y="850900"/>
            <a:chExt cx="7628390" cy="194430"/>
          </a:xfrm>
        </p:grpSpPr>
        <p:sp>
          <p:nvSpPr>
            <p:cNvPr id="23" name="L-shape 22">
              <a:extLst>
                <a:ext uri="{FF2B5EF4-FFF2-40B4-BE49-F238E27FC236}">
                  <a16:creationId xmlns:a16="http://schemas.microsoft.com/office/drawing/2014/main" id="{F8E8DB0F-5766-5B93-7520-95C063D9D2DB}"/>
                </a:ext>
              </a:extLst>
            </p:cNvPr>
            <p:cNvSpPr/>
            <p:nvPr/>
          </p:nvSpPr>
          <p:spPr>
            <a:xfrm>
              <a:off x="5819623" y="850900"/>
              <a:ext cx="193098" cy="194430"/>
            </a:xfrm>
            <a:prstGeom prst="corner">
              <a:avLst>
                <a:gd name="adj1" fmla="val 27104"/>
                <a:gd name="adj2" fmla="val 260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>
                <a:solidFill>
                  <a:schemeClr val="bg1"/>
                </a:solidFill>
              </a:endParaRPr>
            </a:p>
          </p:txBody>
        </p:sp>
        <p:sp>
          <p:nvSpPr>
            <p:cNvPr id="24" name="L-shape 23">
              <a:extLst>
                <a:ext uri="{FF2B5EF4-FFF2-40B4-BE49-F238E27FC236}">
                  <a16:creationId xmlns:a16="http://schemas.microsoft.com/office/drawing/2014/main" id="{CD96FDF1-53C3-0531-E9D8-57C86014C104}"/>
                </a:ext>
              </a:extLst>
            </p:cNvPr>
            <p:cNvSpPr/>
            <p:nvPr/>
          </p:nvSpPr>
          <p:spPr>
            <a:xfrm flipH="1">
              <a:off x="13254915" y="850900"/>
              <a:ext cx="193098" cy="194430"/>
            </a:xfrm>
            <a:prstGeom prst="corner">
              <a:avLst>
                <a:gd name="adj1" fmla="val 27104"/>
                <a:gd name="adj2" fmla="val 260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>
                <a:solidFill>
                  <a:schemeClr val="bg1"/>
                </a:solidFill>
              </a:endParaRPr>
            </a:p>
          </p:txBody>
        </p:sp>
      </p:grp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5FA7685-CFEA-6B77-D246-9F21592E32E6}"/>
              </a:ext>
            </a:extLst>
          </p:cNvPr>
          <p:cNvCxnSpPr/>
          <p:nvPr/>
        </p:nvCxnSpPr>
        <p:spPr>
          <a:xfrm>
            <a:off x="6814352" y="3592648"/>
            <a:ext cx="561315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m 4">
            <a:extLst>
              <a:ext uri="{FF2B5EF4-FFF2-40B4-BE49-F238E27FC236}">
                <a16:creationId xmlns:a16="http://schemas.microsoft.com/office/drawing/2014/main" id="{5DACA960-9641-7E40-D829-C7437E9188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tretch/>
        </p:blipFill>
        <p:spPr>
          <a:xfrm>
            <a:off x="2386525" y="1516332"/>
            <a:ext cx="7418951" cy="389520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395BB31D-3E8B-1100-C27D-90319059EEBF}"/>
              </a:ext>
            </a:extLst>
          </p:cNvPr>
          <p:cNvGrpSpPr/>
          <p:nvPr/>
        </p:nvGrpSpPr>
        <p:grpSpPr>
          <a:xfrm>
            <a:off x="7662174" y="4048547"/>
            <a:ext cx="3607266" cy="1273976"/>
            <a:chOff x="6649199" y="3732464"/>
            <a:chExt cx="3607266" cy="1273976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828141C-4E56-3EDC-9F88-473EAE43F407}"/>
                </a:ext>
              </a:extLst>
            </p:cNvPr>
            <p:cNvSpPr/>
            <p:nvPr/>
          </p:nvSpPr>
          <p:spPr>
            <a:xfrm>
              <a:off x="7315202" y="3808680"/>
              <a:ext cx="2941263" cy="1121544"/>
            </a:xfrm>
            <a:prstGeom prst="rect">
              <a:avLst/>
            </a:prstGeom>
            <a:solidFill>
              <a:srgbClr val="7C152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88900">
                <a:defRPr/>
              </a:pPr>
              <a:r>
                <a:rPr lang="pt-BR" sz="1400" b="1" noProof="0">
                  <a:solidFill>
                    <a:srgbClr val="BEBEBE"/>
                  </a:solidFill>
                  <a:latin typeface="AMX" pitchFamily="2" charset="77"/>
                </a:rPr>
                <a:t>38. </a:t>
              </a:r>
              <a:r>
                <a:rPr lang="pt-BR" sz="1400" noProof="0">
                  <a:solidFill>
                    <a:schemeClr val="bg1"/>
                  </a:solidFill>
                  <a:latin typeface="AMX" pitchFamily="2" charset="77"/>
                </a:rPr>
                <a:t>Solicite a biometria ao cliente pelo QR </a:t>
              </a:r>
              <a:r>
                <a:rPr lang="pt-BR" sz="1400" noProof="0" err="1">
                  <a:solidFill>
                    <a:schemeClr val="bg1"/>
                  </a:solidFill>
                  <a:latin typeface="AMX" pitchFamily="2" charset="77"/>
                </a:rPr>
                <a:t>Code</a:t>
              </a:r>
              <a:r>
                <a:rPr lang="pt-BR" sz="1400" noProof="0">
                  <a:solidFill>
                    <a:schemeClr val="bg1"/>
                  </a:solidFill>
                  <a:latin typeface="AMX" pitchFamily="2" charset="77"/>
                </a:rPr>
                <a:t> ou enviando o link para seguir. Após a conclusão clique em “Confirmar” para seguir.</a:t>
              </a:r>
            </a:p>
          </p:txBody>
        </p:sp>
        <p:sp>
          <p:nvSpPr>
            <p:cNvPr id="14" name="Right Bracket 13">
              <a:extLst>
                <a:ext uri="{FF2B5EF4-FFF2-40B4-BE49-F238E27FC236}">
                  <a16:creationId xmlns:a16="http://schemas.microsoft.com/office/drawing/2014/main" id="{A450821E-A45E-17F6-5ABE-891BE2D4174D}"/>
                </a:ext>
              </a:extLst>
            </p:cNvPr>
            <p:cNvSpPr/>
            <p:nvPr/>
          </p:nvSpPr>
          <p:spPr>
            <a:xfrm flipH="1">
              <a:off x="7179398" y="3732464"/>
              <a:ext cx="135799" cy="1273976"/>
            </a:xfrm>
            <a:prstGeom prst="rightBracket">
              <a:avLst/>
            </a:prstGeom>
            <a:ln w="38100">
              <a:solidFill>
                <a:srgbClr val="5B111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 noProof="0"/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CDF78D76-F111-556A-D19C-766412A80206}"/>
                </a:ext>
              </a:extLst>
            </p:cNvPr>
            <p:cNvCxnSpPr>
              <a:cxnSpLocks/>
            </p:cNvCxnSpPr>
            <p:nvPr/>
          </p:nvCxnSpPr>
          <p:spPr>
            <a:xfrm>
              <a:off x="6649199" y="4369452"/>
              <a:ext cx="530200" cy="0"/>
            </a:xfrm>
            <a:prstGeom prst="line">
              <a:avLst/>
            </a:prstGeom>
            <a:ln w="38100">
              <a:solidFill>
                <a:srgbClr val="5B111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72BEF67-7F9D-C420-CDBA-A209025498E7}"/>
              </a:ext>
            </a:extLst>
          </p:cNvPr>
          <p:cNvGrpSpPr/>
          <p:nvPr/>
        </p:nvGrpSpPr>
        <p:grpSpPr>
          <a:xfrm>
            <a:off x="3862225" y="2291997"/>
            <a:ext cx="2018621" cy="2847356"/>
            <a:chOff x="10178744" y="1913963"/>
            <a:chExt cx="2018621" cy="2847356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D0BF0005-481D-882E-8235-8D92E6252F6B}"/>
                </a:ext>
              </a:extLst>
            </p:cNvPr>
            <p:cNvSpPr/>
            <p:nvPr/>
          </p:nvSpPr>
          <p:spPr>
            <a:xfrm>
              <a:off x="10178744" y="2160188"/>
              <a:ext cx="2018621" cy="2601131"/>
            </a:xfrm>
            <a:prstGeom prst="rect">
              <a:avLst/>
            </a:prstGeom>
            <a:solidFill>
              <a:srgbClr val="5B111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600"/>
                </a:spcBef>
              </a:pPr>
              <a:r>
                <a:rPr lang="pt-BR" sz="1400" b="1" spc="100" noProof="0">
                  <a:solidFill>
                    <a:srgbClr val="FFFFFF"/>
                  </a:solidFill>
                  <a:latin typeface="AMX" pitchFamily="2" charset="77"/>
                </a:rPr>
                <a:t>ATENÇÃO:</a:t>
              </a:r>
            </a:p>
            <a:p>
              <a:pPr algn="ctr">
                <a:spcBef>
                  <a:spcPts val="600"/>
                </a:spcBef>
              </a:pPr>
              <a:r>
                <a:rPr lang="pt-BR" sz="1400" noProof="0">
                  <a:latin typeface="AMX" pitchFamily="2" charset="77"/>
                </a:rPr>
                <a:t>Nesta etapa, caso o cliente ainda não tenha realizado a biometria, será necessário finalizar para continuar o pedido. </a:t>
              </a:r>
            </a:p>
            <a:p>
              <a:pPr algn="ctr">
                <a:spcBef>
                  <a:spcPts val="600"/>
                </a:spcBef>
              </a:pPr>
              <a:r>
                <a:rPr lang="pt-BR" sz="1400" noProof="0">
                  <a:latin typeface="AMX" pitchFamily="2" charset="77"/>
                </a:rPr>
                <a:t>A resposta da biometria pode demorar entre</a:t>
              </a:r>
              <a:br>
                <a:rPr lang="pt-BR" sz="1400" noProof="0">
                  <a:latin typeface="AMX" pitchFamily="2" charset="77"/>
                </a:rPr>
              </a:br>
              <a:r>
                <a:rPr lang="pt-BR" sz="1400" noProof="0">
                  <a:latin typeface="AMX" pitchFamily="2" charset="77"/>
                </a:rPr>
                <a:t>2 e 10 minutos.</a:t>
              </a: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7310DB91-AC8D-B6FF-E202-1F88F0E88B69}"/>
                </a:ext>
              </a:extLst>
            </p:cNvPr>
            <p:cNvSpPr/>
            <p:nvPr/>
          </p:nvSpPr>
          <p:spPr>
            <a:xfrm>
              <a:off x="10901038" y="1913963"/>
              <a:ext cx="439271" cy="439271"/>
            </a:xfrm>
            <a:prstGeom prst="ellipse">
              <a:avLst/>
            </a:prstGeom>
            <a:gradFill>
              <a:gsLst>
                <a:gs pos="0">
                  <a:srgbClr val="FFFFFF"/>
                </a:gs>
                <a:gs pos="100000">
                  <a:srgbClr val="BEBEBE"/>
                </a:gs>
              </a:gsLst>
              <a:lin ang="5400000" scaled="1"/>
            </a:gradFill>
            <a:ln w="38100">
              <a:gradFill>
                <a:gsLst>
                  <a:gs pos="0">
                    <a:srgbClr val="5B111C">
                      <a:alpha val="0"/>
                    </a:srgbClr>
                  </a:gs>
                  <a:gs pos="100000">
                    <a:srgbClr val="5B111C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800" b="1" noProof="0">
                  <a:solidFill>
                    <a:srgbClr val="7C1520"/>
                  </a:solidFill>
                  <a:latin typeface="AMX" pitchFamily="2" charset="77"/>
                </a:rPr>
                <a:t>!</a:t>
              </a:r>
            </a:p>
          </p:txBody>
        </p:sp>
      </p:grpSp>
      <p:sp>
        <p:nvSpPr>
          <p:cNvPr id="3" name="Retângulo 2">
            <a:extLst>
              <a:ext uri="{FF2B5EF4-FFF2-40B4-BE49-F238E27FC236}">
                <a16:creationId xmlns:a16="http://schemas.microsoft.com/office/drawing/2014/main" id="{0974EC1C-F914-C275-F1B1-38C92189DBDE}"/>
              </a:ext>
            </a:extLst>
          </p:cNvPr>
          <p:cNvSpPr/>
          <p:nvPr/>
        </p:nvSpPr>
        <p:spPr>
          <a:xfrm>
            <a:off x="2621280" y="1516332"/>
            <a:ext cx="609600" cy="170228"/>
          </a:xfrm>
          <a:prstGeom prst="rect">
            <a:avLst/>
          </a:prstGeom>
          <a:solidFill>
            <a:srgbClr val="7F535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CBB3D15B-38D4-3B5E-BE98-503FE043D8F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D0261A"/>
              </a:clrFrom>
              <a:clrTo>
                <a:srgbClr val="D0261A">
                  <a:alpha val="0"/>
                </a:srgbClr>
              </a:clrTo>
            </a:clrChange>
            <a:alphaModFix amt="50000"/>
          </a:blip>
          <a:srcRect l="3082" t="10985" r="90465" b="85329"/>
          <a:stretch/>
        </p:blipFill>
        <p:spPr>
          <a:xfrm>
            <a:off x="2701022" y="1541995"/>
            <a:ext cx="450116" cy="14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75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B8C3D3-7C13-767E-B757-C8E732663A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69185A3C-5C86-A6E2-4662-70D41ABEDD27}"/>
              </a:ext>
            </a:extLst>
          </p:cNvPr>
          <p:cNvGrpSpPr/>
          <p:nvPr/>
        </p:nvGrpSpPr>
        <p:grpSpPr>
          <a:xfrm>
            <a:off x="882974" y="1199602"/>
            <a:ext cx="10410962" cy="4694202"/>
            <a:chOff x="882974" y="1199602"/>
            <a:chExt cx="10410962" cy="4694202"/>
          </a:xfrm>
        </p:grpSpPr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A42593FB-61F7-8F10-91F9-35BCBBE1ED88}"/>
                </a:ext>
              </a:extLst>
            </p:cNvPr>
            <p:cNvSpPr/>
            <p:nvPr/>
          </p:nvSpPr>
          <p:spPr>
            <a:xfrm>
              <a:off x="2021747" y="1199602"/>
              <a:ext cx="8133418" cy="4440707"/>
            </a:xfrm>
            <a:prstGeom prst="roundRect">
              <a:avLst>
                <a:gd name="adj" fmla="val 765"/>
              </a:avLst>
            </a:pr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/>
            </a:p>
          </p:txBody>
        </p:sp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BFDB99EB-8BE7-B2D6-9CF8-9414C3C369F7}"/>
                </a:ext>
              </a:extLst>
            </p:cNvPr>
            <p:cNvSpPr/>
            <p:nvPr/>
          </p:nvSpPr>
          <p:spPr>
            <a:xfrm>
              <a:off x="2021746" y="5496139"/>
              <a:ext cx="8133418" cy="144000"/>
            </a:xfrm>
            <a:prstGeom prst="roundRect">
              <a:avLst>
                <a:gd name="adj" fmla="val 765"/>
              </a:avLst>
            </a:prstGeom>
            <a:solidFill>
              <a:srgbClr val="BEBEB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/>
            </a:p>
          </p:txBody>
        </p:sp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FBC4FD7D-CA69-DEA0-F397-0F9648F06140}"/>
                </a:ext>
              </a:extLst>
            </p:cNvPr>
            <p:cNvSpPr/>
            <p:nvPr/>
          </p:nvSpPr>
          <p:spPr>
            <a:xfrm>
              <a:off x="882974" y="5640993"/>
              <a:ext cx="10410962" cy="252811"/>
            </a:xfrm>
            <a:prstGeom prst="roundRect">
              <a:avLst>
                <a:gd name="adj" fmla="val 11509"/>
              </a:avLst>
            </a:pr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/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DB9162A1-5C89-ED1E-5612-953CA06FF2A6}"/>
              </a:ext>
            </a:extLst>
          </p:cNvPr>
          <p:cNvSpPr/>
          <p:nvPr/>
        </p:nvSpPr>
        <p:spPr>
          <a:xfrm>
            <a:off x="2298583" y="615635"/>
            <a:ext cx="7594834" cy="416460"/>
          </a:xfrm>
          <a:prstGeom prst="rect">
            <a:avLst/>
          </a:prstGeom>
          <a:solidFill>
            <a:srgbClr val="BEBEBE">
              <a:alpha val="2532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noProof="0">
                <a:solidFill>
                  <a:srgbClr val="7C1520"/>
                </a:solidFill>
                <a:latin typeface="AMX" pitchFamily="2" charset="77"/>
              </a:rPr>
              <a:t>AVISO – ORIENTAÇÃO AO CLIENTE PARA BAIXAR O APP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0FCFEC1-6025-2D43-6053-4261C591E9A1}"/>
              </a:ext>
            </a:extLst>
          </p:cNvPr>
          <p:cNvGrpSpPr/>
          <p:nvPr/>
        </p:nvGrpSpPr>
        <p:grpSpPr>
          <a:xfrm>
            <a:off x="2281805" y="869006"/>
            <a:ext cx="7628390" cy="194430"/>
            <a:chOff x="5819623" y="850900"/>
            <a:chExt cx="7628390" cy="194430"/>
          </a:xfrm>
        </p:grpSpPr>
        <p:sp>
          <p:nvSpPr>
            <p:cNvPr id="23" name="L-shape 22">
              <a:extLst>
                <a:ext uri="{FF2B5EF4-FFF2-40B4-BE49-F238E27FC236}">
                  <a16:creationId xmlns:a16="http://schemas.microsoft.com/office/drawing/2014/main" id="{6EE48118-02CD-DE70-940E-0ABF8CC9FEE5}"/>
                </a:ext>
              </a:extLst>
            </p:cNvPr>
            <p:cNvSpPr/>
            <p:nvPr/>
          </p:nvSpPr>
          <p:spPr>
            <a:xfrm>
              <a:off x="5819623" y="850900"/>
              <a:ext cx="193098" cy="194430"/>
            </a:xfrm>
            <a:prstGeom prst="corner">
              <a:avLst>
                <a:gd name="adj1" fmla="val 27104"/>
                <a:gd name="adj2" fmla="val 260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>
                <a:solidFill>
                  <a:schemeClr val="bg1"/>
                </a:solidFill>
              </a:endParaRPr>
            </a:p>
          </p:txBody>
        </p:sp>
        <p:sp>
          <p:nvSpPr>
            <p:cNvPr id="24" name="L-shape 23">
              <a:extLst>
                <a:ext uri="{FF2B5EF4-FFF2-40B4-BE49-F238E27FC236}">
                  <a16:creationId xmlns:a16="http://schemas.microsoft.com/office/drawing/2014/main" id="{5EB94CF7-13A1-714B-8A90-E00A863492CA}"/>
                </a:ext>
              </a:extLst>
            </p:cNvPr>
            <p:cNvSpPr/>
            <p:nvPr/>
          </p:nvSpPr>
          <p:spPr>
            <a:xfrm flipH="1">
              <a:off x="13254915" y="850900"/>
              <a:ext cx="193098" cy="194430"/>
            </a:xfrm>
            <a:prstGeom prst="corner">
              <a:avLst>
                <a:gd name="adj1" fmla="val 27104"/>
                <a:gd name="adj2" fmla="val 260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>
                <a:solidFill>
                  <a:schemeClr val="bg1"/>
                </a:solidFill>
              </a:endParaRPr>
            </a:p>
          </p:txBody>
        </p:sp>
      </p:grpSp>
      <p:pic>
        <p:nvPicPr>
          <p:cNvPr id="4" name="Imagem 3">
            <a:extLst>
              <a:ext uri="{FF2B5EF4-FFF2-40B4-BE49-F238E27FC236}">
                <a16:creationId xmlns:a16="http://schemas.microsoft.com/office/drawing/2014/main" id="{A82B5F19-D907-CFBC-AF81-A0D540B0A3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3011" y="1479171"/>
            <a:ext cx="6425978" cy="3948885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8A522C75-98BC-EDC9-4D69-492193FEE4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7892" y="1453917"/>
            <a:ext cx="6790841" cy="286204"/>
          </a:xfrm>
          <a:prstGeom prst="rect">
            <a:avLst/>
          </a:prstGeom>
        </p:spPr>
      </p:pic>
      <p:cxnSp>
        <p:nvCxnSpPr>
          <p:cNvPr id="7" name="Straight Connector 3">
            <a:extLst>
              <a:ext uri="{FF2B5EF4-FFF2-40B4-BE49-F238E27FC236}">
                <a16:creationId xmlns:a16="http://schemas.microsoft.com/office/drawing/2014/main" id="{59BA1E4B-B11E-DFA0-8561-01A66E242C4E}"/>
              </a:ext>
            </a:extLst>
          </p:cNvPr>
          <p:cNvCxnSpPr/>
          <p:nvPr/>
        </p:nvCxnSpPr>
        <p:spPr>
          <a:xfrm>
            <a:off x="6422466" y="2491201"/>
            <a:ext cx="561315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11">
            <a:extLst>
              <a:ext uri="{FF2B5EF4-FFF2-40B4-BE49-F238E27FC236}">
                <a16:creationId xmlns:a16="http://schemas.microsoft.com/office/drawing/2014/main" id="{BA25678D-1D27-BC02-DEFA-3E05899A0ED3}"/>
              </a:ext>
            </a:extLst>
          </p:cNvPr>
          <p:cNvGrpSpPr/>
          <p:nvPr/>
        </p:nvGrpSpPr>
        <p:grpSpPr>
          <a:xfrm>
            <a:off x="7299313" y="2273216"/>
            <a:ext cx="3850037" cy="2011929"/>
            <a:chOff x="6676461" y="3448228"/>
            <a:chExt cx="3616059" cy="1695663"/>
          </a:xfrm>
        </p:grpSpPr>
        <p:sp>
          <p:nvSpPr>
            <p:cNvPr id="10" name="Rectangle 12">
              <a:extLst>
                <a:ext uri="{FF2B5EF4-FFF2-40B4-BE49-F238E27FC236}">
                  <a16:creationId xmlns:a16="http://schemas.microsoft.com/office/drawing/2014/main" id="{1B09876B-2C3C-0F93-BBF0-DBB0E1C0A049}"/>
                </a:ext>
              </a:extLst>
            </p:cNvPr>
            <p:cNvSpPr/>
            <p:nvPr/>
          </p:nvSpPr>
          <p:spPr>
            <a:xfrm>
              <a:off x="7342461" y="3569594"/>
              <a:ext cx="2950059" cy="1449078"/>
            </a:xfrm>
            <a:prstGeom prst="rect">
              <a:avLst/>
            </a:prstGeom>
            <a:solidFill>
              <a:srgbClr val="7C152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88900">
                <a:defRPr/>
              </a:pPr>
              <a:r>
                <a:rPr lang="pt-BR" sz="1400" b="1" noProof="0">
                  <a:solidFill>
                    <a:srgbClr val="BEBEBE"/>
                  </a:solidFill>
                  <a:latin typeface="AMX" pitchFamily="2" charset="77"/>
                </a:rPr>
                <a:t>39. </a:t>
              </a:r>
              <a:r>
                <a:rPr lang="pt-BR" sz="1400" noProof="0">
                  <a:solidFill>
                    <a:schemeClr val="bg1"/>
                  </a:solidFill>
                  <a:latin typeface="AMX" pitchFamily="2" charset="77"/>
                </a:rPr>
                <a:t>Oriente o cliente, após a ativação, a baixar o app da Claro. Você também pode mostrar como ele deve realizar o procedimento, pedindo para que aponte o aparelho para o QR </a:t>
              </a:r>
              <a:r>
                <a:rPr lang="pt-BR" sz="1400" noProof="0" err="1">
                  <a:solidFill>
                    <a:schemeClr val="bg1"/>
                  </a:solidFill>
                  <a:latin typeface="AMX" pitchFamily="2" charset="77"/>
                </a:rPr>
                <a:t>Code</a:t>
              </a:r>
              <a:r>
                <a:rPr lang="pt-BR" sz="1400" noProof="0">
                  <a:solidFill>
                    <a:schemeClr val="bg1"/>
                  </a:solidFill>
                  <a:latin typeface="AMX" pitchFamily="2" charset="77"/>
                </a:rPr>
                <a:t> exibido na tela, conforme tela ao lado.</a:t>
              </a:r>
            </a:p>
          </p:txBody>
        </p:sp>
        <p:sp>
          <p:nvSpPr>
            <p:cNvPr id="11" name="Right Bracket 13">
              <a:extLst>
                <a:ext uri="{FF2B5EF4-FFF2-40B4-BE49-F238E27FC236}">
                  <a16:creationId xmlns:a16="http://schemas.microsoft.com/office/drawing/2014/main" id="{C6FBA72E-4D57-995E-1B63-DB9CCCB13C34}"/>
                </a:ext>
              </a:extLst>
            </p:cNvPr>
            <p:cNvSpPr/>
            <p:nvPr/>
          </p:nvSpPr>
          <p:spPr>
            <a:xfrm flipH="1">
              <a:off x="7206662" y="3448228"/>
              <a:ext cx="135799" cy="1695663"/>
            </a:xfrm>
            <a:prstGeom prst="rightBracket">
              <a:avLst/>
            </a:prstGeom>
            <a:ln w="38100">
              <a:solidFill>
                <a:srgbClr val="5B111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 noProof="0"/>
            </a:p>
          </p:txBody>
        </p:sp>
        <p:cxnSp>
          <p:nvCxnSpPr>
            <p:cNvPr id="12" name="Straight Connector 14">
              <a:extLst>
                <a:ext uri="{FF2B5EF4-FFF2-40B4-BE49-F238E27FC236}">
                  <a16:creationId xmlns:a16="http://schemas.microsoft.com/office/drawing/2014/main" id="{4F8E5A3D-65C9-2B5E-D74B-300AAF386DC0}"/>
                </a:ext>
              </a:extLst>
            </p:cNvPr>
            <p:cNvCxnSpPr>
              <a:cxnSpLocks/>
            </p:cNvCxnSpPr>
            <p:nvPr/>
          </p:nvCxnSpPr>
          <p:spPr>
            <a:xfrm>
              <a:off x="6676461" y="4283825"/>
              <a:ext cx="530200" cy="0"/>
            </a:xfrm>
            <a:prstGeom prst="line">
              <a:avLst/>
            </a:prstGeom>
            <a:ln w="38100">
              <a:solidFill>
                <a:srgbClr val="5B111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Agrupar 1">
            <a:extLst>
              <a:ext uri="{FF2B5EF4-FFF2-40B4-BE49-F238E27FC236}">
                <a16:creationId xmlns:a16="http://schemas.microsoft.com/office/drawing/2014/main" id="{38DEC51D-BC0B-BE4B-9B2C-C55E4349BEAC}"/>
              </a:ext>
            </a:extLst>
          </p:cNvPr>
          <p:cNvGrpSpPr/>
          <p:nvPr/>
        </p:nvGrpSpPr>
        <p:grpSpPr>
          <a:xfrm>
            <a:off x="4875049" y="4194662"/>
            <a:ext cx="2132381" cy="261610"/>
            <a:chOff x="4851400" y="4194662"/>
            <a:chExt cx="2132381" cy="261610"/>
          </a:xfrm>
        </p:grpSpPr>
        <p:sp>
          <p:nvSpPr>
            <p:cNvPr id="15" name="Retângulo: Cantos Arredondados 14">
              <a:extLst>
                <a:ext uri="{FF2B5EF4-FFF2-40B4-BE49-F238E27FC236}">
                  <a16:creationId xmlns:a16="http://schemas.microsoft.com/office/drawing/2014/main" id="{CF429526-7AB1-94F4-87B2-82463F134D59}"/>
                </a:ext>
              </a:extLst>
            </p:cNvPr>
            <p:cNvSpPr/>
            <p:nvPr/>
          </p:nvSpPr>
          <p:spPr>
            <a:xfrm>
              <a:off x="4851400" y="4236417"/>
              <a:ext cx="2132381" cy="195883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/>
            </a:p>
          </p:txBody>
        </p:sp>
        <p:sp>
          <p:nvSpPr>
            <p:cNvPr id="16" name="CaixaDeTexto 15">
              <a:extLst>
                <a:ext uri="{FF2B5EF4-FFF2-40B4-BE49-F238E27FC236}">
                  <a16:creationId xmlns:a16="http://schemas.microsoft.com/office/drawing/2014/main" id="{6A0FED96-2F3A-DA03-BF22-1181B5E38FDC}"/>
                </a:ext>
              </a:extLst>
            </p:cNvPr>
            <p:cNvSpPr txBox="1"/>
            <p:nvPr/>
          </p:nvSpPr>
          <p:spPr>
            <a:xfrm>
              <a:off x="5541529" y="4194662"/>
              <a:ext cx="13335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100" noProof="0">
                  <a:solidFill>
                    <a:schemeClr val="bg1"/>
                  </a:solidFill>
                </a:rPr>
                <a:t>Avançar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85693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0A5E1D-5170-BCB4-EF85-03FA5DC061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5CB141E-73C8-4F56-ABF7-72F8EA353E89}"/>
              </a:ext>
            </a:extLst>
          </p:cNvPr>
          <p:cNvSpPr txBox="1"/>
          <p:nvPr/>
        </p:nvSpPr>
        <p:spPr>
          <a:xfrm>
            <a:off x="1650869" y="531980"/>
            <a:ext cx="8890261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</a:br>
            <a:b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</a:br>
            <a:r>
              <a:rPr kumimoji="0" lang="pt-BR" sz="22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  <a:t>Importante</a:t>
            </a:r>
            <a:r>
              <a:rPr kumimoji="0" lang="pt-BR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  <a:t>:</a:t>
            </a:r>
            <a:r>
              <a:rPr kumimoji="0" lang="pt-BR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  <a:t> A entrega do chip </a:t>
            </a:r>
            <a:r>
              <a:rPr kumimoji="0" lang="pt-BR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  <a:t>só</a:t>
            </a:r>
            <a:r>
              <a:rPr kumimoji="0" lang="pt-BR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  <a:t> deve ser realizada  após a etapa do aceite de voz. Ficará a cargo do BKO atualizar o cliente do status da venda em casos de pendencias que impeça a venda ser finalizada em loja.</a:t>
            </a:r>
            <a:b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</a:br>
            <a:endParaRPr kumimoji="0" lang="pt-BR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MX" pitchFamily="2" charset="77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MX" pitchFamily="2" charset="77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MX" pitchFamily="2" charset="77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EA74C94-4917-64E9-268D-8C14A42EED77}"/>
              </a:ext>
            </a:extLst>
          </p:cNvPr>
          <p:cNvSpPr txBox="1"/>
          <p:nvPr/>
        </p:nvSpPr>
        <p:spPr>
          <a:xfrm>
            <a:off x="4650513" y="790173"/>
            <a:ext cx="289097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b="1" i="0" u="none" strike="noStrike" kern="1200" cap="none" spc="150" normalizeH="0" baseline="0" noProof="0">
                <a:ln>
                  <a:noFill/>
                </a:ln>
                <a:solidFill>
                  <a:srgbClr val="7C1520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  <a:t>DICA DE OURO</a:t>
            </a:r>
          </a:p>
        </p:txBody>
      </p:sp>
      <p:pic>
        <p:nvPicPr>
          <p:cNvPr id="3" name="Gráfico 2">
            <a:extLst>
              <a:ext uri="{FF2B5EF4-FFF2-40B4-BE49-F238E27FC236}">
                <a16:creationId xmlns:a16="http://schemas.microsoft.com/office/drawing/2014/main" id="{BA991D59-E201-08B5-83FF-F8E89F29B4D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407992" y="1339437"/>
            <a:ext cx="1242877" cy="1577499"/>
          </a:xfrm>
          <a:prstGeom prst="rect">
            <a:avLst/>
          </a:prstGeom>
        </p:spPr>
      </p:pic>
      <p:sp>
        <p:nvSpPr>
          <p:cNvPr id="5" name="TextBox 1">
            <a:extLst>
              <a:ext uri="{FF2B5EF4-FFF2-40B4-BE49-F238E27FC236}">
                <a16:creationId xmlns:a16="http://schemas.microsoft.com/office/drawing/2014/main" id="{735FB50D-4E4D-8D27-3E4E-934A826AE07C}"/>
              </a:ext>
            </a:extLst>
          </p:cNvPr>
          <p:cNvSpPr txBox="1"/>
          <p:nvPr/>
        </p:nvSpPr>
        <p:spPr>
          <a:xfrm>
            <a:off x="1886779" y="3063588"/>
            <a:ext cx="9223182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</a:br>
            <a:b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</a:br>
            <a:r>
              <a:rPr kumimoji="0" lang="pt-BR" sz="22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  <a:t>Lembrete</a:t>
            </a:r>
            <a:r>
              <a:rPr kumimoji="0" lang="pt-BR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  <a:t>: </a:t>
            </a:r>
            <a:r>
              <a:rPr kumimoji="0" lang="pt-BR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  <a:t> O </a:t>
            </a:r>
            <a:r>
              <a:rPr lang="pt-BR" sz="2200" noProof="0" dirty="0">
                <a:solidFill>
                  <a:prstClr val="white"/>
                </a:solidFill>
                <a:latin typeface="AMX" pitchFamily="2" charset="77"/>
              </a:rPr>
              <a:t>cliente só terá acesso aos benefícios do seu plano móvel, após o </a:t>
            </a:r>
            <a:r>
              <a:rPr kumimoji="0" lang="pt-BR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  <a:t>BKO </a:t>
            </a:r>
            <a:r>
              <a:rPr lang="pt-BR" sz="2200" noProof="0" dirty="0">
                <a:solidFill>
                  <a:prstClr val="white"/>
                </a:solidFill>
                <a:latin typeface="AMX" pitchFamily="2" charset="77"/>
              </a:rPr>
              <a:t>fazer o input da venda no NETSALES gerando o número de contrato e informá-lo</a:t>
            </a:r>
            <a:r>
              <a:rPr lang="pt-BR" sz="2200" dirty="0">
                <a:solidFill>
                  <a:prstClr val="white"/>
                </a:solidFill>
                <a:latin typeface="AMX" pitchFamily="2" charset="77"/>
              </a:rPr>
              <a:t> </a:t>
            </a:r>
            <a:r>
              <a:rPr lang="pt-BR" sz="2200" noProof="0" dirty="0">
                <a:solidFill>
                  <a:prstClr val="white"/>
                </a:solidFill>
                <a:latin typeface="AMX" pitchFamily="2" charset="77"/>
              </a:rPr>
              <a:t>no campo correspondente no SIV.</a:t>
            </a:r>
            <a:endParaRPr kumimoji="0" lang="pt-BR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MX" pitchFamily="2" charset="77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MX" pitchFamily="2" charset="77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MX" pitchFamily="2" charset="77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MX" pitchFamily="2" charset="77"/>
              <a:ea typeface="+mn-ea"/>
              <a:cs typeface="+mn-cs"/>
            </a:endParaRPr>
          </a:p>
        </p:txBody>
      </p:sp>
      <p:pic>
        <p:nvPicPr>
          <p:cNvPr id="6" name="Gráfico 5">
            <a:extLst>
              <a:ext uri="{FF2B5EF4-FFF2-40B4-BE49-F238E27FC236}">
                <a16:creationId xmlns:a16="http://schemas.microsoft.com/office/drawing/2014/main" id="{0354BA94-0361-C0BF-C324-CFA754E7C87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0046"/>
          <a:stretch>
            <a:fillRect/>
          </a:stretch>
        </p:blipFill>
        <p:spPr>
          <a:xfrm>
            <a:off x="323792" y="3694227"/>
            <a:ext cx="1449948" cy="1449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827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7B86C4-1E5F-5BE5-585E-99846A2FB9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C8C47F4-6D33-9BD8-F233-DAF4EFAB2F79}"/>
              </a:ext>
            </a:extLst>
          </p:cNvPr>
          <p:cNvSpPr/>
          <p:nvPr/>
        </p:nvSpPr>
        <p:spPr>
          <a:xfrm>
            <a:off x="2405204" y="1863160"/>
            <a:ext cx="7381592" cy="2906163"/>
          </a:xfrm>
          <a:prstGeom prst="rect">
            <a:avLst/>
          </a:prstGeom>
          <a:solidFill>
            <a:srgbClr val="5B111C">
              <a:alpha val="3005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800" b="1" i="0" u="none" strike="noStrike" kern="1200" cap="none" spc="30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  <a:t>FINALIZANDO A VENDA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BA8425D-DD61-D22D-5813-E338CE13072B}"/>
              </a:ext>
            </a:extLst>
          </p:cNvPr>
          <p:cNvGrpSpPr/>
          <p:nvPr/>
        </p:nvGrpSpPr>
        <p:grpSpPr>
          <a:xfrm>
            <a:off x="2402130" y="1831882"/>
            <a:ext cx="7384666" cy="2968718"/>
            <a:chOff x="2400593" y="1831882"/>
            <a:chExt cx="7384666" cy="2968718"/>
          </a:xfrm>
          <a:solidFill>
            <a:srgbClr val="380B14"/>
          </a:solidFill>
        </p:grpSpPr>
        <p:sp>
          <p:nvSpPr>
            <p:cNvPr id="5" name="L-shape 4">
              <a:extLst>
                <a:ext uri="{FF2B5EF4-FFF2-40B4-BE49-F238E27FC236}">
                  <a16:creationId xmlns:a16="http://schemas.microsoft.com/office/drawing/2014/main" id="{5F7AC01C-B09B-8ECE-9F45-4D8D33D0CE09}"/>
                </a:ext>
              </a:extLst>
            </p:cNvPr>
            <p:cNvSpPr/>
            <p:nvPr/>
          </p:nvSpPr>
          <p:spPr>
            <a:xfrm>
              <a:off x="2403667" y="4494329"/>
              <a:ext cx="303197" cy="306271"/>
            </a:xfrm>
            <a:prstGeom prst="corner">
              <a:avLst>
                <a:gd name="adj1" fmla="val 13516"/>
                <a:gd name="adj2" fmla="val 1248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L-shape 5">
              <a:extLst>
                <a:ext uri="{FF2B5EF4-FFF2-40B4-BE49-F238E27FC236}">
                  <a16:creationId xmlns:a16="http://schemas.microsoft.com/office/drawing/2014/main" id="{5492EC22-5B67-33B6-3C27-E6DB3DF3E851}"/>
                </a:ext>
              </a:extLst>
            </p:cNvPr>
            <p:cNvSpPr/>
            <p:nvPr/>
          </p:nvSpPr>
          <p:spPr>
            <a:xfrm rot="5400000">
              <a:off x="2402130" y="1830345"/>
              <a:ext cx="303197" cy="306271"/>
            </a:xfrm>
            <a:prstGeom prst="corner">
              <a:avLst>
                <a:gd name="adj1" fmla="val 13516"/>
                <a:gd name="adj2" fmla="val 1248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L-shape 6">
              <a:extLst>
                <a:ext uri="{FF2B5EF4-FFF2-40B4-BE49-F238E27FC236}">
                  <a16:creationId xmlns:a16="http://schemas.microsoft.com/office/drawing/2014/main" id="{0951E074-8028-3D5D-50A8-0FDCF4C314DE}"/>
                </a:ext>
              </a:extLst>
            </p:cNvPr>
            <p:cNvSpPr/>
            <p:nvPr/>
          </p:nvSpPr>
          <p:spPr>
            <a:xfrm flipH="1">
              <a:off x="9480526" y="4494329"/>
              <a:ext cx="303197" cy="306271"/>
            </a:xfrm>
            <a:prstGeom prst="corner">
              <a:avLst>
                <a:gd name="adj1" fmla="val 13516"/>
                <a:gd name="adj2" fmla="val 1248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L-shape 7">
              <a:extLst>
                <a:ext uri="{FF2B5EF4-FFF2-40B4-BE49-F238E27FC236}">
                  <a16:creationId xmlns:a16="http://schemas.microsoft.com/office/drawing/2014/main" id="{314374F1-8F10-D222-4C48-63E091161BC6}"/>
                </a:ext>
              </a:extLst>
            </p:cNvPr>
            <p:cNvSpPr/>
            <p:nvPr/>
          </p:nvSpPr>
          <p:spPr>
            <a:xfrm rot="16200000" flipH="1">
              <a:off x="9480525" y="1830345"/>
              <a:ext cx="303197" cy="306271"/>
            </a:xfrm>
            <a:prstGeom prst="corner">
              <a:avLst>
                <a:gd name="adj1" fmla="val 13516"/>
                <a:gd name="adj2" fmla="val 1248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76485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5F943892-A84C-A46B-2A25-EE14E8D89125}"/>
              </a:ext>
            </a:extLst>
          </p:cNvPr>
          <p:cNvGrpSpPr/>
          <p:nvPr/>
        </p:nvGrpSpPr>
        <p:grpSpPr>
          <a:xfrm>
            <a:off x="882974" y="1199602"/>
            <a:ext cx="10410962" cy="4694202"/>
            <a:chOff x="882974" y="1199602"/>
            <a:chExt cx="10410962" cy="4694202"/>
          </a:xfrm>
        </p:grpSpPr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6702D731-405E-BFFC-5F35-F36FC8F80909}"/>
                </a:ext>
              </a:extLst>
            </p:cNvPr>
            <p:cNvSpPr/>
            <p:nvPr/>
          </p:nvSpPr>
          <p:spPr>
            <a:xfrm>
              <a:off x="1828800" y="1199602"/>
              <a:ext cx="8519312" cy="4440707"/>
            </a:xfrm>
            <a:prstGeom prst="roundRect">
              <a:avLst>
                <a:gd name="adj" fmla="val 765"/>
              </a:avLst>
            </a:pr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/>
            </a:p>
          </p:txBody>
        </p:sp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29DDB0A1-3851-3143-1316-16C1FFDD30AB}"/>
                </a:ext>
              </a:extLst>
            </p:cNvPr>
            <p:cNvSpPr/>
            <p:nvPr/>
          </p:nvSpPr>
          <p:spPr>
            <a:xfrm>
              <a:off x="1828799" y="5496139"/>
              <a:ext cx="8519312" cy="144000"/>
            </a:xfrm>
            <a:prstGeom prst="roundRect">
              <a:avLst>
                <a:gd name="adj" fmla="val 765"/>
              </a:avLst>
            </a:prstGeom>
            <a:solidFill>
              <a:srgbClr val="BEBEB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/>
            </a:p>
          </p:txBody>
        </p:sp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8C897CC7-BA4C-9F43-FADD-51F0D4EEFECB}"/>
                </a:ext>
              </a:extLst>
            </p:cNvPr>
            <p:cNvSpPr/>
            <p:nvPr/>
          </p:nvSpPr>
          <p:spPr>
            <a:xfrm>
              <a:off x="882974" y="5640993"/>
              <a:ext cx="10410962" cy="252811"/>
            </a:xfrm>
            <a:prstGeom prst="roundRect">
              <a:avLst>
                <a:gd name="adj" fmla="val 11509"/>
              </a:avLst>
            </a:pr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/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21D80787-4968-8BAA-44CE-8C730288F580}"/>
              </a:ext>
            </a:extLst>
          </p:cNvPr>
          <p:cNvSpPr/>
          <p:nvPr/>
        </p:nvSpPr>
        <p:spPr>
          <a:xfrm>
            <a:off x="4286774" y="615635"/>
            <a:ext cx="3618452" cy="416460"/>
          </a:xfrm>
          <a:prstGeom prst="rect">
            <a:avLst/>
          </a:prstGeom>
          <a:solidFill>
            <a:srgbClr val="BEBEBE">
              <a:alpha val="2532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noProof="0">
                <a:solidFill>
                  <a:srgbClr val="7C1520"/>
                </a:solidFill>
                <a:latin typeface="AMX" pitchFamily="2" charset="77"/>
              </a:rPr>
              <a:t>FINALIZAÇÃO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3AFFE8D-4EAB-1336-C511-C3A468F40960}"/>
              </a:ext>
            </a:extLst>
          </p:cNvPr>
          <p:cNvGrpSpPr/>
          <p:nvPr/>
        </p:nvGrpSpPr>
        <p:grpSpPr>
          <a:xfrm>
            <a:off x="4265092" y="869006"/>
            <a:ext cx="3661816" cy="194430"/>
            <a:chOff x="5819623" y="850900"/>
            <a:chExt cx="3661816" cy="194430"/>
          </a:xfrm>
        </p:grpSpPr>
        <p:sp>
          <p:nvSpPr>
            <p:cNvPr id="23" name="L-shape 22">
              <a:extLst>
                <a:ext uri="{FF2B5EF4-FFF2-40B4-BE49-F238E27FC236}">
                  <a16:creationId xmlns:a16="http://schemas.microsoft.com/office/drawing/2014/main" id="{F8E8DB0F-5766-5B93-7520-95C063D9D2DB}"/>
                </a:ext>
              </a:extLst>
            </p:cNvPr>
            <p:cNvSpPr/>
            <p:nvPr/>
          </p:nvSpPr>
          <p:spPr>
            <a:xfrm>
              <a:off x="5819623" y="850900"/>
              <a:ext cx="193098" cy="194430"/>
            </a:xfrm>
            <a:prstGeom prst="corner">
              <a:avLst>
                <a:gd name="adj1" fmla="val 27104"/>
                <a:gd name="adj2" fmla="val 260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>
                <a:solidFill>
                  <a:schemeClr val="bg1"/>
                </a:solidFill>
              </a:endParaRPr>
            </a:p>
          </p:txBody>
        </p:sp>
        <p:sp>
          <p:nvSpPr>
            <p:cNvPr id="24" name="L-shape 23">
              <a:extLst>
                <a:ext uri="{FF2B5EF4-FFF2-40B4-BE49-F238E27FC236}">
                  <a16:creationId xmlns:a16="http://schemas.microsoft.com/office/drawing/2014/main" id="{CD96FDF1-53C3-0531-E9D8-57C86014C104}"/>
                </a:ext>
              </a:extLst>
            </p:cNvPr>
            <p:cNvSpPr/>
            <p:nvPr/>
          </p:nvSpPr>
          <p:spPr>
            <a:xfrm flipH="1">
              <a:off x="9288341" y="850900"/>
              <a:ext cx="193098" cy="194430"/>
            </a:xfrm>
            <a:prstGeom prst="corner">
              <a:avLst>
                <a:gd name="adj1" fmla="val 27104"/>
                <a:gd name="adj2" fmla="val 260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>
                <a:solidFill>
                  <a:schemeClr val="bg1"/>
                </a:solidFill>
              </a:endParaRPr>
            </a:p>
          </p:txBody>
        </p:sp>
      </p:grpSp>
      <p:pic>
        <p:nvPicPr>
          <p:cNvPr id="3074" name="Picture 2">
            <a:extLst>
              <a:ext uri="{FF2B5EF4-FFF2-40B4-BE49-F238E27FC236}">
                <a16:creationId xmlns:a16="http://schemas.microsoft.com/office/drawing/2014/main" id="{3B0D45A2-0021-E587-18AF-536648465E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2777748" y="1508205"/>
            <a:ext cx="6719562" cy="3776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69B4530-D1FA-55B9-25A5-638697B8D5FF}"/>
              </a:ext>
            </a:extLst>
          </p:cNvPr>
          <p:cNvSpPr/>
          <p:nvPr/>
        </p:nvSpPr>
        <p:spPr>
          <a:xfrm>
            <a:off x="8009777" y="1507351"/>
            <a:ext cx="1422922" cy="223454"/>
          </a:xfrm>
          <a:prstGeom prst="rect">
            <a:avLst/>
          </a:prstGeom>
          <a:solidFill>
            <a:srgbClr val="D0261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92FC0099-21DE-1084-0FC3-E6A4073DE91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82" t="10985" r="90465" b="85329"/>
          <a:stretch/>
        </p:blipFill>
        <p:spPr>
          <a:xfrm>
            <a:off x="2845981" y="1541338"/>
            <a:ext cx="598517" cy="192341"/>
          </a:xfrm>
          <a:prstGeom prst="rect">
            <a:avLst/>
          </a:prstGeom>
        </p:spPr>
      </p:pic>
      <p:grpSp>
        <p:nvGrpSpPr>
          <p:cNvPr id="13" name="Agrupar 12">
            <a:extLst>
              <a:ext uri="{FF2B5EF4-FFF2-40B4-BE49-F238E27FC236}">
                <a16:creationId xmlns:a16="http://schemas.microsoft.com/office/drawing/2014/main" id="{62CE6271-E622-8055-2E6F-0EDF4E8962D3}"/>
              </a:ext>
            </a:extLst>
          </p:cNvPr>
          <p:cNvGrpSpPr/>
          <p:nvPr/>
        </p:nvGrpSpPr>
        <p:grpSpPr>
          <a:xfrm>
            <a:off x="6423025" y="2946998"/>
            <a:ext cx="4461336" cy="1121923"/>
            <a:chOff x="6832600" y="2751576"/>
            <a:chExt cx="4461336" cy="1121923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EA716D6-B20C-DF90-CA3F-FB68FB2994CA}"/>
                </a:ext>
              </a:extLst>
            </p:cNvPr>
            <p:cNvSpPr/>
            <p:nvPr/>
          </p:nvSpPr>
          <p:spPr>
            <a:xfrm>
              <a:off x="8154095" y="3054965"/>
              <a:ext cx="3139841" cy="748070"/>
            </a:xfrm>
            <a:prstGeom prst="rect">
              <a:avLst/>
            </a:prstGeom>
            <a:solidFill>
              <a:srgbClr val="5B111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88900">
                <a:defRPr/>
              </a:pPr>
              <a:r>
                <a:rPr lang="pt-BR" sz="1400" noProof="0">
                  <a:solidFill>
                    <a:schemeClr val="bg1"/>
                  </a:solidFill>
                  <a:latin typeface="AMX" pitchFamily="2" charset="77"/>
                </a:rPr>
                <a:t>Agora basta fazer o “Aceite de Voz”, para finalizar a venda.</a:t>
              </a:r>
              <a:endParaRPr kumimoji="0" lang="pt-BR" sz="1400" b="1" i="1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X" pitchFamily="2" charset="77"/>
              </a:endParaRPr>
            </a:p>
          </p:txBody>
        </p:sp>
        <p:sp>
          <p:nvSpPr>
            <p:cNvPr id="6" name="Oval 15">
              <a:extLst>
                <a:ext uri="{FF2B5EF4-FFF2-40B4-BE49-F238E27FC236}">
                  <a16:creationId xmlns:a16="http://schemas.microsoft.com/office/drawing/2014/main" id="{F3E5ADAB-8526-E0EB-4B6E-17B1AA1C0C33}"/>
                </a:ext>
              </a:extLst>
            </p:cNvPr>
            <p:cNvSpPr/>
            <p:nvPr/>
          </p:nvSpPr>
          <p:spPr>
            <a:xfrm>
              <a:off x="9530950" y="2751576"/>
              <a:ext cx="439271" cy="439271"/>
            </a:xfrm>
            <a:prstGeom prst="ellipse">
              <a:avLst/>
            </a:prstGeom>
            <a:gradFill>
              <a:gsLst>
                <a:gs pos="0">
                  <a:srgbClr val="FFFFFF"/>
                </a:gs>
                <a:gs pos="100000">
                  <a:srgbClr val="BEBEBE"/>
                </a:gs>
              </a:gsLst>
              <a:lin ang="5400000" scaled="1"/>
            </a:gradFill>
            <a:ln w="38100">
              <a:gradFill>
                <a:gsLst>
                  <a:gs pos="0">
                    <a:srgbClr val="5B111C">
                      <a:alpha val="0"/>
                    </a:srgbClr>
                  </a:gs>
                  <a:gs pos="100000">
                    <a:srgbClr val="5B111C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800" b="1" noProof="0">
                  <a:solidFill>
                    <a:srgbClr val="7C1520"/>
                  </a:solidFill>
                  <a:latin typeface="AMX" pitchFamily="2" charset="77"/>
                </a:rPr>
                <a:t>!</a:t>
              </a:r>
            </a:p>
          </p:txBody>
        </p:sp>
        <p:sp>
          <p:nvSpPr>
            <p:cNvPr id="10" name="Right Bracket 14">
              <a:extLst>
                <a:ext uri="{FF2B5EF4-FFF2-40B4-BE49-F238E27FC236}">
                  <a16:creationId xmlns:a16="http://schemas.microsoft.com/office/drawing/2014/main" id="{8F893F54-B590-7230-27BD-668FF565E344}"/>
                </a:ext>
              </a:extLst>
            </p:cNvPr>
            <p:cNvSpPr/>
            <p:nvPr/>
          </p:nvSpPr>
          <p:spPr>
            <a:xfrm flipH="1">
              <a:off x="7975693" y="2984504"/>
              <a:ext cx="144762" cy="888995"/>
            </a:xfrm>
            <a:prstGeom prst="rightBracket">
              <a:avLst/>
            </a:prstGeom>
            <a:ln w="38100">
              <a:solidFill>
                <a:srgbClr val="5B111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 noProof="0"/>
            </a:p>
          </p:txBody>
        </p:sp>
        <p:cxnSp>
          <p:nvCxnSpPr>
            <p:cNvPr id="11" name="Straight Connector 15">
              <a:extLst>
                <a:ext uri="{FF2B5EF4-FFF2-40B4-BE49-F238E27FC236}">
                  <a16:creationId xmlns:a16="http://schemas.microsoft.com/office/drawing/2014/main" id="{3ED6976A-4A6F-0594-8544-0CAF4710BBE4}"/>
                </a:ext>
              </a:extLst>
            </p:cNvPr>
            <p:cNvCxnSpPr>
              <a:cxnSpLocks/>
            </p:cNvCxnSpPr>
            <p:nvPr/>
          </p:nvCxnSpPr>
          <p:spPr>
            <a:xfrm>
              <a:off x="6832600" y="3377599"/>
              <a:ext cx="1135280" cy="0"/>
            </a:xfrm>
            <a:prstGeom prst="line">
              <a:avLst/>
            </a:prstGeom>
            <a:ln w="38100">
              <a:solidFill>
                <a:srgbClr val="5B111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16">
            <a:extLst>
              <a:ext uri="{FF2B5EF4-FFF2-40B4-BE49-F238E27FC236}">
                <a16:creationId xmlns:a16="http://schemas.microsoft.com/office/drawing/2014/main" id="{B4B441F6-F09D-FC02-1D2B-21ADC21CC602}"/>
              </a:ext>
            </a:extLst>
          </p:cNvPr>
          <p:cNvGrpSpPr/>
          <p:nvPr/>
        </p:nvGrpSpPr>
        <p:grpSpPr>
          <a:xfrm>
            <a:off x="353616" y="1562046"/>
            <a:ext cx="2163739" cy="2762936"/>
            <a:chOff x="10033182" y="1719093"/>
            <a:chExt cx="2163739" cy="2762936"/>
          </a:xfrm>
        </p:grpSpPr>
        <p:sp>
          <p:nvSpPr>
            <p:cNvPr id="4" name="Rectangle 17">
              <a:extLst>
                <a:ext uri="{FF2B5EF4-FFF2-40B4-BE49-F238E27FC236}">
                  <a16:creationId xmlns:a16="http://schemas.microsoft.com/office/drawing/2014/main" id="{E681DC5F-359B-D5B6-0362-37CC84CB02C5}"/>
                </a:ext>
              </a:extLst>
            </p:cNvPr>
            <p:cNvSpPr/>
            <p:nvPr/>
          </p:nvSpPr>
          <p:spPr>
            <a:xfrm>
              <a:off x="10033182" y="2028929"/>
              <a:ext cx="2163739" cy="2453100"/>
            </a:xfrm>
            <a:prstGeom prst="rect">
              <a:avLst/>
            </a:prstGeom>
            <a:solidFill>
              <a:srgbClr val="5B111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600"/>
                </a:spcBef>
              </a:pPr>
              <a:r>
                <a:rPr lang="pt-BR" sz="1400" b="1" spc="100" noProof="0">
                  <a:solidFill>
                    <a:srgbClr val="FFFFFF"/>
                  </a:solidFill>
                  <a:latin typeface="AMX" pitchFamily="2" charset="77"/>
                </a:rPr>
                <a:t>ATENÇÃO:</a:t>
              </a:r>
            </a:p>
            <a:p>
              <a:pPr algn="ctr">
                <a:spcBef>
                  <a:spcPts val="600"/>
                </a:spcBef>
              </a:pPr>
              <a:r>
                <a:rPr lang="pt-BR" sz="1400" noProof="0">
                  <a:latin typeface="AMX" pitchFamily="2" charset="77"/>
                </a:rPr>
                <a:t>Oriente o cliente a ligar para o número *728, para realizar o aceite de voz.</a:t>
              </a:r>
            </a:p>
            <a:p>
              <a:pPr algn="ctr">
                <a:spcBef>
                  <a:spcPts val="600"/>
                </a:spcBef>
              </a:pPr>
              <a:r>
                <a:rPr lang="pt-BR" sz="1400" noProof="0">
                  <a:latin typeface="AMX" pitchFamily="2" charset="77"/>
                </a:rPr>
                <a:t> Sem o aceite a venda não será concluída.</a:t>
              </a:r>
            </a:p>
          </p:txBody>
        </p:sp>
        <p:sp>
          <p:nvSpPr>
            <p:cNvPr id="5" name="Oval 18">
              <a:extLst>
                <a:ext uri="{FF2B5EF4-FFF2-40B4-BE49-F238E27FC236}">
                  <a16:creationId xmlns:a16="http://schemas.microsoft.com/office/drawing/2014/main" id="{018B25FA-06F8-F233-ECDD-314CA010752F}"/>
                </a:ext>
              </a:extLst>
            </p:cNvPr>
            <p:cNvSpPr/>
            <p:nvPr/>
          </p:nvSpPr>
          <p:spPr>
            <a:xfrm>
              <a:off x="10901038" y="1719093"/>
              <a:ext cx="439271" cy="439271"/>
            </a:xfrm>
            <a:prstGeom prst="ellipse">
              <a:avLst/>
            </a:prstGeom>
            <a:gradFill>
              <a:gsLst>
                <a:gs pos="0">
                  <a:srgbClr val="FFFFFF"/>
                </a:gs>
                <a:gs pos="100000">
                  <a:srgbClr val="BEBEBE"/>
                </a:gs>
              </a:gsLst>
              <a:lin ang="5400000" scaled="1"/>
            </a:gradFill>
            <a:ln w="38100">
              <a:gradFill>
                <a:gsLst>
                  <a:gs pos="0">
                    <a:srgbClr val="5B111C">
                      <a:alpha val="0"/>
                    </a:srgbClr>
                  </a:gs>
                  <a:gs pos="100000">
                    <a:srgbClr val="5B111C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800" b="1" noProof="0">
                  <a:solidFill>
                    <a:srgbClr val="7C1520"/>
                  </a:solidFill>
                  <a:latin typeface="AMX" pitchFamily="2" charset="77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30049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101E9C0C-E957-595B-4E49-A2858C139967}"/>
              </a:ext>
            </a:extLst>
          </p:cNvPr>
          <p:cNvGrpSpPr/>
          <p:nvPr/>
        </p:nvGrpSpPr>
        <p:grpSpPr>
          <a:xfrm>
            <a:off x="882974" y="1199602"/>
            <a:ext cx="10410962" cy="4694202"/>
            <a:chOff x="882974" y="1199602"/>
            <a:chExt cx="10410962" cy="4694202"/>
          </a:xfrm>
        </p:grpSpPr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CC2FE1C0-A3E8-7A12-15E4-96894A9CA442}"/>
                </a:ext>
              </a:extLst>
            </p:cNvPr>
            <p:cNvSpPr/>
            <p:nvPr/>
          </p:nvSpPr>
          <p:spPr>
            <a:xfrm>
              <a:off x="1828800" y="1199602"/>
              <a:ext cx="8519312" cy="4440707"/>
            </a:xfrm>
            <a:prstGeom prst="roundRect">
              <a:avLst>
                <a:gd name="adj" fmla="val 765"/>
              </a:avLst>
            </a:pr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/>
            </a:p>
          </p:txBody>
        </p:sp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411FE228-0E38-FCCA-C9B6-304393C5A1DD}"/>
                </a:ext>
              </a:extLst>
            </p:cNvPr>
            <p:cNvSpPr/>
            <p:nvPr/>
          </p:nvSpPr>
          <p:spPr>
            <a:xfrm>
              <a:off x="1828799" y="5496139"/>
              <a:ext cx="8519312" cy="144000"/>
            </a:xfrm>
            <a:prstGeom prst="roundRect">
              <a:avLst>
                <a:gd name="adj" fmla="val 765"/>
              </a:avLst>
            </a:prstGeom>
            <a:solidFill>
              <a:srgbClr val="BEBEB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/>
            </a:p>
          </p:txBody>
        </p:sp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5938D5E0-361D-76EF-5287-BC5616559222}"/>
                </a:ext>
              </a:extLst>
            </p:cNvPr>
            <p:cNvSpPr/>
            <p:nvPr/>
          </p:nvSpPr>
          <p:spPr>
            <a:xfrm>
              <a:off x="882974" y="5640993"/>
              <a:ext cx="10410962" cy="252811"/>
            </a:xfrm>
            <a:prstGeom prst="roundRect">
              <a:avLst>
                <a:gd name="adj" fmla="val 11509"/>
              </a:avLst>
            </a:pr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7449CADF-2322-FC72-AA79-8F18C8E65334}"/>
              </a:ext>
            </a:extLst>
          </p:cNvPr>
          <p:cNvSpPr/>
          <p:nvPr/>
        </p:nvSpPr>
        <p:spPr>
          <a:xfrm>
            <a:off x="4789283" y="615635"/>
            <a:ext cx="2613434" cy="416460"/>
          </a:xfrm>
          <a:prstGeom prst="rect">
            <a:avLst/>
          </a:prstGeom>
          <a:solidFill>
            <a:srgbClr val="BEBEBE">
              <a:alpha val="2532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noProof="0">
                <a:solidFill>
                  <a:srgbClr val="7C1520"/>
                </a:solidFill>
                <a:latin typeface="AMX" pitchFamily="2" charset="77"/>
              </a:rPr>
              <a:t>FLUXO DE VENDAS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115C8C7-0865-01B4-DB89-6632DC8068D1}"/>
              </a:ext>
            </a:extLst>
          </p:cNvPr>
          <p:cNvGrpSpPr/>
          <p:nvPr/>
        </p:nvGrpSpPr>
        <p:grpSpPr>
          <a:xfrm>
            <a:off x="4762124" y="869006"/>
            <a:ext cx="2658699" cy="194430"/>
            <a:chOff x="4861868" y="850900"/>
            <a:chExt cx="2658699" cy="194430"/>
          </a:xfrm>
        </p:grpSpPr>
        <p:sp>
          <p:nvSpPr>
            <p:cNvPr id="3" name="L-shape 2">
              <a:extLst>
                <a:ext uri="{FF2B5EF4-FFF2-40B4-BE49-F238E27FC236}">
                  <a16:creationId xmlns:a16="http://schemas.microsoft.com/office/drawing/2014/main" id="{4EEDC9D0-18AA-7B0C-1429-E7255AD7CA6A}"/>
                </a:ext>
              </a:extLst>
            </p:cNvPr>
            <p:cNvSpPr/>
            <p:nvPr/>
          </p:nvSpPr>
          <p:spPr>
            <a:xfrm>
              <a:off x="4861868" y="850900"/>
              <a:ext cx="193098" cy="194430"/>
            </a:xfrm>
            <a:prstGeom prst="corner">
              <a:avLst>
                <a:gd name="adj1" fmla="val 27104"/>
                <a:gd name="adj2" fmla="val 260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>
                <a:solidFill>
                  <a:schemeClr val="bg1"/>
                </a:solidFill>
              </a:endParaRPr>
            </a:p>
          </p:txBody>
        </p:sp>
        <p:sp>
          <p:nvSpPr>
            <p:cNvPr id="5" name="L-shape 4">
              <a:extLst>
                <a:ext uri="{FF2B5EF4-FFF2-40B4-BE49-F238E27FC236}">
                  <a16:creationId xmlns:a16="http://schemas.microsoft.com/office/drawing/2014/main" id="{1B0465D3-89FA-3A06-4370-019989E7BC87}"/>
                </a:ext>
              </a:extLst>
            </p:cNvPr>
            <p:cNvSpPr/>
            <p:nvPr/>
          </p:nvSpPr>
          <p:spPr>
            <a:xfrm flipH="1">
              <a:off x="7327469" y="850900"/>
              <a:ext cx="193098" cy="194430"/>
            </a:xfrm>
            <a:prstGeom prst="corner">
              <a:avLst>
                <a:gd name="adj1" fmla="val 27104"/>
                <a:gd name="adj2" fmla="val 260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>
                <a:solidFill>
                  <a:schemeClr val="bg1"/>
                </a:solidFill>
              </a:endParaRPr>
            </a:p>
          </p:txBody>
        </p:sp>
      </p:grpSp>
      <p:pic>
        <p:nvPicPr>
          <p:cNvPr id="7" name="Imagem 8" descr="Interface gráfica do usuário, Aplicativo, Word&#10;&#10;Descrição gerada automaticamente">
            <a:extLst>
              <a:ext uri="{FF2B5EF4-FFF2-40B4-BE49-F238E27FC236}">
                <a16:creationId xmlns:a16="http://schemas.microsoft.com/office/drawing/2014/main" id="{B194F645-EE63-51D3-B58D-E8AAD09BDB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tretch/>
        </p:blipFill>
        <p:spPr>
          <a:xfrm>
            <a:off x="2137531" y="1524378"/>
            <a:ext cx="7916939" cy="3895200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80DDC57A-C636-008C-F020-CDC68A3C0CD6}"/>
              </a:ext>
            </a:extLst>
          </p:cNvPr>
          <p:cNvGrpSpPr/>
          <p:nvPr/>
        </p:nvGrpSpPr>
        <p:grpSpPr>
          <a:xfrm>
            <a:off x="295414" y="1550683"/>
            <a:ext cx="1842117" cy="971549"/>
            <a:chOff x="1445204" y="4542270"/>
            <a:chExt cx="1842117" cy="971549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8A965CB5-FA26-74F0-CB3E-C30EC5C865AC}"/>
                </a:ext>
              </a:extLst>
            </p:cNvPr>
            <p:cNvSpPr/>
            <p:nvPr/>
          </p:nvSpPr>
          <p:spPr>
            <a:xfrm>
              <a:off x="1445204" y="4577408"/>
              <a:ext cx="1264853" cy="906554"/>
            </a:xfrm>
            <a:prstGeom prst="rect">
              <a:avLst/>
            </a:prstGeom>
            <a:solidFill>
              <a:srgbClr val="7C152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88900">
                <a:defRPr/>
              </a:pPr>
              <a:r>
                <a:rPr lang="pt-BR" sz="1400" b="1" noProof="0">
                  <a:solidFill>
                    <a:srgbClr val="BEBEBE"/>
                  </a:solidFill>
                  <a:latin typeface="AMX" pitchFamily="2" charset="77"/>
                </a:rPr>
                <a:t>1. </a:t>
              </a:r>
              <a:r>
                <a:rPr lang="pt-BR" sz="1400" noProof="0">
                  <a:solidFill>
                    <a:schemeClr val="bg1"/>
                  </a:solidFill>
                  <a:latin typeface="AMX" pitchFamily="2" charset="77"/>
                </a:rPr>
                <a:t>Após entrar no SIV,</a:t>
              </a:r>
              <a:r>
                <a:rPr lang="pt-BR" sz="1400" b="1" noProof="0">
                  <a:solidFill>
                    <a:srgbClr val="BEBEBE"/>
                  </a:solidFill>
                  <a:latin typeface="AMX" pitchFamily="2" charset="77"/>
                </a:rPr>
                <a:t> </a:t>
              </a:r>
              <a:r>
                <a:rPr lang="pt-BR" sz="1400" noProof="0">
                  <a:solidFill>
                    <a:schemeClr val="bg1"/>
                  </a:solidFill>
                  <a:latin typeface="AMX" pitchFamily="2" charset="77"/>
                </a:rPr>
                <a:t>clique em “Painel”.</a:t>
              </a:r>
              <a:endParaRPr kumimoji="0" lang="pt-BR" sz="1400" i="1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X" pitchFamily="2" charset="77"/>
              </a:endParaRPr>
            </a:p>
          </p:txBody>
        </p:sp>
        <p:sp>
          <p:nvSpPr>
            <p:cNvPr id="24" name="Right Bracket 23">
              <a:extLst>
                <a:ext uri="{FF2B5EF4-FFF2-40B4-BE49-F238E27FC236}">
                  <a16:creationId xmlns:a16="http://schemas.microsoft.com/office/drawing/2014/main" id="{3CA5F3BD-8110-322C-8F1C-A8529754693C}"/>
                </a:ext>
              </a:extLst>
            </p:cNvPr>
            <p:cNvSpPr/>
            <p:nvPr/>
          </p:nvSpPr>
          <p:spPr>
            <a:xfrm>
              <a:off x="2710057" y="4542270"/>
              <a:ext cx="135801" cy="971549"/>
            </a:xfrm>
            <a:prstGeom prst="rightBracket">
              <a:avLst/>
            </a:prstGeom>
            <a:ln w="38100">
              <a:solidFill>
                <a:srgbClr val="5B111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 noProof="0"/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95B8EE6D-0AB6-0058-D4BA-F36633092AC4}"/>
                </a:ext>
              </a:extLst>
            </p:cNvPr>
            <p:cNvCxnSpPr>
              <a:cxnSpLocks/>
            </p:cNvCxnSpPr>
            <p:nvPr/>
          </p:nvCxnSpPr>
          <p:spPr>
            <a:xfrm>
              <a:off x="2845859" y="5028044"/>
              <a:ext cx="441462" cy="0"/>
            </a:xfrm>
            <a:prstGeom prst="line">
              <a:avLst/>
            </a:prstGeom>
            <a:ln w="38100">
              <a:solidFill>
                <a:srgbClr val="5B111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E4F4FC28-DAA7-B42C-499F-0A0BA3247E1B}"/>
              </a:ext>
            </a:extLst>
          </p:cNvPr>
          <p:cNvGrpSpPr/>
          <p:nvPr/>
        </p:nvGrpSpPr>
        <p:grpSpPr>
          <a:xfrm>
            <a:off x="5417031" y="1972015"/>
            <a:ext cx="2866890" cy="859810"/>
            <a:chOff x="6815413" y="3917402"/>
            <a:chExt cx="2866890" cy="859810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CA1CC506-A7DA-5A26-1D0D-D2B78F82D210}"/>
                </a:ext>
              </a:extLst>
            </p:cNvPr>
            <p:cNvSpPr/>
            <p:nvPr/>
          </p:nvSpPr>
          <p:spPr>
            <a:xfrm>
              <a:off x="7315201" y="3973272"/>
              <a:ext cx="2367102" cy="748070"/>
            </a:xfrm>
            <a:prstGeom prst="rect">
              <a:avLst/>
            </a:prstGeom>
            <a:solidFill>
              <a:srgbClr val="7C152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88900">
                <a:defRPr/>
              </a:pPr>
              <a:r>
                <a:rPr lang="pt-BR" sz="1400" b="1" noProof="0">
                  <a:solidFill>
                    <a:srgbClr val="BEBEBE"/>
                  </a:solidFill>
                  <a:latin typeface="AMX" pitchFamily="2" charset="77"/>
                </a:rPr>
                <a:t>2. </a:t>
              </a:r>
              <a:r>
                <a:rPr lang="pt-BR" sz="1400" noProof="0">
                  <a:solidFill>
                    <a:schemeClr val="bg1"/>
                  </a:solidFill>
                  <a:latin typeface="AMX" pitchFamily="2" charset="77"/>
                </a:rPr>
                <a:t>Em seguida, em “Ativação de Operadoras”.</a:t>
              </a:r>
            </a:p>
          </p:txBody>
        </p:sp>
        <p:sp>
          <p:nvSpPr>
            <p:cNvPr id="32" name="Right Bracket 31">
              <a:extLst>
                <a:ext uri="{FF2B5EF4-FFF2-40B4-BE49-F238E27FC236}">
                  <a16:creationId xmlns:a16="http://schemas.microsoft.com/office/drawing/2014/main" id="{7F665119-0079-E996-DFF2-F253A6A0FC88}"/>
                </a:ext>
              </a:extLst>
            </p:cNvPr>
            <p:cNvSpPr/>
            <p:nvPr/>
          </p:nvSpPr>
          <p:spPr>
            <a:xfrm flipH="1">
              <a:off x="7179398" y="3917402"/>
              <a:ext cx="135801" cy="859810"/>
            </a:xfrm>
            <a:prstGeom prst="rightBracket">
              <a:avLst/>
            </a:prstGeom>
            <a:ln w="38100">
              <a:solidFill>
                <a:srgbClr val="5B111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 noProof="0"/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D81F705C-5A5A-D74A-57ED-4D1EE4CE1333}"/>
                </a:ext>
              </a:extLst>
            </p:cNvPr>
            <p:cNvCxnSpPr>
              <a:cxnSpLocks/>
            </p:cNvCxnSpPr>
            <p:nvPr/>
          </p:nvCxnSpPr>
          <p:spPr>
            <a:xfrm>
              <a:off x="6815413" y="4347307"/>
              <a:ext cx="363986" cy="0"/>
            </a:xfrm>
            <a:prstGeom prst="line">
              <a:avLst/>
            </a:prstGeom>
            <a:ln w="38100">
              <a:solidFill>
                <a:srgbClr val="5B111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E93B174E-345C-2D62-7015-F8E0298C4A6E}"/>
              </a:ext>
            </a:extLst>
          </p:cNvPr>
          <p:cNvSpPr/>
          <p:nvPr/>
        </p:nvSpPr>
        <p:spPr>
          <a:xfrm>
            <a:off x="9194335" y="1575850"/>
            <a:ext cx="796953" cy="135504"/>
          </a:xfrm>
          <a:prstGeom prst="rect">
            <a:avLst/>
          </a:prstGeom>
          <a:solidFill>
            <a:srgbClr val="D0261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7A4C5AEA-EF87-2128-13F9-576486821F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82" t="10985" r="90465" b="85329"/>
          <a:stretch/>
        </p:blipFill>
        <p:spPr>
          <a:xfrm>
            <a:off x="2513529" y="1574444"/>
            <a:ext cx="473512" cy="152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565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D8C3D0-498F-42F3-186F-A1980EAC07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B623017E-0CA9-D69C-9255-6F848FE3A073}"/>
              </a:ext>
            </a:extLst>
          </p:cNvPr>
          <p:cNvGrpSpPr/>
          <p:nvPr/>
        </p:nvGrpSpPr>
        <p:grpSpPr>
          <a:xfrm>
            <a:off x="882974" y="1199602"/>
            <a:ext cx="10410962" cy="4694202"/>
            <a:chOff x="882974" y="1199602"/>
            <a:chExt cx="10410962" cy="4694202"/>
          </a:xfrm>
        </p:grpSpPr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ADC8E96A-D397-C6F0-1217-7C7E9398EF7B}"/>
                </a:ext>
              </a:extLst>
            </p:cNvPr>
            <p:cNvSpPr/>
            <p:nvPr/>
          </p:nvSpPr>
          <p:spPr>
            <a:xfrm>
              <a:off x="1828800" y="1199602"/>
              <a:ext cx="8519312" cy="4440707"/>
            </a:xfrm>
            <a:prstGeom prst="roundRect">
              <a:avLst>
                <a:gd name="adj" fmla="val 765"/>
              </a:avLst>
            </a:pr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19D8892B-FE7E-362F-30CA-A1818D5D9D28}"/>
                </a:ext>
              </a:extLst>
            </p:cNvPr>
            <p:cNvSpPr/>
            <p:nvPr/>
          </p:nvSpPr>
          <p:spPr>
            <a:xfrm>
              <a:off x="1828799" y="5496139"/>
              <a:ext cx="8519312" cy="144000"/>
            </a:xfrm>
            <a:prstGeom prst="roundRect">
              <a:avLst>
                <a:gd name="adj" fmla="val 765"/>
              </a:avLst>
            </a:prstGeom>
            <a:solidFill>
              <a:srgbClr val="BEBEB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84676304-7855-F8F2-DB00-C5A50187352D}"/>
                </a:ext>
              </a:extLst>
            </p:cNvPr>
            <p:cNvSpPr/>
            <p:nvPr/>
          </p:nvSpPr>
          <p:spPr>
            <a:xfrm>
              <a:off x="882974" y="5640993"/>
              <a:ext cx="10410962" cy="252811"/>
            </a:xfrm>
            <a:prstGeom prst="roundRect">
              <a:avLst>
                <a:gd name="adj" fmla="val 11509"/>
              </a:avLst>
            </a:pr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8EC550DC-47E5-F11F-B983-600B965825AE}"/>
              </a:ext>
            </a:extLst>
          </p:cNvPr>
          <p:cNvSpPr/>
          <p:nvPr/>
        </p:nvSpPr>
        <p:spPr>
          <a:xfrm>
            <a:off x="4286774" y="615635"/>
            <a:ext cx="3618452" cy="416460"/>
          </a:xfrm>
          <a:prstGeom prst="rect">
            <a:avLst/>
          </a:prstGeom>
          <a:solidFill>
            <a:srgbClr val="BEBEBE">
              <a:alpha val="2532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>
                <a:ln>
                  <a:noFill/>
                </a:ln>
                <a:solidFill>
                  <a:srgbClr val="7C1520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  <a:t>FINALIZAÇÃO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88B784D-140F-DD53-5D9A-B12453A0D979}"/>
              </a:ext>
            </a:extLst>
          </p:cNvPr>
          <p:cNvGrpSpPr/>
          <p:nvPr/>
        </p:nvGrpSpPr>
        <p:grpSpPr>
          <a:xfrm>
            <a:off x="4265092" y="869006"/>
            <a:ext cx="3661816" cy="194430"/>
            <a:chOff x="5819623" y="850900"/>
            <a:chExt cx="3661816" cy="194430"/>
          </a:xfrm>
        </p:grpSpPr>
        <p:sp>
          <p:nvSpPr>
            <p:cNvPr id="23" name="L-shape 22">
              <a:extLst>
                <a:ext uri="{FF2B5EF4-FFF2-40B4-BE49-F238E27FC236}">
                  <a16:creationId xmlns:a16="http://schemas.microsoft.com/office/drawing/2014/main" id="{A68A9067-B26B-26D0-B730-D142410C0638}"/>
                </a:ext>
              </a:extLst>
            </p:cNvPr>
            <p:cNvSpPr/>
            <p:nvPr/>
          </p:nvSpPr>
          <p:spPr>
            <a:xfrm>
              <a:off x="5819623" y="850900"/>
              <a:ext cx="193098" cy="194430"/>
            </a:xfrm>
            <a:prstGeom prst="corner">
              <a:avLst>
                <a:gd name="adj1" fmla="val 27104"/>
                <a:gd name="adj2" fmla="val 260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L-shape 23">
              <a:extLst>
                <a:ext uri="{FF2B5EF4-FFF2-40B4-BE49-F238E27FC236}">
                  <a16:creationId xmlns:a16="http://schemas.microsoft.com/office/drawing/2014/main" id="{BD9AA754-3575-BB2F-6AD7-B749EB608486}"/>
                </a:ext>
              </a:extLst>
            </p:cNvPr>
            <p:cNvSpPr/>
            <p:nvPr/>
          </p:nvSpPr>
          <p:spPr>
            <a:xfrm flipH="1">
              <a:off x="9288341" y="850900"/>
              <a:ext cx="193098" cy="194430"/>
            </a:xfrm>
            <a:prstGeom prst="corner">
              <a:avLst>
                <a:gd name="adj1" fmla="val 27104"/>
                <a:gd name="adj2" fmla="val 260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074" name="Picture 2">
            <a:extLst>
              <a:ext uri="{FF2B5EF4-FFF2-40B4-BE49-F238E27FC236}">
                <a16:creationId xmlns:a16="http://schemas.microsoft.com/office/drawing/2014/main" id="{EB445087-5657-B08F-9FD7-8E6389A7DE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2777748" y="1508205"/>
            <a:ext cx="6719562" cy="3776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F8C1FAB-7445-1947-745D-F6B1568D795C}"/>
              </a:ext>
            </a:extLst>
          </p:cNvPr>
          <p:cNvSpPr/>
          <p:nvPr/>
        </p:nvSpPr>
        <p:spPr>
          <a:xfrm>
            <a:off x="8009777" y="1507351"/>
            <a:ext cx="1422922" cy="223454"/>
          </a:xfrm>
          <a:prstGeom prst="rect">
            <a:avLst/>
          </a:prstGeom>
          <a:solidFill>
            <a:srgbClr val="D0261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6713C619-910B-9945-0FC8-59B57CDFF3D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82" t="10985" r="90465" b="85329"/>
          <a:stretch/>
        </p:blipFill>
        <p:spPr>
          <a:xfrm>
            <a:off x="2845981" y="1541338"/>
            <a:ext cx="598517" cy="192341"/>
          </a:xfrm>
          <a:prstGeom prst="rect">
            <a:avLst/>
          </a:prstGeom>
        </p:spPr>
      </p:pic>
      <p:grpSp>
        <p:nvGrpSpPr>
          <p:cNvPr id="13" name="Agrupar 12">
            <a:extLst>
              <a:ext uri="{FF2B5EF4-FFF2-40B4-BE49-F238E27FC236}">
                <a16:creationId xmlns:a16="http://schemas.microsoft.com/office/drawing/2014/main" id="{23CCD68D-0894-7A1F-7EA9-494D915F5C66}"/>
              </a:ext>
            </a:extLst>
          </p:cNvPr>
          <p:cNvGrpSpPr/>
          <p:nvPr/>
        </p:nvGrpSpPr>
        <p:grpSpPr>
          <a:xfrm>
            <a:off x="8009777" y="2278502"/>
            <a:ext cx="3734548" cy="1556896"/>
            <a:chOff x="6832600" y="2684901"/>
            <a:chExt cx="3734548" cy="1556896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41ACC64-1F93-6CA0-29A8-2DF8C38FF678}"/>
                </a:ext>
              </a:extLst>
            </p:cNvPr>
            <p:cNvSpPr/>
            <p:nvPr/>
          </p:nvSpPr>
          <p:spPr>
            <a:xfrm>
              <a:off x="8154095" y="3054964"/>
              <a:ext cx="2413053" cy="1094759"/>
            </a:xfrm>
            <a:prstGeom prst="rect">
              <a:avLst/>
            </a:prstGeom>
            <a:solidFill>
              <a:srgbClr val="5B111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889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X" pitchFamily="2" charset="77"/>
                  <a:ea typeface="+mn-ea"/>
                  <a:cs typeface="+mn-cs"/>
                </a:rPr>
                <a:t>Após o aceite, agora o sistema irá aguardar a instalação dos produtos residenciais. </a:t>
              </a:r>
              <a:endParaRPr kumimoji="0" lang="pt-BR" sz="1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endParaRPr>
            </a:p>
          </p:txBody>
        </p:sp>
        <p:sp>
          <p:nvSpPr>
            <p:cNvPr id="6" name="Oval 15">
              <a:extLst>
                <a:ext uri="{FF2B5EF4-FFF2-40B4-BE49-F238E27FC236}">
                  <a16:creationId xmlns:a16="http://schemas.microsoft.com/office/drawing/2014/main" id="{9C2A7819-6701-36BB-35AA-32AF7ECA69A4}"/>
                </a:ext>
              </a:extLst>
            </p:cNvPr>
            <p:cNvSpPr/>
            <p:nvPr/>
          </p:nvSpPr>
          <p:spPr>
            <a:xfrm>
              <a:off x="9022950" y="2684901"/>
              <a:ext cx="439271" cy="439271"/>
            </a:xfrm>
            <a:prstGeom prst="ellipse">
              <a:avLst/>
            </a:prstGeom>
            <a:gradFill>
              <a:gsLst>
                <a:gs pos="0">
                  <a:srgbClr val="FFFFFF"/>
                </a:gs>
                <a:gs pos="100000">
                  <a:srgbClr val="BEBEBE"/>
                </a:gs>
              </a:gsLst>
              <a:lin ang="5400000" scaled="1"/>
            </a:gradFill>
            <a:ln w="38100">
              <a:gradFill>
                <a:gsLst>
                  <a:gs pos="0">
                    <a:srgbClr val="5B111C">
                      <a:alpha val="0"/>
                    </a:srgbClr>
                  </a:gs>
                  <a:gs pos="100000">
                    <a:srgbClr val="5B111C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800" b="1" i="0" u="none" strike="noStrike" kern="1200" cap="none" spc="0" normalizeH="0" baseline="0" noProof="0">
                  <a:ln>
                    <a:noFill/>
                  </a:ln>
                  <a:solidFill>
                    <a:srgbClr val="7C1520"/>
                  </a:solidFill>
                  <a:effectLst/>
                  <a:uLnTx/>
                  <a:uFillTx/>
                  <a:latin typeface="AMX" pitchFamily="2" charset="77"/>
                  <a:ea typeface="+mn-ea"/>
                  <a:cs typeface="+mn-cs"/>
                </a:rPr>
                <a:t>!</a:t>
              </a:r>
            </a:p>
          </p:txBody>
        </p:sp>
        <p:sp>
          <p:nvSpPr>
            <p:cNvPr id="10" name="Right Bracket 14">
              <a:extLst>
                <a:ext uri="{FF2B5EF4-FFF2-40B4-BE49-F238E27FC236}">
                  <a16:creationId xmlns:a16="http://schemas.microsoft.com/office/drawing/2014/main" id="{6996CEF9-C160-A8F5-B7E4-9E02F0B80323}"/>
                </a:ext>
              </a:extLst>
            </p:cNvPr>
            <p:cNvSpPr/>
            <p:nvPr/>
          </p:nvSpPr>
          <p:spPr>
            <a:xfrm flipH="1">
              <a:off x="7975693" y="2984504"/>
              <a:ext cx="144762" cy="1257293"/>
            </a:xfrm>
            <a:prstGeom prst="rightBracket">
              <a:avLst/>
            </a:prstGeom>
            <a:ln w="38100">
              <a:solidFill>
                <a:srgbClr val="5B111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1" name="Straight Connector 15">
              <a:extLst>
                <a:ext uri="{FF2B5EF4-FFF2-40B4-BE49-F238E27FC236}">
                  <a16:creationId xmlns:a16="http://schemas.microsoft.com/office/drawing/2014/main" id="{B8C47279-42D4-CAE8-053F-B4E867BC4BEE}"/>
                </a:ext>
              </a:extLst>
            </p:cNvPr>
            <p:cNvCxnSpPr>
              <a:cxnSpLocks/>
            </p:cNvCxnSpPr>
            <p:nvPr/>
          </p:nvCxnSpPr>
          <p:spPr>
            <a:xfrm>
              <a:off x="6832600" y="3377599"/>
              <a:ext cx="1135280" cy="0"/>
            </a:xfrm>
            <a:prstGeom prst="line">
              <a:avLst/>
            </a:prstGeom>
            <a:ln w="38100">
              <a:solidFill>
                <a:srgbClr val="5B111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Retângulo 2">
            <a:extLst>
              <a:ext uri="{FF2B5EF4-FFF2-40B4-BE49-F238E27FC236}">
                <a16:creationId xmlns:a16="http://schemas.microsoft.com/office/drawing/2014/main" id="{84981348-55E2-5F5C-05D0-7A602064A1D2}"/>
              </a:ext>
            </a:extLst>
          </p:cNvPr>
          <p:cNvSpPr/>
          <p:nvPr/>
        </p:nvSpPr>
        <p:spPr>
          <a:xfrm>
            <a:off x="4709160" y="1541338"/>
            <a:ext cx="4435897" cy="177793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Excluir esse slide e manter apenas o 71</a:t>
            </a:r>
          </a:p>
        </p:txBody>
      </p:sp>
    </p:spTree>
    <p:extLst>
      <p:ext uri="{BB962C8B-B14F-4D97-AF65-F5344CB8AC3E}">
        <p14:creationId xmlns:p14="http://schemas.microsoft.com/office/powerpoint/2010/main" val="969314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68726371-C61F-B2D1-7702-E5AF22CEF7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7863" y="793622"/>
            <a:ext cx="9156274" cy="482079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2A71246A-3599-EB94-92AF-B3B403A33EF2}"/>
              </a:ext>
            </a:extLst>
          </p:cNvPr>
          <p:cNvSpPr/>
          <p:nvPr/>
        </p:nvSpPr>
        <p:spPr>
          <a:xfrm>
            <a:off x="6460036" y="1715112"/>
            <a:ext cx="3599203" cy="163200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Somente esse Slide precisa incluir?</a:t>
            </a:r>
          </a:p>
        </p:txBody>
      </p:sp>
      <p:sp>
        <p:nvSpPr>
          <p:cNvPr id="4" name="Rectangle 13">
            <a:extLst>
              <a:ext uri="{FF2B5EF4-FFF2-40B4-BE49-F238E27FC236}">
                <a16:creationId xmlns:a16="http://schemas.microsoft.com/office/drawing/2014/main" id="{B7C3683B-FD37-1238-76A7-CA288216021C}"/>
              </a:ext>
            </a:extLst>
          </p:cNvPr>
          <p:cNvSpPr/>
          <p:nvPr/>
        </p:nvSpPr>
        <p:spPr>
          <a:xfrm>
            <a:off x="8590608" y="2956067"/>
            <a:ext cx="2413053" cy="1094759"/>
          </a:xfrm>
          <a:prstGeom prst="rect">
            <a:avLst/>
          </a:prstGeom>
          <a:solidFill>
            <a:srgbClr val="5B111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89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  <a:t>Após o aceite, agora o sistema irá aguardar a instalação dos produtos residenciais. </a:t>
            </a:r>
            <a:endParaRPr kumimoji="0" lang="pt-BR" sz="14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MX" pitchFamily="2" charset="77"/>
              <a:ea typeface="+mn-ea"/>
              <a:cs typeface="+mn-cs"/>
            </a:endParaRPr>
          </a:p>
        </p:txBody>
      </p:sp>
      <p:sp>
        <p:nvSpPr>
          <p:cNvPr id="5" name="Right Bracket 14">
            <a:extLst>
              <a:ext uri="{FF2B5EF4-FFF2-40B4-BE49-F238E27FC236}">
                <a16:creationId xmlns:a16="http://schemas.microsoft.com/office/drawing/2014/main" id="{D92423F1-DD3D-6DB9-EDEB-4DA476D154B9}"/>
              </a:ext>
            </a:extLst>
          </p:cNvPr>
          <p:cNvSpPr/>
          <p:nvPr/>
        </p:nvSpPr>
        <p:spPr>
          <a:xfrm flipH="1">
            <a:off x="8412206" y="2885607"/>
            <a:ext cx="144762" cy="1257293"/>
          </a:xfrm>
          <a:prstGeom prst="rightBracket">
            <a:avLst/>
          </a:prstGeom>
          <a:ln w="38100">
            <a:solidFill>
              <a:srgbClr val="5B11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" name="Straight Connector 15">
            <a:extLst>
              <a:ext uri="{FF2B5EF4-FFF2-40B4-BE49-F238E27FC236}">
                <a16:creationId xmlns:a16="http://schemas.microsoft.com/office/drawing/2014/main" id="{69537D0C-FD12-A1D7-451A-FAF0A24BCD13}"/>
              </a:ext>
            </a:extLst>
          </p:cNvPr>
          <p:cNvCxnSpPr>
            <a:cxnSpLocks/>
          </p:cNvCxnSpPr>
          <p:nvPr/>
        </p:nvCxnSpPr>
        <p:spPr>
          <a:xfrm>
            <a:off x="7269113" y="3278702"/>
            <a:ext cx="1135280" cy="0"/>
          </a:xfrm>
          <a:prstGeom prst="line">
            <a:avLst/>
          </a:prstGeom>
          <a:ln w="38100">
            <a:solidFill>
              <a:srgbClr val="5B11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8396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xfrm>
            <a:off x="2201570" y="2735214"/>
            <a:ext cx="4303014" cy="1344984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5240" marR="6096">
              <a:lnSpc>
                <a:spcPct val="100000"/>
              </a:lnSpc>
              <a:spcBef>
                <a:spcPts val="120"/>
              </a:spcBef>
            </a:pPr>
            <a:r>
              <a:rPr sz="4320" dirty="0"/>
              <a:t>O</a:t>
            </a:r>
            <a:r>
              <a:rPr sz="4320" spc="-186" dirty="0"/>
              <a:t> </a:t>
            </a:r>
            <a:r>
              <a:rPr sz="4320" dirty="0"/>
              <a:t>QUE</a:t>
            </a:r>
            <a:r>
              <a:rPr sz="4320" spc="-6" dirty="0"/>
              <a:t> </a:t>
            </a:r>
            <a:r>
              <a:rPr sz="4320" dirty="0"/>
              <a:t>É</a:t>
            </a:r>
            <a:r>
              <a:rPr sz="4320" spc="-156" dirty="0"/>
              <a:t> </a:t>
            </a:r>
            <a:r>
              <a:rPr sz="4320" dirty="0"/>
              <a:t>O</a:t>
            </a:r>
            <a:r>
              <a:rPr sz="4320" spc="-198" dirty="0"/>
              <a:t> </a:t>
            </a:r>
            <a:r>
              <a:rPr sz="4320" spc="-12" dirty="0"/>
              <a:t>ACEITE ELETRÔNICO?</a:t>
            </a:r>
            <a:endParaRPr sz="4320" dirty="0"/>
          </a:p>
        </p:txBody>
      </p:sp>
      <p:sp>
        <p:nvSpPr>
          <p:cNvPr id="3" name="object 3"/>
          <p:cNvSpPr/>
          <p:nvPr/>
        </p:nvSpPr>
        <p:spPr>
          <a:xfrm>
            <a:off x="10834267" y="674218"/>
            <a:ext cx="358140" cy="477012"/>
          </a:xfrm>
          <a:custGeom>
            <a:avLst/>
            <a:gdLst/>
            <a:ahLst/>
            <a:cxnLst/>
            <a:rect l="l" t="t" r="r" b="b"/>
            <a:pathLst>
              <a:path w="298450" h="397509">
                <a:moveTo>
                  <a:pt x="248539" y="0"/>
                </a:moveTo>
                <a:lnTo>
                  <a:pt x="49657" y="0"/>
                </a:lnTo>
                <a:lnTo>
                  <a:pt x="30325" y="3903"/>
                </a:lnTo>
                <a:lnTo>
                  <a:pt x="14541" y="14557"/>
                </a:lnTo>
                <a:lnTo>
                  <a:pt x="3901" y="30378"/>
                </a:lnTo>
                <a:lnTo>
                  <a:pt x="0" y="49784"/>
                </a:lnTo>
                <a:lnTo>
                  <a:pt x="0" y="347472"/>
                </a:lnTo>
                <a:lnTo>
                  <a:pt x="3901" y="366803"/>
                </a:lnTo>
                <a:lnTo>
                  <a:pt x="14541" y="382587"/>
                </a:lnTo>
                <a:lnTo>
                  <a:pt x="30325" y="393227"/>
                </a:lnTo>
                <a:lnTo>
                  <a:pt x="49657" y="397128"/>
                </a:lnTo>
                <a:lnTo>
                  <a:pt x="248539" y="397128"/>
                </a:lnTo>
                <a:lnTo>
                  <a:pt x="267870" y="393227"/>
                </a:lnTo>
                <a:lnTo>
                  <a:pt x="283654" y="382587"/>
                </a:lnTo>
                <a:lnTo>
                  <a:pt x="294294" y="366803"/>
                </a:lnTo>
                <a:lnTo>
                  <a:pt x="298196" y="347472"/>
                </a:lnTo>
                <a:lnTo>
                  <a:pt x="298196" y="49784"/>
                </a:lnTo>
                <a:lnTo>
                  <a:pt x="294294" y="30378"/>
                </a:lnTo>
                <a:lnTo>
                  <a:pt x="283654" y="14557"/>
                </a:lnTo>
                <a:lnTo>
                  <a:pt x="267870" y="3903"/>
                </a:lnTo>
                <a:lnTo>
                  <a:pt x="248539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 sz="2160"/>
          </a:p>
        </p:txBody>
      </p:sp>
      <p:sp>
        <p:nvSpPr>
          <p:cNvPr id="4" name="object 4"/>
          <p:cNvSpPr txBox="1"/>
          <p:nvPr/>
        </p:nvSpPr>
        <p:spPr>
          <a:xfrm>
            <a:off x="10924945" y="868833"/>
            <a:ext cx="184404" cy="199285"/>
          </a:xfrm>
          <a:prstGeom prst="rect">
            <a:avLst/>
          </a:prstGeom>
        </p:spPr>
        <p:txBody>
          <a:bodyPr vert="horz" wrap="square" lIns="0" tIns="14478" rIns="0" bIns="0" rtlCol="0">
            <a:spAutoFit/>
          </a:bodyPr>
          <a:lstStyle/>
          <a:p>
            <a:pPr marL="15240">
              <a:spcBef>
                <a:spcPts val="114"/>
              </a:spcBef>
            </a:pPr>
            <a:r>
              <a:rPr sz="1200" b="1" spc="-30" dirty="0">
                <a:solidFill>
                  <a:srgbClr val="FFFFFF"/>
                </a:solidFill>
                <a:latin typeface="Calibri"/>
                <a:cs typeface="Calibri"/>
              </a:rPr>
              <a:t>06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10717682" y="263803"/>
            <a:ext cx="589788" cy="589788"/>
            <a:chOff x="8423402" y="219836"/>
            <a:chExt cx="491490" cy="491490"/>
          </a:xfrm>
        </p:grpSpPr>
        <p:sp>
          <p:nvSpPr>
            <p:cNvPr id="6" name="object 6"/>
            <p:cNvSpPr/>
            <p:nvPr/>
          </p:nvSpPr>
          <p:spPr>
            <a:xfrm>
              <a:off x="8429752" y="226186"/>
              <a:ext cx="478790" cy="478790"/>
            </a:xfrm>
            <a:custGeom>
              <a:avLst/>
              <a:gdLst/>
              <a:ahLst/>
              <a:cxnLst/>
              <a:rect l="l" t="t" r="r" b="b"/>
              <a:pathLst>
                <a:path w="478790" h="478790">
                  <a:moveTo>
                    <a:pt x="239141" y="0"/>
                  </a:moveTo>
                  <a:lnTo>
                    <a:pt x="190944" y="4863"/>
                  </a:lnTo>
                  <a:lnTo>
                    <a:pt x="146053" y="18811"/>
                  </a:lnTo>
                  <a:lnTo>
                    <a:pt x="105432" y="40880"/>
                  </a:lnTo>
                  <a:lnTo>
                    <a:pt x="70040" y="70103"/>
                  </a:lnTo>
                  <a:lnTo>
                    <a:pt x="40839" y="105519"/>
                  </a:lnTo>
                  <a:lnTo>
                    <a:pt x="18792" y="146161"/>
                  </a:lnTo>
                  <a:lnTo>
                    <a:pt x="4858" y="191065"/>
                  </a:lnTo>
                  <a:lnTo>
                    <a:pt x="0" y="239267"/>
                  </a:lnTo>
                  <a:lnTo>
                    <a:pt x="4858" y="287470"/>
                  </a:lnTo>
                  <a:lnTo>
                    <a:pt x="18792" y="332374"/>
                  </a:lnTo>
                  <a:lnTo>
                    <a:pt x="40839" y="373016"/>
                  </a:lnTo>
                  <a:lnTo>
                    <a:pt x="70040" y="408432"/>
                  </a:lnTo>
                  <a:lnTo>
                    <a:pt x="105432" y="437655"/>
                  </a:lnTo>
                  <a:lnTo>
                    <a:pt x="146053" y="459724"/>
                  </a:lnTo>
                  <a:lnTo>
                    <a:pt x="190944" y="473672"/>
                  </a:lnTo>
                  <a:lnTo>
                    <a:pt x="239141" y="478536"/>
                  </a:lnTo>
                  <a:lnTo>
                    <a:pt x="287379" y="473672"/>
                  </a:lnTo>
                  <a:lnTo>
                    <a:pt x="332301" y="459724"/>
                  </a:lnTo>
                  <a:lnTo>
                    <a:pt x="372945" y="437655"/>
                  </a:lnTo>
                  <a:lnTo>
                    <a:pt x="408352" y="408432"/>
                  </a:lnTo>
                  <a:lnTo>
                    <a:pt x="437562" y="373016"/>
                  </a:lnTo>
                  <a:lnTo>
                    <a:pt x="459614" y="332374"/>
                  </a:lnTo>
                  <a:lnTo>
                    <a:pt x="473550" y="287470"/>
                  </a:lnTo>
                  <a:lnTo>
                    <a:pt x="478408" y="239267"/>
                  </a:lnTo>
                  <a:lnTo>
                    <a:pt x="473550" y="191065"/>
                  </a:lnTo>
                  <a:lnTo>
                    <a:pt x="459614" y="146161"/>
                  </a:lnTo>
                  <a:lnTo>
                    <a:pt x="437562" y="105519"/>
                  </a:lnTo>
                  <a:lnTo>
                    <a:pt x="408352" y="70103"/>
                  </a:lnTo>
                  <a:lnTo>
                    <a:pt x="372945" y="40880"/>
                  </a:lnTo>
                  <a:lnTo>
                    <a:pt x="332301" y="18811"/>
                  </a:lnTo>
                  <a:lnTo>
                    <a:pt x="287379" y="4863"/>
                  </a:lnTo>
                  <a:lnTo>
                    <a:pt x="239141" y="0"/>
                  </a:lnTo>
                  <a:close/>
                </a:path>
              </a:pathLst>
            </a:custGeom>
            <a:solidFill>
              <a:srgbClr val="414142"/>
            </a:solidFill>
          </p:spPr>
          <p:txBody>
            <a:bodyPr wrap="square" lIns="0" tIns="0" rIns="0" bIns="0" rtlCol="0"/>
            <a:lstStyle/>
            <a:p>
              <a:endParaRPr sz="2160"/>
            </a:p>
          </p:txBody>
        </p:sp>
        <p:sp>
          <p:nvSpPr>
            <p:cNvPr id="7" name="object 7"/>
            <p:cNvSpPr/>
            <p:nvPr/>
          </p:nvSpPr>
          <p:spPr>
            <a:xfrm>
              <a:off x="8429752" y="226186"/>
              <a:ext cx="478790" cy="478790"/>
            </a:xfrm>
            <a:custGeom>
              <a:avLst/>
              <a:gdLst/>
              <a:ahLst/>
              <a:cxnLst/>
              <a:rect l="l" t="t" r="r" b="b"/>
              <a:pathLst>
                <a:path w="478790" h="478790">
                  <a:moveTo>
                    <a:pt x="0" y="239267"/>
                  </a:moveTo>
                  <a:lnTo>
                    <a:pt x="4858" y="191065"/>
                  </a:lnTo>
                  <a:lnTo>
                    <a:pt x="18792" y="146161"/>
                  </a:lnTo>
                  <a:lnTo>
                    <a:pt x="40839" y="105519"/>
                  </a:lnTo>
                  <a:lnTo>
                    <a:pt x="70040" y="70103"/>
                  </a:lnTo>
                  <a:lnTo>
                    <a:pt x="105432" y="40880"/>
                  </a:lnTo>
                  <a:lnTo>
                    <a:pt x="146053" y="18811"/>
                  </a:lnTo>
                  <a:lnTo>
                    <a:pt x="190944" y="4863"/>
                  </a:lnTo>
                  <a:lnTo>
                    <a:pt x="239141" y="0"/>
                  </a:lnTo>
                  <a:lnTo>
                    <a:pt x="287379" y="4863"/>
                  </a:lnTo>
                  <a:lnTo>
                    <a:pt x="332301" y="18811"/>
                  </a:lnTo>
                  <a:lnTo>
                    <a:pt x="372945" y="40880"/>
                  </a:lnTo>
                  <a:lnTo>
                    <a:pt x="408352" y="70103"/>
                  </a:lnTo>
                  <a:lnTo>
                    <a:pt x="437562" y="105519"/>
                  </a:lnTo>
                  <a:lnTo>
                    <a:pt x="459614" y="146161"/>
                  </a:lnTo>
                  <a:lnTo>
                    <a:pt x="473550" y="191065"/>
                  </a:lnTo>
                  <a:lnTo>
                    <a:pt x="478408" y="239267"/>
                  </a:lnTo>
                  <a:lnTo>
                    <a:pt x="473550" y="287470"/>
                  </a:lnTo>
                  <a:lnTo>
                    <a:pt x="459614" y="332374"/>
                  </a:lnTo>
                  <a:lnTo>
                    <a:pt x="437562" y="373016"/>
                  </a:lnTo>
                  <a:lnTo>
                    <a:pt x="408352" y="408432"/>
                  </a:lnTo>
                  <a:lnTo>
                    <a:pt x="372945" y="437655"/>
                  </a:lnTo>
                  <a:lnTo>
                    <a:pt x="332301" y="459724"/>
                  </a:lnTo>
                  <a:lnTo>
                    <a:pt x="287379" y="473672"/>
                  </a:lnTo>
                  <a:lnTo>
                    <a:pt x="239141" y="478536"/>
                  </a:lnTo>
                  <a:lnTo>
                    <a:pt x="190944" y="473672"/>
                  </a:lnTo>
                  <a:lnTo>
                    <a:pt x="146053" y="459724"/>
                  </a:lnTo>
                  <a:lnTo>
                    <a:pt x="105432" y="437655"/>
                  </a:lnTo>
                  <a:lnTo>
                    <a:pt x="70040" y="408432"/>
                  </a:lnTo>
                  <a:lnTo>
                    <a:pt x="40839" y="373016"/>
                  </a:lnTo>
                  <a:lnTo>
                    <a:pt x="18792" y="332374"/>
                  </a:lnTo>
                  <a:lnTo>
                    <a:pt x="4858" y="287470"/>
                  </a:lnTo>
                  <a:lnTo>
                    <a:pt x="0" y="239267"/>
                  </a:lnTo>
                  <a:close/>
                </a:path>
              </a:pathLst>
            </a:custGeom>
            <a:ln w="1270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 sz="2160"/>
            </a:p>
          </p:txBody>
        </p:sp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567534" y="356945"/>
              <a:ext cx="224050" cy="192048"/>
            </a:xfrm>
            <a:prstGeom prst="rect">
              <a:avLst/>
            </a:prstGeom>
          </p:spPr>
        </p:pic>
      </p:grpSp>
      <p:sp>
        <p:nvSpPr>
          <p:cNvPr id="9" name="Retângulo 8">
            <a:extLst>
              <a:ext uri="{FF2B5EF4-FFF2-40B4-BE49-F238E27FC236}">
                <a16:creationId xmlns:a16="http://schemas.microsoft.com/office/drawing/2014/main" id="{9A5F67DC-4E5B-E514-3D6E-880DBCE72EF7}"/>
              </a:ext>
            </a:extLst>
          </p:cNvPr>
          <p:cNvSpPr/>
          <p:nvPr/>
        </p:nvSpPr>
        <p:spPr>
          <a:xfrm>
            <a:off x="5248656" y="1151230"/>
            <a:ext cx="3438144" cy="167426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Incluir o </a:t>
            </a:r>
            <a:r>
              <a:rPr lang="pt-BR" dirty="0" err="1"/>
              <a:t>piv</a:t>
            </a:r>
            <a:r>
              <a:rPr lang="pt-BR" dirty="0"/>
              <a:t> padrão do slide 72 ao 83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49599" y="1"/>
            <a:ext cx="4929378" cy="883158"/>
          </a:xfrm>
          <a:custGeom>
            <a:avLst/>
            <a:gdLst/>
            <a:ahLst/>
            <a:cxnLst/>
            <a:rect l="l" t="t" r="r" b="b"/>
            <a:pathLst>
              <a:path w="4107815" h="735965">
                <a:moveTo>
                  <a:pt x="4107522" y="0"/>
                </a:moveTo>
                <a:lnTo>
                  <a:pt x="0" y="0"/>
                </a:lnTo>
                <a:lnTo>
                  <a:pt x="0" y="510794"/>
                </a:lnTo>
                <a:lnTo>
                  <a:pt x="4570" y="556119"/>
                </a:lnTo>
                <a:lnTo>
                  <a:pt x="17677" y="598336"/>
                </a:lnTo>
                <a:lnTo>
                  <a:pt x="38416" y="636541"/>
                </a:lnTo>
                <a:lnTo>
                  <a:pt x="65882" y="669829"/>
                </a:lnTo>
                <a:lnTo>
                  <a:pt x="99172" y="697295"/>
                </a:lnTo>
                <a:lnTo>
                  <a:pt x="137379" y="718034"/>
                </a:lnTo>
                <a:lnTo>
                  <a:pt x="179600" y="731140"/>
                </a:lnTo>
                <a:lnTo>
                  <a:pt x="224929" y="735711"/>
                </a:lnTo>
                <a:lnTo>
                  <a:pt x="3882605" y="735711"/>
                </a:lnTo>
                <a:lnTo>
                  <a:pt x="3927931" y="731140"/>
                </a:lnTo>
                <a:lnTo>
                  <a:pt x="3970148" y="718034"/>
                </a:lnTo>
                <a:lnTo>
                  <a:pt x="4008353" y="697295"/>
                </a:lnTo>
                <a:lnTo>
                  <a:pt x="4041641" y="669829"/>
                </a:lnTo>
                <a:lnTo>
                  <a:pt x="4069107" y="636541"/>
                </a:lnTo>
                <a:lnTo>
                  <a:pt x="4089846" y="598336"/>
                </a:lnTo>
                <a:lnTo>
                  <a:pt x="4102952" y="556119"/>
                </a:lnTo>
                <a:lnTo>
                  <a:pt x="4107522" y="510794"/>
                </a:lnTo>
                <a:lnTo>
                  <a:pt x="4107522" y="0"/>
                </a:lnTo>
                <a:close/>
              </a:path>
            </a:pathLst>
          </a:custGeom>
          <a:solidFill>
            <a:srgbClr val="A61D18"/>
          </a:solidFill>
        </p:spPr>
        <p:txBody>
          <a:bodyPr wrap="square" lIns="0" tIns="0" rIns="0" bIns="0" rtlCol="0"/>
          <a:lstStyle/>
          <a:p>
            <a:endParaRPr sz="2160"/>
          </a:p>
        </p:txBody>
      </p:sp>
      <p:sp>
        <p:nvSpPr>
          <p:cNvPr id="3" name="object 3"/>
          <p:cNvSpPr txBox="1"/>
          <p:nvPr/>
        </p:nvSpPr>
        <p:spPr>
          <a:xfrm>
            <a:off x="1658356" y="235002"/>
            <a:ext cx="3911345" cy="347788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5240">
              <a:spcBef>
                <a:spcPts val="120"/>
              </a:spcBef>
            </a:pPr>
            <a:r>
              <a:rPr sz="2160" dirty="0">
                <a:solidFill>
                  <a:srgbClr val="FFFFFF"/>
                </a:solidFill>
                <a:latin typeface="Corbel"/>
                <a:cs typeface="Corbel"/>
              </a:rPr>
              <a:t>O</a:t>
            </a:r>
            <a:r>
              <a:rPr sz="2160" spc="-96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160" dirty="0">
                <a:solidFill>
                  <a:srgbClr val="FFFFFF"/>
                </a:solidFill>
                <a:latin typeface="Corbel"/>
                <a:cs typeface="Corbel"/>
              </a:rPr>
              <a:t>QUE</a:t>
            </a:r>
            <a:r>
              <a:rPr sz="2160" spc="-24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160" dirty="0">
                <a:solidFill>
                  <a:srgbClr val="FFFFFF"/>
                </a:solidFill>
                <a:latin typeface="Corbel"/>
                <a:cs typeface="Corbel"/>
              </a:rPr>
              <a:t>É</a:t>
            </a:r>
            <a:r>
              <a:rPr sz="2160" spc="-102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160" dirty="0">
                <a:solidFill>
                  <a:srgbClr val="FFFFFF"/>
                </a:solidFill>
                <a:latin typeface="Corbel"/>
                <a:cs typeface="Corbel"/>
              </a:rPr>
              <a:t>O</a:t>
            </a:r>
            <a:r>
              <a:rPr sz="2160" spc="-108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160" dirty="0">
                <a:solidFill>
                  <a:srgbClr val="FFFFFF"/>
                </a:solidFill>
                <a:latin typeface="Corbel"/>
                <a:cs typeface="Corbel"/>
              </a:rPr>
              <a:t>ACEITE</a:t>
            </a:r>
            <a:r>
              <a:rPr sz="2160" spc="-18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160" spc="-12" dirty="0">
                <a:solidFill>
                  <a:srgbClr val="FFFFFF"/>
                </a:solidFill>
                <a:latin typeface="Corbel"/>
                <a:cs typeface="Corbel"/>
              </a:rPr>
              <a:t>ELETRÔNICO?</a:t>
            </a:r>
            <a:endParaRPr sz="2160">
              <a:latin typeface="Corbel"/>
              <a:cs typeface="Corbe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609600" y="145907"/>
            <a:ext cx="10972800" cy="6712458"/>
            <a:chOff x="0" y="121589"/>
            <a:chExt cx="9144000" cy="5593715"/>
          </a:xfrm>
        </p:grpSpPr>
        <p:sp>
          <p:nvSpPr>
            <p:cNvPr id="5" name="object 5"/>
            <p:cNvSpPr/>
            <p:nvPr/>
          </p:nvSpPr>
          <p:spPr>
            <a:xfrm>
              <a:off x="0" y="5445912"/>
              <a:ext cx="9144000" cy="269240"/>
            </a:xfrm>
            <a:custGeom>
              <a:avLst/>
              <a:gdLst/>
              <a:ahLst/>
              <a:cxnLst/>
              <a:rect l="l" t="t" r="r" b="b"/>
              <a:pathLst>
                <a:path w="9144000" h="269239">
                  <a:moveTo>
                    <a:pt x="9144000" y="0"/>
                  </a:moveTo>
                  <a:lnTo>
                    <a:pt x="0" y="0"/>
                  </a:lnTo>
                  <a:lnTo>
                    <a:pt x="0" y="269087"/>
                  </a:lnTo>
                  <a:lnTo>
                    <a:pt x="9144000" y="269087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A61D18"/>
            </a:solidFill>
          </p:spPr>
          <p:txBody>
            <a:bodyPr wrap="square" lIns="0" tIns="0" rIns="0" bIns="0" rtlCol="0"/>
            <a:lstStyle/>
            <a:p>
              <a:endParaRPr sz="2160"/>
            </a:p>
          </p:txBody>
        </p:sp>
        <p:pic>
          <p:nvPicPr>
            <p:cNvPr id="6" name="object 6" descr="Uma imagem contendo Diagrama  Descrição gerada automaticamente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21589"/>
              <a:ext cx="9143999" cy="5471793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8520556" y="418973"/>
              <a:ext cx="298450" cy="397510"/>
            </a:xfrm>
            <a:custGeom>
              <a:avLst/>
              <a:gdLst/>
              <a:ahLst/>
              <a:cxnLst/>
              <a:rect l="l" t="t" r="r" b="b"/>
              <a:pathLst>
                <a:path w="298450" h="397509">
                  <a:moveTo>
                    <a:pt x="248539" y="0"/>
                  </a:moveTo>
                  <a:lnTo>
                    <a:pt x="49657" y="0"/>
                  </a:lnTo>
                  <a:lnTo>
                    <a:pt x="30325" y="3903"/>
                  </a:lnTo>
                  <a:lnTo>
                    <a:pt x="14541" y="14557"/>
                  </a:lnTo>
                  <a:lnTo>
                    <a:pt x="3901" y="30378"/>
                  </a:lnTo>
                  <a:lnTo>
                    <a:pt x="0" y="49784"/>
                  </a:lnTo>
                  <a:lnTo>
                    <a:pt x="0" y="347472"/>
                  </a:lnTo>
                  <a:lnTo>
                    <a:pt x="3901" y="366803"/>
                  </a:lnTo>
                  <a:lnTo>
                    <a:pt x="14541" y="382587"/>
                  </a:lnTo>
                  <a:lnTo>
                    <a:pt x="30325" y="393227"/>
                  </a:lnTo>
                  <a:lnTo>
                    <a:pt x="49657" y="397128"/>
                  </a:lnTo>
                  <a:lnTo>
                    <a:pt x="248539" y="397128"/>
                  </a:lnTo>
                  <a:lnTo>
                    <a:pt x="267870" y="393227"/>
                  </a:lnTo>
                  <a:lnTo>
                    <a:pt x="283654" y="382587"/>
                  </a:lnTo>
                  <a:lnTo>
                    <a:pt x="294294" y="366803"/>
                  </a:lnTo>
                  <a:lnTo>
                    <a:pt x="298196" y="347472"/>
                  </a:lnTo>
                  <a:lnTo>
                    <a:pt x="298196" y="49784"/>
                  </a:lnTo>
                  <a:lnTo>
                    <a:pt x="294294" y="30378"/>
                  </a:lnTo>
                  <a:lnTo>
                    <a:pt x="283654" y="14557"/>
                  </a:lnTo>
                  <a:lnTo>
                    <a:pt x="267870" y="3903"/>
                  </a:lnTo>
                  <a:lnTo>
                    <a:pt x="248539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>
              <a:endParaRPr sz="2160"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10924945" y="697229"/>
            <a:ext cx="184404" cy="199285"/>
          </a:xfrm>
          <a:prstGeom prst="rect">
            <a:avLst/>
          </a:prstGeom>
        </p:spPr>
        <p:txBody>
          <a:bodyPr vert="horz" wrap="square" lIns="0" tIns="14478" rIns="0" bIns="0" rtlCol="0">
            <a:spAutoFit/>
          </a:bodyPr>
          <a:lstStyle/>
          <a:p>
            <a:pPr marL="15240">
              <a:spcBef>
                <a:spcPts val="114"/>
              </a:spcBef>
            </a:pPr>
            <a:r>
              <a:rPr sz="1200" b="1" spc="-30" dirty="0">
                <a:solidFill>
                  <a:srgbClr val="FFFFFF"/>
                </a:solidFill>
                <a:latin typeface="Calibri"/>
                <a:cs typeface="Calibri"/>
              </a:rPr>
              <a:t>07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10717682" y="92353"/>
            <a:ext cx="589788" cy="589788"/>
            <a:chOff x="8423402" y="76961"/>
            <a:chExt cx="491490" cy="491490"/>
          </a:xfrm>
        </p:grpSpPr>
        <p:sp>
          <p:nvSpPr>
            <p:cNvPr id="10" name="object 10"/>
            <p:cNvSpPr/>
            <p:nvPr/>
          </p:nvSpPr>
          <p:spPr>
            <a:xfrm>
              <a:off x="8429752" y="83311"/>
              <a:ext cx="478790" cy="478790"/>
            </a:xfrm>
            <a:custGeom>
              <a:avLst/>
              <a:gdLst/>
              <a:ahLst/>
              <a:cxnLst/>
              <a:rect l="l" t="t" r="r" b="b"/>
              <a:pathLst>
                <a:path w="478790" h="478790">
                  <a:moveTo>
                    <a:pt x="239141" y="0"/>
                  </a:moveTo>
                  <a:lnTo>
                    <a:pt x="190944" y="4863"/>
                  </a:lnTo>
                  <a:lnTo>
                    <a:pt x="146053" y="18811"/>
                  </a:lnTo>
                  <a:lnTo>
                    <a:pt x="105432" y="40880"/>
                  </a:lnTo>
                  <a:lnTo>
                    <a:pt x="70040" y="70103"/>
                  </a:lnTo>
                  <a:lnTo>
                    <a:pt x="40839" y="105519"/>
                  </a:lnTo>
                  <a:lnTo>
                    <a:pt x="18792" y="146161"/>
                  </a:lnTo>
                  <a:lnTo>
                    <a:pt x="4858" y="191065"/>
                  </a:lnTo>
                  <a:lnTo>
                    <a:pt x="0" y="239267"/>
                  </a:lnTo>
                  <a:lnTo>
                    <a:pt x="4858" y="287470"/>
                  </a:lnTo>
                  <a:lnTo>
                    <a:pt x="18792" y="332374"/>
                  </a:lnTo>
                  <a:lnTo>
                    <a:pt x="40839" y="373016"/>
                  </a:lnTo>
                  <a:lnTo>
                    <a:pt x="70040" y="408432"/>
                  </a:lnTo>
                  <a:lnTo>
                    <a:pt x="105432" y="437655"/>
                  </a:lnTo>
                  <a:lnTo>
                    <a:pt x="146053" y="459724"/>
                  </a:lnTo>
                  <a:lnTo>
                    <a:pt x="190944" y="473672"/>
                  </a:lnTo>
                  <a:lnTo>
                    <a:pt x="239141" y="478536"/>
                  </a:lnTo>
                  <a:lnTo>
                    <a:pt x="287379" y="473672"/>
                  </a:lnTo>
                  <a:lnTo>
                    <a:pt x="332301" y="459724"/>
                  </a:lnTo>
                  <a:lnTo>
                    <a:pt x="372945" y="437655"/>
                  </a:lnTo>
                  <a:lnTo>
                    <a:pt x="408352" y="408432"/>
                  </a:lnTo>
                  <a:lnTo>
                    <a:pt x="437562" y="373016"/>
                  </a:lnTo>
                  <a:lnTo>
                    <a:pt x="459614" y="332374"/>
                  </a:lnTo>
                  <a:lnTo>
                    <a:pt x="473550" y="287470"/>
                  </a:lnTo>
                  <a:lnTo>
                    <a:pt x="478408" y="239267"/>
                  </a:lnTo>
                  <a:lnTo>
                    <a:pt x="473550" y="191065"/>
                  </a:lnTo>
                  <a:lnTo>
                    <a:pt x="459614" y="146161"/>
                  </a:lnTo>
                  <a:lnTo>
                    <a:pt x="437562" y="105519"/>
                  </a:lnTo>
                  <a:lnTo>
                    <a:pt x="408352" y="70103"/>
                  </a:lnTo>
                  <a:lnTo>
                    <a:pt x="372945" y="40880"/>
                  </a:lnTo>
                  <a:lnTo>
                    <a:pt x="332301" y="18811"/>
                  </a:lnTo>
                  <a:lnTo>
                    <a:pt x="287379" y="4863"/>
                  </a:lnTo>
                  <a:lnTo>
                    <a:pt x="239141" y="0"/>
                  </a:lnTo>
                  <a:close/>
                </a:path>
              </a:pathLst>
            </a:custGeom>
            <a:solidFill>
              <a:srgbClr val="414142"/>
            </a:solidFill>
          </p:spPr>
          <p:txBody>
            <a:bodyPr wrap="square" lIns="0" tIns="0" rIns="0" bIns="0" rtlCol="0"/>
            <a:lstStyle/>
            <a:p>
              <a:endParaRPr sz="2160"/>
            </a:p>
          </p:txBody>
        </p:sp>
        <p:sp>
          <p:nvSpPr>
            <p:cNvPr id="11" name="object 11"/>
            <p:cNvSpPr/>
            <p:nvPr/>
          </p:nvSpPr>
          <p:spPr>
            <a:xfrm>
              <a:off x="8429752" y="83311"/>
              <a:ext cx="478790" cy="478790"/>
            </a:xfrm>
            <a:custGeom>
              <a:avLst/>
              <a:gdLst/>
              <a:ahLst/>
              <a:cxnLst/>
              <a:rect l="l" t="t" r="r" b="b"/>
              <a:pathLst>
                <a:path w="478790" h="478790">
                  <a:moveTo>
                    <a:pt x="0" y="239267"/>
                  </a:moveTo>
                  <a:lnTo>
                    <a:pt x="4858" y="191065"/>
                  </a:lnTo>
                  <a:lnTo>
                    <a:pt x="18792" y="146161"/>
                  </a:lnTo>
                  <a:lnTo>
                    <a:pt x="40839" y="105519"/>
                  </a:lnTo>
                  <a:lnTo>
                    <a:pt x="70040" y="70103"/>
                  </a:lnTo>
                  <a:lnTo>
                    <a:pt x="105432" y="40880"/>
                  </a:lnTo>
                  <a:lnTo>
                    <a:pt x="146053" y="18811"/>
                  </a:lnTo>
                  <a:lnTo>
                    <a:pt x="190944" y="4863"/>
                  </a:lnTo>
                  <a:lnTo>
                    <a:pt x="239141" y="0"/>
                  </a:lnTo>
                  <a:lnTo>
                    <a:pt x="287379" y="4863"/>
                  </a:lnTo>
                  <a:lnTo>
                    <a:pt x="332301" y="18811"/>
                  </a:lnTo>
                  <a:lnTo>
                    <a:pt x="372945" y="40880"/>
                  </a:lnTo>
                  <a:lnTo>
                    <a:pt x="408352" y="70103"/>
                  </a:lnTo>
                  <a:lnTo>
                    <a:pt x="437562" y="105519"/>
                  </a:lnTo>
                  <a:lnTo>
                    <a:pt x="459614" y="146161"/>
                  </a:lnTo>
                  <a:lnTo>
                    <a:pt x="473550" y="191065"/>
                  </a:lnTo>
                  <a:lnTo>
                    <a:pt x="478408" y="239267"/>
                  </a:lnTo>
                  <a:lnTo>
                    <a:pt x="473550" y="287470"/>
                  </a:lnTo>
                  <a:lnTo>
                    <a:pt x="459614" y="332374"/>
                  </a:lnTo>
                  <a:lnTo>
                    <a:pt x="437562" y="373016"/>
                  </a:lnTo>
                  <a:lnTo>
                    <a:pt x="408352" y="408432"/>
                  </a:lnTo>
                  <a:lnTo>
                    <a:pt x="372945" y="437655"/>
                  </a:lnTo>
                  <a:lnTo>
                    <a:pt x="332301" y="459724"/>
                  </a:lnTo>
                  <a:lnTo>
                    <a:pt x="287379" y="473672"/>
                  </a:lnTo>
                  <a:lnTo>
                    <a:pt x="239141" y="478536"/>
                  </a:lnTo>
                  <a:lnTo>
                    <a:pt x="190944" y="473672"/>
                  </a:lnTo>
                  <a:lnTo>
                    <a:pt x="146053" y="459724"/>
                  </a:lnTo>
                  <a:lnTo>
                    <a:pt x="105432" y="437655"/>
                  </a:lnTo>
                  <a:lnTo>
                    <a:pt x="70040" y="408432"/>
                  </a:lnTo>
                  <a:lnTo>
                    <a:pt x="40839" y="373016"/>
                  </a:lnTo>
                  <a:lnTo>
                    <a:pt x="18792" y="332374"/>
                  </a:lnTo>
                  <a:lnTo>
                    <a:pt x="4858" y="287470"/>
                  </a:lnTo>
                  <a:lnTo>
                    <a:pt x="0" y="239267"/>
                  </a:lnTo>
                  <a:close/>
                </a:path>
              </a:pathLst>
            </a:custGeom>
            <a:ln w="1270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 sz="2160"/>
            </a:p>
          </p:txBody>
        </p:sp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567534" y="214070"/>
              <a:ext cx="224050" cy="192048"/>
            </a:xfrm>
            <a:prstGeom prst="rect">
              <a:avLst/>
            </a:prstGeom>
          </p:spPr>
        </p:pic>
      </p:grpSp>
      <p:sp>
        <p:nvSpPr>
          <p:cNvPr id="13" name="object 13"/>
          <p:cNvSpPr txBox="1">
            <a:spLocks noGrp="1"/>
          </p:cNvSpPr>
          <p:nvPr>
            <p:ph type="ftr" sz="quarter" idx="5"/>
          </p:nvPr>
        </p:nvSpPr>
        <p:spPr>
          <a:xfrm>
            <a:off x="609600" y="1"/>
            <a:ext cx="0" cy="8664680"/>
          </a:xfrm>
          <a:prstGeom prst="rect">
            <a:avLst/>
          </a:prstGeom>
        </p:spPr>
        <p:txBody>
          <a:bodyPr vert="horz" wrap="square" lIns="0" tIns="22098" rIns="0" bIns="0" rtlCol="0">
            <a:spAutoFit/>
          </a:bodyPr>
          <a:lstStyle/>
          <a:p>
            <a:pPr marL="15240">
              <a:spcBef>
                <a:spcPts val="174"/>
              </a:spcBef>
            </a:pPr>
            <a:r>
              <a:rPr b="0" spc="-48" dirty="0">
                <a:latin typeface="Lucida Sans Unicode"/>
                <a:cs typeface="Lucida Sans Unicode"/>
              </a:rPr>
              <a:t>ACEITE</a:t>
            </a:r>
            <a:r>
              <a:rPr b="0" spc="-66" dirty="0">
                <a:latin typeface="Lucida Sans Unicode"/>
                <a:cs typeface="Lucida Sans Unicode"/>
              </a:rPr>
              <a:t> </a:t>
            </a:r>
            <a:r>
              <a:rPr b="0" spc="-54" dirty="0">
                <a:latin typeface="Lucida Sans Unicode"/>
                <a:cs typeface="Lucida Sans Unicode"/>
              </a:rPr>
              <a:t>ELETRÔNICO</a:t>
            </a:r>
            <a:r>
              <a:rPr b="0" spc="-60" dirty="0">
                <a:latin typeface="Lucida Sans Unicode"/>
                <a:cs typeface="Lucida Sans Unicode"/>
              </a:rPr>
              <a:t> </a:t>
            </a:r>
            <a:r>
              <a:rPr b="0" dirty="0">
                <a:latin typeface="Lucida Sans Unicode"/>
                <a:cs typeface="Lucida Sans Unicode"/>
              </a:rPr>
              <a:t>|</a:t>
            </a:r>
            <a:r>
              <a:rPr b="0" spc="282" dirty="0">
                <a:latin typeface="Lucida Sans Unicode"/>
                <a:cs typeface="Lucida Sans Unicode"/>
              </a:rPr>
              <a:t> </a:t>
            </a:r>
            <a:r>
              <a:rPr spc="-30" dirty="0">
                <a:latin typeface="Arial"/>
                <a:cs typeface="Arial"/>
              </a:rPr>
              <a:t>MANUAL </a:t>
            </a:r>
            <a:r>
              <a:rPr spc="-48" dirty="0">
                <a:latin typeface="Arial"/>
                <a:cs typeface="Arial"/>
              </a:rPr>
              <a:t>PARA</a:t>
            </a:r>
            <a:r>
              <a:rPr spc="-30" dirty="0">
                <a:latin typeface="Arial"/>
                <a:cs typeface="Arial"/>
              </a:rPr>
              <a:t> </a:t>
            </a:r>
            <a:r>
              <a:rPr spc="-36" dirty="0">
                <a:latin typeface="Arial"/>
                <a:cs typeface="Arial"/>
              </a:rPr>
              <a:t>CADASTRAR </a:t>
            </a:r>
            <a:r>
              <a:rPr spc="-24" dirty="0">
                <a:latin typeface="Arial"/>
                <a:cs typeface="Arial"/>
              </a:rPr>
              <a:t>VENDA</a:t>
            </a:r>
            <a:r>
              <a:rPr spc="-36" dirty="0">
                <a:latin typeface="Arial"/>
                <a:cs typeface="Arial"/>
              </a:rPr>
              <a:t> RESIDENCIAL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49599" y="1"/>
            <a:ext cx="4929378" cy="883158"/>
          </a:xfrm>
          <a:custGeom>
            <a:avLst/>
            <a:gdLst/>
            <a:ahLst/>
            <a:cxnLst/>
            <a:rect l="l" t="t" r="r" b="b"/>
            <a:pathLst>
              <a:path w="4107815" h="735965">
                <a:moveTo>
                  <a:pt x="4107522" y="0"/>
                </a:moveTo>
                <a:lnTo>
                  <a:pt x="0" y="0"/>
                </a:lnTo>
                <a:lnTo>
                  <a:pt x="0" y="510794"/>
                </a:lnTo>
                <a:lnTo>
                  <a:pt x="4570" y="556119"/>
                </a:lnTo>
                <a:lnTo>
                  <a:pt x="17677" y="598336"/>
                </a:lnTo>
                <a:lnTo>
                  <a:pt x="38416" y="636541"/>
                </a:lnTo>
                <a:lnTo>
                  <a:pt x="65882" y="669829"/>
                </a:lnTo>
                <a:lnTo>
                  <a:pt x="99172" y="697295"/>
                </a:lnTo>
                <a:lnTo>
                  <a:pt x="137379" y="718034"/>
                </a:lnTo>
                <a:lnTo>
                  <a:pt x="179600" y="731140"/>
                </a:lnTo>
                <a:lnTo>
                  <a:pt x="224929" y="735711"/>
                </a:lnTo>
                <a:lnTo>
                  <a:pt x="3882605" y="735711"/>
                </a:lnTo>
                <a:lnTo>
                  <a:pt x="3927931" y="731140"/>
                </a:lnTo>
                <a:lnTo>
                  <a:pt x="3970148" y="718034"/>
                </a:lnTo>
                <a:lnTo>
                  <a:pt x="4008353" y="697295"/>
                </a:lnTo>
                <a:lnTo>
                  <a:pt x="4041641" y="669829"/>
                </a:lnTo>
                <a:lnTo>
                  <a:pt x="4069107" y="636541"/>
                </a:lnTo>
                <a:lnTo>
                  <a:pt x="4089846" y="598336"/>
                </a:lnTo>
                <a:lnTo>
                  <a:pt x="4102952" y="556119"/>
                </a:lnTo>
                <a:lnTo>
                  <a:pt x="4107522" y="510794"/>
                </a:lnTo>
                <a:lnTo>
                  <a:pt x="4107522" y="0"/>
                </a:lnTo>
                <a:close/>
              </a:path>
            </a:pathLst>
          </a:custGeom>
          <a:solidFill>
            <a:srgbClr val="A61D18"/>
          </a:solidFill>
        </p:spPr>
        <p:txBody>
          <a:bodyPr wrap="square" lIns="0" tIns="0" rIns="0" bIns="0" rtlCol="0"/>
          <a:lstStyle/>
          <a:p>
            <a:endParaRPr sz="2160"/>
          </a:p>
        </p:txBody>
      </p:sp>
      <p:sp>
        <p:nvSpPr>
          <p:cNvPr id="3" name="object 3"/>
          <p:cNvSpPr txBox="1"/>
          <p:nvPr/>
        </p:nvSpPr>
        <p:spPr>
          <a:xfrm>
            <a:off x="1393180" y="235002"/>
            <a:ext cx="4440174" cy="347788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5240">
              <a:spcBef>
                <a:spcPts val="120"/>
              </a:spcBef>
            </a:pPr>
            <a:r>
              <a:rPr sz="2160" dirty="0">
                <a:solidFill>
                  <a:srgbClr val="FFFFFF"/>
                </a:solidFill>
                <a:latin typeface="Corbel"/>
                <a:cs typeface="Corbel"/>
              </a:rPr>
              <a:t>BENEFÍCIOS</a:t>
            </a:r>
            <a:r>
              <a:rPr sz="2160" spc="-36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160" spc="-30" dirty="0">
                <a:solidFill>
                  <a:srgbClr val="FFFFFF"/>
                </a:solidFill>
                <a:latin typeface="Corbel"/>
                <a:cs typeface="Corbel"/>
              </a:rPr>
              <a:t>DO</a:t>
            </a:r>
            <a:r>
              <a:rPr sz="2160" spc="-126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160" dirty="0">
                <a:solidFill>
                  <a:srgbClr val="FFFFFF"/>
                </a:solidFill>
                <a:latin typeface="Corbel"/>
                <a:cs typeface="Corbel"/>
              </a:rPr>
              <a:t>ACEITE</a:t>
            </a:r>
            <a:r>
              <a:rPr sz="2160" spc="-48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160" spc="-12" dirty="0">
                <a:solidFill>
                  <a:srgbClr val="FFFFFF"/>
                </a:solidFill>
                <a:latin typeface="Corbel"/>
                <a:cs typeface="Corbel"/>
              </a:rPr>
              <a:t>ELETRÔNICO</a:t>
            </a:r>
            <a:endParaRPr sz="2160">
              <a:latin typeface="Corbel"/>
              <a:cs typeface="Corbe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09600" y="6535094"/>
            <a:ext cx="10972800" cy="323088"/>
          </a:xfrm>
          <a:custGeom>
            <a:avLst/>
            <a:gdLst/>
            <a:ahLst/>
            <a:cxnLst/>
            <a:rect l="l" t="t" r="r" b="b"/>
            <a:pathLst>
              <a:path w="9144000" h="269239">
                <a:moveTo>
                  <a:pt x="9144000" y="0"/>
                </a:moveTo>
                <a:lnTo>
                  <a:pt x="0" y="0"/>
                </a:lnTo>
                <a:lnTo>
                  <a:pt x="0" y="269087"/>
                </a:lnTo>
                <a:lnTo>
                  <a:pt x="9144000" y="269087"/>
                </a:lnTo>
                <a:lnTo>
                  <a:pt x="9144000" y="0"/>
                </a:lnTo>
                <a:close/>
              </a:path>
            </a:pathLst>
          </a:custGeom>
          <a:solidFill>
            <a:srgbClr val="A61D18"/>
          </a:solidFill>
        </p:spPr>
        <p:txBody>
          <a:bodyPr wrap="square" lIns="0" tIns="0" rIns="0" bIns="0" rtlCol="0"/>
          <a:lstStyle/>
          <a:p>
            <a:endParaRPr sz="2160"/>
          </a:p>
        </p:txBody>
      </p:sp>
      <p:sp>
        <p:nvSpPr>
          <p:cNvPr id="5" name="object 5"/>
          <p:cNvSpPr/>
          <p:nvPr/>
        </p:nvSpPr>
        <p:spPr>
          <a:xfrm>
            <a:off x="10834267" y="502768"/>
            <a:ext cx="358140" cy="477012"/>
          </a:xfrm>
          <a:custGeom>
            <a:avLst/>
            <a:gdLst/>
            <a:ahLst/>
            <a:cxnLst/>
            <a:rect l="l" t="t" r="r" b="b"/>
            <a:pathLst>
              <a:path w="298450" h="397509">
                <a:moveTo>
                  <a:pt x="248539" y="0"/>
                </a:moveTo>
                <a:lnTo>
                  <a:pt x="49657" y="0"/>
                </a:lnTo>
                <a:lnTo>
                  <a:pt x="30325" y="3903"/>
                </a:lnTo>
                <a:lnTo>
                  <a:pt x="14541" y="14557"/>
                </a:lnTo>
                <a:lnTo>
                  <a:pt x="3901" y="30378"/>
                </a:lnTo>
                <a:lnTo>
                  <a:pt x="0" y="49784"/>
                </a:lnTo>
                <a:lnTo>
                  <a:pt x="0" y="347472"/>
                </a:lnTo>
                <a:lnTo>
                  <a:pt x="3901" y="366803"/>
                </a:lnTo>
                <a:lnTo>
                  <a:pt x="14541" y="382587"/>
                </a:lnTo>
                <a:lnTo>
                  <a:pt x="30325" y="393227"/>
                </a:lnTo>
                <a:lnTo>
                  <a:pt x="49657" y="397128"/>
                </a:lnTo>
                <a:lnTo>
                  <a:pt x="248539" y="397128"/>
                </a:lnTo>
                <a:lnTo>
                  <a:pt x="267870" y="393227"/>
                </a:lnTo>
                <a:lnTo>
                  <a:pt x="283654" y="382587"/>
                </a:lnTo>
                <a:lnTo>
                  <a:pt x="294294" y="366803"/>
                </a:lnTo>
                <a:lnTo>
                  <a:pt x="298196" y="347472"/>
                </a:lnTo>
                <a:lnTo>
                  <a:pt x="298196" y="49784"/>
                </a:lnTo>
                <a:lnTo>
                  <a:pt x="294294" y="30378"/>
                </a:lnTo>
                <a:lnTo>
                  <a:pt x="283654" y="14557"/>
                </a:lnTo>
                <a:lnTo>
                  <a:pt x="267870" y="3903"/>
                </a:lnTo>
                <a:lnTo>
                  <a:pt x="248539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 sz="2160"/>
          </a:p>
        </p:txBody>
      </p:sp>
      <p:sp>
        <p:nvSpPr>
          <p:cNvPr id="6" name="object 6"/>
          <p:cNvSpPr txBox="1"/>
          <p:nvPr/>
        </p:nvSpPr>
        <p:spPr>
          <a:xfrm>
            <a:off x="10924945" y="697229"/>
            <a:ext cx="184404" cy="199285"/>
          </a:xfrm>
          <a:prstGeom prst="rect">
            <a:avLst/>
          </a:prstGeom>
        </p:spPr>
        <p:txBody>
          <a:bodyPr vert="horz" wrap="square" lIns="0" tIns="14478" rIns="0" bIns="0" rtlCol="0">
            <a:spAutoFit/>
          </a:bodyPr>
          <a:lstStyle/>
          <a:p>
            <a:pPr marL="15240">
              <a:spcBef>
                <a:spcPts val="114"/>
              </a:spcBef>
            </a:pPr>
            <a:r>
              <a:rPr sz="1200" b="1" spc="-30" dirty="0">
                <a:solidFill>
                  <a:srgbClr val="FFFFFF"/>
                </a:solidFill>
                <a:latin typeface="Calibri"/>
                <a:cs typeface="Calibri"/>
              </a:rPr>
              <a:t>08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10717682" y="92353"/>
            <a:ext cx="589788" cy="589788"/>
            <a:chOff x="8423402" y="76961"/>
            <a:chExt cx="491490" cy="491490"/>
          </a:xfrm>
        </p:grpSpPr>
        <p:sp>
          <p:nvSpPr>
            <p:cNvPr id="8" name="object 8"/>
            <p:cNvSpPr/>
            <p:nvPr/>
          </p:nvSpPr>
          <p:spPr>
            <a:xfrm>
              <a:off x="8429752" y="83311"/>
              <a:ext cx="478790" cy="478790"/>
            </a:xfrm>
            <a:custGeom>
              <a:avLst/>
              <a:gdLst/>
              <a:ahLst/>
              <a:cxnLst/>
              <a:rect l="l" t="t" r="r" b="b"/>
              <a:pathLst>
                <a:path w="478790" h="478790">
                  <a:moveTo>
                    <a:pt x="239141" y="0"/>
                  </a:moveTo>
                  <a:lnTo>
                    <a:pt x="190944" y="4863"/>
                  </a:lnTo>
                  <a:lnTo>
                    <a:pt x="146053" y="18811"/>
                  </a:lnTo>
                  <a:lnTo>
                    <a:pt x="105432" y="40880"/>
                  </a:lnTo>
                  <a:lnTo>
                    <a:pt x="70040" y="70103"/>
                  </a:lnTo>
                  <a:lnTo>
                    <a:pt x="40839" y="105519"/>
                  </a:lnTo>
                  <a:lnTo>
                    <a:pt x="18792" y="146161"/>
                  </a:lnTo>
                  <a:lnTo>
                    <a:pt x="4858" y="191065"/>
                  </a:lnTo>
                  <a:lnTo>
                    <a:pt x="0" y="239267"/>
                  </a:lnTo>
                  <a:lnTo>
                    <a:pt x="4858" y="287470"/>
                  </a:lnTo>
                  <a:lnTo>
                    <a:pt x="18792" y="332374"/>
                  </a:lnTo>
                  <a:lnTo>
                    <a:pt x="40839" y="373016"/>
                  </a:lnTo>
                  <a:lnTo>
                    <a:pt x="70040" y="408432"/>
                  </a:lnTo>
                  <a:lnTo>
                    <a:pt x="105432" y="437655"/>
                  </a:lnTo>
                  <a:lnTo>
                    <a:pt x="146053" y="459724"/>
                  </a:lnTo>
                  <a:lnTo>
                    <a:pt x="190944" y="473672"/>
                  </a:lnTo>
                  <a:lnTo>
                    <a:pt x="239141" y="478536"/>
                  </a:lnTo>
                  <a:lnTo>
                    <a:pt x="287379" y="473672"/>
                  </a:lnTo>
                  <a:lnTo>
                    <a:pt x="332301" y="459724"/>
                  </a:lnTo>
                  <a:lnTo>
                    <a:pt x="372945" y="437655"/>
                  </a:lnTo>
                  <a:lnTo>
                    <a:pt x="408352" y="408432"/>
                  </a:lnTo>
                  <a:lnTo>
                    <a:pt x="437562" y="373016"/>
                  </a:lnTo>
                  <a:lnTo>
                    <a:pt x="459614" y="332374"/>
                  </a:lnTo>
                  <a:lnTo>
                    <a:pt x="473550" y="287470"/>
                  </a:lnTo>
                  <a:lnTo>
                    <a:pt x="478408" y="239267"/>
                  </a:lnTo>
                  <a:lnTo>
                    <a:pt x="473550" y="191065"/>
                  </a:lnTo>
                  <a:lnTo>
                    <a:pt x="459614" y="146161"/>
                  </a:lnTo>
                  <a:lnTo>
                    <a:pt x="437562" y="105519"/>
                  </a:lnTo>
                  <a:lnTo>
                    <a:pt x="408352" y="70103"/>
                  </a:lnTo>
                  <a:lnTo>
                    <a:pt x="372945" y="40880"/>
                  </a:lnTo>
                  <a:lnTo>
                    <a:pt x="332301" y="18811"/>
                  </a:lnTo>
                  <a:lnTo>
                    <a:pt x="287379" y="4863"/>
                  </a:lnTo>
                  <a:lnTo>
                    <a:pt x="239141" y="0"/>
                  </a:lnTo>
                  <a:close/>
                </a:path>
              </a:pathLst>
            </a:custGeom>
            <a:solidFill>
              <a:srgbClr val="414142"/>
            </a:solidFill>
          </p:spPr>
          <p:txBody>
            <a:bodyPr wrap="square" lIns="0" tIns="0" rIns="0" bIns="0" rtlCol="0"/>
            <a:lstStyle/>
            <a:p>
              <a:endParaRPr sz="2160"/>
            </a:p>
          </p:txBody>
        </p:sp>
        <p:sp>
          <p:nvSpPr>
            <p:cNvPr id="9" name="object 9"/>
            <p:cNvSpPr/>
            <p:nvPr/>
          </p:nvSpPr>
          <p:spPr>
            <a:xfrm>
              <a:off x="8429752" y="83311"/>
              <a:ext cx="478790" cy="478790"/>
            </a:xfrm>
            <a:custGeom>
              <a:avLst/>
              <a:gdLst/>
              <a:ahLst/>
              <a:cxnLst/>
              <a:rect l="l" t="t" r="r" b="b"/>
              <a:pathLst>
                <a:path w="478790" h="478790">
                  <a:moveTo>
                    <a:pt x="0" y="239267"/>
                  </a:moveTo>
                  <a:lnTo>
                    <a:pt x="4858" y="191065"/>
                  </a:lnTo>
                  <a:lnTo>
                    <a:pt x="18792" y="146161"/>
                  </a:lnTo>
                  <a:lnTo>
                    <a:pt x="40839" y="105519"/>
                  </a:lnTo>
                  <a:lnTo>
                    <a:pt x="70040" y="70103"/>
                  </a:lnTo>
                  <a:lnTo>
                    <a:pt x="105432" y="40880"/>
                  </a:lnTo>
                  <a:lnTo>
                    <a:pt x="146053" y="18811"/>
                  </a:lnTo>
                  <a:lnTo>
                    <a:pt x="190944" y="4863"/>
                  </a:lnTo>
                  <a:lnTo>
                    <a:pt x="239141" y="0"/>
                  </a:lnTo>
                  <a:lnTo>
                    <a:pt x="287379" y="4863"/>
                  </a:lnTo>
                  <a:lnTo>
                    <a:pt x="332301" y="18811"/>
                  </a:lnTo>
                  <a:lnTo>
                    <a:pt x="372945" y="40880"/>
                  </a:lnTo>
                  <a:lnTo>
                    <a:pt x="408352" y="70103"/>
                  </a:lnTo>
                  <a:lnTo>
                    <a:pt x="437562" y="105519"/>
                  </a:lnTo>
                  <a:lnTo>
                    <a:pt x="459614" y="146161"/>
                  </a:lnTo>
                  <a:lnTo>
                    <a:pt x="473550" y="191065"/>
                  </a:lnTo>
                  <a:lnTo>
                    <a:pt x="478408" y="239267"/>
                  </a:lnTo>
                  <a:lnTo>
                    <a:pt x="473550" y="287470"/>
                  </a:lnTo>
                  <a:lnTo>
                    <a:pt x="459614" y="332374"/>
                  </a:lnTo>
                  <a:lnTo>
                    <a:pt x="437562" y="373016"/>
                  </a:lnTo>
                  <a:lnTo>
                    <a:pt x="408352" y="408432"/>
                  </a:lnTo>
                  <a:lnTo>
                    <a:pt x="372945" y="437655"/>
                  </a:lnTo>
                  <a:lnTo>
                    <a:pt x="332301" y="459724"/>
                  </a:lnTo>
                  <a:lnTo>
                    <a:pt x="287379" y="473672"/>
                  </a:lnTo>
                  <a:lnTo>
                    <a:pt x="239141" y="478536"/>
                  </a:lnTo>
                  <a:lnTo>
                    <a:pt x="190944" y="473672"/>
                  </a:lnTo>
                  <a:lnTo>
                    <a:pt x="146053" y="459724"/>
                  </a:lnTo>
                  <a:lnTo>
                    <a:pt x="105432" y="437655"/>
                  </a:lnTo>
                  <a:lnTo>
                    <a:pt x="70040" y="408432"/>
                  </a:lnTo>
                  <a:lnTo>
                    <a:pt x="40839" y="373016"/>
                  </a:lnTo>
                  <a:lnTo>
                    <a:pt x="18792" y="332374"/>
                  </a:lnTo>
                  <a:lnTo>
                    <a:pt x="4858" y="287470"/>
                  </a:lnTo>
                  <a:lnTo>
                    <a:pt x="0" y="239267"/>
                  </a:lnTo>
                  <a:close/>
                </a:path>
              </a:pathLst>
            </a:custGeom>
            <a:ln w="1270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 sz="2160"/>
            </a:p>
          </p:txBody>
        </p:sp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567534" y="214070"/>
              <a:ext cx="224050" cy="192048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978408" y="1197253"/>
            <a:ext cx="3762756" cy="254685"/>
          </a:xfrm>
          <a:prstGeom prst="rect">
            <a:avLst/>
          </a:prstGeom>
        </p:spPr>
        <p:txBody>
          <a:bodyPr vert="horz" wrap="square" lIns="0" tIns="14478" rIns="0" bIns="0" rtlCol="0">
            <a:spAutoFit/>
          </a:bodyPr>
          <a:lstStyle/>
          <a:p>
            <a:pPr marL="154686" indent="-139446">
              <a:spcBef>
                <a:spcPts val="114"/>
              </a:spcBef>
              <a:buClr>
                <a:srgbClr val="C00000"/>
              </a:buClr>
              <a:buFont typeface="Calibri Light"/>
              <a:buChar char="•"/>
              <a:tabLst>
                <a:tab pos="154686" algn="l"/>
              </a:tabLst>
            </a:pPr>
            <a:r>
              <a:rPr sz="1560" dirty="0">
                <a:latin typeface="Corbel"/>
                <a:cs typeface="Corbel"/>
              </a:rPr>
              <a:t>Estes</a:t>
            </a:r>
            <a:r>
              <a:rPr sz="1560" spc="-84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são</a:t>
            </a:r>
            <a:r>
              <a:rPr sz="1560" spc="-42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os</a:t>
            </a:r>
            <a:r>
              <a:rPr sz="1560" spc="-42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benefícios</a:t>
            </a:r>
            <a:r>
              <a:rPr sz="1560" spc="-12" dirty="0">
                <a:latin typeface="Corbel"/>
                <a:cs typeface="Corbel"/>
              </a:rPr>
              <a:t> do</a:t>
            </a:r>
            <a:r>
              <a:rPr sz="1560" spc="-78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Aceite</a:t>
            </a:r>
            <a:r>
              <a:rPr sz="1560" spc="-18" dirty="0">
                <a:latin typeface="Corbel"/>
                <a:cs typeface="Corbel"/>
              </a:rPr>
              <a:t> </a:t>
            </a:r>
            <a:r>
              <a:rPr sz="1560" spc="-12" dirty="0">
                <a:latin typeface="Corbel"/>
                <a:cs typeface="Corbel"/>
              </a:rPr>
              <a:t>Eletrônico!</a:t>
            </a:r>
            <a:endParaRPr sz="1560">
              <a:latin typeface="Corbel"/>
              <a:cs typeface="Corbel"/>
            </a:endParaRPr>
          </a:p>
        </p:txBody>
      </p:sp>
      <p:pic>
        <p:nvPicPr>
          <p:cNvPr id="12" name="object 12" descr="Texto  Descrição gerada automaticamente com confiança média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467398" y="1172668"/>
            <a:ext cx="9257232" cy="5539128"/>
          </a:xfrm>
          <a:prstGeom prst="rect">
            <a:avLst/>
          </a:prstGeom>
        </p:spPr>
      </p:pic>
      <p:sp>
        <p:nvSpPr>
          <p:cNvPr id="13" name="object 13"/>
          <p:cNvSpPr txBox="1">
            <a:spLocks noGrp="1"/>
          </p:cNvSpPr>
          <p:nvPr>
            <p:ph type="ftr" sz="quarter" idx="5"/>
          </p:nvPr>
        </p:nvSpPr>
        <p:spPr>
          <a:xfrm>
            <a:off x="609600" y="1"/>
            <a:ext cx="0" cy="8664680"/>
          </a:xfrm>
          <a:prstGeom prst="rect">
            <a:avLst/>
          </a:prstGeom>
        </p:spPr>
        <p:txBody>
          <a:bodyPr vert="horz" wrap="square" lIns="0" tIns="22098" rIns="0" bIns="0" rtlCol="0">
            <a:spAutoFit/>
          </a:bodyPr>
          <a:lstStyle/>
          <a:p>
            <a:pPr marL="15240">
              <a:spcBef>
                <a:spcPts val="174"/>
              </a:spcBef>
            </a:pPr>
            <a:r>
              <a:rPr b="0" spc="-48" dirty="0">
                <a:latin typeface="Lucida Sans Unicode"/>
                <a:cs typeface="Lucida Sans Unicode"/>
              </a:rPr>
              <a:t>ACEITE</a:t>
            </a:r>
            <a:r>
              <a:rPr b="0" spc="-66" dirty="0">
                <a:latin typeface="Lucida Sans Unicode"/>
                <a:cs typeface="Lucida Sans Unicode"/>
              </a:rPr>
              <a:t> </a:t>
            </a:r>
            <a:r>
              <a:rPr b="0" spc="-54" dirty="0">
                <a:latin typeface="Lucida Sans Unicode"/>
                <a:cs typeface="Lucida Sans Unicode"/>
              </a:rPr>
              <a:t>ELETRÔNICO</a:t>
            </a:r>
            <a:r>
              <a:rPr b="0" spc="-60" dirty="0">
                <a:latin typeface="Lucida Sans Unicode"/>
                <a:cs typeface="Lucida Sans Unicode"/>
              </a:rPr>
              <a:t> </a:t>
            </a:r>
            <a:r>
              <a:rPr b="0" dirty="0">
                <a:latin typeface="Lucida Sans Unicode"/>
                <a:cs typeface="Lucida Sans Unicode"/>
              </a:rPr>
              <a:t>|</a:t>
            </a:r>
            <a:r>
              <a:rPr b="0" spc="282" dirty="0">
                <a:latin typeface="Lucida Sans Unicode"/>
                <a:cs typeface="Lucida Sans Unicode"/>
              </a:rPr>
              <a:t> </a:t>
            </a:r>
            <a:r>
              <a:rPr spc="-30" dirty="0">
                <a:latin typeface="Arial"/>
                <a:cs typeface="Arial"/>
              </a:rPr>
              <a:t>MANUAL </a:t>
            </a:r>
            <a:r>
              <a:rPr spc="-48" dirty="0">
                <a:latin typeface="Arial"/>
                <a:cs typeface="Arial"/>
              </a:rPr>
              <a:t>PARA</a:t>
            </a:r>
            <a:r>
              <a:rPr spc="-30" dirty="0">
                <a:latin typeface="Arial"/>
                <a:cs typeface="Arial"/>
              </a:rPr>
              <a:t> </a:t>
            </a:r>
            <a:r>
              <a:rPr spc="-36" dirty="0">
                <a:latin typeface="Arial"/>
                <a:cs typeface="Arial"/>
              </a:rPr>
              <a:t>CADASTRAR </a:t>
            </a:r>
            <a:r>
              <a:rPr spc="-24" dirty="0">
                <a:latin typeface="Arial"/>
                <a:cs typeface="Arial"/>
              </a:rPr>
              <a:t>VENDA</a:t>
            </a:r>
            <a:r>
              <a:rPr spc="-36" dirty="0">
                <a:latin typeface="Arial"/>
                <a:cs typeface="Arial"/>
              </a:rPr>
              <a:t> RESIDENCIAL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ctrTitle"/>
          </p:nvPr>
        </p:nvSpPr>
        <p:spPr>
          <a:xfrm>
            <a:off x="2239102" y="3810306"/>
            <a:ext cx="6684264" cy="1136208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5240">
              <a:lnSpc>
                <a:spcPct val="100000"/>
              </a:lnSpc>
              <a:spcBef>
                <a:spcPts val="120"/>
              </a:spcBef>
            </a:pPr>
            <a:r>
              <a:rPr sz="4320" dirty="0"/>
              <a:t>ACEITE</a:t>
            </a:r>
            <a:r>
              <a:rPr sz="4320" spc="-186" dirty="0"/>
              <a:t> </a:t>
            </a:r>
            <a:r>
              <a:rPr sz="4320" spc="-12" dirty="0"/>
              <a:t>ELETRÔNICO</a:t>
            </a:r>
            <a:endParaRPr sz="4320"/>
          </a:p>
          <a:p>
            <a:pPr marL="29718">
              <a:lnSpc>
                <a:spcPct val="100000"/>
              </a:lnSpc>
              <a:spcBef>
                <a:spcPts val="84"/>
              </a:spcBef>
            </a:pPr>
            <a:r>
              <a:rPr sz="2880" b="1" dirty="0"/>
              <a:t>RESIDENCIAL</a:t>
            </a:r>
            <a:r>
              <a:rPr sz="2880" dirty="0"/>
              <a:t>:</a:t>
            </a:r>
            <a:r>
              <a:rPr sz="2880" spc="-102" dirty="0"/>
              <a:t> </a:t>
            </a:r>
            <a:r>
              <a:rPr sz="2880" dirty="0"/>
              <a:t>etapas</a:t>
            </a:r>
            <a:r>
              <a:rPr sz="2880" spc="-72" dirty="0"/>
              <a:t> </a:t>
            </a:r>
            <a:r>
              <a:rPr sz="2880" dirty="0"/>
              <a:t>do</a:t>
            </a:r>
            <a:r>
              <a:rPr sz="2880" spc="-90" dirty="0"/>
              <a:t> </a:t>
            </a:r>
            <a:r>
              <a:rPr sz="2880" spc="-12" dirty="0"/>
              <a:t>cliente</a:t>
            </a:r>
            <a:endParaRPr sz="2880"/>
          </a:p>
        </p:txBody>
      </p:sp>
      <p:sp>
        <p:nvSpPr>
          <p:cNvPr id="3" name="object 3"/>
          <p:cNvSpPr/>
          <p:nvPr/>
        </p:nvSpPr>
        <p:spPr>
          <a:xfrm>
            <a:off x="10834267" y="674218"/>
            <a:ext cx="358140" cy="477012"/>
          </a:xfrm>
          <a:custGeom>
            <a:avLst/>
            <a:gdLst/>
            <a:ahLst/>
            <a:cxnLst/>
            <a:rect l="l" t="t" r="r" b="b"/>
            <a:pathLst>
              <a:path w="298450" h="397509">
                <a:moveTo>
                  <a:pt x="248539" y="0"/>
                </a:moveTo>
                <a:lnTo>
                  <a:pt x="49657" y="0"/>
                </a:lnTo>
                <a:lnTo>
                  <a:pt x="30325" y="3903"/>
                </a:lnTo>
                <a:lnTo>
                  <a:pt x="14541" y="14557"/>
                </a:lnTo>
                <a:lnTo>
                  <a:pt x="3901" y="30378"/>
                </a:lnTo>
                <a:lnTo>
                  <a:pt x="0" y="49784"/>
                </a:lnTo>
                <a:lnTo>
                  <a:pt x="0" y="347472"/>
                </a:lnTo>
                <a:lnTo>
                  <a:pt x="3901" y="366803"/>
                </a:lnTo>
                <a:lnTo>
                  <a:pt x="14541" y="382587"/>
                </a:lnTo>
                <a:lnTo>
                  <a:pt x="30325" y="393227"/>
                </a:lnTo>
                <a:lnTo>
                  <a:pt x="49657" y="397128"/>
                </a:lnTo>
                <a:lnTo>
                  <a:pt x="248539" y="397128"/>
                </a:lnTo>
                <a:lnTo>
                  <a:pt x="267870" y="393227"/>
                </a:lnTo>
                <a:lnTo>
                  <a:pt x="283654" y="382587"/>
                </a:lnTo>
                <a:lnTo>
                  <a:pt x="294294" y="366803"/>
                </a:lnTo>
                <a:lnTo>
                  <a:pt x="298196" y="347472"/>
                </a:lnTo>
                <a:lnTo>
                  <a:pt x="298196" y="49784"/>
                </a:lnTo>
                <a:lnTo>
                  <a:pt x="294294" y="30378"/>
                </a:lnTo>
                <a:lnTo>
                  <a:pt x="283654" y="14557"/>
                </a:lnTo>
                <a:lnTo>
                  <a:pt x="267870" y="3903"/>
                </a:lnTo>
                <a:lnTo>
                  <a:pt x="248539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 sz="2160"/>
          </a:p>
        </p:txBody>
      </p:sp>
      <p:sp>
        <p:nvSpPr>
          <p:cNvPr id="4" name="object 4"/>
          <p:cNvSpPr txBox="1"/>
          <p:nvPr/>
        </p:nvSpPr>
        <p:spPr>
          <a:xfrm>
            <a:off x="10924945" y="868833"/>
            <a:ext cx="184404" cy="199285"/>
          </a:xfrm>
          <a:prstGeom prst="rect">
            <a:avLst/>
          </a:prstGeom>
        </p:spPr>
        <p:txBody>
          <a:bodyPr vert="horz" wrap="square" lIns="0" tIns="14478" rIns="0" bIns="0" rtlCol="0">
            <a:spAutoFit/>
          </a:bodyPr>
          <a:lstStyle/>
          <a:p>
            <a:pPr marL="15240">
              <a:spcBef>
                <a:spcPts val="114"/>
              </a:spcBef>
            </a:pPr>
            <a:r>
              <a:rPr sz="1200" b="1" spc="-30" dirty="0">
                <a:solidFill>
                  <a:srgbClr val="FFFFFF"/>
                </a:solidFill>
                <a:latin typeface="Calibri"/>
                <a:cs typeface="Calibri"/>
              </a:rPr>
              <a:t>25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10717682" y="263803"/>
            <a:ext cx="589788" cy="589788"/>
            <a:chOff x="8423402" y="219836"/>
            <a:chExt cx="491490" cy="491490"/>
          </a:xfrm>
        </p:grpSpPr>
        <p:sp>
          <p:nvSpPr>
            <p:cNvPr id="6" name="object 6"/>
            <p:cNvSpPr/>
            <p:nvPr/>
          </p:nvSpPr>
          <p:spPr>
            <a:xfrm>
              <a:off x="8429752" y="226186"/>
              <a:ext cx="478790" cy="478790"/>
            </a:xfrm>
            <a:custGeom>
              <a:avLst/>
              <a:gdLst/>
              <a:ahLst/>
              <a:cxnLst/>
              <a:rect l="l" t="t" r="r" b="b"/>
              <a:pathLst>
                <a:path w="478790" h="478790">
                  <a:moveTo>
                    <a:pt x="239141" y="0"/>
                  </a:moveTo>
                  <a:lnTo>
                    <a:pt x="190944" y="4863"/>
                  </a:lnTo>
                  <a:lnTo>
                    <a:pt x="146053" y="18811"/>
                  </a:lnTo>
                  <a:lnTo>
                    <a:pt x="105432" y="40880"/>
                  </a:lnTo>
                  <a:lnTo>
                    <a:pt x="70040" y="70103"/>
                  </a:lnTo>
                  <a:lnTo>
                    <a:pt x="40839" y="105519"/>
                  </a:lnTo>
                  <a:lnTo>
                    <a:pt x="18792" y="146161"/>
                  </a:lnTo>
                  <a:lnTo>
                    <a:pt x="4858" y="191065"/>
                  </a:lnTo>
                  <a:lnTo>
                    <a:pt x="0" y="239267"/>
                  </a:lnTo>
                  <a:lnTo>
                    <a:pt x="4858" y="287470"/>
                  </a:lnTo>
                  <a:lnTo>
                    <a:pt x="18792" y="332374"/>
                  </a:lnTo>
                  <a:lnTo>
                    <a:pt x="40839" y="373016"/>
                  </a:lnTo>
                  <a:lnTo>
                    <a:pt x="70040" y="408432"/>
                  </a:lnTo>
                  <a:lnTo>
                    <a:pt x="105432" y="437655"/>
                  </a:lnTo>
                  <a:lnTo>
                    <a:pt x="146053" y="459724"/>
                  </a:lnTo>
                  <a:lnTo>
                    <a:pt x="190944" y="473672"/>
                  </a:lnTo>
                  <a:lnTo>
                    <a:pt x="239141" y="478536"/>
                  </a:lnTo>
                  <a:lnTo>
                    <a:pt x="287379" y="473672"/>
                  </a:lnTo>
                  <a:lnTo>
                    <a:pt x="332301" y="459724"/>
                  </a:lnTo>
                  <a:lnTo>
                    <a:pt x="372945" y="437655"/>
                  </a:lnTo>
                  <a:lnTo>
                    <a:pt x="408352" y="408432"/>
                  </a:lnTo>
                  <a:lnTo>
                    <a:pt x="437562" y="373016"/>
                  </a:lnTo>
                  <a:lnTo>
                    <a:pt x="459614" y="332374"/>
                  </a:lnTo>
                  <a:lnTo>
                    <a:pt x="473550" y="287470"/>
                  </a:lnTo>
                  <a:lnTo>
                    <a:pt x="478408" y="239267"/>
                  </a:lnTo>
                  <a:lnTo>
                    <a:pt x="473550" y="191065"/>
                  </a:lnTo>
                  <a:lnTo>
                    <a:pt x="459614" y="146161"/>
                  </a:lnTo>
                  <a:lnTo>
                    <a:pt x="437562" y="105519"/>
                  </a:lnTo>
                  <a:lnTo>
                    <a:pt x="408352" y="70103"/>
                  </a:lnTo>
                  <a:lnTo>
                    <a:pt x="372945" y="40880"/>
                  </a:lnTo>
                  <a:lnTo>
                    <a:pt x="332301" y="18811"/>
                  </a:lnTo>
                  <a:lnTo>
                    <a:pt x="287379" y="4863"/>
                  </a:lnTo>
                  <a:lnTo>
                    <a:pt x="239141" y="0"/>
                  </a:lnTo>
                  <a:close/>
                </a:path>
              </a:pathLst>
            </a:custGeom>
            <a:solidFill>
              <a:srgbClr val="414142"/>
            </a:solidFill>
          </p:spPr>
          <p:txBody>
            <a:bodyPr wrap="square" lIns="0" tIns="0" rIns="0" bIns="0" rtlCol="0"/>
            <a:lstStyle/>
            <a:p>
              <a:endParaRPr sz="2160"/>
            </a:p>
          </p:txBody>
        </p:sp>
        <p:sp>
          <p:nvSpPr>
            <p:cNvPr id="7" name="object 7"/>
            <p:cNvSpPr/>
            <p:nvPr/>
          </p:nvSpPr>
          <p:spPr>
            <a:xfrm>
              <a:off x="8429752" y="226186"/>
              <a:ext cx="478790" cy="478790"/>
            </a:xfrm>
            <a:custGeom>
              <a:avLst/>
              <a:gdLst/>
              <a:ahLst/>
              <a:cxnLst/>
              <a:rect l="l" t="t" r="r" b="b"/>
              <a:pathLst>
                <a:path w="478790" h="478790">
                  <a:moveTo>
                    <a:pt x="0" y="239267"/>
                  </a:moveTo>
                  <a:lnTo>
                    <a:pt x="4858" y="191065"/>
                  </a:lnTo>
                  <a:lnTo>
                    <a:pt x="18792" y="146161"/>
                  </a:lnTo>
                  <a:lnTo>
                    <a:pt x="40839" y="105519"/>
                  </a:lnTo>
                  <a:lnTo>
                    <a:pt x="70040" y="70103"/>
                  </a:lnTo>
                  <a:lnTo>
                    <a:pt x="105432" y="40880"/>
                  </a:lnTo>
                  <a:lnTo>
                    <a:pt x="146053" y="18811"/>
                  </a:lnTo>
                  <a:lnTo>
                    <a:pt x="190944" y="4863"/>
                  </a:lnTo>
                  <a:lnTo>
                    <a:pt x="239141" y="0"/>
                  </a:lnTo>
                  <a:lnTo>
                    <a:pt x="287379" y="4863"/>
                  </a:lnTo>
                  <a:lnTo>
                    <a:pt x="332301" y="18811"/>
                  </a:lnTo>
                  <a:lnTo>
                    <a:pt x="372945" y="40880"/>
                  </a:lnTo>
                  <a:lnTo>
                    <a:pt x="408352" y="70103"/>
                  </a:lnTo>
                  <a:lnTo>
                    <a:pt x="437562" y="105519"/>
                  </a:lnTo>
                  <a:lnTo>
                    <a:pt x="459614" y="146161"/>
                  </a:lnTo>
                  <a:lnTo>
                    <a:pt x="473550" y="191065"/>
                  </a:lnTo>
                  <a:lnTo>
                    <a:pt x="478408" y="239267"/>
                  </a:lnTo>
                  <a:lnTo>
                    <a:pt x="473550" y="287470"/>
                  </a:lnTo>
                  <a:lnTo>
                    <a:pt x="459614" y="332374"/>
                  </a:lnTo>
                  <a:lnTo>
                    <a:pt x="437562" y="373016"/>
                  </a:lnTo>
                  <a:lnTo>
                    <a:pt x="408352" y="408432"/>
                  </a:lnTo>
                  <a:lnTo>
                    <a:pt x="372945" y="437655"/>
                  </a:lnTo>
                  <a:lnTo>
                    <a:pt x="332301" y="459724"/>
                  </a:lnTo>
                  <a:lnTo>
                    <a:pt x="287379" y="473672"/>
                  </a:lnTo>
                  <a:lnTo>
                    <a:pt x="239141" y="478536"/>
                  </a:lnTo>
                  <a:lnTo>
                    <a:pt x="190944" y="473672"/>
                  </a:lnTo>
                  <a:lnTo>
                    <a:pt x="146053" y="459724"/>
                  </a:lnTo>
                  <a:lnTo>
                    <a:pt x="105432" y="437655"/>
                  </a:lnTo>
                  <a:lnTo>
                    <a:pt x="70040" y="408432"/>
                  </a:lnTo>
                  <a:lnTo>
                    <a:pt x="40839" y="373016"/>
                  </a:lnTo>
                  <a:lnTo>
                    <a:pt x="18792" y="332374"/>
                  </a:lnTo>
                  <a:lnTo>
                    <a:pt x="4858" y="287470"/>
                  </a:lnTo>
                  <a:lnTo>
                    <a:pt x="0" y="239267"/>
                  </a:lnTo>
                  <a:close/>
                </a:path>
              </a:pathLst>
            </a:custGeom>
            <a:ln w="1270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 sz="2160"/>
            </a:p>
          </p:txBody>
        </p:sp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567534" y="356945"/>
              <a:ext cx="224050" cy="19204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09600" y="0"/>
            <a:ext cx="10972800" cy="6858000"/>
            <a:chOff x="0" y="0"/>
            <a:chExt cx="9144000" cy="5715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268475"/>
              <a:ext cx="2813811" cy="4446522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49999" y="0"/>
              <a:ext cx="4107815" cy="735965"/>
            </a:xfrm>
            <a:custGeom>
              <a:avLst/>
              <a:gdLst/>
              <a:ahLst/>
              <a:cxnLst/>
              <a:rect l="l" t="t" r="r" b="b"/>
              <a:pathLst>
                <a:path w="4107815" h="735965">
                  <a:moveTo>
                    <a:pt x="4107522" y="0"/>
                  </a:moveTo>
                  <a:lnTo>
                    <a:pt x="0" y="0"/>
                  </a:lnTo>
                  <a:lnTo>
                    <a:pt x="0" y="510794"/>
                  </a:lnTo>
                  <a:lnTo>
                    <a:pt x="4570" y="556119"/>
                  </a:lnTo>
                  <a:lnTo>
                    <a:pt x="17677" y="598336"/>
                  </a:lnTo>
                  <a:lnTo>
                    <a:pt x="38416" y="636541"/>
                  </a:lnTo>
                  <a:lnTo>
                    <a:pt x="65882" y="669829"/>
                  </a:lnTo>
                  <a:lnTo>
                    <a:pt x="99172" y="697295"/>
                  </a:lnTo>
                  <a:lnTo>
                    <a:pt x="137379" y="718034"/>
                  </a:lnTo>
                  <a:lnTo>
                    <a:pt x="179600" y="731140"/>
                  </a:lnTo>
                  <a:lnTo>
                    <a:pt x="224929" y="735711"/>
                  </a:lnTo>
                  <a:lnTo>
                    <a:pt x="3882605" y="735711"/>
                  </a:lnTo>
                  <a:lnTo>
                    <a:pt x="3927931" y="731140"/>
                  </a:lnTo>
                  <a:lnTo>
                    <a:pt x="3970148" y="718034"/>
                  </a:lnTo>
                  <a:lnTo>
                    <a:pt x="4008353" y="697295"/>
                  </a:lnTo>
                  <a:lnTo>
                    <a:pt x="4041641" y="669829"/>
                  </a:lnTo>
                  <a:lnTo>
                    <a:pt x="4069107" y="636541"/>
                  </a:lnTo>
                  <a:lnTo>
                    <a:pt x="4089846" y="598336"/>
                  </a:lnTo>
                  <a:lnTo>
                    <a:pt x="4102952" y="556119"/>
                  </a:lnTo>
                  <a:lnTo>
                    <a:pt x="4107522" y="510794"/>
                  </a:lnTo>
                  <a:lnTo>
                    <a:pt x="4107522" y="0"/>
                  </a:lnTo>
                  <a:close/>
                </a:path>
              </a:pathLst>
            </a:custGeom>
            <a:solidFill>
              <a:srgbClr val="A61D18"/>
            </a:solidFill>
          </p:spPr>
          <p:txBody>
            <a:bodyPr wrap="square" lIns="0" tIns="0" rIns="0" bIns="0" rtlCol="0"/>
            <a:lstStyle/>
            <a:p>
              <a:endParaRPr sz="2160"/>
            </a:p>
          </p:txBody>
        </p:sp>
      </p:grpSp>
      <p:sp>
        <p:nvSpPr>
          <p:cNvPr id="5" name="object 5" descr="$PPTXTitle"/>
          <p:cNvSpPr txBox="1">
            <a:spLocks noGrp="1"/>
          </p:cNvSpPr>
          <p:nvPr>
            <p:ph type="title"/>
          </p:nvPr>
        </p:nvSpPr>
        <p:spPr>
          <a:xfrm>
            <a:off x="1526683" y="106984"/>
            <a:ext cx="4174998" cy="60632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20"/>
              </a:spcBef>
            </a:pPr>
            <a:r>
              <a:rPr dirty="0"/>
              <a:t>ACEITE</a:t>
            </a:r>
            <a:r>
              <a:rPr spc="-78" dirty="0"/>
              <a:t> </a:t>
            </a:r>
            <a:r>
              <a:rPr dirty="0"/>
              <a:t>ELETRÔNICO</a:t>
            </a:r>
            <a:r>
              <a:rPr spc="-72" dirty="0"/>
              <a:t> </a:t>
            </a:r>
            <a:r>
              <a:rPr spc="-12" dirty="0"/>
              <a:t>RESIDENCIAL</a:t>
            </a:r>
          </a:p>
          <a:p>
            <a:pPr algn="ctr">
              <a:lnSpc>
                <a:spcPct val="100000"/>
              </a:lnSpc>
              <a:spcBef>
                <a:spcPts val="30"/>
              </a:spcBef>
            </a:pPr>
            <a:r>
              <a:rPr sz="1680" spc="-42" dirty="0"/>
              <a:t>ETAPAS</a:t>
            </a:r>
            <a:r>
              <a:rPr sz="1680" spc="-30" dirty="0"/>
              <a:t> </a:t>
            </a:r>
            <a:r>
              <a:rPr sz="1680" dirty="0"/>
              <a:t>DO</a:t>
            </a:r>
            <a:r>
              <a:rPr sz="1680" spc="-90" dirty="0"/>
              <a:t> </a:t>
            </a:r>
            <a:r>
              <a:rPr sz="1680" spc="-12" dirty="0"/>
              <a:t>CLIENTE</a:t>
            </a:r>
            <a:endParaRPr sz="1680"/>
          </a:p>
        </p:txBody>
      </p:sp>
      <p:sp>
        <p:nvSpPr>
          <p:cNvPr id="6" name="object 6"/>
          <p:cNvSpPr/>
          <p:nvPr/>
        </p:nvSpPr>
        <p:spPr>
          <a:xfrm>
            <a:off x="10834267" y="502768"/>
            <a:ext cx="358140" cy="477012"/>
          </a:xfrm>
          <a:custGeom>
            <a:avLst/>
            <a:gdLst/>
            <a:ahLst/>
            <a:cxnLst/>
            <a:rect l="l" t="t" r="r" b="b"/>
            <a:pathLst>
              <a:path w="298450" h="397509">
                <a:moveTo>
                  <a:pt x="248539" y="0"/>
                </a:moveTo>
                <a:lnTo>
                  <a:pt x="49657" y="0"/>
                </a:lnTo>
                <a:lnTo>
                  <a:pt x="30325" y="3903"/>
                </a:lnTo>
                <a:lnTo>
                  <a:pt x="14541" y="14557"/>
                </a:lnTo>
                <a:lnTo>
                  <a:pt x="3901" y="30378"/>
                </a:lnTo>
                <a:lnTo>
                  <a:pt x="0" y="49784"/>
                </a:lnTo>
                <a:lnTo>
                  <a:pt x="0" y="347472"/>
                </a:lnTo>
                <a:lnTo>
                  <a:pt x="3901" y="366803"/>
                </a:lnTo>
                <a:lnTo>
                  <a:pt x="14541" y="382587"/>
                </a:lnTo>
                <a:lnTo>
                  <a:pt x="30325" y="393227"/>
                </a:lnTo>
                <a:lnTo>
                  <a:pt x="49657" y="397128"/>
                </a:lnTo>
                <a:lnTo>
                  <a:pt x="248539" y="397128"/>
                </a:lnTo>
                <a:lnTo>
                  <a:pt x="267870" y="393227"/>
                </a:lnTo>
                <a:lnTo>
                  <a:pt x="283654" y="382587"/>
                </a:lnTo>
                <a:lnTo>
                  <a:pt x="294294" y="366803"/>
                </a:lnTo>
                <a:lnTo>
                  <a:pt x="298196" y="347472"/>
                </a:lnTo>
                <a:lnTo>
                  <a:pt x="298196" y="49784"/>
                </a:lnTo>
                <a:lnTo>
                  <a:pt x="294294" y="30378"/>
                </a:lnTo>
                <a:lnTo>
                  <a:pt x="283654" y="14557"/>
                </a:lnTo>
                <a:lnTo>
                  <a:pt x="267870" y="3903"/>
                </a:lnTo>
                <a:lnTo>
                  <a:pt x="248539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 sz="2160"/>
          </a:p>
        </p:txBody>
      </p:sp>
      <p:sp>
        <p:nvSpPr>
          <p:cNvPr id="7" name="object 7"/>
          <p:cNvSpPr txBox="1"/>
          <p:nvPr/>
        </p:nvSpPr>
        <p:spPr>
          <a:xfrm>
            <a:off x="10924945" y="697229"/>
            <a:ext cx="184404" cy="199285"/>
          </a:xfrm>
          <a:prstGeom prst="rect">
            <a:avLst/>
          </a:prstGeom>
        </p:spPr>
        <p:txBody>
          <a:bodyPr vert="horz" wrap="square" lIns="0" tIns="14478" rIns="0" bIns="0" rtlCol="0">
            <a:spAutoFit/>
          </a:bodyPr>
          <a:lstStyle/>
          <a:p>
            <a:pPr marL="15240">
              <a:spcBef>
                <a:spcPts val="114"/>
              </a:spcBef>
            </a:pPr>
            <a:r>
              <a:rPr sz="1200" b="1" spc="-30" dirty="0">
                <a:solidFill>
                  <a:srgbClr val="FFFFFF"/>
                </a:solidFill>
                <a:latin typeface="Calibri"/>
                <a:cs typeface="Calibri"/>
              </a:rPr>
              <a:t>26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609600" y="92354"/>
            <a:ext cx="10972800" cy="6765798"/>
            <a:chOff x="0" y="76961"/>
            <a:chExt cx="9144000" cy="5638165"/>
          </a:xfrm>
        </p:grpSpPr>
        <p:sp>
          <p:nvSpPr>
            <p:cNvPr id="9" name="object 9"/>
            <p:cNvSpPr/>
            <p:nvPr/>
          </p:nvSpPr>
          <p:spPr>
            <a:xfrm>
              <a:off x="8429752" y="83311"/>
              <a:ext cx="478790" cy="478790"/>
            </a:xfrm>
            <a:custGeom>
              <a:avLst/>
              <a:gdLst/>
              <a:ahLst/>
              <a:cxnLst/>
              <a:rect l="l" t="t" r="r" b="b"/>
              <a:pathLst>
                <a:path w="478790" h="478790">
                  <a:moveTo>
                    <a:pt x="239141" y="0"/>
                  </a:moveTo>
                  <a:lnTo>
                    <a:pt x="190944" y="4863"/>
                  </a:lnTo>
                  <a:lnTo>
                    <a:pt x="146053" y="18811"/>
                  </a:lnTo>
                  <a:lnTo>
                    <a:pt x="105432" y="40880"/>
                  </a:lnTo>
                  <a:lnTo>
                    <a:pt x="70040" y="70103"/>
                  </a:lnTo>
                  <a:lnTo>
                    <a:pt x="40839" y="105519"/>
                  </a:lnTo>
                  <a:lnTo>
                    <a:pt x="18792" y="146161"/>
                  </a:lnTo>
                  <a:lnTo>
                    <a:pt x="4858" y="191065"/>
                  </a:lnTo>
                  <a:lnTo>
                    <a:pt x="0" y="239267"/>
                  </a:lnTo>
                  <a:lnTo>
                    <a:pt x="4858" y="287470"/>
                  </a:lnTo>
                  <a:lnTo>
                    <a:pt x="18792" y="332374"/>
                  </a:lnTo>
                  <a:lnTo>
                    <a:pt x="40839" y="373016"/>
                  </a:lnTo>
                  <a:lnTo>
                    <a:pt x="70040" y="408432"/>
                  </a:lnTo>
                  <a:lnTo>
                    <a:pt x="105432" y="437655"/>
                  </a:lnTo>
                  <a:lnTo>
                    <a:pt x="146053" y="459724"/>
                  </a:lnTo>
                  <a:lnTo>
                    <a:pt x="190944" y="473672"/>
                  </a:lnTo>
                  <a:lnTo>
                    <a:pt x="239141" y="478536"/>
                  </a:lnTo>
                  <a:lnTo>
                    <a:pt x="287379" y="473672"/>
                  </a:lnTo>
                  <a:lnTo>
                    <a:pt x="332301" y="459724"/>
                  </a:lnTo>
                  <a:lnTo>
                    <a:pt x="372945" y="437655"/>
                  </a:lnTo>
                  <a:lnTo>
                    <a:pt x="408352" y="408432"/>
                  </a:lnTo>
                  <a:lnTo>
                    <a:pt x="437562" y="373016"/>
                  </a:lnTo>
                  <a:lnTo>
                    <a:pt x="459614" y="332374"/>
                  </a:lnTo>
                  <a:lnTo>
                    <a:pt x="473550" y="287470"/>
                  </a:lnTo>
                  <a:lnTo>
                    <a:pt x="478408" y="239267"/>
                  </a:lnTo>
                  <a:lnTo>
                    <a:pt x="473550" y="191065"/>
                  </a:lnTo>
                  <a:lnTo>
                    <a:pt x="459614" y="146161"/>
                  </a:lnTo>
                  <a:lnTo>
                    <a:pt x="437562" y="105519"/>
                  </a:lnTo>
                  <a:lnTo>
                    <a:pt x="408352" y="70103"/>
                  </a:lnTo>
                  <a:lnTo>
                    <a:pt x="372945" y="40880"/>
                  </a:lnTo>
                  <a:lnTo>
                    <a:pt x="332301" y="18811"/>
                  </a:lnTo>
                  <a:lnTo>
                    <a:pt x="287379" y="4863"/>
                  </a:lnTo>
                  <a:lnTo>
                    <a:pt x="239141" y="0"/>
                  </a:lnTo>
                  <a:close/>
                </a:path>
              </a:pathLst>
            </a:custGeom>
            <a:solidFill>
              <a:srgbClr val="414142"/>
            </a:solidFill>
          </p:spPr>
          <p:txBody>
            <a:bodyPr wrap="square" lIns="0" tIns="0" rIns="0" bIns="0" rtlCol="0"/>
            <a:lstStyle/>
            <a:p>
              <a:endParaRPr sz="2160"/>
            </a:p>
          </p:txBody>
        </p:sp>
        <p:sp>
          <p:nvSpPr>
            <p:cNvPr id="10" name="object 10"/>
            <p:cNvSpPr/>
            <p:nvPr/>
          </p:nvSpPr>
          <p:spPr>
            <a:xfrm>
              <a:off x="8429752" y="83311"/>
              <a:ext cx="478790" cy="478790"/>
            </a:xfrm>
            <a:custGeom>
              <a:avLst/>
              <a:gdLst/>
              <a:ahLst/>
              <a:cxnLst/>
              <a:rect l="l" t="t" r="r" b="b"/>
              <a:pathLst>
                <a:path w="478790" h="478790">
                  <a:moveTo>
                    <a:pt x="0" y="239267"/>
                  </a:moveTo>
                  <a:lnTo>
                    <a:pt x="4858" y="191065"/>
                  </a:lnTo>
                  <a:lnTo>
                    <a:pt x="18792" y="146161"/>
                  </a:lnTo>
                  <a:lnTo>
                    <a:pt x="40839" y="105519"/>
                  </a:lnTo>
                  <a:lnTo>
                    <a:pt x="70040" y="70103"/>
                  </a:lnTo>
                  <a:lnTo>
                    <a:pt x="105432" y="40880"/>
                  </a:lnTo>
                  <a:lnTo>
                    <a:pt x="146053" y="18811"/>
                  </a:lnTo>
                  <a:lnTo>
                    <a:pt x="190944" y="4863"/>
                  </a:lnTo>
                  <a:lnTo>
                    <a:pt x="239141" y="0"/>
                  </a:lnTo>
                  <a:lnTo>
                    <a:pt x="287379" y="4863"/>
                  </a:lnTo>
                  <a:lnTo>
                    <a:pt x="332301" y="18811"/>
                  </a:lnTo>
                  <a:lnTo>
                    <a:pt x="372945" y="40880"/>
                  </a:lnTo>
                  <a:lnTo>
                    <a:pt x="408352" y="70103"/>
                  </a:lnTo>
                  <a:lnTo>
                    <a:pt x="437562" y="105519"/>
                  </a:lnTo>
                  <a:lnTo>
                    <a:pt x="459614" y="146161"/>
                  </a:lnTo>
                  <a:lnTo>
                    <a:pt x="473550" y="191065"/>
                  </a:lnTo>
                  <a:lnTo>
                    <a:pt x="478408" y="239267"/>
                  </a:lnTo>
                  <a:lnTo>
                    <a:pt x="473550" y="287470"/>
                  </a:lnTo>
                  <a:lnTo>
                    <a:pt x="459614" y="332374"/>
                  </a:lnTo>
                  <a:lnTo>
                    <a:pt x="437562" y="373016"/>
                  </a:lnTo>
                  <a:lnTo>
                    <a:pt x="408352" y="408432"/>
                  </a:lnTo>
                  <a:lnTo>
                    <a:pt x="372945" y="437655"/>
                  </a:lnTo>
                  <a:lnTo>
                    <a:pt x="332301" y="459724"/>
                  </a:lnTo>
                  <a:lnTo>
                    <a:pt x="287379" y="473672"/>
                  </a:lnTo>
                  <a:lnTo>
                    <a:pt x="239141" y="478536"/>
                  </a:lnTo>
                  <a:lnTo>
                    <a:pt x="190944" y="473672"/>
                  </a:lnTo>
                  <a:lnTo>
                    <a:pt x="146053" y="459724"/>
                  </a:lnTo>
                  <a:lnTo>
                    <a:pt x="105432" y="437655"/>
                  </a:lnTo>
                  <a:lnTo>
                    <a:pt x="70040" y="408432"/>
                  </a:lnTo>
                  <a:lnTo>
                    <a:pt x="40839" y="373016"/>
                  </a:lnTo>
                  <a:lnTo>
                    <a:pt x="18792" y="332374"/>
                  </a:lnTo>
                  <a:lnTo>
                    <a:pt x="4858" y="287470"/>
                  </a:lnTo>
                  <a:lnTo>
                    <a:pt x="0" y="239267"/>
                  </a:lnTo>
                  <a:close/>
                </a:path>
              </a:pathLst>
            </a:custGeom>
            <a:ln w="1270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 sz="2160"/>
            </a:p>
          </p:txBody>
        </p:sp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567534" y="214070"/>
              <a:ext cx="224050" cy="192048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0" y="5445912"/>
              <a:ext cx="9144000" cy="269240"/>
            </a:xfrm>
            <a:custGeom>
              <a:avLst/>
              <a:gdLst/>
              <a:ahLst/>
              <a:cxnLst/>
              <a:rect l="l" t="t" r="r" b="b"/>
              <a:pathLst>
                <a:path w="9144000" h="269239">
                  <a:moveTo>
                    <a:pt x="9144000" y="0"/>
                  </a:moveTo>
                  <a:lnTo>
                    <a:pt x="0" y="0"/>
                  </a:lnTo>
                  <a:lnTo>
                    <a:pt x="0" y="269087"/>
                  </a:lnTo>
                  <a:lnTo>
                    <a:pt x="9144000" y="269087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A61D18"/>
            </a:solidFill>
          </p:spPr>
          <p:txBody>
            <a:bodyPr wrap="square" lIns="0" tIns="0" rIns="0" bIns="0" rtlCol="0"/>
            <a:lstStyle/>
            <a:p>
              <a:endParaRPr sz="2160"/>
            </a:p>
          </p:txBody>
        </p:sp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027932" y="1527048"/>
              <a:ext cx="3896867" cy="516636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026152" y="1574253"/>
              <a:ext cx="1898903" cy="475526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4110101" y="1570989"/>
              <a:ext cx="3737610" cy="356870"/>
            </a:xfrm>
            <a:custGeom>
              <a:avLst/>
              <a:gdLst/>
              <a:ahLst/>
              <a:cxnLst/>
              <a:rect l="l" t="t" r="r" b="b"/>
              <a:pathLst>
                <a:path w="3737609" h="356869">
                  <a:moveTo>
                    <a:pt x="3678174" y="0"/>
                  </a:moveTo>
                  <a:lnTo>
                    <a:pt x="59436" y="0"/>
                  </a:lnTo>
                  <a:lnTo>
                    <a:pt x="36325" y="4679"/>
                  </a:lnTo>
                  <a:lnTo>
                    <a:pt x="17430" y="17430"/>
                  </a:lnTo>
                  <a:lnTo>
                    <a:pt x="4679" y="36325"/>
                  </a:lnTo>
                  <a:lnTo>
                    <a:pt x="0" y="59436"/>
                  </a:lnTo>
                  <a:lnTo>
                    <a:pt x="0" y="297307"/>
                  </a:lnTo>
                  <a:lnTo>
                    <a:pt x="4679" y="320470"/>
                  </a:lnTo>
                  <a:lnTo>
                    <a:pt x="17430" y="339359"/>
                  </a:lnTo>
                  <a:lnTo>
                    <a:pt x="36325" y="352081"/>
                  </a:lnTo>
                  <a:lnTo>
                    <a:pt x="59436" y="356743"/>
                  </a:lnTo>
                  <a:lnTo>
                    <a:pt x="3678174" y="356743"/>
                  </a:lnTo>
                  <a:lnTo>
                    <a:pt x="3701337" y="352081"/>
                  </a:lnTo>
                  <a:lnTo>
                    <a:pt x="3720226" y="339359"/>
                  </a:lnTo>
                  <a:lnTo>
                    <a:pt x="3732948" y="320470"/>
                  </a:lnTo>
                  <a:lnTo>
                    <a:pt x="3737609" y="297307"/>
                  </a:lnTo>
                  <a:lnTo>
                    <a:pt x="3737609" y="59436"/>
                  </a:lnTo>
                  <a:lnTo>
                    <a:pt x="3732948" y="36325"/>
                  </a:lnTo>
                  <a:lnTo>
                    <a:pt x="3720226" y="17430"/>
                  </a:lnTo>
                  <a:lnTo>
                    <a:pt x="3701337" y="4679"/>
                  </a:lnTo>
                  <a:lnTo>
                    <a:pt x="3678174" y="0"/>
                  </a:lnTo>
                  <a:close/>
                </a:path>
              </a:pathLst>
            </a:custGeom>
            <a:solidFill>
              <a:srgbClr val="A61D18"/>
            </a:solidFill>
          </p:spPr>
          <p:txBody>
            <a:bodyPr wrap="square" lIns="0" tIns="0" rIns="0" bIns="0" rtlCol="0"/>
            <a:lstStyle/>
            <a:p>
              <a:endParaRPr sz="2160"/>
            </a:p>
          </p:txBody>
        </p:sp>
        <p:sp>
          <p:nvSpPr>
            <p:cNvPr id="16" name="object 16"/>
            <p:cNvSpPr/>
            <p:nvPr/>
          </p:nvSpPr>
          <p:spPr>
            <a:xfrm>
              <a:off x="4110101" y="1570989"/>
              <a:ext cx="3737610" cy="356870"/>
            </a:xfrm>
            <a:custGeom>
              <a:avLst/>
              <a:gdLst/>
              <a:ahLst/>
              <a:cxnLst/>
              <a:rect l="l" t="t" r="r" b="b"/>
              <a:pathLst>
                <a:path w="3737609" h="356869">
                  <a:moveTo>
                    <a:pt x="0" y="59436"/>
                  </a:moveTo>
                  <a:lnTo>
                    <a:pt x="4679" y="36325"/>
                  </a:lnTo>
                  <a:lnTo>
                    <a:pt x="17430" y="17430"/>
                  </a:lnTo>
                  <a:lnTo>
                    <a:pt x="36325" y="4679"/>
                  </a:lnTo>
                  <a:lnTo>
                    <a:pt x="59436" y="0"/>
                  </a:lnTo>
                  <a:lnTo>
                    <a:pt x="3678174" y="0"/>
                  </a:lnTo>
                  <a:lnTo>
                    <a:pt x="3701337" y="4679"/>
                  </a:lnTo>
                  <a:lnTo>
                    <a:pt x="3720226" y="17430"/>
                  </a:lnTo>
                  <a:lnTo>
                    <a:pt x="3732948" y="36325"/>
                  </a:lnTo>
                  <a:lnTo>
                    <a:pt x="3737609" y="59436"/>
                  </a:lnTo>
                  <a:lnTo>
                    <a:pt x="3737609" y="297307"/>
                  </a:lnTo>
                  <a:lnTo>
                    <a:pt x="3732948" y="320470"/>
                  </a:lnTo>
                  <a:lnTo>
                    <a:pt x="3720226" y="339359"/>
                  </a:lnTo>
                  <a:lnTo>
                    <a:pt x="3701337" y="352081"/>
                  </a:lnTo>
                  <a:lnTo>
                    <a:pt x="3678174" y="356743"/>
                  </a:lnTo>
                  <a:lnTo>
                    <a:pt x="59436" y="356743"/>
                  </a:lnTo>
                  <a:lnTo>
                    <a:pt x="36325" y="352081"/>
                  </a:lnTo>
                  <a:lnTo>
                    <a:pt x="17430" y="339359"/>
                  </a:lnTo>
                  <a:lnTo>
                    <a:pt x="4679" y="320470"/>
                  </a:lnTo>
                  <a:lnTo>
                    <a:pt x="0" y="297307"/>
                  </a:lnTo>
                  <a:lnTo>
                    <a:pt x="0" y="59436"/>
                  </a:lnTo>
                  <a:close/>
                </a:path>
              </a:pathLst>
            </a:custGeom>
            <a:ln w="57150">
              <a:solidFill>
                <a:srgbClr val="A61D18"/>
              </a:solidFill>
            </a:ln>
          </p:spPr>
          <p:txBody>
            <a:bodyPr wrap="square" lIns="0" tIns="0" rIns="0" bIns="0" rtlCol="0"/>
            <a:lstStyle/>
            <a:p>
              <a:endParaRPr sz="2160"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1262695" y="1893874"/>
            <a:ext cx="2105406" cy="2884379"/>
          </a:xfrm>
          <a:prstGeom prst="rect">
            <a:avLst/>
          </a:prstGeom>
          <a:solidFill>
            <a:srgbClr val="BB071C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56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56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56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560">
              <a:latin typeface="Times New Roman"/>
              <a:cs typeface="Times New Roman"/>
            </a:endParaRPr>
          </a:p>
          <a:p>
            <a:pPr marL="109728" marR="177546"/>
            <a:r>
              <a:rPr sz="1560" dirty="0">
                <a:solidFill>
                  <a:srgbClr val="FFFFFF"/>
                </a:solidFill>
                <a:latin typeface="Corbel"/>
                <a:cs typeface="Corbel"/>
              </a:rPr>
              <a:t>Estas</a:t>
            </a:r>
            <a:r>
              <a:rPr sz="1560" spc="-54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560" dirty="0">
                <a:solidFill>
                  <a:srgbClr val="FFFFFF"/>
                </a:solidFill>
                <a:latin typeface="Corbel"/>
                <a:cs typeface="Corbel"/>
              </a:rPr>
              <a:t>são</a:t>
            </a:r>
            <a:r>
              <a:rPr sz="1560" spc="-36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560" dirty="0">
                <a:solidFill>
                  <a:srgbClr val="FFFFFF"/>
                </a:solidFill>
                <a:latin typeface="Corbel"/>
                <a:cs typeface="Corbel"/>
              </a:rPr>
              <a:t>as</a:t>
            </a:r>
            <a:r>
              <a:rPr sz="1560" spc="-24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560" dirty="0">
                <a:solidFill>
                  <a:srgbClr val="FFFFFF"/>
                </a:solidFill>
                <a:latin typeface="Corbel"/>
                <a:cs typeface="Corbel"/>
              </a:rPr>
              <a:t>etapas</a:t>
            </a:r>
            <a:r>
              <a:rPr sz="1560" spc="-30" dirty="0">
                <a:solidFill>
                  <a:srgbClr val="FFFFFF"/>
                </a:solidFill>
                <a:latin typeface="Corbel"/>
                <a:cs typeface="Corbel"/>
              </a:rPr>
              <a:t> do </a:t>
            </a:r>
            <a:r>
              <a:rPr sz="1560" dirty="0">
                <a:solidFill>
                  <a:srgbClr val="FFFFFF"/>
                </a:solidFill>
                <a:latin typeface="Corbel"/>
                <a:cs typeface="Corbel"/>
              </a:rPr>
              <a:t>cliente</a:t>
            </a:r>
            <a:r>
              <a:rPr sz="1560" spc="-18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560" dirty="0">
                <a:solidFill>
                  <a:srgbClr val="FFFFFF"/>
                </a:solidFill>
                <a:latin typeface="Corbel"/>
                <a:cs typeface="Corbel"/>
              </a:rPr>
              <a:t>na</a:t>
            </a:r>
            <a:r>
              <a:rPr sz="1560" spc="-36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560" dirty="0">
                <a:solidFill>
                  <a:srgbClr val="FFFFFF"/>
                </a:solidFill>
                <a:latin typeface="Corbel"/>
                <a:cs typeface="Corbel"/>
              </a:rPr>
              <a:t>hora</a:t>
            </a:r>
            <a:r>
              <a:rPr sz="1560" spc="-42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560" spc="-30" dirty="0">
                <a:solidFill>
                  <a:srgbClr val="FFFFFF"/>
                </a:solidFill>
                <a:latin typeface="Corbel"/>
                <a:cs typeface="Corbel"/>
              </a:rPr>
              <a:t>de </a:t>
            </a:r>
            <a:r>
              <a:rPr sz="1560" dirty="0">
                <a:solidFill>
                  <a:srgbClr val="FFFFFF"/>
                </a:solidFill>
                <a:latin typeface="Corbel"/>
                <a:cs typeface="Corbel"/>
              </a:rPr>
              <a:t>realizar</a:t>
            </a:r>
            <a:r>
              <a:rPr sz="1560" spc="-18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560" dirty="0">
                <a:solidFill>
                  <a:srgbClr val="FFFFFF"/>
                </a:solidFill>
                <a:latin typeface="Corbel"/>
                <a:cs typeface="Corbel"/>
              </a:rPr>
              <a:t>o</a:t>
            </a:r>
            <a:r>
              <a:rPr sz="1560" spc="-3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560" b="1" spc="-12" dirty="0">
                <a:solidFill>
                  <a:srgbClr val="FFFFFF"/>
                </a:solidFill>
                <a:latin typeface="Corbel"/>
                <a:cs typeface="Corbel"/>
              </a:rPr>
              <a:t>Aceite Eletrônico </a:t>
            </a:r>
            <a:r>
              <a:rPr sz="1560" spc="-12" dirty="0">
                <a:solidFill>
                  <a:srgbClr val="FFFFFF"/>
                </a:solidFill>
                <a:latin typeface="Corbel"/>
                <a:cs typeface="Corbel"/>
              </a:rPr>
              <a:t>RESIDENCIAL.</a:t>
            </a:r>
            <a:endParaRPr sz="1560">
              <a:latin typeface="Corbel"/>
              <a:cs typeface="Corbel"/>
            </a:endParaRPr>
          </a:p>
          <a:p>
            <a:pPr marL="109728" marR="162306">
              <a:spcBef>
                <a:spcPts val="1878"/>
              </a:spcBef>
            </a:pPr>
            <a:r>
              <a:rPr sz="1560" dirty="0">
                <a:solidFill>
                  <a:srgbClr val="FFFFFF"/>
                </a:solidFill>
                <a:latin typeface="Corbel"/>
                <a:cs typeface="Corbel"/>
              </a:rPr>
              <a:t>Acompanhe</a:t>
            </a:r>
            <a:r>
              <a:rPr sz="1560" spc="-3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560" dirty="0">
                <a:solidFill>
                  <a:srgbClr val="FFFFFF"/>
                </a:solidFill>
                <a:latin typeface="Corbel"/>
                <a:cs typeface="Corbel"/>
              </a:rPr>
              <a:t>cada</a:t>
            </a:r>
            <a:r>
              <a:rPr sz="1560" spc="-42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560" spc="-30" dirty="0">
                <a:solidFill>
                  <a:srgbClr val="FFFFFF"/>
                </a:solidFill>
                <a:latin typeface="Corbel"/>
                <a:cs typeface="Corbel"/>
              </a:rPr>
              <a:t>uma </a:t>
            </a:r>
            <a:r>
              <a:rPr sz="1560" dirty="0">
                <a:solidFill>
                  <a:srgbClr val="FFFFFF"/>
                </a:solidFill>
                <a:latin typeface="Corbel"/>
                <a:cs typeface="Corbel"/>
              </a:rPr>
              <a:t>em</a:t>
            </a:r>
            <a:r>
              <a:rPr sz="1560" spc="-18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560" dirty="0">
                <a:solidFill>
                  <a:srgbClr val="FFFFFF"/>
                </a:solidFill>
                <a:latin typeface="Corbel"/>
                <a:cs typeface="Corbel"/>
              </a:rPr>
              <a:t>detalhes,</a:t>
            </a:r>
            <a:r>
              <a:rPr sz="1560" spc="-36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560" dirty="0">
                <a:solidFill>
                  <a:srgbClr val="FFFFFF"/>
                </a:solidFill>
                <a:latin typeface="Corbel"/>
                <a:cs typeface="Corbel"/>
              </a:rPr>
              <a:t>a</a:t>
            </a:r>
            <a:r>
              <a:rPr sz="1560" spc="-24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560" spc="-12" dirty="0">
                <a:solidFill>
                  <a:srgbClr val="FFFFFF"/>
                </a:solidFill>
                <a:latin typeface="Corbel"/>
                <a:cs typeface="Corbel"/>
              </a:rPr>
              <a:t>seguir!</a:t>
            </a:r>
            <a:endParaRPr sz="1560">
              <a:latin typeface="Corbel"/>
              <a:cs typeface="Corbe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819596" y="1941880"/>
            <a:ext cx="1931670" cy="274691"/>
          </a:xfrm>
          <a:prstGeom prst="rect">
            <a:avLst/>
          </a:prstGeom>
        </p:spPr>
        <p:txBody>
          <a:bodyPr vert="horz" wrap="square" lIns="0" tIns="16002" rIns="0" bIns="0" rtlCol="0">
            <a:spAutoFit/>
          </a:bodyPr>
          <a:lstStyle/>
          <a:p>
            <a:pPr marL="15240">
              <a:spcBef>
                <a:spcPts val="126"/>
              </a:spcBef>
            </a:pPr>
            <a:r>
              <a:rPr sz="1680" spc="-12" dirty="0">
                <a:solidFill>
                  <a:srgbClr val="FFFFFF"/>
                </a:solidFill>
                <a:latin typeface="Corbel"/>
                <a:cs typeface="Corbel"/>
              </a:rPr>
              <a:t>Recebimento</a:t>
            </a:r>
            <a:r>
              <a:rPr sz="1680" spc="6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680" spc="-24" dirty="0">
                <a:solidFill>
                  <a:srgbClr val="FFFFFF"/>
                </a:solidFill>
                <a:latin typeface="Corbel"/>
                <a:cs typeface="Corbel"/>
              </a:rPr>
              <a:t>(e-</a:t>
            </a:r>
            <a:r>
              <a:rPr sz="1680" spc="-12" dirty="0">
                <a:solidFill>
                  <a:srgbClr val="FFFFFF"/>
                </a:solidFill>
                <a:latin typeface="Corbel"/>
                <a:cs typeface="Corbel"/>
              </a:rPr>
              <a:t>mail)</a:t>
            </a:r>
            <a:endParaRPr sz="1680">
              <a:latin typeface="Corbel"/>
              <a:cs typeface="Corbel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5465021" y="2992831"/>
            <a:ext cx="4643628" cy="608076"/>
            <a:chOff x="4046184" y="2494026"/>
            <a:chExt cx="3869690" cy="506730"/>
          </a:xfrm>
        </p:grpSpPr>
        <p:pic>
          <p:nvPicPr>
            <p:cNvPr id="20" name="object 2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046184" y="2496151"/>
              <a:ext cx="3869489" cy="489444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998720" y="2525229"/>
              <a:ext cx="1952244" cy="475526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4110101" y="2522601"/>
              <a:ext cx="3737610" cy="356870"/>
            </a:xfrm>
            <a:custGeom>
              <a:avLst/>
              <a:gdLst/>
              <a:ahLst/>
              <a:cxnLst/>
              <a:rect l="l" t="t" r="r" b="b"/>
              <a:pathLst>
                <a:path w="3737609" h="356869">
                  <a:moveTo>
                    <a:pt x="3678174" y="0"/>
                  </a:moveTo>
                  <a:lnTo>
                    <a:pt x="59436" y="0"/>
                  </a:lnTo>
                  <a:lnTo>
                    <a:pt x="36325" y="4661"/>
                  </a:lnTo>
                  <a:lnTo>
                    <a:pt x="17430" y="17383"/>
                  </a:lnTo>
                  <a:lnTo>
                    <a:pt x="4679" y="36272"/>
                  </a:lnTo>
                  <a:lnTo>
                    <a:pt x="0" y="59436"/>
                  </a:lnTo>
                  <a:lnTo>
                    <a:pt x="0" y="297306"/>
                  </a:lnTo>
                  <a:lnTo>
                    <a:pt x="4679" y="320417"/>
                  </a:lnTo>
                  <a:lnTo>
                    <a:pt x="17430" y="339312"/>
                  </a:lnTo>
                  <a:lnTo>
                    <a:pt x="36325" y="352063"/>
                  </a:lnTo>
                  <a:lnTo>
                    <a:pt x="59436" y="356743"/>
                  </a:lnTo>
                  <a:lnTo>
                    <a:pt x="3678174" y="356743"/>
                  </a:lnTo>
                  <a:lnTo>
                    <a:pt x="3701337" y="352063"/>
                  </a:lnTo>
                  <a:lnTo>
                    <a:pt x="3720226" y="339312"/>
                  </a:lnTo>
                  <a:lnTo>
                    <a:pt x="3732948" y="320417"/>
                  </a:lnTo>
                  <a:lnTo>
                    <a:pt x="3737609" y="297306"/>
                  </a:lnTo>
                  <a:lnTo>
                    <a:pt x="3737609" y="59436"/>
                  </a:lnTo>
                  <a:lnTo>
                    <a:pt x="3732948" y="36272"/>
                  </a:lnTo>
                  <a:lnTo>
                    <a:pt x="3720226" y="17383"/>
                  </a:lnTo>
                  <a:lnTo>
                    <a:pt x="3701337" y="4661"/>
                  </a:lnTo>
                  <a:lnTo>
                    <a:pt x="3678174" y="0"/>
                  </a:lnTo>
                  <a:close/>
                </a:path>
              </a:pathLst>
            </a:custGeom>
            <a:solidFill>
              <a:srgbClr val="A61D18"/>
            </a:solidFill>
          </p:spPr>
          <p:txBody>
            <a:bodyPr wrap="square" lIns="0" tIns="0" rIns="0" bIns="0" rtlCol="0"/>
            <a:lstStyle/>
            <a:p>
              <a:endParaRPr sz="2160"/>
            </a:p>
          </p:txBody>
        </p:sp>
        <p:sp>
          <p:nvSpPr>
            <p:cNvPr id="23" name="object 23"/>
            <p:cNvSpPr/>
            <p:nvPr/>
          </p:nvSpPr>
          <p:spPr>
            <a:xfrm>
              <a:off x="4110101" y="2522601"/>
              <a:ext cx="3737610" cy="356870"/>
            </a:xfrm>
            <a:custGeom>
              <a:avLst/>
              <a:gdLst/>
              <a:ahLst/>
              <a:cxnLst/>
              <a:rect l="l" t="t" r="r" b="b"/>
              <a:pathLst>
                <a:path w="3737609" h="356869">
                  <a:moveTo>
                    <a:pt x="0" y="59436"/>
                  </a:moveTo>
                  <a:lnTo>
                    <a:pt x="4679" y="36272"/>
                  </a:lnTo>
                  <a:lnTo>
                    <a:pt x="17430" y="17383"/>
                  </a:lnTo>
                  <a:lnTo>
                    <a:pt x="36325" y="4661"/>
                  </a:lnTo>
                  <a:lnTo>
                    <a:pt x="59436" y="0"/>
                  </a:lnTo>
                  <a:lnTo>
                    <a:pt x="3678174" y="0"/>
                  </a:lnTo>
                  <a:lnTo>
                    <a:pt x="3701337" y="4661"/>
                  </a:lnTo>
                  <a:lnTo>
                    <a:pt x="3720226" y="17383"/>
                  </a:lnTo>
                  <a:lnTo>
                    <a:pt x="3732948" y="36272"/>
                  </a:lnTo>
                  <a:lnTo>
                    <a:pt x="3737609" y="59436"/>
                  </a:lnTo>
                  <a:lnTo>
                    <a:pt x="3737609" y="297306"/>
                  </a:lnTo>
                  <a:lnTo>
                    <a:pt x="3732948" y="320417"/>
                  </a:lnTo>
                  <a:lnTo>
                    <a:pt x="3720226" y="339312"/>
                  </a:lnTo>
                  <a:lnTo>
                    <a:pt x="3701337" y="352063"/>
                  </a:lnTo>
                  <a:lnTo>
                    <a:pt x="3678174" y="356743"/>
                  </a:lnTo>
                  <a:lnTo>
                    <a:pt x="59436" y="356743"/>
                  </a:lnTo>
                  <a:lnTo>
                    <a:pt x="36325" y="352063"/>
                  </a:lnTo>
                  <a:lnTo>
                    <a:pt x="17430" y="339312"/>
                  </a:lnTo>
                  <a:lnTo>
                    <a:pt x="4679" y="320417"/>
                  </a:lnTo>
                  <a:lnTo>
                    <a:pt x="0" y="297306"/>
                  </a:lnTo>
                  <a:lnTo>
                    <a:pt x="0" y="59436"/>
                  </a:lnTo>
                  <a:close/>
                </a:path>
              </a:pathLst>
            </a:custGeom>
            <a:ln w="57150">
              <a:solidFill>
                <a:srgbClr val="A61D18"/>
              </a:solidFill>
            </a:ln>
          </p:spPr>
          <p:txBody>
            <a:bodyPr wrap="square" lIns="0" tIns="0" rIns="0" bIns="0" rtlCol="0"/>
            <a:lstStyle/>
            <a:p>
              <a:endParaRPr sz="2160"/>
            </a:p>
          </p:txBody>
        </p:sp>
      </p:grpSp>
      <p:sp>
        <p:nvSpPr>
          <p:cNvPr id="24" name="object 24"/>
          <p:cNvSpPr txBox="1"/>
          <p:nvPr/>
        </p:nvSpPr>
        <p:spPr>
          <a:xfrm>
            <a:off x="6786677" y="3084272"/>
            <a:ext cx="1994916" cy="273921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5240">
              <a:spcBef>
                <a:spcPts val="120"/>
              </a:spcBef>
            </a:pPr>
            <a:r>
              <a:rPr sz="1680" spc="-12" dirty="0">
                <a:solidFill>
                  <a:srgbClr val="FFFFFF"/>
                </a:solidFill>
                <a:latin typeface="Corbel"/>
                <a:cs typeface="Corbel"/>
              </a:rPr>
              <a:t>Visualização</a:t>
            </a:r>
            <a:r>
              <a:rPr sz="1680" spc="42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680" spc="-12" dirty="0">
                <a:solidFill>
                  <a:srgbClr val="FFFFFF"/>
                </a:solidFill>
                <a:latin typeface="Corbel"/>
                <a:cs typeface="Corbel"/>
              </a:rPr>
              <a:t>do</a:t>
            </a:r>
            <a:r>
              <a:rPr sz="1680" spc="-96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680" spc="-24" dirty="0">
                <a:solidFill>
                  <a:srgbClr val="FFFFFF"/>
                </a:solidFill>
                <a:latin typeface="Corbel"/>
                <a:cs typeface="Corbel"/>
              </a:rPr>
              <a:t>Termo</a:t>
            </a:r>
            <a:endParaRPr sz="1680">
              <a:latin typeface="Corbel"/>
              <a:cs typeface="Corbel"/>
            </a:endParaRPr>
          </a:p>
        </p:txBody>
      </p:sp>
      <p:grpSp>
        <p:nvGrpSpPr>
          <p:cNvPr id="25" name="object 25"/>
          <p:cNvGrpSpPr/>
          <p:nvPr/>
        </p:nvGrpSpPr>
        <p:grpSpPr>
          <a:xfrm>
            <a:off x="4181247" y="1973335"/>
            <a:ext cx="5927598" cy="2770632"/>
            <a:chOff x="2976372" y="1644446"/>
            <a:chExt cx="4939665" cy="2308860"/>
          </a:xfrm>
        </p:grpSpPr>
        <p:pic>
          <p:nvPicPr>
            <p:cNvPr id="26" name="object 2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976372" y="1644446"/>
              <a:ext cx="451116" cy="291033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3029712" y="1659508"/>
              <a:ext cx="349885" cy="189865"/>
            </a:xfrm>
            <a:custGeom>
              <a:avLst/>
              <a:gdLst/>
              <a:ahLst/>
              <a:cxnLst/>
              <a:rect l="l" t="t" r="r" b="b"/>
              <a:pathLst>
                <a:path w="349885" h="189864">
                  <a:moveTo>
                    <a:pt x="254635" y="0"/>
                  </a:moveTo>
                  <a:lnTo>
                    <a:pt x="254635" y="47370"/>
                  </a:lnTo>
                  <a:lnTo>
                    <a:pt x="0" y="47370"/>
                  </a:lnTo>
                  <a:lnTo>
                    <a:pt x="0" y="142239"/>
                  </a:lnTo>
                  <a:lnTo>
                    <a:pt x="254635" y="142239"/>
                  </a:lnTo>
                  <a:lnTo>
                    <a:pt x="254635" y="189611"/>
                  </a:lnTo>
                  <a:lnTo>
                    <a:pt x="349503" y="94868"/>
                  </a:lnTo>
                  <a:lnTo>
                    <a:pt x="254635" y="0"/>
                  </a:lnTo>
                  <a:close/>
                </a:path>
              </a:pathLst>
            </a:custGeom>
            <a:solidFill>
              <a:srgbClr val="414142"/>
            </a:solidFill>
          </p:spPr>
          <p:txBody>
            <a:bodyPr wrap="square" lIns="0" tIns="0" rIns="0" bIns="0" rtlCol="0"/>
            <a:lstStyle/>
            <a:p>
              <a:endParaRPr sz="2160"/>
            </a:p>
          </p:txBody>
        </p:sp>
        <p:pic>
          <p:nvPicPr>
            <p:cNvPr id="28" name="object 2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046184" y="3448585"/>
              <a:ext cx="3869489" cy="488012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090160" y="3477729"/>
              <a:ext cx="1772412" cy="475526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4110100" y="3474211"/>
              <a:ext cx="3737610" cy="356870"/>
            </a:xfrm>
            <a:custGeom>
              <a:avLst/>
              <a:gdLst/>
              <a:ahLst/>
              <a:cxnLst/>
              <a:rect l="l" t="t" r="r" b="b"/>
              <a:pathLst>
                <a:path w="3737609" h="356870">
                  <a:moveTo>
                    <a:pt x="3678174" y="0"/>
                  </a:moveTo>
                  <a:lnTo>
                    <a:pt x="59436" y="0"/>
                  </a:lnTo>
                  <a:lnTo>
                    <a:pt x="36325" y="4661"/>
                  </a:lnTo>
                  <a:lnTo>
                    <a:pt x="17430" y="17383"/>
                  </a:lnTo>
                  <a:lnTo>
                    <a:pt x="4679" y="36272"/>
                  </a:lnTo>
                  <a:lnTo>
                    <a:pt x="0" y="59436"/>
                  </a:lnTo>
                  <a:lnTo>
                    <a:pt x="0" y="297180"/>
                  </a:lnTo>
                  <a:lnTo>
                    <a:pt x="4679" y="320363"/>
                  </a:lnTo>
                  <a:lnTo>
                    <a:pt x="17430" y="339296"/>
                  </a:lnTo>
                  <a:lnTo>
                    <a:pt x="36325" y="352061"/>
                  </a:lnTo>
                  <a:lnTo>
                    <a:pt x="59436" y="356743"/>
                  </a:lnTo>
                  <a:lnTo>
                    <a:pt x="3678174" y="356743"/>
                  </a:lnTo>
                  <a:lnTo>
                    <a:pt x="3701337" y="352061"/>
                  </a:lnTo>
                  <a:lnTo>
                    <a:pt x="3720226" y="339296"/>
                  </a:lnTo>
                  <a:lnTo>
                    <a:pt x="3732948" y="320363"/>
                  </a:lnTo>
                  <a:lnTo>
                    <a:pt x="3737609" y="297180"/>
                  </a:lnTo>
                  <a:lnTo>
                    <a:pt x="3737609" y="59436"/>
                  </a:lnTo>
                  <a:lnTo>
                    <a:pt x="3732948" y="36272"/>
                  </a:lnTo>
                  <a:lnTo>
                    <a:pt x="3720226" y="17383"/>
                  </a:lnTo>
                  <a:lnTo>
                    <a:pt x="3701337" y="4661"/>
                  </a:lnTo>
                  <a:lnTo>
                    <a:pt x="3678174" y="0"/>
                  </a:lnTo>
                  <a:close/>
                </a:path>
              </a:pathLst>
            </a:custGeom>
            <a:solidFill>
              <a:srgbClr val="A61D18"/>
            </a:solidFill>
          </p:spPr>
          <p:txBody>
            <a:bodyPr wrap="square" lIns="0" tIns="0" rIns="0" bIns="0" rtlCol="0"/>
            <a:lstStyle/>
            <a:p>
              <a:endParaRPr sz="2160"/>
            </a:p>
          </p:txBody>
        </p:sp>
        <p:sp>
          <p:nvSpPr>
            <p:cNvPr id="31" name="object 31"/>
            <p:cNvSpPr/>
            <p:nvPr/>
          </p:nvSpPr>
          <p:spPr>
            <a:xfrm>
              <a:off x="4110100" y="3474211"/>
              <a:ext cx="3737610" cy="356870"/>
            </a:xfrm>
            <a:custGeom>
              <a:avLst/>
              <a:gdLst/>
              <a:ahLst/>
              <a:cxnLst/>
              <a:rect l="l" t="t" r="r" b="b"/>
              <a:pathLst>
                <a:path w="3737609" h="356870">
                  <a:moveTo>
                    <a:pt x="0" y="59436"/>
                  </a:moveTo>
                  <a:lnTo>
                    <a:pt x="4679" y="36272"/>
                  </a:lnTo>
                  <a:lnTo>
                    <a:pt x="17430" y="17383"/>
                  </a:lnTo>
                  <a:lnTo>
                    <a:pt x="36325" y="4661"/>
                  </a:lnTo>
                  <a:lnTo>
                    <a:pt x="59436" y="0"/>
                  </a:lnTo>
                  <a:lnTo>
                    <a:pt x="3678174" y="0"/>
                  </a:lnTo>
                  <a:lnTo>
                    <a:pt x="3701337" y="4661"/>
                  </a:lnTo>
                  <a:lnTo>
                    <a:pt x="3720226" y="17383"/>
                  </a:lnTo>
                  <a:lnTo>
                    <a:pt x="3732948" y="36272"/>
                  </a:lnTo>
                  <a:lnTo>
                    <a:pt x="3737609" y="59436"/>
                  </a:lnTo>
                  <a:lnTo>
                    <a:pt x="3737609" y="297180"/>
                  </a:lnTo>
                  <a:lnTo>
                    <a:pt x="3732948" y="320363"/>
                  </a:lnTo>
                  <a:lnTo>
                    <a:pt x="3720226" y="339296"/>
                  </a:lnTo>
                  <a:lnTo>
                    <a:pt x="3701337" y="352061"/>
                  </a:lnTo>
                  <a:lnTo>
                    <a:pt x="3678174" y="356743"/>
                  </a:lnTo>
                  <a:lnTo>
                    <a:pt x="59436" y="356743"/>
                  </a:lnTo>
                  <a:lnTo>
                    <a:pt x="36325" y="352061"/>
                  </a:lnTo>
                  <a:lnTo>
                    <a:pt x="17430" y="339296"/>
                  </a:lnTo>
                  <a:lnTo>
                    <a:pt x="4679" y="320363"/>
                  </a:lnTo>
                  <a:lnTo>
                    <a:pt x="0" y="297180"/>
                  </a:lnTo>
                  <a:lnTo>
                    <a:pt x="0" y="59436"/>
                  </a:lnTo>
                  <a:close/>
                </a:path>
              </a:pathLst>
            </a:custGeom>
            <a:ln w="57150">
              <a:solidFill>
                <a:srgbClr val="A61D18"/>
              </a:solidFill>
            </a:ln>
          </p:spPr>
          <p:txBody>
            <a:bodyPr wrap="square" lIns="0" tIns="0" rIns="0" bIns="0" rtlCol="0"/>
            <a:lstStyle/>
            <a:p>
              <a:endParaRPr sz="2160"/>
            </a:p>
          </p:txBody>
        </p:sp>
      </p:grpSp>
      <p:sp>
        <p:nvSpPr>
          <p:cNvPr id="32" name="object 32"/>
          <p:cNvSpPr txBox="1"/>
          <p:nvPr/>
        </p:nvSpPr>
        <p:spPr>
          <a:xfrm>
            <a:off x="6894575" y="4226509"/>
            <a:ext cx="1778508" cy="273921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5240">
              <a:spcBef>
                <a:spcPts val="120"/>
              </a:spcBef>
            </a:pPr>
            <a:r>
              <a:rPr sz="1680" spc="-12" dirty="0">
                <a:solidFill>
                  <a:srgbClr val="FFFFFF"/>
                </a:solidFill>
                <a:latin typeface="Corbel"/>
                <a:cs typeface="Corbel"/>
              </a:rPr>
              <a:t>Aceitação</a:t>
            </a:r>
            <a:r>
              <a:rPr sz="1680" spc="12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680" spc="-12" dirty="0">
                <a:solidFill>
                  <a:srgbClr val="FFFFFF"/>
                </a:solidFill>
                <a:latin typeface="Corbel"/>
                <a:cs typeface="Corbel"/>
              </a:rPr>
              <a:t>do</a:t>
            </a:r>
            <a:r>
              <a:rPr sz="1680" spc="-108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680" spc="-24" dirty="0">
                <a:solidFill>
                  <a:srgbClr val="FFFFFF"/>
                </a:solidFill>
                <a:latin typeface="Corbel"/>
                <a:cs typeface="Corbel"/>
              </a:rPr>
              <a:t>Termo</a:t>
            </a:r>
            <a:endParaRPr sz="1680">
              <a:latin typeface="Corbel"/>
              <a:cs typeface="Corbel"/>
            </a:endParaRPr>
          </a:p>
        </p:txBody>
      </p:sp>
      <p:grpSp>
        <p:nvGrpSpPr>
          <p:cNvPr id="33" name="object 33"/>
          <p:cNvGrpSpPr/>
          <p:nvPr/>
        </p:nvGrpSpPr>
        <p:grpSpPr>
          <a:xfrm>
            <a:off x="5465021" y="5276546"/>
            <a:ext cx="4643628" cy="608838"/>
            <a:chOff x="4046184" y="4397121"/>
            <a:chExt cx="3869690" cy="507365"/>
          </a:xfrm>
        </p:grpSpPr>
        <p:pic>
          <p:nvPicPr>
            <p:cNvPr id="34" name="object 3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046184" y="4399627"/>
              <a:ext cx="3869489" cy="489444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026152" y="4428744"/>
              <a:ext cx="1900427" cy="475526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4110101" y="4425696"/>
              <a:ext cx="3737610" cy="356870"/>
            </a:xfrm>
            <a:custGeom>
              <a:avLst/>
              <a:gdLst/>
              <a:ahLst/>
              <a:cxnLst/>
              <a:rect l="l" t="t" r="r" b="b"/>
              <a:pathLst>
                <a:path w="3737609" h="356870">
                  <a:moveTo>
                    <a:pt x="3678174" y="0"/>
                  </a:moveTo>
                  <a:lnTo>
                    <a:pt x="59436" y="0"/>
                  </a:lnTo>
                  <a:lnTo>
                    <a:pt x="36325" y="4678"/>
                  </a:lnTo>
                  <a:lnTo>
                    <a:pt x="17430" y="17433"/>
                  </a:lnTo>
                  <a:lnTo>
                    <a:pt x="4679" y="36347"/>
                  </a:lnTo>
                  <a:lnTo>
                    <a:pt x="0" y="59499"/>
                  </a:lnTo>
                  <a:lnTo>
                    <a:pt x="0" y="297332"/>
                  </a:lnTo>
                  <a:lnTo>
                    <a:pt x="4679" y="320478"/>
                  </a:lnTo>
                  <a:lnTo>
                    <a:pt x="17430" y="339378"/>
                  </a:lnTo>
                  <a:lnTo>
                    <a:pt x="36325" y="352121"/>
                  </a:lnTo>
                  <a:lnTo>
                    <a:pt x="59436" y="356793"/>
                  </a:lnTo>
                  <a:lnTo>
                    <a:pt x="3678174" y="356793"/>
                  </a:lnTo>
                  <a:lnTo>
                    <a:pt x="3701337" y="352121"/>
                  </a:lnTo>
                  <a:lnTo>
                    <a:pt x="3720226" y="339378"/>
                  </a:lnTo>
                  <a:lnTo>
                    <a:pt x="3732948" y="320478"/>
                  </a:lnTo>
                  <a:lnTo>
                    <a:pt x="3737609" y="297332"/>
                  </a:lnTo>
                  <a:lnTo>
                    <a:pt x="3737609" y="59499"/>
                  </a:lnTo>
                  <a:lnTo>
                    <a:pt x="3732948" y="36347"/>
                  </a:lnTo>
                  <a:lnTo>
                    <a:pt x="3720226" y="17433"/>
                  </a:lnTo>
                  <a:lnTo>
                    <a:pt x="3701337" y="4678"/>
                  </a:lnTo>
                  <a:lnTo>
                    <a:pt x="3678174" y="0"/>
                  </a:lnTo>
                  <a:close/>
                </a:path>
              </a:pathLst>
            </a:custGeom>
            <a:solidFill>
              <a:srgbClr val="A61D18"/>
            </a:solidFill>
          </p:spPr>
          <p:txBody>
            <a:bodyPr wrap="square" lIns="0" tIns="0" rIns="0" bIns="0" rtlCol="0"/>
            <a:lstStyle/>
            <a:p>
              <a:endParaRPr sz="2160"/>
            </a:p>
          </p:txBody>
        </p:sp>
        <p:sp>
          <p:nvSpPr>
            <p:cNvPr id="37" name="object 37"/>
            <p:cNvSpPr/>
            <p:nvPr/>
          </p:nvSpPr>
          <p:spPr>
            <a:xfrm>
              <a:off x="4110101" y="4425696"/>
              <a:ext cx="3737610" cy="356870"/>
            </a:xfrm>
            <a:custGeom>
              <a:avLst/>
              <a:gdLst/>
              <a:ahLst/>
              <a:cxnLst/>
              <a:rect l="l" t="t" r="r" b="b"/>
              <a:pathLst>
                <a:path w="3737609" h="356870">
                  <a:moveTo>
                    <a:pt x="0" y="59499"/>
                  </a:moveTo>
                  <a:lnTo>
                    <a:pt x="4679" y="36347"/>
                  </a:lnTo>
                  <a:lnTo>
                    <a:pt x="17430" y="17433"/>
                  </a:lnTo>
                  <a:lnTo>
                    <a:pt x="36325" y="4678"/>
                  </a:lnTo>
                  <a:lnTo>
                    <a:pt x="59436" y="0"/>
                  </a:lnTo>
                  <a:lnTo>
                    <a:pt x="3678174" y="0"/>
                  </a:lnTo>
                  <a:lnTo>
                    <a:pt x="3701337" y="4678"/>
                  </a:lnTo>
                  <a:lnTo>
                    <a:pt x="3720226" y="17433"/>
                  </a:lnTo>
                  <a:lnTo>
                    <a:pt x="3732948" y="36347"/>
                  </a:lnTo>
                  <a:lnTo>
                    <a:pt x="3737609" y="59499"/>
                  </a:lnTo>
                  <a:lnTo>
                    <a:pt x="3737609" y="297332"/>
                  </a:lnTo>
                  <a:lnTo>
                    <a:pt x="3732948" y="320478"/>
                  </a:lnTo>
                  <a:lnTo>
                    <a:pt x="3720226" y="339378"/>
                  </a:lnTo>
                  <a:lnTo>
                    <a:pt x="3701337" y="352121"/>
                  </a:lnTo>
                  <a:lnTo>
                    <a:pt x="3678174" y="356793"/>
                  </a:lnTo>
                  <a:lnTo>
                    <a:pt x="59436" y="356793"/>
                  </a:lnTo>
                  <a:lnTo>
                    <a:pt x="36325" y="352121"/>
                  </a:lnTo>
                  <a:lnTo>
                    <a:pt x="17430" y="339378"/>
                  </a:lnTo>
                  <a:lnTo>
                    <a:pt x="4679" y="320478"/>
                  </a:lnTo>
                  <a:lnTo>
                    <a:pt x="0" y="297332"/>
                  </a:lnTo>
                  <a:lnTo>
                    <a:pt x="0" y="59499"/>
                  </a:lnTo>
                  <a:close/>
                </a:path>
              </a:pathLst>
            </a:custGeom>
            <a:ln w="57149">
              <a:solidFill>
                <a:srgbClr val="A61D18"/>
              </a:solidFill>
            </a:ln>
          </p:spPr>
          <p:txBody>
            <a:bodyPr wrap="square" lIns="0" tIns="0" rIns="0" bIns="0" rtlCol="0"/>
            <a:lstStyle/>
            <a:p>
              <a:endParaRPr sz="2160"/>
            </a:p>
          </p:txBody>
        </p:sp>
      </p:grpSp>
      <p:sp>
        <p:nvSpPr>
          <p:cNvPr id="38" name="object 38"/>
          <p:cNvSpPr txBox="1"/>
          <p:nvPr/>
        </p:nvSpPr>
        <p:spPr>
          <a:xfrm>
            <a:off x="6817765" y="5368747"/>
            <a:ext cx="1932432" cy="273921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5240">
              <a:spcBef>
                <a:spcPts val="120"/>
              </a:spcBef>
            </a:pPr>
            <a:r>
              <a:rPr sz="1680" dirty="0">
                <a:solidFill>
                  <a:srgbClr val="FFFFFF"/>
                </a:solidFill>
                <a:latin typeface="Corbel"/>
                <a:cs typeface="Corbel"/>
              </a:rPr>
              <a:t>Envio</a:t>
            </a:r>
            <a:r>
              <a:rPr sz="1680" spc="-24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680" dirty="0">
                <a:solidFill>
                  <a:srgbClr val="FFFFFF"/>
                </a:solidFill>
                <a:latin typeface="Corbel"/>
                <a:cs typeface="Corbel"/>
              </a:rPr>
              <a:t>de</a:t>
            </a:r>
            <a:r>
              <a:rPr sz="1680" spc="-36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680" spc="-12" dirty="0">
                <a:solidFill>
                  <a:srgbClr val="FFFFFF"/>
                </a:solidFill>
                <a:latin typeface="Corbel"/>
                <a:cs typeface="Corbel"/>
              </a:rPr>
              <a:t>documentos</a:t>
            </a:r>
            <a:endParaRPr sz="1680">
              <a:latin typeface="Corbel"/>
              <a:cs typeface="Corbel"/>
            </a:endParaRPr>
          </a:p>
        </p:txBody>
      </p:sp>
      <p:grpSp>
        <p:nvGrpSpPr>
          <p:cNvPr id="39" name="object 39"/>
          <p:cNvGrpSpPr/>
          <p:nvPr/>
        </p:nvGrpSpPr>
        <p:grpSpPr>
          <a:xfrm>
            <a:off x="7606588" y="2441447"/>
            <a:ext cx="349758" cy="2827782"/>
            <a:chOff x="5830823" y="2034539"/>
            <a:chExt cx="291465" cy="2356485"/>
          </a:xfrm>
        </p:grpSpPr>
        <p:pic>
          <p:nvPicPr>
            <p:cNvPr id="40" name="object 40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830823" y="2034539"/>
              <a:ext cx="291033" cy="452628"/>
            </a:xfrm>
            <a:prstGeom prst="rect">
              <a:avLst/>
            </a:prstGeom>
          </p:spPr>
        </p:pic>
        <p:sp>
          <p:nvSpPr>
            <p:cNvPr id="41" name="object 41"/>
            <p:cNvSpPr/>
            <p:nvPr/>
          </p:nvSpPr>
          <p:spPr>
            <a:xfrm>
              <a:off x="5884036" y="2050414"/>
              <a:ext cx="189865" cy="349885"/>
            </a:xfrm>
            <a:custGeom>
              <a:avLst/>
              <a:gdLst/>
              <a:ahLst/>
              <a:cxnLst/>
              <a:rect l="l" t="t" r="r" b="b"/>
              <a:pathLst>
                <a:path w="189864" h="349885">
                  <a:moveTo>
                    <a:pt x="142366" y="0"/>
                  </a:moveTo>
                  <a:lnTo>
                    <a:pt x="47498" y="0"/>
                  </a:lnTo>
                  <a:lnTo>
                    <a:pt x="47498" y="254635"/>
                  </a:lnTo>
                  <a:lnTo>
                    <a:pt x="0" y="254635"/>
                  </a:lnTo>
                  <a:lnTo>
                    <a:pt x="94868" y="349504"/>
                  </a:lnTo>
                  <a:lnTo>
                    <a:pt x="189737" y="254635"/>
                  </a:lnTo>
                  <a:lnTo>
                    <a:pt x="142366" y="254635"/>
                  </a:lnTo>
                  <a:lnTo>
                    <a:pt x="142366" y="0"/>
                  </a:lnTo>
                  <a:close/>
                </a:path>
              </a:pathLst>
            </a:custGeom>
            <a:solidFill>
              <a:srgbClr val="414142"/>
            </a:solidFill>
          </p:spPr>
          <p:txBody>
            <a:bodyPr wrap="square" lIns="0" tIns="0" rIns="0" bIns="0" rtlCol="0"/>
            <a:lstStyle/>
            <a:p>
              <a:endParaRPr sz="2160"/>
            </a:p>
          </p:txBody>
        </p:sp>
        <p:pic>
          <p:nvPicPr>
            <p:cNvPr id="42" name="object 42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5830823" y="2987027"/>
              <a:ext cx="291033" cy="451116"/>
            </a:xfrm>
            <a:prstGeom prst="rect">
              <a:avLst/>
            </a:prstGeom>
          </p:spPr>
        </p:pic>
        <p:sp>
          <p:nvSpPr>
            <p:cNvPr id="43" name="object 43"/>
            <p:cNvSpPr/>
            <p:nvPr/>
          </p:nvSpPr>
          <p:spPr>
            <a:xfrm>
              <a:off x="5884036" y="3001898"/>
              <a:ext cx="189865" cy="349885"/>
            </a:xfrm>
            <a:custGeom>
              <a:avLst/>
              <a:gdLst/>
              <a:ahLst/>
              <a:cxnLst/>
              <a:rect l="l" t="t" r="r" b="b"/>
              <a:pathLst>
                <a:path w="189864" h="349885">
                  <a:moveTo>
                    <a:pt x="142366" y="0"/>
                  </a:moveTo>
                  <a:lnTo>
                    <a:pt x="47498" y="0"/>
                  </a:lnTo>
                  <a:lnTo>
                    <a:pt x="47498" y="254762"/>
                  </a:lnTo>
                  <a:lnTo>
                    <a:pt x="0" y="254762"/>
                  </a:lnTo>
                  <a:lnTo>
                    <a:pt x="94868" y="349631"/>
                  </a:lnTo>
                  <a:lnTo>
                    <a:pt x="189737" y="254762"/>
                  </a:lnTo>
                  <a:lnTo>
                    <a:pt x="142366" y="254762"/>
                  </a:lnTo>
                  <a:lnTo>
                    <a:pt x="142366" y="0"/>
                  </a:lnTo>
                  <a:close/>
                </a:path>
              </a:pathLst>
            </a:custGeom>
            <a:solidFill>
              <a:srgbClr val="414142"/>
            </a:solidFill>
          </p:spPr>
          <p:txBody>
            <a:bodyPr wrap="square" lIns="0" tIns="0" rIns="0" bIns="0" rtlCol="0"/>
            <a:lstStyle/>
            <a:p>
              <a:endParaRPr sz="2160"/>
            </a:p>
          </p:txBody>
        </p:sp>
        <p:pic>
          <p:nvPicPr>
            <p:cNvPr id="44" name="object 44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5830823" y="3938016"/>
              <a:ext cx="291033" cy="452628"/>
            </a:xfrm>
            <a:prstGeom prst="rect">
              <a:avLst/>
            </a:prstGeom>
          </p:spPr>
        </p:pic>
        <p:sp>
          <p:nvSpPr>
            <p:cNvPr id="45" name="object 45"/>
            <p:cNvSpPr/>
            <p:nvPr/>
          </p:nvSpPr>
          <p:spPr>
            <a:xfrm>
              <a:off x="5884036" y="3953510"/>
              <a:ext cx="189865" cy="349885"/>
            </a:xfrm>
            <a:custGeom>
              <a:avLst/>
              <a:gdLst/>
              <a:ahLst/>
              <a:cxnLst/>
              <a:rect l="l" t="t" r="r" b="b"/>
              <a:pathLst>
                <a:path w="189864" h="349885">
                  <a:moveTo>
                    <a:pt x="142366" y="0"/>
                  </a:moveTo>
                  <a:lnTo>
                    <a:pt x="47498" y="0"/>
                  </a:lnTo>
                  <a:lnTo>
                    <a:pt x="47498" y="254761"/>
                  </a:lnTo>
                  <a:lnTo>
                    <a:pt x="0" y="254761"/>
                  </a:lnTo>
                  <a:lnTo>
                    <a:pt x="94868" y="349630"/>
                  </a:lnTo>
                  <a:lnTo>
                    <a:pt x="189737" y="254761"/>
                  </a:lnTo>
                  <a:lnTo>
                    <a:pt x="142366" y="254761"/>
                  </a:lnTo>
                  <a:lnTo>
                    <a:pt x="142366" y="0"/>
                  </a:lnTo>
                  <a:close/>
                </a:path>
              </a:pathLst>
            </a:custGeom>
            <a:solidFill>
              <a:srgbClr val="414142"/>
            </a:solidFill>
          </p:spPr>
          <p:txBody>
            <a:bodyPr wrap="square" lIns="0" tIns="0" rIns="0" bIns="0" rtlCol="0"/>
            <a:lstStyle/>
            <a:p>
              <a:endParaRPr sz="2160"/>
            </a:p>
          </p:txBody>
        </p:sp>
      </p:grpSp>
      <p:sp>
        <p:nvSpPr>
          <p:cNvPr id="46" name="object 46"/>
          <p:cNvSpPr txBox="1">
            <a:spLocks noGrp="1"/>
          </p:cNvSpPr>
          <p:nvPr>
            <p:ph type="ftr" sz="quarter" idx="5"/>
          </p:nvPr>
        </p:nvSpPr>
        <p:spPr>
          <a:xfrm>
            <a:off x="609600" y="1"/>
            <a:ext cx="0" cy="8664680"/>
          </a:xfrm>
          <a:prstGeom prst="rect">
            <a:avLst/>
          </a:prstGeom>
        </p:spPr>
        <p:txBody>
          <a:bodyPr vert="horz" wrap="square" lIns="0" tIns="22098" rIns="0" bIns="0" rtlCol="0">
            <a:spAutoFit/>
          </a:bodyPr>
          <a:lstStyle/>
          <a:p>
            <a:pPr marL="15240">
              <a:spcBef>
                <a:spcPts val="174"/>
              </a:spcBef>
            </a:pPr>
            <a:r>
              <a:rPr b="0" spc="-48" dirty="0">
                <a:latin typeface="Lucida Sans Unicode"/>
                <a:cs typeface="Lucida Sans Unicode"/>
              </a:rPr>
              <a:t>ACEITE</a:t>
            </a:r>
            <a:r>
              <a:rPr b="0" spc="-66" dirty="0">
                <a:latin typeface="Lucida Sans Unicode"/>
                <a:cs typeface="Lucida Sans Unicode"/>
              </a:rPr>
              <a:t> </a:t>
            </a:r>
            <a:r>
              <a:rPr b="0" spc="-54" dirty="0">
                <a:latin typeface="Lucida Sans Unicode"/>
                <a:cs typeface="Lucida Sans Unicode"/>
              </a:rPr>
              <a:t>ELETRÔNICO</a:t>
            </a:r>
            <a:r>
              <a:rPr b="0" spc="-60" dirty="0">
                <a:latin typeface="Lucida Sans Unicode"/>
                <a:cs typeface="Lucida Sans Unicode"/>
              </a:rPr>
              <a:t> </a:t>
            </a:r>
            <a:r>
              <a:rPr b="0" dirty="0">
                <a:latin typeface="Lucida Sans Unicode"/>
                <a:cs typeface="Lucida Sans Unicode"/>
              </a:rPr>
              <a:t>|</a:t>
            </a:r>
            <a:r>
              <a:rPr b="0" spc="282" dirty="0">
                <a:latin typeface="Lucida Sans Unicode"/>
                <a:cs typeface="Lucida Sans Unicode"/>
              </a:rPr>
              <a:t> </a:t>
            </a:r>
            <a:r>
              <a:rPr spc="-30" dirty="0">
                <a:latin typeface="Arial"/>
                <a:cs typeface="Arial"/>
              </a:rPr>
              <a:t>MANUAL </a:t>
            </a:r>
            <a:r>
              <a:rPr spc="-48" dirty="0">
                <a:latin typeface="Arial"/>
                <a:cs typeface="Arial"/>
              </a:rPr>
              <a:t>PARA</a:t>
            </a:r>
            <a:r>
              <a:rPr spc="-30" dirty="0">
                <a:latin typeface="Arial"/>
                <a:cs typeface="Arial"/>
              </a:rPr>
              <a:t> </a:t>
            </a:r>
            <a:r>
              <a:rPr spc="-36" dirty="0">
                <a:latin typeface="Arial"/>
                <a:cs typeface="Arial"/>
              </a:rPr>
              <a:t>CADASTRAR </a:t>
            </a:r>
            <a:r>
              <a:rPr spc="-24" dirty="0">
                <a:latin typeface="Arial"/>
                <a:cs typeface="Arial"/>
              </a:rPr>
              <a:t>VENDA</a:t>
            </a:r>
            <a:r>
              <a:rPr spc="-36" dirty="0">
                <a:latin typeface="Arial"/>
                <a:cs typeface="Arial"/>
              </a:rPr>
              <a:t> RESIDENCIAL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062873" y="4016746"/>
            <a:ext cx="3236976" cy="1551432"/>
          </a:xfrm>
          <a:custGeom>
            <a:avLst/>
            <a:gdLst/>
            <a:ahLst/>
            <a:cxnLst/>
            <a:rect l="l" t="t" r="r" b="b"/>
            <a:pathLst>
              <a:path w="2697479" h="1292860">
                <a:moveTo>
                  <a:pt x="0" y="1292605"/>
                </a:moveTo>
                <a:lnTo>
                  <a:pt x="2697099" y="1292605"/>
                </a:lnTo>
                <a:lnTo>
                  <a:pt x="2697099" y="0"/>
                </a:lnTo>
                <a:lnTo>
                  <a:pt x="0" y="0"/>
                </a:lnTo>
                <a:lnTo>
                  <a:pt x="0" y="1292605"/>
                </a:lnTo>
                <a:close/>
              </a:path>
            </a:pathLst>
          </a:custGeom>
          <a:ln w="38100">
            <a:solidFill>
              <a:srgbClr val="A61D18"/>
            </a:solidFill>
          </a:ln>
        </p:spPr>
        <p:txBody>
          <a:bodyPr wrap="square" lIns="0" tIns="0" rIns="0" bIns="0" rtlCol="0"/>
          <a:lstStyle/>
          <a:p>
            <a:endParaRPr sz="2160"/>
          </a:p>
        </p:txBody>
      </p:sp>
      <p:sp>
        <p:nvSpPr>
          <p:cNvPr id="3" name="object 3"/>
          <p:cNvSpPr/>
          <p:nvPr/>
        </p:nvSpPr>
        <p:spPr>
          <a:xfrm>
            <a:off x="1149599" y="1"/>
            <a:ext cx="4929378" cy="883158"/>
          </a:xfrm>
          <a:custGeom>
            <a:avLst/>
            <a:gdLst/>
            <a:ahLst/>
            <a:cxnLst/>
            <a:rect l="l" t="t" r="r" b="b"/>
            <a:pathLst>
              <a:path w="4107815" h="735965">
                <a:moveTo>
                  <a:pt x="4107522" y="0"/>
                </a:moveTo>
                <a:lnTo>
                  <a:pt x="0" y="0"/>
                </a:lnTo>
                <a:lnTo>
                  <a:pt x="0" y="510794"/>
                </a:lnTo>
                <a:lnTo>
                  <a:pt x="4570" y="556119"/>
                </a:lnTo>
                <a:lnTo>
                  <a:pt x="17677" y="598336"/>
                </a:lnTo>
                <a:lnTo>
                  <a:pt x="38416" y="636541"/>
                </a:lnTo>
                <a:lnTo>
                  <a:pt x="65882" y="669829"/>
                </a:lnTo>
                <a:lnTo>
                  <a:pt x="99172" y="697295"/>
                </a:lnTo>
                <a:lnTo>
                  <a:pt x="137379" y="718034"/>
                </a:lnTo>
                <a:lnTo>
                  <a:pt x="179600" y="731140"/>
                </a:lnTo>
                <a:lnTo>
                  <a:pt x="224929" y="735711"/>
                </a:lnTo>
                <a:lnTo>
                  <a:pt x="3882605" y="735711"/>
                </a:lnTo>
                <a:lnTo>
                  <a:pt x="3927931" y="731140"/>
                </a:lnTo>
                <a:lnTo>
                  <a:pt x="3970148" y="718034"/>
                </a:lnTo>
                <a:lnTo>
                  <a:pt x="4008353" y="697295"/>
                </a:lnTo>
                <a:lnTo>
                  <a:pt x="4041641" y="669829"/>
                </a:lnTo>
                <a:lnTo>
                  <a:pt x="4069107" y="636541"/>
                </a:lnTo>
                <a:lnTo>
                  <a:pt x="4089846" y="598336"/>
                </a:lnTo>
                <a:lnTo>
                  <a:pt x="4102952" y="556119"/>
                </a:lnTo>
                <a:lnTo>
                  <a:pt x="4107522" y="510794"/>
                </a:lnTo>
                <a:lnTo>
                  <a:pt x="4107522" y="0"/>
                </a:lnTo>
                <a:close/>
              </a:path>
            </a:pathLst>
          </a:custGeom>
          <a:solidFill>
            <a:srgbClr val="A61D18"/>
          </a:solidFill>
        </p:spPr>
        <p:txBody>
          <a:bodyPr wrap="square" lIns="0" tIns="0" rIns="0" bIns="0" rtlCol="0"/>
          <a:lstStyle/>
          <a:p>
            <a:endParaRPr sz="2160"/>
          </a:p>
        </p:txBody>
      </p:sp>
      <p:sp>
        <p:nvSpPr>
          <p:cNvPr id="4" name="object 4" descr="$PPTXTitle"/>
          <p:cNvSpPr txBox="1">
            <a:spLocks noGrp="1"/>
          </p:cNvSpPr>
          <p:nvPr>
            <p:ph type="title"/>
          </p:nvPr>
        </p:nvSpPr>
        <p:spPr>
          <a:xfrm>
            <a:off x="1526683" y="106984"/>
            <a:ext cx="4174998" cy="60632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20"/>
              </a:spcBef>
            </a:pPr>
            <a:r>
              <a:rPr dirty="0"/>
              <a:t>ACEITE</a:t>
            </a:r>
            <a:r>
              <a:rPr spc="-78" dirty="0"/>
              <a:t> </a:t>
            </a:r>
            <a:r>
              <a:rPr dirty="0"/>
              <a:t>ELETRÔNICO</a:t>
            </a:r>
            <a:r>
              <a:rPr spc="-72" dirty="0"/>
              <a:t> </a:t>
            </a:r>
            <a:r>
              <a:rPr spc="-12" dirty="0"/>
              <a:t>RESIDENCIAL</a:t>
            </a:r>
          </a:p>
          <a:p>
            <a:pPr algn="ctr">
              <a:lnSpc>
                <a:spcPct val="100000"/>
              </a:lnSpc>
              <a:spcBef>
                <a:spcPts val="30"/>
              </a:spcBef>
            </a:pPr>
            <a:r>
              <a:rPr sz="1680" spc="-42" dirty="0"/>
              <a:t>ETAPAS</a:t>
            </a:r>
            <a:r>
              <a:rPr sz="1680" spc="-30" dirty="0"/>
              <a:t> </a:t>
            </a:r>
            <a:r>
              <a:rPr sz="1680" dirty="0"/>
              <a:t>DO</a:t>
            </a:r>
            <a:r>
              <a:rPr sz="1680" spc="-90" dirty="0"/>
              <a:t> </a:t>
            </a:r>
            <a:r>
              <a:rPr sz="1680" spc="-12" dirty="0"/>
              <a:t>CLIENTE</a:t>
            </a:r>
            <a:endParaRPr sz="1680"/>
          </a:p>
        </p:txBody>
      </p:sp>
      <p:sp>
        <p:nvSpPr>
          <p:cNvPr id="5" name="object 5"/>
          <p:cNvSpPr/>
          <p:nvPr/>
        </p:nvSpPr>
        <p:spPr>
          <a:xfrm>
            <a:off x="10834267" y="502768"/>
            <a:ext cx="358140" cy="477012"/>
          </a:xfrm>
          <a:custGeom>
            <a:avLst/>
            <a:gdLst/>
            <a:ahLst/>
            <a:cxnLst/>
            <a:rect l="l" t="t" r="r" b="b"/>
            <a:pathLst>
              <a:path w="298450" h="397509">
                <a:moveTo>
                  <a:pt x="248539" y="0"/>
                </a:moveTo>
                <a:lnTo>
                  <a:pt x="49657" y="0"/>
                </a:lnTo>
                <a:lnTo>
                  <a:pt x="30325" y="3903"/>
                </a:lnTo>
                <a:lnTo>
                  <a:pt x="14541" y="14557"/>
                </a:lnTo>
                <a:lnTo>
                  <a:pt x="3901" y="30378"/>
                </a:lnTo>
                <a:lnTo>
                  <a:pt x="0" y="49784"/>
                </a:lnTo>
                <a:lnTo>
                  <a:pt x="0" y="347472"/>
                </a:lnTo>
                <a:lnTo>
                  <a:pt x="3901" y="366803"/>
                </a:lnTo>
                <a:lnTo>
                  <a:pt x="14541" y="382587"/>
                </a:lnTo>
                <a:lnTo>
                  <a:pt x="30325" y="393227"/>
                </a:lnTo>
                <a:lnTo>
                  <a:pt x="49657" y="397128"/>
                </a:lnTo>
                <a:lnTo>
                  <a:pt x="248539" y="397128"/>
                </a:lnTo>
                <a:lnTo>
                  <a:pt x="267870" y="393227"/>
                </a:lnTo>
                <a:lnTo>
                  <a:pt x="283654" y="382587"/>
                </a:lnTo>
                <a:lnTo>
                  <a:pt x="294294" y="366803"/>
                </a:lnTo>
                <a:lnTo>
                  <a:pt x="298196" y="347472"/>
                </a:lnTo>
                <a:lnTo>
                  <a:pt x="298196" y="49784"/>
                </a:lnTo>
                <a:lnTo>
                  <a:pt x="294294" y="30378"/>
                </a:lnTo>
                <a:lnTo>
                  <a:pt x="283654" y="14557"/>
                </a:lnTo>
                <a:lnTo>
                  <a:pt x="267870" y="3903"/>
                </a:lnTo>
                <a:lnTo>
                  <a:pt x="248539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 sz="2160"/>
          </a:p>
        </p:txBody>
      </p:sp>
      <p:sp>
        <p:nvSpPr>
          <p:cNvPr id="6" name="object 6"/>
          <p:cNvSpPr txBox="1"/>
          <p:nvPr/>
        </p:nvSpPr>
        <p:spPr>
          <a:xfrm>
            <a:off x="10924945" y="697229"/>
            <a:ext cx="184404" cy="199285"/>
          </a:xfrm>
          <a:prstGeom prst="rect">
            <a:avLst/>
          </a:prstGeom>
        </p:spPr>
        <p:txBody>
          <a:bodyPr vert="horz" wrap="square" lIns="0" tIns="14478" rIns="0" bIns="0" rtlCol="0">
            <a:spAutoFit/>
          </a:bodyPr>
          <a:lstStyle/>
          <a:p>
            <a:pPr marL="15240">
              <a:spcBef>
                <a:spcPts val="114"/>
              </a:spcBef>
            </a:pPr>
            <a:r>
              <a:rPr sz="1200" b="1" spc="-30" dirty="0">
                <a:solidFill>
                  <a:srgbClr val="FFFFFF"/>
                </a:solidFill>
                <a:latin typeface="Calibri"/>
                <a:cs typeface="Calibri"/>
              </a:rPr>
              <a:t>27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10717682" y="92353"/>
            <a:ext cx="589788" cy="589788"/>
            <a:chOff x="8423402" y="76961"/>
            <a:chExt cx="491490" cy="491490"/>
          </a:xfrm>
        </p:grpSpPr>
        <p:sp>
          <p:nvSpPr>
            <p:cNvPr id="8" name="object 8"/>
            <p:cNvSpPr/>
            <p:nvPr/>
          </p:nvSpPr>
          <p:spPr>
            <a:xfrm>
              <a:off x="8429752" y="83311"/>
              <a:ext cx="478790" cy="478790"/>
            </a:xfrm>
            <a:custGeom>
              <a:avLst/>
              <a:gdLst/>
              <a:ahLst/>
              <a:cxnLst/>
              <a:rect l="l" t="t" r="r" b="b"/>
              <a:pathLst>
                <a:path w="478790" h="478790">
                  <a:moveTo>
                    <a:pt x="239141" y="0"/>
                  </a:moveTo>
                  <a:lnTo>
                    <a:pt x="190944" y="4863"/>
                  </a:lnTo>
                  <a:lnTo>
                    <a:pt x="146053" y="18811"/>
                  </a:lnTo>
                  <a:lnTo>
                    <a:pt x="105432" y="40880"/>
                  </a:lnTo>
                  <a:lnTo>
                    <a:pt x="70040" y="70103"/>
                  </a:lnTo>
                  <a:lnTo>
                    <a:pt x="40839" y="105519"/>
                  </a:lnTo>
                  <a:lnTo>
                    <a:pt x="18792" y="146161"/>
                  </a:lnTo>
                  <a:lnTo>
                    <a:pt x="4858" y="191065"/>
                  </a:lnTo>
                  <a:lnTo>
                    <a:pt x="0" y="239267"/>
                  </a:lnTo>
                  <a:lnTo>
                    <a:pt x="4858" y="287470"/>
                  </a:lnTo>
                  <a:lnTo>
                    <a:pt x="18792" y="332374"/>
                  </a:lnTo>
                  <a:lnTo>
                    <a:pt x="40839" y="373016"/>
                  </a:lnTo>
                  <a:lnTo>
                    <a:pt x="70040" y="408432"/>
                  </a:lnTo>
                  <a:lnTo>
                    <a:pt x="105432" y="437655"/>
                  </a:lnTo>
                  <a:lnTo>
                    <a:pt x="146053" y="459724"/>
                  </a:lnTo>
                  <a:lnTo>
                    <a:pt x="190944" y="473672"/>
                  </a:lnTo>
                  <a:lnTo>
                    <a:pt x="239141" y="478536"/>
                  </a:lnTo>
                  <a:lnTo>
                    <a:pt x="287379" y="473672"/>
                  </a:lnTo>
                  <a:lnTo>
                    <a:pt x="332301" y="459724"/>
                  </a:lnTo>
                  <a:lnTo>
                    <a:pt x="372945" y="437655"/>
                  </a:lnTo>
                  <a:lnTo>
                    <a:pt x="408352" y="408432"/>
                  </a:lnTo>
                  <a:lnTo>
                    <a:pt x="437562" y="373016"/>
                  </a:lnTo>
                  <a:lnTo>
                    <a:pt x="459614" y="332374"/>
                  </a:lnTo>
                  <a:lnTo>
                    <a:pt x="473550" y="287470"/>
                  </a:lnTo>
                  <a:lnTo>
                    <a:pt x="478408" y="239267"/>
                  </a:lnTo>
                  <a:lnTo>
                    <a:pt x="473550" y="191065"/>
                  </a:lnTo>
                  <a:lnTo>
                    <a:pt x="459614" y="146161"/>
                  </a:lnTo>
                  <a:lnTo>
                    <a:pt x="437562" y="105519"/>
                  </a:lnTo>
                  <a:lnTo>
                    <a:pt x="408352" y="70103"/>
                  </a:lnTo>
                  <a:lnTo>
                    <a:pt x="372945" y="40880"/>
                  </a:lnTo>
                  <a:lnTo>
                    <a:pt x="332301" y="18811"/>
                  </a:lnTo>
                  <a:lnTo>
                    <a:pt x="287379" y="4863"/>
                  </a:lnTo>
                  <a:lnTo>
                    <a:pt x="239141" y="0"/>
                  </a:lnTo>
                  <a:close/>
                </a:path>
              </a:pathLst>
            </a:custGeom>
            <a:solidFill>
              <a:srgbClr val="414142"/>
            </a:solidFill>
          </p:spPr>
          <p:txBody>
            <a:bodyPr wrap="square" lIns="0" tIns="0" rIns="0" bIns="0" rtlCol="0"/>
            <a:lstStyle/>
            <a:p>
              <a:endParaRPr sz="2160"/>
            </a:p>
          </p:txBody>
        </p:sp>
        <p:sp>
          <p:nvSpPr>
            <p:cNvPr id="9" name="object 9"/>
            <p:cNvSpPr/>
            <p:nvPr/>
          </p:nvSpPr>
          <p:spPr>
            <a:xfrm>
              <a:off x="8429752" y="83311"/>
              <a:ext cx="478790" cy="478790"/>
            </a:xfrm>
            <a:custGeom>
              <a:avLst/>
              <a:gdLst/>
              <a:ahLst/>
              <a:cxnLst/>
              <a:rect l="l" t="t" r="r" b="b"/>
              <a:pathLst>
                <a:path w="478790" h="478790">
                  <a:moveTo>
                    <a:pt x="0" y="239267"/>
                  </a:moveTo>
                  <a:lnTo>
                    <a:pt x="4858" y="191065"/>
                  </a:lnTo>
                  <a:lnTo>
                    <a:pt x="18792" y="146161"/>
                  </a:lnTo>
                  <a:lnTo>
                    <a:pt x="40839" y="105519"/>
                  </a:lnTo>
                  <a:lnTo>
                    <a:pt x="70040" y="70103"/>
                  </a:lnTo>
                  <a:lnTo>
                    <a:pt x="105432" y="40880"/>
                  </a:lnTo>
                  <a:lnTo>
                    <a:pt x="146053" y="18811"/>
                  </a:lnTo>
                  <a:lnTo>
                    <a:pt x="190944" y="4863"/>
                  </a:lnTo>
                  <a:lnTo>
                    <a:pt x="239141" y="0"/>
                  </a:lnTo>
                  <a:lnTo>
                    <a:pt x="287379" y="4863"/>
                  </a:lnTo>
                  <a:lnTo>
                    <a:pt x="332301" y="18811"/>
                  </a:lnTo>
                  <a:lnTo>
                    <a:pt x="372945" y="40880"/>
                  </a:lnTo>
                  <a:lnTo>
                    <a:pt x="408352" y="70103"/>
                  </a:lnTo>
                  <a:lnTo>
                    <a:pt x="437562" y="105519"/>
                  </a:lnTo>
                  <a:lnTo>
                    <a:pt x="459614" y="146161"/>
                  </a:lnTo>
                  <a:lnTo>
                    <a:pt x="473550" y="191065"/>
                  </a:lnTo>
                  <a:lnTo>
                    <a:pt x="478408" y="239267"/>
                  </a:lnTo>
                  <a:lnTo>
                    <a:pt x="473550" y="287470"/>
                  </a:lnTo>
                  <a:lnTo>
                    <a:pt x="459614" y="332374"/>
                  </a:lnTo>
                  <a:lnTo>
                    <a:pt x="437562" y="373016"/>
                  </a:lnTo>
                  <a:lnTo>
                    <a:pt x="408352" y="408432"/>
                  </a:lnTo>
                  <a:lnTo>
                    <a:pt x="372945" y="437655"/>
                  </a:lnTo>
                  <a:lnTo>
                    <a:pt x="332301" y="459724"/>
                  </a:lnTo>
                  <a:lnTo>
                    <a:pt x="287379" y="473672"/>
                  </a:lnTo>
                  <a:lnTo>
                    <a:pt x="239141" y="478536"/>
                  </a:lnTo>
                  <a:lnTo>
                    <a:pt x="190944" y="473672"/>
                  </a:lnTo>
                  <a:lnTo>
                    <a:pt x="146053" y="459724"/>
                  </a:lnTo>
                  <a:lnTo>
                    <a:pt x="105432" y="437655"/>
                  </a:lnTo>
                  <a:lnTo>
                    <a:pt x="70040" y="408432"/>
                  </a:lnTo>
                  <a:lnTo>
                    <a:pt x="40839" y="373016"/>
                  </a:lnTo>
                  <a:lnTo>
                    <a:pt x="18792" y="332374"/>
                  </a:lnTo>
                  <a:lnTo>
                    <a:pt x="4858" y="287470"/>
                  </a:lnTo>
                  <a:lnTo>
                    <a:pt x="0" y="239267"/>
                  </a:lnTo>
                  <a:close/>
                </a:path>
              </a:pathLst>
            </a:custGeom>
            <a:ln w="1270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 sz="2160"/>
            </a:p>
          </p:txBody>
        </p:sp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567534" y="214070"/>
              <a:ext cx="224050" cy="192048"/>
            </a:xfrm>
            <a:prstGeom prst="rect">
              <a:avLst/>
            </a:prstGeom>
          </p:spPr>
        </p:pic>
      </p:grpSp>
      <p:sp>
        <p:nvSpPr>
          <p:cNvPr id="11" name="object 11"/>
          <p:cNvSpPr/>
          <p:nvPr/>
        </p:nvSpPr>
        <p:spPr>
          <a:xfrm>
            <a:off x="609600" y="6535094"/>
            <a:ext cx="10972800" cy="323088"/>
          </a:xfrm>
          <a:custGeom>
            <a:avLst/>
            <a:gdLst/>
            <a:ahLst/>
            <a:cxnLst/>
            <a:rect l="l" t="t" r="r" b="b"/>
            <a:pathLst>
              <a:path w="9144000" h="269239">
                <a:moveTo>
                  <a:pt x="9144000" y="0"/>
                </a:moveTo>
                <a:lnTo>
                  <a:pt x="0" y="0"/>
                </a:lnTo>
                <a:lnTo>
                  <a:pt x="0" y="269087"/>
                </a:lnTo>
                <a:lnTo>
                  <a:pt x="9144000" y="269087"/>
                </a:lnTo>
                <a:lnTo>
                  <a:pt x="9144000" y="0"/>
                </a:lnTo>
                <a:close/>
              </a:path>
            </a:pathLst>
          </a:custGeom>
          <a:solidFill>
            <a:srgbClr val="A61D18"/>
          </a:solidFill>
        </p:spPr>
        <p:txBody>
          <a:bodyPr wrap="square" lIns="0" tIns="0" rIns="0" bIns="0" rtlCol="0"/>
          <a:lstStyle/>
          <a:p>
            <a:endParaRPr sz="2160"/>
          </a:p>
        </p:txBody>
      </p:sp>
      <p:sp>
        <p:nvSpPr>
          <p:cNvPr id="12" name="object 12"/>
          <p:cNvSpPr txBox="1"/>
          <p:nvPr/>
        </p:nvSpPr>
        <p:spPr>
          <a:xfrm>
            <a:off x="1137878" y="1263092"/>
            <a:ext cx="2359152" cy="347788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5240">
              <a:spcBef>
                <a:spcPts val="120"/>
              </a:spcBef>
            </a:pPr>
            <a:r>
              <a:rPr sz="2160" spc="-36" dirty="0">
                <a:solidFill>
                  <a:srgbClr val="C00000"/>
                </a:solidFill>
                <a:latin typeface="Calibri Light"/>
                <a:cs typeface="Calibri Light"/>
              </a:rPr>
              <a:t>Recebimento</a:t>
            </a:r>
            <a:r>
              <a:rPr sz="2160" dirty="0">
                <a:solidFill>
                  <a:srgbClr val="C00000"/>
                </a:solidFill>
                <a:latin typeface="Calibri Light"/>
                <a:cs typeface="Calibri Light"/>
              </a:rPr>
              <a:t> </a:t>
            </a:r>
            <a:r>
              <a:rPr sz="2160" spc="-12" dirty="0">
                <a:solidFill>
                  <a:srgbClr val="C00000"/>
                </a:solidFill>
                <a:latin typeface="Calibri Light"/>
                <a:cs typeface="Calibri Light"/>
              </a:rPr>
              <a:t>(e-</a:t>
            </a:r>
            <a:r>
              <a:rPr sz="2160" spc="-24" dirty="0">
                <a:solidFill>
                  <a:srgbClr val="C00000"/>
                </a:solidFill>
                <a:latin typeface="Calibri Light"/>
                <a:cs typeface="Calibri Light"/>
              </a:rPr>
              <a:t>mail)</a:t>
            </a:r>
            <a:endParaRPr sz="2160">
              <a:latin typeface="Calibri Light"/>
              <a:cs typeface="Calibri Light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137878" y="1926944"/>
            <a:ext cx="3194304" cy="734817"/>
          </a:xfrm>
          <a:prstGeom prst="rect">
            <a:avLst/>
          </a:prstGeom>
        </p:spPr>
        <p:txBody>
          <a:bodyPr vert="horz" wrap="square" lIns="0" tIns="14478" rIns="0" bIns="0" rtlCol="0">
            <a:spAutoFit/>
          </a:bodyPr>
          <a:lstStyle/>
          <a:p>
            <a:pPr marL="15240" marR="6096" indent="131826">
              <a:spcBef>
                <a:spcPts val="114"/>
              </a:spcBef>
              <a:buClr>
                <a:srgbClr val="C00000"/>
              </a:buClr>
              <a:buFont typeface="Calibri Light"/>
              <a:buChar char="•"/>
              <a:tabLst>
                <a:tab pos="147066" algn="l"/>
              </a:tabLst>
            </a:pPr>
            <a:r>
              <a:rPr sz="1560" dirty="0">
                <a:latin typeface="Corbel"/>
                <a:cs typeface="Corbel"/>
              </a:rPr>
              <a:t>O</a:t>
            </a:r>
            <a:r>
              <a:rPr sz="1560" spc="-60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cliente</a:t>
            </a:r>
            <a:r>
              <a:rPr sz="1560" spc="-24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deverá</a:t>
            </a:r>
            <a:r>
              <a:rPr sz="1560" spc="-24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conferir</a:t>
            </a:r>
            <a:r>
              <a:rPr sz="1560" spc="-24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sua</a:t>
            </a:r>
            <a:r>
              <a:rPr sz="1560" spc="-42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caixa</a:t>
            </a:r>
            <a:r>
              <a:rPr sz="1560" spc="-24" dirty="0">
                <a:latin typeface="Corbel"/>
                <a:cs typeface="Corbel"/>
              </a:rPr>
              <a:t> </a:t>
            </a:r>
            <a:r>
              <a:rPr sz="1560" spc="-30" dirty="0">
                <a:latin typeface="Corbel"/>
                <a:cs typeface="Corbel"/>
              </a:rPr>
              <a:t>de </a:t>
            </a:r>
            <a:r>
              <a:rPr sz="1560" spc="-12" dirty="0">
                <a:latin typeface="Corbel"/>
                <a:cs typeface="Corbel"/>
              </a:rPr>
              <a:t>e-</a:t>
            </a:r>
            <a:r>
              <a:rPr sz="1560" dirty="0">
                <a:latin typeface="Corbel"/>
                <a:cs typeface="Corbel"/>
              </a:rPr>
              <a:t>mail,</a:t>
            </a:r>
            <a:r>
              <a:rPr sz="1560" spc="-30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por</a:t>
            </a:r>
            <a:r>
              <a:rPr sz="1560" spc="-24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onde</a:t>
            </a:r>
            <a:r>
              <a:rPr sz="1560" spc="-24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ele</a:t>
            </a:r>
            <a:r>
              <a:rPr sz="1560" spc="-24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receberá</a:t>
            </a:r>
            <a:r>
              <a:rPr sz="1560" spc="18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o</a:t>
            </a:r>
            <a:r>
              <a:rPr sz="1560" spc="-78" dirty="0">
                <a:latin typeface="Corbel"/>
                <a:cs typeface="Corbel"/>
              </a:rPr>
              <a:t> </a:t>
            </a:r>
            <a:r>
              <a:rPr sz="1560" spc="-12" dirty="0">
                <a:latin typeface="Corbel"/>
                <a:cs typeface="Corbel"/>
              </a:rPr>
              <a:t>Aceite Eletrônico!</a:t>
            </a:r>
            <a:endParaRPr sz="1560">
              <a:latin typeface="Corbel"/>
              <a:cs typeface="Corbe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827730" y="3300846"/>
            <a:ext cx="4091940" cy="2511552"/>
          </a:xfrm>
          <a:custGeom>
            <a:avLst/>
            <a:gdLst/>
            <a:ahLst/>
            <a:cxnLst/>
            <a:rect l="l" t="t" r="r" b="b"/>
            <a:pathLst>
              <a:path w="3409950" h="2092960">
                <a:moveTo>
                  <a:pt x="0" y="2092833"/>
                </a:moveTo>
                <a:lnTo>
                  <a:pt x="3409696" y="2092833"/>
                </a:lnTo>
                <a:lnTo>
                  <a:pt x="3409696" y="0"/>
                </a:lnTo>
                <a:lnTo>
                  <a:pt x="0" y="0"/>
                </a:lnTo>
                <a:lnTo>
                  <a:pt x="0" y="2092833"/>
                </a:lnTo>
                <a:close/>
              </a:path>
            </a:pathLst>
          </a:custGeom>
          <a:ln w="38100">
            <a:solidFill>
              <a:srgbClr val="A61D18"/>
            </a:solidFill>
          </a:ln>
        </p:spPr>
        <p:txBody>
          <a:bodyPr wrap="square" lIns="0" tIns="0" rIns="0" bIns="0" rtlCol="0"/>
          <a:lstStyle/>
          <a:p>
            <a:endParaRPr sz="2160"/>
          </a:p>
        </p:txBody>
      </p:sp>
      <p:sp>
        <p:nvSpPr>
          <p:cNvPr id="15" name="object 15"/>
          <p:cNvSpPr txBox="1"/>
          <p:nvPr/>
        </p:nvSpPr>
        <p:spPr>
          <a:xfrm>
            <a:off x="922446" y="3566311"/>
            <a:ext cx="3195828" cy="494751"/>
          </a:xfrm>
          <a:prstGeom prst="rect">
            <a:avLst/>
          </a:prstGeom>
        </p:spPr>
        <p:txBody>
          <a:bodyPr vert="horz" wrap="square" lIns="0" tIns="14478" rIns="0" bIns="0" rtlCol="0">
            <a:spAutoFit/>
          </a:bodyPr>
          <a:lstStyle/>
          <a:p>
            <a:pPr marL="15240">
              <a:spcBef>
                <a:spcPts val="114"/>
              </a:spcBef>
            </a:pPr>
            <a:r>
              <a:rPr sz="1560" dirty="0">
                <a:latin typeface="Corbel"/>
                <a:cs typeface="Corbel"/>
              </a:rPr>
              <a:t>O</a:t>
            </a:r>
            <a:r>
              <a:rPr sz="1560" spc="-36" dirty="0">
                <a:latin typeface="Corbel"/>
                <a:cs typeface="Corbel"/>
              </a:rPr>
              <a:t> </a:t>
            </a:r>
            <a:r>
              <a:rPr sz="1560" spc="-12" dirty="0">
                <a:latin typeface="Corbel"/>
                <a:cs typeface="Corbel"/>
              </a:rPr>
              <a:t>e-</a:t>
            </a:r>
            <a:r>
              <a:rPr sz="1560" dirty="0">
                <a:latin typeface="Corbel"/>
                <a:cs typeface="Corbel"/>
              </a:rPr>
              <a:t>mail</a:t>
            </a:r>
            <a:r>
              <a:rPr sz="1560" spc="-24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será</a:t>
            </a:r>
            <a:r>
              <a:rPr sz="1560" spc="-24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enviado</a:t>
            </a:r>
            <a:r>
              <a:rPr sz="1560" spc="-30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pelo</a:t>
            </a:r>
            <a:r>
              <a:rPr sz="1560" spc="-36" dirty="0">
                <a:latin typeface="Corbel"/>
                <a:cs typeface="Corbel"/>
              </a:rPr>
              <a:t> </a:t>
            </a:r>
            <a:r>
              <a:rPr sz="1560" spc="-12" dirty="0">
                <a:latin typeface="Corbel"/>
                <a:cs typeface="Corbel"/>
              </a:rPr>
              <a:t>remetente</a:t>
            </a:r>
            <a:endParaRPr sz="1560">
              <a:latin typeface="Corbel"/>
              <a:cs typeface="Corbel"/>
            </a:endParaRPr>
          </a:p>
          <a:p>
            <a:pPr marL="15240"/>
            <a:r>
              <a:rPr sz="1560" b="1" u="sng" spc="-12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orbel"/>
                <a:cs typeface="Corbel"/>
                <a:hlinkClick r:id="rId3"/>
              </a:rPr>
              <a:t>relacionamento@minhaclaro.com.br</a:t>
            </a:r>
            <a:endParaRPr sz="1560">
              <a:latin typeface="Corbel"/>
              <a:cs typeface="Corbe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922447" y="4279848"/>
            <a:ext cx="834390" cy="254685"/>
          </a:xfrm>
          <a:prstGeom prst="rect">
            <a:avLst/>
          </a:prstGeom>
        </p:spPr>
        <p:txBody>
          <a:bodyPr vert="horz" wrap="square" lIns="0" tIns="14478" rIns="0" bIns="0" rtlCol="0">
            <a:spAutoFit/>
          </a:bodyPr>
          <a:lstStyle/>
          <a:p>
            <a:pPr marL="15240">
              <a:spcBef>
                <a:spcPts val="114"/>
              </a:spcBef>
            </a:pPr>
            <a:r>
              <a:rPr sz="1560" b="1" spc="-12" dirty="0">
                <a:latin typeface="Corbel"/>
                <a:cs typeface="Corbel"/>
              </a:rPr>
              <a:t>Exemplo:</a:t>
            </a:r>
            <a:endParaRPr sz="1560">
              <a:latin typeface="Corbel"/>
              <a:cs typeface="Corbel"/>
            </a:endParaRPr>
          </a:p>
        </p:txBody>
      </p:sp>
      <p:pic>
        <p:nvPicPr>
          <p:cNvPr id="17" name="object 1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750551" y="3459786"/>
            <a:ext cx="1654607" cy="826616"/>
          </a:xfrm>
          <a:prstGeom prst="rect">
            <a:avLst/>
          </a:prstGeom>
        </p:spPr>
      </p:pic>
      <p:sp>
        <p:nvSpPr>
          <p:cNvPr id="18" name="object 18"/>
          <p:cNvSpPr txBox="1"/>
          <p:nvPr/>
        </p:nvSpPr>
        <p:spPr>
          <a:xfrm>
            <a:off x="9981590" y="3529676"/>
            <a:ext cx="246888" cy="753283"/>
          </a:xfrm>
          <a:prstGeom prst="rect">
            <a:avLst/>
          </a:prstGeom>
        </p:spPr>
        <p:txBody>
          <a:bodyPr vert="horz" wrap="square" lIns="0" tIns="14478" rIns="0" bIns="0" rtlCol="0">
            <a:spAutoFit/>
          </a:bodyPr>
          <a:lstStyle/>
          <a:p>
            <a:pPr marL="15240">
              <a:spcBef>
                <a:spcPts val="114"/>
              </a:spcBef>
            </a:pPr>
            <a:r>
              <a:rPr sz="4800" b="1" spc="-60" dirty="0">
                <a:solidFill>
                  <a:srgbClr val="FFFFFF"/>
                </a:solidFill>
                <a:latin typeface="Microsoft YaHei UI"/>
                <a:cs typeface="Microsoft YaHei UI"/>
              </a:rPr>
              <a:t>!</a:t>
            </a:r>
            <a:endParaRPr sz="4800">
              <a:latin typeface="Microsoft YaHei UI"/>
              <a:cs typeface="Microsoft YaHei UI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977179" y="3046811"/>
            <a:ext cx="3760470" cy="2566416"/>
            <a:chOff x="306315" y="2539009"/>
            <a:chExt cx="3133725" cy="2138680"/>
          </a:xfrm>
        </p:grpSpPr>
        <p:pic>
          <p:nvPicPr>
            <p:cNvPr id="20" name="object 2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06315" y="3945418"/>
              <a:ext cx="3133361" cy="731871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33298" y="3962996"/>
              <a:ext cx="3030601" cy="637755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328536" y="3958234"/>
              <a:ext cx="3040380" cy="647700"/>
            </a:xfrm>
            <a:custGeom>
              <a:avLst/>
              <a:gdLst/>
              <a:ahLst/>
              <a:cxnLst/>
              <a:rect l="l" t="t" r="r" b="b"/>
              <a:pathLst>
                <a:path w="3040379" h="647700">
                  <a:moveTo>
                    <a:pt x="0" y="647280"/>
                  </a:moveTo>
                  <a:lnTo>
                    <a:pt x="3040126" y="647280"/>
                  </a:lnTo>
                  <a:lnTo>
                    <a:pt x="3040126" y="0"/>
                  </a:lnTo>
                  <a:lnTo>
                    <a:pt x="0" y="0"/>
                  </a:lnTo>
                  <a:lnTo>
                    <a:pt x="0" y="647280"/>
                  </a:lnTo>
                  <a:close/>
                </a:path>
              </a:pathLst>
            </a:custGeom>
            <a:ln w="9524">
              <a:solidFill>
                <a:srgbClr val="414142"/>
              </a:solidFill>
            </a:ln>
          </p:spPr>
          <p:txBody>
            <a:bodyPr wrap="square" lIns="0" tIns="0" rIns="0" bIns="0" rtlCol="0"/>
            <a:lstStyle/>
            <a:p>
              <a:endParaRPr sz="2160"/>
            </a:p>
          </p:txBody>
        </p:sp>
        <p:pic>
          <p:nvPicPr>
            <p:cNvPr id="23" name="object 2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31748" y="2574035"/>
              <a:ext cx="1629155" cy="397763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55192" y="2539009"/>
              <a:ext cx="1382268" cy="528802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1084719" y="2588894"/>
              <a:ext cx="1527810" cy="295910"/>
            </a:xfrm>
            <a:custGeom>
              <a:avLst/>
              <a:gdLst/>
              <a:ahLst/>
              <a:cxnLst/>
              <a:rect l="l" t="t" r="r" b="b"/>
              <a:pathLst>
                <a:path w="1527810" h="295910">
                  <a:moveTo>
                    <a:pt x="1380096" y="0"/>
                  </a:moveTo>
                  <a:lnTo>
                    <a:pt x="147739" y="0"/>
                  </a:lnTo>
                  <a:lnTo>
                    <a:pt x="101040" y="7533"/>
                  </a:lnTo>
                  <a:lnTo>
                    <a:pt x="60484" y="28508"/>
                  </a:lnTo>
                  <a:lnTo>
                    <a:pt x="28504" y="60487"/>
                  </a:lnTo>
                  <a:lnTo>
                    <a:pt x="7531" y="101031"/>
                  </a:lnTo>
                  <a:lnTo>
                    <a:pt x="0" y="147700"/>
                  </a:lnTo>
                  <a:lnTo>
                    <a:pt x="7531" y="194419"/>
                  </a:lnTo>
                  <a:lnTo>
                    <a:pt x="28504" y="234969"/>
                  </a:lnTo>
                  <a:lnTo>
                    <a:pt x="60484" y="266929"/>
                  </a:lnTo>
                  <a:lnTo>
                    <a:pt x="101040" y="287880"/>
                  </a:lnTo>
                  <a:lnTo>
                    <a:pt x="147739" y="295402"/>
                  </a:lnTo>
                  <a:lnTo>
                    <a:pt x="1380096" y="295402"/>
                  </a:lnTo>
                  <a:lnTo>
                    <a:pt x="1426766" y="287880"/>
                  </a:lnTo>
                  <a:lnTo>
                    <a:pt x="1467309" y="266929"/>
                  </a:lnTo>
                  <a:lnTo>
                    <a:pt x="1499288" y="234969"/>
                  </a:lnTo>
                  <a:lnTo>
                    <a:pt x="1520263" y="194419"/>
                  </a:lnTo>
                  <a:lnTo>
                    <a:pt x="1527797" y="147700"/>
                  </a:lnTo>
                  <a:lnTo>
                    <a:pt x="1520263" y="101031"/>
                  </a:lnTo>
                  <a:lnTo>
                    <a:pt x="1499288" y="60487"/>
                  </a:lnTo>
                  <a:lnTo>
                    <a:pt x="1467309" y="28508"/>
                  </a:lnTo>
                  <a:lnTo>
                    <a:pt x="1426766" y="7533"/>
                  </a:lnTo>
                  <a:lnTo>
                    <a:pt x="1380096" y="0"/>
                  </a:lnTo>
                  <a:close/>
                </a:path>
              </a:pathLst>
            </a:custGeom>
            <a:solidFill>
              <a:srgbClr val="A61D18"/>
            </a:solidFill>
          </p:spPr>
          <p:txBody>
            <a:bodyPr wrap="square" lIns="0" tIns="0" rIns="0" bIns="0" rtlCol="0"/>
            <a:lstStyle/>
            <a:p>
              <a:endParaRPr sz="2160"/>
            </a:p>
          </p:txBody>
        </p:sp>
      </p:grpSp>
      <p:sp>
        <p:nvSpPr>
          <p:cNvPr id="26" name="object 26"/>
          <p:cNvSpPr txBox="1"/>
          <p:nvPr/>
        </p:nvSpPr>
        <p:spPr>
          <a:xfrm>
            <a:off x="8029955" y="2160727"/>
            <a:ext cx="3252216" cy="974882"/>
          </a:xfrm>
          <a:prstGeom prst="rect">
            <a:avLst/>
          </a:prstGeom>
        </p:spPr>
        <p:txBody>
          <a:bodyPr vert="horz" wrap="square" lIns="0" tIns="14478" rIns="0" bIns="0" rtlCol="0">
            <a:spAutoFit/>
          </a:bodyPr>
          <a:lstStyle/>
          <a:p>
            <a:pPr marL="15240" marR="6096" indent="139446">
              <a:spcBef>
                <a:spcPts val="114"/>
              </a:spcBef>
              <a:buClr>
                <a:srgbClr val="C00000"/>
              </a:buClr>
              <a:buFont typeface="Calibri Light"/>
              <a:buChar char="•"/>
              <a:tabLst>
                <a:tab pos="154686" algn="l"/>
              </a:tabLst>
            </a:pPr>
            <a:r>
              <a:rPr sz="1560" dirty="0">
                <a:latin typeface="Corbel"/>
                <a:cs typeface="Corbel"/>
              </a:rPr>
              <a:t>Depois</a:t>
            </a:r>
            <a:r>
              <a:rPr sz="1560" spc="-30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de</a:t>
            </a:r>
            <a:r>
              <a:rPr sz="1560" spc="-18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acessar</a:t>
            </a:r>
            <a:r>
              <a:rPr sz="1560" spc="-18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o</a:t>
            </a:r>
            <a:r>
              <a:rPr sz="1560" spc="-42" dirty="0">
                <a:latin typeface="Corbel"/>
                <a:cs typeface="Corbel"/>
              </a:rPr>
              <a:t> </a:t>
            </a:r>
            <a:r>
              <a:rPr sz="1560" spc="-12" dirty="0">
                <a:latin typeface="Corbel"/>
                <a:cs typeface="Corbel"/>
              </a:rPr>
              <a:t>e-</a:t>
            </a:r>
            <a:r>
              <a:rPr sz="1560" dirty="0">
                <a:latin typeface="Corbel"/>
                <a:cs typeface="Corbel"/>
              </a:rPr>
              <a:t>mail,</a:t>
            </a:r>
            <a:r>
              <a:rPr sz="1560" spc="-30" dirty="0">
                <a:latin typeface="Corbel"/>
                <a:cs typeface="Corbel"/>
              </a:rPr>
              <a:t> </a:t>
            </a:r>
            <a:r>
              <a:rPr sz="1560" spc="-24" dirty="0">
                <a:latin typeface="Corbel"/>
                <a:cs typeface="Corbel"/>
              </a:rPr>
              <a:t>basta </a:t>
            </a:r>
            <a:r>
              <a:rPr sz="1560" dirty="0">
                <a:latin typeface="Corbel"/>
                <a:cs typeface="Corbel"/>
              </a:rPr>
              <a:t>clicar</a:t>
            </a:r>
            <a:r>
              <a:rPr sz="1560" spc="-12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no</a:t>
            </a:r>
            <a:r>
              <a:rPr sz="1560" spc="-24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botão</a:t>
            </a:r>
            <a:r>
              <a:rPr sz="1560" spc="-42" dirty="0">
                <a:latin typeface="Corbel"/>
                <a:cs typeface="Corbel"/>
              </a:rPr>
              <a:t> </a:t>
            </a:r>
            <a:r>
              <a:rPr sz="1560" b="1" dirty="0">
                <a:latin typeface="Corbel"/>
                <a:cs typeface="Corbel"/>
              </a:rPr>
              <a:t>Confira</a:t>
            </a:r>
            <a:r>
              <a:rPr sz="1560" b="1" spc="-6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(</a:t>
            </a:r>
            <a:r>
              <a:rPr sz="1560" b="1" dirty="0">
                <a:solidFill>
                  <a:srgbClr val="A61D18"/>
                </a:solidFill>
                <a:latin typeface="Corbel"/>
                <a:cs typeface="Corbel"/>
              </a:rPr>
              <a:t>1</a:t>
            </a:r>
            <a:r>
              <a:rPr sz="1560" dirty="0">
                <a:latin typeface="Corbel"/>
                <a:cs typeface="Corbel"/>
              </a:rPr>
              <a:t>),</a:t>
            </a:r>
            <a:r>
              <a:rPr sz="1560" spc="-36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para</a:t>
            </a:r>
            <a:r>
              <a:rPr sz="1560" spc="-18" dirty="0">
                <a:latin typeface="Corbel"/>
                <a:cs typeface="Corbel"/>
              </a:rPr>
              <a:t> </a:t>
            </a:r>
            <a:r>
              <a:rPr sz="1560" spc="-12" dirty="0">
                <a:latin typeface="Corbel"/>
                <a:cs typeface="Corbel"/>
              </a:rPr>
              <a:t>acessar </a:t>
            </a:r>
            <a:r>
              <a:rPr sz="1560" dirty="0">
                <a:latin typeface="Corbel"/>
                <a:cs typeface="Corbel"/>
              </a:rPr>
              <a:t>a</a:t>
            </a:r>
            <a:r>
              <a:rPr sz="1560" spc="-42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página</a:t>
            </a:r>
            <a:r>
              <a:rPr sz="1560" spc="-6" dirty="0">
                <a:latin typeface="Corbel"/>
                <a:cs typeface="Corbel"/>
              </a:rPr>
              <a:t> </a:t>
            </a:r>
            <a:r>
              <a:rPr sz="1560" b="1" dirty="0">
                <a:latin typeface="Corbel"/>
                <a:cs typeface="Corbel"/>
              </a:rPr>
              <a:t>Assinatura</a:t>
            </a:r>
            <a:r>
              <a:rPr sz="1560" b="1" spc="-24" dirty="0">
                <a:latin typeface="Corbel"/>
                <a:cs typeface="Corbel"/>
              </a:rPr>
              <a:t> </a:t>
            </a:r>
            <a:r>
              <a:rPr sz="1560" b="1" dirty="0">
                <a:latin typeface="Corbel"/>
                <a:cs typeface="Corbel"/>
              </a:rPr>
              <a:t>e</a:t>
            </a:r>
            <a:r>
              <a:rPr sz="1560" b="1" spc="-90" dirty="0">
                <a:latin typeface="Corbel"/>
                <a:cs typeface="Corbel"/>
              </a:rPr>
              <a:t> </a:t>
            </a:r>
            <a:r>
              <a:rPr sz="1560" b="1" spc="-12" dirty="0">
                <a:latin typeface="Corbel"/>
                <a:cs typeface="Corbel"/>
              </a:rPr>
              <a:t>Aceite</a:t>
            </a:r>
            <a:r>
              <a:rPr sz="1560" b="1" dirty="0">
                <a:latin typeface="Corbel"/>
                <a:cs typeface="Corbel"/>
              </a:rPr>
              <a:t> Eletrônico</a:t>
            </a:r>
            <a:r>
              <a:rPr sz="1560" b="1" spc="-72" dirty="0">
                <a:latin typeface="Corbel"/>
                <a:cs typeface="Corbel"/>
              </a:rPr>
              <a:t> </a:t>
            </a:r>
            <a:r>
              <a:rPr sz="1560" b="1" dirty="0">
                <a:latin typeface="Corbel"/>
                <a:cs typeface="Corbel"/>
              </a:rPr>
              <a:t>da</a:t>
            </a:r>
            <a:r>
              <a:rPr sz="1560" b="1" spc="-78" dirty="0">
                <a:latin typeface="Corbel"/>
                <a:cs typeface="Corbel"/>
              </a:rPr>
              <a:t> </a:t>
            </a:r>
            <a:r>
              <a:rPr sz="1560" b="1" spc="-12" dirty="0">
                <a:latin typeface="Corbel"/>
                <a:cs typeface="Corbel"/>
              </a:rPr>
              <a:t>Contratação</a:t>
            </a:r>
            <a:r>
              <a:rPr sz="1560" spc="-12" dirty="0">
                <a:latin typeface="Corbel"/>
                <a:cs typeface="Corbel"/>
              </a:rPr>
              <a:t>.</a:t>
            </a:r>
            <a:endParaRPr sz="1560">
              <a:latin typeface="Corbel"/>
              <a:cs typeface="Corbel"/>
            </a:endParaRPr>
          </a:p>
        </p:txBody>
      </p:sp>
      <p:grpSp>
        <p:nvGrpSpPr>
          <p:cNvPr id="27" name="object 27"/>
          <p:cNvGrpSpPr/>
          <p:nvPr/>
        </p:nvGrpSpPr>
        <p:grpSpPr>
          <a:xfrm>
            <a:off x="5133137" y="1266140"/>
            <a:ext cx="2587752" cy="4768595"/>
            <a:chOff x="3769614" y="1055116"/>
            <a:chExt cx="2156460" cy="3973829"/>
          </a:xfrm>
        </p:grpSpPr>
        <p:sp>
          <p:nvSpPr>
            <p:cNvPr id="28" name="object 28"/>
            <p:cNvSpPr/>
            <p:nvPr/>
          </p:nvSpPr>
          <p:spPr>
            <a:xfrm>
              <a:off x="3775964" y="1061466"/>
              <a:ext cx="2143760" cy="3961129"/>
            </a:xfrm>
            <a:custGeom>
              <a:avLst/>
              <a:gdLst/>
              <a:ahLst/>
              <a:cxnLst/>
              <a:rect l="l" t="t" r="r" b="b"/>
              <a:pathLst>
                <a:path w="2143760" h="3961129">
                  <a:moveTo>
                    <a:pt x="2027809" y="0"/>
                  </a:moveTo>
                  <a:lnTo>
                    <a:pt x="115570" y="0"/>
                  </a:lnTo>
                  <a:lnTo>
                    <a:pt x="70562" y="9072"/>
                  </a:lnTo>
                  <a:lnTo>
                    <a:pt x="33829" y="33813"/>
                  </a:lnTo>
                  <a:lnTo>
                    <a:pt x="9074" y="70508"/>
                  </a:lnTo>
                  <a:lnTo>
                    <a:pt x="0" y="115443"/>
                  </a:lnTo>
                  <a:lnTo>
                    <a:pt x="0" y="3845179"/>
                  </a:lnTo>
                  <a:lnTo>
                    <a:pt x="9074" y="3890129"/>
                  </a:lnTo>
                  <a:lnTo>
                    <a:pt x="33829" y="3926836"/>
                  </a:lnTo>
                  <a:lnTo>
                    <a:pt x="70562" y="3951585"/>
                  </a:lnTo>
                  <a:lnTo>
                    <a:pt x="115570" y="3960660"/>
                  </a:lnTo>
                  <a:lnTo>
                    <a:pt x="2027809" y="3960660"/>
                  </a:lnTo>
                  <a:lnTo>
                    <a:pt x="2072743" y="3951585"/>
                  </a:lnTo>
                  <a:lnTo>
                    <a:pt x="2109438" y="3926836"/>
                  </a:lnTo>
                  <a:lnTo>
                    <a:pt x="2134179" y="3890129"/>
                  </a:lnTo>
                  <a:lnTo>
                    <a:pt x="2143252" y="3845179"/>
                  </a:lnTo>
                  <a:lnTo>
                    <a:pt x="2143252" y="115443"/>
                  </a:lnTo>
                  <a:lnTo>
                    <a:pt x="2134179" y="70508"/>
                  </a:lnTo>
                  <a:lnTo>
                    <a:pt x="2109438" y="33813"/>
                  </a:lnTo>
                  <a:lnTo>
                    <a:pt x="2072743" y="9072"/>
                  </a:lnTo>
                  <a:lnTo>
                    <a:pt x="202780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2160"/>
            </a:p>
          </p:txBody>
        </p:sp>
        <p:sp>
          <p:nvSpPr>
            <p:cNvPr id="29" name="object 29"/>
            <p:cNvSpPr/>
            <p:nvPr/>
          </p:nvSpPr>
          <p:spPr>
            <a:xfrm>
              <a:off x="3775964" y="1061466"/>
              <a:ext cx="2143760" cy="3961129"/>
            </a:xfrm>
            <a:custGeom>
              <a:avLst/>
              <a:gdLst/>
              <a:ahLst/>
              <a:cxnLst/>
              <a:rect l="l" t="t" r="r" b="b"/>
              <a:pathLst>
                <a:path w="2143760" h="3961129">
                  <a:moveTo>
                    <a:pt x="0" y="115443"/>
                  </a:moveTo>
                  <a:lnTo>
                    <a:pt x="9074" y="70508"/>
                  </a:lnTo>
                  <a:lnTo>
                    <a:pt x="33829" y="33813"/>
                  </a:lnTo>
                  <a:lnTo>
                    <a:pt x="70562" y="9072"/>
                  </a:lnTo>
                  <a:lnTo>
                    <a:pt x="115570" y="0"/>
                  </a:lnTo>
                  <a:lnTo>
                    <a:pt x="2027809" y="0"/>
                  </a:lnTo>
                  <a:lnTo>
                    <a:pt x="2072743" y="9072"/>
                  </a:lnTo>
                  <a:lnTo>
                    <a:pt x="2109438" y="33813"/>
                  </a:lnTo>
                  <a:lnTo>
                    <a:pt x="2134179" y="70508"/>
                  </a:lnTo>
                  <a:lnTo>
                    <a:pt x="2143252" y="115443"/>
                  </a:lnTo>
                  <a:lnTo>
                    <a:pt x="2143252" y="3845179"/>
                  </a:lnTo>
                  <a:lnTo>
                    <a:pt x="2134179" y="3890129"/>
                  </a:lnTo>
                  <a:lnTo>
                    <a:pt x="2109438" y="3926836"/>
                  </a:lnTo>
                  <a:lnTo>
                    <a:pt x="2072743" y="3951585"/>
                  </a:lnTo>
                  <a:lnTo>
                    <a:pt x="2027809" y="3960660"/>
                  </a:lnTo>
                  <a:lnTo>
                    <a:pt x="115570" y="3960660"/>
                  </a:lnTo>
                  <a:lnTo>
                    <a:pt x="70562" y="3951585"/>
                  </a:lnTo>
                  <a:lnTo>
                    <a:pt x="33829" y="3926836"/>
                  </a:lnTo>
                  <a:lnTo>
                    <a:pt x="9074" y="3890129"/>
                  </a:lnTo>
                  <a:lnTo>
                    <a:pt x="0" y="3845179"/>
                  </a:lnTo>
                  <a:lnTo>
                    <a:pt x="0" y="115443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2160"/>
            </a:p>
          </p:txBody>
        </p:sp>
        <p:pic>
          <p:nvPicPr>
            <p:cNvPr id="30" name="object 3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808823" y="1212977"/>
              <a:ext cx="2078180" cy="3630549"/>
            </a:xfrm>
            <a:prstGeom prst="rect">
              <a:avLst/>
            </a:prstGeom>
          </p:spPr>
        </p:pic>
      </p:grpSp>
      <p:sp>
        <p:nvSpPr>
          <p:cNvPr id="31" name="object 31"/>
          <p:cNvSpPr txBox="1"/>
          <p:nvPr/>
        </p:nvSpPr>
        <p:spPr>
          <a:xfrm>
            <a:off x="5647720" y="3578530"/>
            <a:ext cx="1427226" cy="128240"/>
          </a:xfrm>
          <a:prstGeom prst="rect">
            <a:avLst/>
          </a:prstGeom>
          <a:solidFill>
            <a:srgbClr val="000000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02"/>
              </a:lnSpc>
            </a:pPr>
            <a:r>
              <a:rPr sz="840" dirty="0">
                <a:solidFill>
                  <a:srgbClr val="FFFFFF"/>
                </a:solidFill>
                <a:latin typeface="Calibri"/>
                <a:cs typeface="Calibri"/>
              </a:rPr>
              <a:t>IRINEU</a:t>
            </a:r>
            <a:r>
              <a:rPr sz="840" spc="5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40" dirty="0">
                <a:solidFill>
                  <a:srgbClr val="FFFFFF"/>
                </a:solidFill>
                <a:latin typeface="Calibri"/>
                <a:cs typeface="Calibri"/>
              </a:rPr>
              <a:t>EVANGELISTA</a:t>
            </a:r>
            <a:r>
              <a:rPr sz="840" spc="5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40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sz="840" spc="66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40" spc="-24" dirty="0">
                <a:solidFill>
                  <a:srgbClr val="FFFFFF"/>
                </a:solidFill>
                <a:latin typeface="Calibri"/>
                <a:cs typeface="Calibri"/>
              </a:rPr>
              <a:t>SOUSA</a:t>
            </a:r>
            <a:endParaRPr sz="840">
              <a:latin typeface="Calibri"/>
              <a:cs typeface="Calibri"/>
            </a:endParaRPr>
          </a:p>
        </p:txBody>
      </p:sp>
      <p:grpSp>
        <p:nvGrpSpPr>
          <p:cNvPr id="32" name="object 32"/>
          <p:cNvGrpSpPr/>
          <p:nvPr/>
        </p:nvGrpSpPr>
        <p:grpSpPr>
          <a:xfrm>
            <a:off x="5924702" y="5275936"/>
            <a:ext cx="1125473" cy="480822"/>
            <a:chOff x="4429252" y="4396613"/>
            <a:chExt cx="937894" cy="400685"/>
          </a:xfrm>
        </p:grpSpPr>
        <p:sp>
          <p:nvSpPr>
            <p:cNvPr id="33" name="object 33"/>
            <p:cNvSpPr/>
            <p:nvPr/>
          </p:nvSpPr>
          <p:spPr>
            <a:xfrm>
              <a:off x="4435602" y="4492002"/>
              <a:ext cx="840105" cy="298450"/>
            </a:xfrm>
            <a:custGeom>
              <a:avLst/>
              <a:gdLst/>
              <a:ahLst/>
              <a:cxnLst/>
              <a:rect l="l" t="t" r="r" b="b"/>
              <a:pathLst>
                <a:path w="840104" h="298450">
                  <a:moveTo>
                    <a:pt x="0" y="123901"/>
                  </a:moveTo>
                  <a:lnTo>
                    <a:pt x="9741" y="75673"/>
                  </a:lnTo>
                  <a:lnTo>
                    <a:pt x="36306" y="36290"/>
                  </a:lnTo>
                  <a:lnTo>
                    <a:pt x="75705" y="9736"/>
                  </a:lnTo>
                  <a:lnTo>
                    <a:pt x="123951" y="0"/>
                  </a:lnTo>
                  <a:lnTo>
                    <a:pt x="715899" y="0"/>
                  </a:lnTo>
                  <a:lnTo>
                    <a:pt x="764145" y="9736"/>
                  </a:lnTo>
                  <a:lnTo>
                    <a:pt x="803544" y="36290"/>
                  </a:lnTo>
                  <a:lnTo>
                    <a:pt x="830109" y="75673"/>
                  </a:lnTo>
                  <a:lnTo>
                    <a:pt x="839851" y="123901"/>
                  </a:lnTo>
                  <a:lnTo>
                    <a:pt x="839851" y="174421"/>
                  </a:lnTo>
                  <a:lnTo>
                    <a:pt x="830109" y="222649"/>
                  </a:lnTo>
                  <a:lnTo>
                    <a:pt x="803544" y="262032"/>
                  </a:lnTo>
                  <a:lnTo>
                    <a:pt x="764145" y="288586"/>
                  </a:lnTo>
                  <a:lnTo>
                    <a:pt x="715899" y="298322"/>
                  </a:lnTo>
                  <a:lnTo>
                    <a:pt x="123951" y="298322"/>
                  </a:lnTo>
                  <a:lnTo>
                    <a:pt x="75705" y="288586"/>
                  </a:lnTo>
                  <a:lnTo>
                    <a:pt x="36306" y="262032"/>
                  </a:lnTo>
                  <a:lnTo>
                    <a:pt x="9741" y="222649"/>
                  </a:lnTo>
                  <a:lnTo>
                    <a:pt x="0" y="174421"/>
                  </a:lnTo>
                  <a:lnTo>
                    <a:pt x="0" y="123901"/>
                  </a:lnTo>
                  <a:close/>
                </a:path>
              </a:pathLst>
            </a:custGeom>
            <a:ln w="12700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 sz="2160"/>
            </a:p>
          </p:txBody>
        </p:sp>
        <p:pic>
          <p:nvPicPr>
            <p:cNvPr id="34" name="object 3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173091" y="4396613"/>
              <a:ext cx="193548" cy="193611"/>
            </a:xfrm>
            <a:prstGeom prst="rect">
              <a:avLst/>
            </a:prstGeom>
          </p:spPr>
        </p:pic>
      </p:grpSp>
      <p:sp>
        <p:nvSpPr>
          <p:cNvPr id="35" name="object 35"/>
          <p:cNvSpPr txBox="1"/>
          <p:nvPr/>
        </p:nvSpPr>
        <p:spPr>
          <a:xfrm>
            <a:off x="6885126" y="5286452"/>
            <a:ext cx="100584" cy="181588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5240">
              <a:spcBef>
                <a:spcPts val="120"/>
              </a:spcBef>
            </a:pPr>
            <a:r>
              <a:rPr sz="1080" b="1" spc="-60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endParaRPr sz="1080">
              <a:latin typeface="Calibri"/>
              <a:cs typeface="Calibri"/>
            </a:endParaRPr>
          </a:p>
        </p:txBody>
      </p:sp>
      <p:sp>
        <p:nvSpPr>
          <p:cNvPr id="38" name="object 38"/>
          <p:cNvSpPr txBox="1">
            <a:spLocks noGrp="1"/>
          </p:cNvSpPr>
          <p:nvPr>
            <p:ph type="ftr" sz="quarter" idx="5"/>
          </p:nvPr>
        </p:nvSpPr>
        <p:spPr>
          <a:xfrm>
            <a:off x="609600" y="1"/>
            <a:ext cx="0" cy="8664680"/>
          </a:xfrm>
          <a:prstGeom prst="rect">
            <a:avLst/>
          </a:prstGeom>
        </p:spPr>
        <p:txBody>
          <a:bodyPr vert="horz" wrap="square" lIns="0" tIns="22098" rIns="0" bIns="0" rtlCol="0">
            <a:spAutoFit/>
          </a:bodyPr>
          <a:lstStyle/>
          <a:p>
            <a:pPr marL="15240">
              <a:spcBef>
                <a:spcPts val="174"/>
              </a:spcBef>
            </a:pPr>
            <a:r>
              <a:rPr b="0" spc="-48" dirty="0">
                <a:latin typeface="Lucida Sans Unicode"/>
                <a:cs typeface="Lucida Sans Unicode"/>
              </a:rPr>
              <a:t>ACEITE</a:t>
            </a:r>
            <a:r>
              <a:rPr b="0" spc="-66" dirty="0">
                <a:latin typeface="Lucida Sans Unicode"/>
                <a:cs typeface="Lucida Sans Unicode"/>
              </a:rPr>
              <a:t> </a:t>
            </a:r>
            <a:r>
              <a:rPr b="0" spc="-54" dirty="0">
                <a:latin typeface="Lucida Sans Unicode"/>
                <a:cs typeface="Lucida Sans Unicode"/>
              </a:rPr>
              <a:t>ELETRÔNICO</a:t>
            </a:r>
            <a:r>
              <a:rPr b="0" spc="-60" dirty="0">
                <a:latin typeface="Lucida Sans Unicode"/>
                <a:cs typeface="Lucida Sans Unicode"/>
              </a:rPr>
              <a:t> </a:t>
            </a:r>
            <a:r>
              <a:rPr b="0" dirty="0">
                <a:latin typeface="Lucida Sans Unicode"/>
                <a:cs typeface="Lucida Sans Unicode"/>
              </a:rPr>
              <a:t>|</a:t>
            </a:r>
            <a:r>
              <a:rPr b="0" spc="282" dirty="0">
                <a:latin typeface="Lucida Sans Unicode"/>
                <a:cs typeface="Lucida Sans Unicode"/>
              </a:rPr>
              <a:t> </a:t>
            </a:r>
            <a:r>
              <a:rPr spc="-30" dirty="0">
                <a:latin typeface="Arial"/>
                <a:cs typeface="Arial"/>
              </a:rPr>
              <a:t>MANUAL </a:t>
            </a:r>
            <a:r>
              <a:rPr spc="-48" dirty="0">
                <a:latin typeface="Arial"/>
                <a:cs typeface="Arial"/>
              </a:rPr>
              <a:t>PARA</a:t>
            </a:r>
            <a:r>
              <a:rPr spc="-30" dirty="0">
                <a:latin typeface="Arial"/>
                <a:cs typeface="Arial"/>
              </a:rPr>
              <a:t> </a:t>
            </a:r>
            <a:r>
              <a:rPr spc="-36" dirty="0">
                <a:latin typeface="Arial"/>
                <a:cs typeface="Arial"/>
              </a:rPr>
              <a:t>CADASTRAR </a:t>
            </a:r>
            <a:r>
              <a:rPr spc="-24" dirty="0">
                <a:latin typeface="Arial"/>
                <a:cs typeface="Arial"/>
              </a:rPr>
              <a:t>VENDA</a:t>
            </a:r>
            <a:r>
              <a:rPr spc="-36" dirty="0">
                <a:latin typeface="Arial"/>
                <a:cs typeface="Arial"/>
              </a:rPr>
              <a:t> RESIDENCIAL</a:t>
            </a:r>
          </a:p>
        </p:txBody>
      </p:sp>
      <p:sp>
        <p:nvSpPr>
          <p:cNvPr id="36" name="object 36"/>
          <p:cNvSpPr txBox="1"/>
          <p:nvPr/>
        </p:nvSpPr>
        <p:spPr>
          <a:xfrm>
            <a:off x="8312201" y="4312006"/>
            <a:ext cx="2654046" cy="974882"/>
          </a:xfrm>
          <a:prstGeom prst="rect">
            <a:avLst/>
          </a:prstGeom>
        </p:spPr>
        <p:txBody>
          <a:bodyPr vert="horz" wrap="square" lIns="0" tIns="14478" rIns="0" bIns="0" rtlCol="0">
            <a:spAutoFit/>
          </a:bodyPr>
          <a:lstStyle/>
          <a:p>
            <a:pPr marL="15240" marR="6096">
              <a:spcBef>
                <a:spcPts val="114"/>
              </a:spcBef>
            </a:pPr>
            <a:r>
              <a:rPr sz="1560" dirty="0">
                <a:latin typeface="Calibri Light"/>
                <a:cs typeface="Calibri Light"/>
              </a:rPr>
              <a:t>O</a:t>
            </a:r>
            <a:r>
              <a:rPr sz="1560" spc="-24" dirty="0">
                <a:latin typeface="Calibri Light"/>
                <a:cs typeface="Calibri Light"/>
              </a:rPr>
              <a:t> </a:t>
            </a:r>
            <a:r>
              <a:rPr sz="1560" i="1" dirty="0">
                <a:latin typeface="Calibri Light"/>
                <a:cs typeface="Calibri Light"/>
              </a:rPr>
              <a:t>link</a:t>
            </a:r>
            <a:r>
              <a:rPr sz="1560" i="1" spc="-24" dirty="0">
                <a:latin typeface="Calibri Light"/>
                <a:cs typeface="Calibri Light"/>
              </a:rPr>
              <a:t> </a:t>
            </a:r>
            <a:r>
              <a:rPr sz="1560" dirty="0">
                <a:latin typeface="Calibri Light"/>
                <a:cs typeface="Calibri Light"/>
              </a:rPr>
              <a:t>enviado</a:t>
            </a:r>
            <a:r>
              <a:rPr sz="1560" spc="-24" dirty="0">
                <a:latin typeface="Calibri Light"/>
                <a:cs typeface="Calibri Light"/>
              </a:rPr>
              <a:t> </a:t>
            </a:r>
            <a:r>
              <a:rPr sz="1560" dirty="0">
                <a:latin typeface="Calibri Light"/>
                <a:cs typeface="Calibri Light"/>
              </a:rPr>
              <a:t>por</a:t>
            </a:r>
            <a:r>
              <a:rPr sz="1560" spc="-24" dirty="0">
                <a:latin typeface="Calibri Light"/>
                <a:cs typeface="Calibri Light"/>
              </a:rPr>
              <a:t> </a:t>
            </a:r>
            <a:r>
              <a:rPr sz="1560" spc="-12" dirty="0">
                <a:latin typeface="Calibri Light"/>
                <a:cs typeface="Calibri Light"/>
              </a:rPr>
              <a:t>e-</a:t>
            </a:r>
            <a:r>
              <a:rPr sz="1560" dirty="0">
                <a:latin typeface="Calibri Light"/>
                <a:cs typeface="Calibri Light"/>
              </a:rPr>
              <a:t>mail</a:t>
            </a:r>
            <a:r>
              <a:rPr sz="1560" spc="-12" dirty="0">
                <a:latin typeface="Calibri Light"/>
                <a:cs typeface="Calibri Light"/>
              </a:rPr>
              <a:t> </a:t>
            </a:r>
            <a:r>
              <a:rPr sz="1560" spc="-30" dirty="0">
                <a:latin typeface="Calibri Light"/>
                <a:cs typeface="Calibri Light"/>
              </a:rPr>
              <a:t>tem </a:t>
            </a:r>
            <a:r>
              <a:rPr sz="1560" dirty="0">
                <a:latin typeface="Calibri Light"/>
                <a:cs typeface="Calibri Light"/>
              </a:rPr>
              <a:t>validade</a:t>
            </a:r>
            <a:r>
              <a:rPr sz="1560" spc="-36" dirty="0">
                <a:latin typeface="Calibri Light"/>
                <a:cs typeface="Calibri Light"/>
              </a:rPr>
              <a:t> </a:t>
            </a:r>
            <a:r>
              <a:rPr sz="1560" dirty="0">
                <a:latin typeface="Calibri Light"/>
                <a:cs typeface="Calibri Light"/>
              </a:rPr>
              <a:t>de</a:t>
            </a:r>
            <a:r>
              <a:rPr sz="1560" spc="-36" dirty="0">
                <a:latin typeface="Calibri Light"/>
                <a:cs typeface="Calibri Light"/>
              </a:rPr>
              <a:t> </a:t>
            </a:r>
            <a:r>
              <a:rPr sz="1560" dirty="0">
                <a:latin typeface="Calibri Light"/>
                <a:cs typeface="Calibri Light"/>
              </a:rPr>
              <a:t>até</a:t>
            </a:r>
            <a:r>
              <a:rPr sz="1560" spc="-72" dirty="0">
                <a:latin typeface="Calibri Light"/>
                <a:cs typeface="Calibri Light"/>
              </a:rPr>
              <a:t> </a:t>
            </a:r>
            <a:r>
              <a:rPr sz="1560" spc="-12" dirty="0">
                <a:latin typeface="Calibri Light"/>
                <a:cs typeface="Calibri Light"/>
              </a:rPr>
              <a:t>cinco</a:t>
            </a:r>
            <a:r>
              <a:rPr sz="1560" spc="-78" dirty="0">
                <a:latin typeface="Calibri Light"/>
                <a:cs typeface="Calibri Light"/>
              </a:rPr>
              <a:t> </a:t>
            </a:r>
            <a:r>
              <a:rPr sz="1560" dirty="0">
                <a:latin typeface="Calibri Light"/>
                <a:cs typeface="Calibri Light"/>
              </a:rPr>
              <a:t>dias,</a:t>
            </a:r>
            <a:r>
              <a:rPr sz="1560" spc="-72" dirty="0">
                <a:latin typeface="Calibri Light"/>
                <a:cs typeface="Calibri Light"/>
              </a:rPr>
              <a:t> </a:t>
            </a:r>
            <a:r>
              <a:rPr sz="1560" spc="-24" dirty="0">
                <a:latin typeface="Calibri Light"/>
                <a:cs typeface="Calibri Light"/>
              </a:rPr>
              <a:t>porém </a:t>
            </a:r>
            <a:r>
              <a:rPr sz="1560" dirty="0">
                <a:latin typeface="Calibri Light"/>
                <a:cs typeface="Calibri Light"/>
              </a:rPr>
              <a:t>a</a:t>
            </a:r>
            <a:r>
              <a:rPr sz="1560" spc="-24" dirty="0">
                <a:latin typeface="Calibri Light"/>
                <a:cs typeface="Calibri Light"/>
              </a:rPr>
              <a:t> </a:t>
            </a:r>
            <a:r>
              <a:rPr sz="1560" dirty="0">
                <a:latin typeface="Calibri Light"/>
                <a:cs typeface="Calibri Light"/>
              </a:rPr>
              <a:t>venda</a:t>
            </a:r>
            <a:r>
              <a:rPr sz="1560" spc="-6" dirty="0">
                <a:latin typeface="Calibri Light"/>
                <a:cs typeface="Calibri Light"/>
              </a:rPr>
              <a:t> </a:t>
            </a:r>
            <a:r>
              <a:rPr sz="1560" dirty="0">
                <a:latin typeface="Calibri Light"/>
                <a:cs typeface="Calibri Light"/>
              </a:rPr>
              <a:t>só</a:t>
            </a:r>
            <a:r>
              <a:rPr sz="1560" spc="-30" dirty="0">
                <a:latin typeface="Calibri Light"/>
                <a:cs typeface="Calibri Light"/>
              </a:rPr>
              <a:t> </a:t>
            </a:r>
            <a:r>
              <a:rPr sz="1560" dirty="0">
                <a:latin typeface="Calibri Light"/>
                <a:cs typeface="Calibri Light"/>
              </a:rPr>
              <a:t>seguirá</a:t>
            </a:r>
            <a:r>
              <a:rPr sz="1560" spc="-12" dirty="0">
                <a:latin typeface="Calibri Light"/>
                <a:cs typeface="Calibri Light"/>
              </a:rPr>
              <a:t> </a:t>
            </a:r>
            <a:r>
              <a:rPr sz="1560" dirty="0">
                <a:latin typeface="Calibri Light"/>
                <a:cs typeface="Calibri Light"/>
              </a:rPr>
              <a:t>se</a:t>
            </a:r>
            <a:r>
              <a:rPr sz="1560" spc="-30" dirty="0">
                <a:latin typeface="Calibri Light"/>
                <a:cs typeface="Calibri Light"/>
              </a:rPr>
              <a:t> </a:t>
            </a:r>
            <a:r>
              <a:rPr sz="1560" dirty="0">
                <a:latin typeface="Calibri Light"/>
                <a:cs typeface="Calibri Light"/>
              </a:rPr>
              <a:t>o</a:t>
            </a:r>
            <a:r>
              <a:rPr sz="1560" spc="-18" dirty="0">
                <a:latin typeface="Calibri Light"/>
                <a:cs typeface="Calibri Light"/>
              </a:rPr>
              <a:t> </a:t>
            </a:r>
            <a:r>
              <a:rPr sz="1560" spc="-12" dirty="0">
                <a:latin typeface="Calibri Light"/>
                <a:cs typeface="Calibri Light"/>
              </a:rPr>
              <a:t>cliente </a:t>
            </a:r>
            <a:r>
              <a:rPr sz="1560" dirty="0">
                <a:latin typeface="Calibri Light"/>
                <a:cs typeface="Calibri Light"/>
              </a:rPr>
              <a:t>concluir</a:t>
            </a:r>
            <a:r>
              <a:rPr sz="1560" spc="-30" dirty="0">
                <a:latin typeface="Calibri Light"/>
                <a:cs typeface="Calibri Light"/>
              </a:rPr>
              <a:t> </a:t>
            </a:r>
            <a:r>
              <a:rPr sz="1560" dirty="0">
                <a:latin typeface="Calibri Light"/>
                <a:cs typeface="Calibri Light"/>
              </a:rPr>
              <a:t>o</a:t>
            </a:r>
            <a:r>
              <a:rPr sz="1560" spc="-48" dirty="0">
                <a:latin typeface="Calibri Light"/>
                <a:cs typeface="Calibri Light"/>
              </a:rPr>
              <a:t> </a:t>
            </a:r>
            <a:r>
              <a:rPr sz="1560" dirty="0">
                <a:latin typeface="Calibri Light"/>
                <a:cs typeface="Calibri Light"/>
              </a:rPr>
              <a:t>fluxo</a:t>
            </a:r>
            <a:r>
              <a:rPr sz="1560" spc="-36" dirty="0">
                <a:latin typeface="Calibri Light"/>
                <a:cs typeface="Calibri Light"/>
              </a:rPr>
              <a:t> </a:t>
            </a:r>
            <a:r>
              <a:rPr sz="1560" dirty="0">
                <a:latin typeface="Calibri Light"/>
                <a:cs typeface="Calibri Light"/>
              </a:rPr>
              <a:t>do</a:t>
            </a:r>
            <a:r>
              <a:rPr sz="1560" spc="-30" dirty="0">
                <a:latin typeface="Calibri Light"/>
                <a:cs typeface="Calibri Light"/>
              </a:rPr>
              <a:t> </a:t>
            </a:r>
            <a:r>
              <a:rPr sz="1560" spc="-12" dirty="0">
                <a:latin typeface="Calibri Light"/>
                <a:cs typeface="Calibri Light"/>
              </a:rPr>
              <a:t>aceite!</a:t>
            </a:r>
            <a:endParaRPr sz="1560">
              <a:latin typeface="Calibri Light"/>
              <a:cs typeface="Calibri Light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2190140" y="3108654"/>
            <a:ext cx="1274826" cy="310085"/>
          </a:xfrm>
          <a:prstGeom prst="rect">
            <a:avLst/>
          </a:prstGeom>
        </p:spPr>
        <p:txBody>
          <a:bodyPr vert="horz" wrap="square" lIns="0" tIns="14478" rIns="0" bIns="0" rtlCol="0">
            <a:spAutoFit/>
          </a:bodyPr>
          <a:lstStyle/>
          <a:p>
            <a:pPr marL="15240">
              <a:spcBef>
                <a:spcPts val="114"/>
              </a:spcBef>
            </a:pPr>
            <a:r>
              <a:rPr sz="1920" spc="-12" dirty="0">
                <a:solidFill>
                  <a:srgbClr val="E7E6E6"/>
                </a:solidFill>
                <a:latin typeface="Calibri"/>
                <a:cs typeface="Calibri"/>
              </a:rPr>
              <a:t>#FICAaDICA!</a:t>
            </a:r>
            <a:endParaRPr sz="192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903013" y="1155190"/>
            <a:ext cx="6679692" cy="5702808"/>
            <a:chOff x="3577844" y="962658"/>
            <a:chExt cx="5566410" cy="4752340"/>
          </a:xfrm>
        </p:grpSpPr>
        <p:sp>
          <p:nvSpPr>
            <p:cNvPr id="3" name="object 3"/>
            <p:cNvSpPr/>
            <p:nvPr/>
          </p:nvSpPr>
          <p:spPr>
            <a:xfrm>
              <a:off x="3577844" y="3254120"/>
              <a:ext cx="4809490" cy="1129665"/>
            </a:xfrm>
            <a:custGeom>
              <a:avLst/>
              <a:gdLst/>
              <a:ahLst/>
              <a:cxnLst/>
              <a:rect l="l" t="t" r="r" b="b"/>
              <a:pathLst>
                <a:path w="4809490" h="1129664">
                  <a:moveTo>
                    <a:pt x="4408551" y="0"/>
                  </a:moveTo>
                  <a:lnTo>
                    <a:pt x="400430" y="0"/>
                  </a:lnTo>
                  <a:lnTo>
                    <a:pt x="353740" y="2694"/>
                  </a:lnTo>
                  <a:lnTo>
                    <a:pt x="308629" y="10578"/>
                  </a:lnTo>
                  <a:lnTo>
                    <a:pt x="265399" y="23349"/>
                  </a:lnTo>
                  <a:lnTo>
                    <a:pt x="224351" y="40708"/>
                  </a:lnTo>
                  <a:lnTo>
                    <a:pt x="185784" y="62353"/>
                  </a:lnTo>
                  <a:lnTo>
                    <a:pt x="150000" y="87984"/>
                  </a:lnTo>
                  <a:lnTo>
                    <a:pt x="117300" y="117300"/>
                  </a:lnTo>
                  <a:lnTo>
                    <a:pt x="87984" y="150000"/>
                  </a:lnTo>
                  <a:lnTo>
                    <a:pt x="62353" y="185784"/>
                  </a:lnTo>
                  <a:lnTo>
                    <a:pt x="40708" y="224351"/>
                  </a:lnTo>
                  <a:lnTo>
                    <a:pt x="23349" y="265399"/>
                  </a:lnTo>
                  <a:lnTo>
                    <a:pt x="10578" y="308629"/>
                  </a:lnTo>
                  <a:lnTo>
                    <a:pt x="2694" y="353740"/>
                  </a:lnTo>
                  <a:lnTo>
                    <a:pt x="0" y="400430"/>
                  </a:lnTo>
                  <a:lnTo>
                    <a:pt x="0" y="729233"/>
                  </a:lnTo>
                  <a:lnTo>
                    <a:pt x="2694" y="775947"/>
                  </a:lnTo>
                  <a:lnTo>
                    <a:pt x="10578" y="821074"/>
                  </a:lnTo>
                  <a:lnTo>
                    <a:pt x="23349" y="864315"/>
                  </a:lnTo>
                  <a:lnTo>
                    <a:pt x="40708" y="905369"/>
                  </a:lnTo>
                  <a:lnTo>
                    <a:pt x="62353" y="943936"/>
                  </a:lnTo>
                  <a:lnTo>
                    <a:pt x="87984" y="979717"/>
                  </a:lnTo>
                  <a:lnTo>
                    <a:pt x="117300" y="1012412"/>
                  </a:lnTo>
                  <a:lnTo>
                    <a:pt x="150000" y="1041720"/>
                  </a:lnTo>
                  <a:lnTo>
                    <a:pt x="185784" y="1067342"/>
                  </a:lnTo>
                  <a:lnTo>
                    <a:pt x="224351" y="1088979"/>
                  </a:lnTo>
                  <a:lnTo>
                    <a:pt x="265399" y="1106329"/>
                  </a:lnTo>
                  <a:lnTo>
                    <a:pt x="308629" y="1119093"/>
                  </a:lnTo>
                  <a:lnTo>
                    <a:pt x="353740" y="1126972"/>
                  </a:lnTo>
                  <a:lnTo>
                    <a:pt x="400430" y="1129664"/>
                  </a:lnTo>
                  <a:lnTo>
                    <a:pt x="4408551" y="1129664"/>
                  </a:lnTo>
                  <a:lnTo>
                    <a:pt x="4455241" y="1126972"/>
                  </a:lnTo>
                  <a:lnTo>
                    <a:pt x="4500352" y="1119093"/>
                  </a:lnTo>
                  <a:lnTo>
                    <a:pt x="4543582" y="1106329"/>
                  </a:lnTo>
                  <a:lnTo>
                    <a:pt x="4584630" y="1088979"/>
                  </a:lnTo>
                  <a:lnTo>
                    <a:pt x="4623197" y="1067342"/>
                  </a:lnTo>
                  <a:lnTo>
                    <a:pt x="4658981" y="1041720"/>
                  </a:lnTo>
                  <a:lnTo>
                    <a:pt x="4691681" y="1012412"/>
                  </a:lnTo>
                  <a:lnTo>
                    <a:pt x="4720997" y="979717"/>
                  </a:lnTo>
                  <a:lnTo>
                    <a:pt x="4746628" y="943936"/>
                  </a:lnTo>
                  <a:lnTo>
                    <a:pt x="4768273" y="905369"/>
                  </a:lnTo>
                  <a:lnTo>
                    <a:pt x="4785632" y="864315"/>
                  </a:lnTo>
                  <a:lnTo>
                    <a:pt x="4798403" y="821074"/>
                  </a:lnTo>
                  <a:lnTo>
                    <a:pt x="4806287" y="775947"/>
                  </a:lnTo>
                  <a:lnTo>
                    <a:pt x="4808982" y="729233"/>
                  </a:lnTo>
                  <a:lnTo>
                    <a:pt x="4808982" y="400430"/>
                  </a:lnTo>
                  <a:lnTo>
                    <a:pt x="4806287" y="353740"/>
                  </a:lnTo>
                  <a:lnTo>
                    <a:pt x="4798403" y="308629"/>
                  </a:lnTo>
                  <a:lnTo>
                    <a:pt x="4785632" y="265399"/>
                  </a:lnTo>
                  <a:lnTo>
                    <a:pt x="4768273" y="224351"/>
                  </a:lnTo>
                  <a:lnTo>
                    <a:pt x="4746628" y="185784"/>
                  </a:lnTo>
                  <a:lnTo>
                    <a:pt x="4720997" y="150000"/>
                  </a:lnTo>
                  <a:lnTo>
                    <a:pt x="4691681" y="117300"/>
                  </a:lnTo>
                  <a:lnTo>
                    <a:pt x="4658981" y="87984"/>
                  </a:lnTo>
                  <a:lnTo>
                    <a:pt x="4623197" y="62353"/>
                  </a:lnTo>
                  <a:lnTo>
                    <a:pt x="4584630" y="40708"/>
                  </a:lnTo>
                  <a:lnTo>
                    <a:pt x="4543582" y="23349"/>
                  </a:lnTo>
                  <a:lnTo>
                    <a:pt x="4500352" y="10578"/>
                  </a:lnTo>
                  <a:lnTo>
                    <a:pt x="4455241" y="2694"/>
                  </a:lnTo>
                  <a:lnTo>
                    <a:pt x="4408551" y="0"/>
                  </a:lnTo>
                  <a:close/>
                </a:path>
              </a:pathLst>
            </a:custGeom>
            <a:solidFill>
              <a:srgbClr val="A61D18"/>
            </a:solidFill>
          </p:spPr>
          <p:txBody>
            <a:bodyPr wrap="square" lIns="0" tIns="0" rIns="0" bIns="0" rtlCol="0"/>
            <a:lstStyle/>
            <a:p>
              <a:endParaRPr sz="2160"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764529" y="962658"/>
              <a:ext cx="3379470" cy="4752338"/>
            </a:xfrm>
            <a:prstGeom prst="rect">
              <a:avLst/>
            </a:prstGeom>
          </p:spPr>
        </p:pic>
      </p:grpSp>
      <p:pic>
        <p:nvPicPr>
          <p:cNvPr id="5" name="object 5" descr="Pessoa posando para foto  Descrição gerada automaticamente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21289" y="1013459"/>
            <a:ext cx="3504743" cy="5844538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230210" y="1597456"/>
            <a:ext cx="2495092" cy="4506163"/>
          </a:xfrm>
          <a:prstGeom prst="rect">
            <a:avLst/>
          </a:prstGeom>
        </p:spPr>
      </p:pic>
      <p:sp>
        <p:nvSpPr>
          <p:cNvPr id="7" name="object 7"/>
          <p:cNvSpPr/>
          <p:nvPr/>
        </p:nvSpPr>
        <p:spPr>
          <a:xfrm>
            <a:off x="1149599" y="1"/>
            <a:ext cx="4929378" cy="883158"/>
          </a:xfrm>
          <a:custGeom>
            <a:avLst/>
            <a:gdLst/>
            <a:ahLst/>
            <a:cxnLst/>
            <a:rect l="l" t="t" r="r" b="b"/>
            <a:pathLst>
              <a:path w="4107815" h="735965">
                <a:moveTo>
                  <a:pt x="4107522" y="0"/>
                </a:moveTo>
                <a:lnTo>
                  <a:pt x="0" y="0"/>
                </a:lnTo>
                <a:lnTo>
                  <a:pt x="0" y="510794"/>
                </a:lnTo>
                <a:lnTo>
                  <a:pt x="4570" y="556119"/>
                </a:lnTo>
                <a:lnTo>
                  <a:pt x="17677" y="598336"/>
                </a:lnTo>
                <a:lnTo>
                  <a:pt x="38416" y="636541"/>
                </a:lnTo>
                <a:lnTo>
                  <a:pt x="65882" y="669829"/>
                </a:lnTo>
                <a:lnTo>
                  <a:pt x="99172" y="697295"/>
                </a:lnTo>
                <a:lnTo>
                  <a:pt x="137379" y="718034"/>
                </a:lnTo>
                <a:lnTo>
                  <a:pt x="179600" y="731140"/>
                </a:lnTo>
                <a:lnTo>
                  <a:pt x="224929" y="735711"/>
                </a:lnTo>
                <a:lnTo>
                  <a:pt x="3882605" y="735711"/>
                </a:lnTo>
                <a:lnTo>
                  <a:pt x="3927931" y="731140"/>
                </a:lnTo>
                <a:lnTo>
                  <a:pt x="3970148" y="718034"/>
                </a:lnTo>
                <a:lnTo>
                  <a:pt x="4008353" y="697295"/>
                </a:lnTo>
                <a:lnTo>
                  <a:pt x="4041641" y="669829"/>
                </a:lnTo>
                <a:lnTo>
                  <a:pt x="4069107" y="636541"/>
                </a:lnTo>
                <a:lnTo>
                  <a:pt x="4089846" y="598336"/>
                </a:lnTo>
                <a:lnTo>
                  <a:pt x="4102952" y="556119"/>
                </a:lnTo>
                <a:lnTo>
                  <a:pt x="4107522" y="510794"/>
                </a:lnTo>
                <a:lnTo>
                  <a:pt x="4107522" y="0"/>
                </a:lnTo>
                <a:close/>
              </a:path>
            </a:pathLst>
          </a:custGeom>
          <a:solidFill>
            <a:srgbClr val="A61D18"/>
          </a:solidFill>
        </p:spPr>
        <p:txBody>
          <a:bodyPr wrap="square" lIns="0" tIns="0" rIns="0" bIns="0" rtlCol="0"/>
          <a:lstStyle/>
          <a:p>
            <a:endParaRPr sz="2160"/>
          </a:p>
        </p:txBody>
      </p:sp>
      <p:sp>
        <p:nvSpPr>
          <p:cNvPr id="8" name="object 8" descr="$PPTXTitle"/>
          <p:cNvSpPr txBox="1">
            <a:spLocks noGrp="1"/>
          </p:cNvSpPr>
          <p:nvPr>
            <p:ph type="title"/>
          </p:nvPr>
        </p:nvSpPr>
        <p:spPr>
          <a:xfrm>
            <a:off x="1526683" y="106984"/>
            <a:ext cx="4174998" cy="60632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20"/>
              </a:spcBef>
            </a:pPr>
            <a:r>
              <a:rPr dirty="0"/>
              <a:t>ACEITE</a:t>
            </a:r>
            <a:r>
              <a:rPr spc="-78" dirty="0"/>
              <a:t> </a:t>
            </a:r>
            <a:r>
              <a:rPr dirty="0"/>
              <a:t>ELETRÔNICO</a:t>
            </a:r>
            <a:r>
              <a:rPr spc="-72" dirty="0"/>
              <a:t> </a:t>
            </a:r>
            <a:r>
              <a:rPr spc="-12" dirty="0"/>
              <a:t>RESIDENCIAL</a:t>
            </a:r>
          </a:p>
          <a:p>
            <a:pPr algn="ctr">
              <a:lnSpc>
                <a:spcPct val="100000"/>
              </a:lnSpc>
              <a:spcBef>
                <a:spcPts val="30"/>
              </a:spcBef>
            </a:pPr>
            <a:r>
              <a:rPr sz="1680" spc="-42" dirty="0"/>
              <a:t>ETAPAS</a:t>
            </a:r>
            <a:r>
              <a:rPr sz="1680" spc="-30" dirty="0"/>
              <a:t> </a:t>
            </a:r>
            <a:r>
              <a:rPr sz="1680" dirty="0"/>
              <a:t>DO</a:t>
            </a:r>
            <a:r>
              <a:rPr sz="1680" spc="-90" dirty="0"/>
              <a:t> </a:t>
            </a:r>
            <a:r>
              <a:rPr sz="1680" spc="-12" dirty="0"/>
              <a:t>CLIENTE</a:t>
            </a:r>
            <a:endParaRPr sz="1680"/>
          </a:p>
        </p:txBody>
      </p:sp>
      <p:sp>
        <p:nvSpPr>
          <p:cNvPr id="9" name="object 9"/>
          <p:cNvSpPr/>
          <p:nvPr/>
        </p:nvSpPr>
        <p:spPr>
          <a:xfrm>
            <a:off x="10834267" y="502768"/>
            <a:ext cx="358140" cy="477012"/>
          </a:xfrm>
          <a:custGeom>
            <a:avLst/>
            <a:gdLst/>
            <a:ahLst/>
            <a:cxnLst/>
            <a:rect l="l" t="t" r="r" b="b"/>
            <a:pathLst>
              <a:path w="298450" h="397509">
                <a:moveTo>
                  <a:pt x="248539" y="0"/>
                </a:moveTo>
                <a:lnTo>
                  <a:pt x="49657" y="0"/>
                </a:lnTo>
                <a:lnTo>
                  <a:pt x="30325" y="3903"/>
                </a:lnTo>
                <a:lnTo>
                  <a:pt x="14541" y="14557"/>
                </a:lnTo>
                <a:lnTo>
                  <a:pt x="3901" y="30378"/>
                </a:lnTo>
                <a:lnTo>
                  <a:pt x="0" y="49784"/>
                </a:lnTo>
                <a:lnTo>
                  <a:pt x="0" y="347472"/>
                </a:lnTo>
                <a:lnTo>
                  <a:pt x="3901" y="366803"/>
                </a:lnTo>
                <a:lnTo>
                  <a:pt x="14541" y="382587"/>
                </a:lnTo>
                <a:lnTo>
                  <a:pt x="30325" y="393227"/>
                </a:lnTo>
                <a:lnTo>
                  <a:pt x="49657" y="397128"/>
                </a:lnTo>
                <a:lnTo>
                  <a:pt x="248539" y="397128"/>
                </a:lnTo>
                <a:lnTo>
                  <a:pt x="267870" y="393227"/>
                </a:lnTo>
                <a:lnTo>
                  <a:pt x="283654" y="382587"/>
                </a:lnTo>
                <a:lnTo>
                  <a:pt x="294294" y="366803"/>
                </a:lnTo>
                <a:lnTo>
                  <a:pt x="298196" y="347472"/>
                </a:lnTo>
                <a:lnTo>
                  <a:pt x="298196" y="49784"/>
                </a:lnTo>
                <a:lnTo>
                  <a:pt x="294294" y="30378"/>
                </a:lnTo>
                <a:lnTo>
                  <a:pt x="283654" y="14557"/>
                </a:lnTo>
                <a:lnTo>
                  <a:pt x="267870" y="3903"/>
                </a:lnTo>
                <a:lnTo>
                  <a:pt x="248539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 sz="2160"/>
          </a:p>
        </p:txBody>
      </p:sp>
      <p:sp>
        <p:nvSpPr>
          <p:cNvPr id="10" name="object 10"/>
          <p:cNvSpPr txBox="1"/>
          <p:nvPr/>
        </p:nvSpPr>
        <p:spPr>
          <a:xfrm>
            <a:off x="10924945" y="697229"/>
            <a:ext cx="184404" cy="199285"/>
          </a:xfrm>
          <a:prstGeom prst="rect">
            <a:avLst/>
          </a:prstGeom>
        </p:spPr>
        <p:txBody>
          <a:bodyPr vert="horz" wrap="square" lIns="0" tIns="14478" rIns="0" bIns="0" rtlCol="0">
            <a:spAutoFit/>
          </a:bodyPr>
          <a:lstStyle/>
          <a:p>
            <a:pPr marL="15240">
              <a:spcBef>
                <a:spcPts val="114"/>
              </a:spcBef>
            </a:pPr>
            <a:r>
              <a:rPr sz="1200" b="1" spc="-30" dirty="0">
                <a:solidFill>
                  <a:srgbClr val="FFFFFF"/>
                </a:solidFill>
                <a:latin typeface="Calibri"/>
                <a:cs typeface="Calibri"/>
              </a:rPr>
              <a:t>28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10717682" y="92353"/>
            <a:ext cx="589788" cy="589788"/>
            <a:chOff x="8423402" y="76961"/>
            <a:chExt cx="491490" cy="491490"/>
          </a:xfrm>
        </p:grpSpPr>
        <p:sp>
          <p:nvSpPr>
            <p:cNvPr id="12" name="object 12"/>
            <p:cNvSpPr/>
            <p:nvPr/>
          </p:nvSpPr>
          <p:spPr>
            <a:xfrm>
              <a:off x="8429752" y="83311"/>
              <a:ext cx="478790" cy="478790"/>
            </a:xfrm>
            <a:custGeom>
              <a:avLst/>
              <a:gdLst/>
              <a:ahLst/>
              <a:cxnLst/>
              <a:rect l="l" t="t" r="r" b="b"/>
              <a:pathLst>
                <a:path w="478790" h="478790">
                  <a:moveTo>
                    <a:pt x="239141" y="0"/>
                  </a:moveTo>
                  <a:lnTo>
                    <a:pt x="190944" y="4863"/>
                  </a:lnTo>
                  <a:lnTo>
                    <a:pt x="146053" y="18811"/>
                  </a:lnTo>
                  <a:lnTo>
                    <a:pt x="105432" y="40880"/>
                  </a:lnTo>
                  <a:lnTo>
                    <a:pt x="70040" y="70103"/>
                  </a:lnTo>
                  <a:lnTo>
                    <a:pt x="40839" y="105519"/>
                  </a:lnTo>
                  <a:lnTo>
                    <a:pt x="18792" y="146161"/>
                  </a:lnTo>
                  <a:lnTo>
                    <a:pt x="4858" y="191065"/>
                  </a:lnTo>
                  <a:lnTo>
                    <a:pt x="0" y="239267"/>
                  </a:lnTo>
                  <a:lnTo>
                    <a:pt x="4858" y="287470"/>
                  </a:lnTo>
                  <a:lnTo>
                    <a:pt x="18792" y="332374"/>
                  </a:lnTo>
                  <a:lnTo>
                    <a:pt x="40839" y="373016"/>
                  </a:lnTo>
                  <a:lnTo>
                    <a:pt x="70040" y="408432"/>
                  </a:lnTo>
                  <a:lnTo>
                    <a:pt x="105432" y="437655"/>
                  </a:lnTo>
                  <a:lnTo>
                    <a:pt x="146053" y="459724"/>
                  </a:lnTo>
                  <a:lnTo>
                    <a:pt x="190944" y="473672"/>
                  </a:lnTo>
                  <a:lnTo>
                    <a:pt x="239141" y="478536"/>
                  </a:lnTo>
                  <a:lnTo>
                    <a:pt x="287379" y="473672"/>
                  </a:lnTo>
                  <a:lnTo>
                    <a:pt x="332301" y="459724"/>
                  </a:lnTo>
                  <a:lnTo>
                    <a:pt x="372945" y="437655"/>
                  </a:lnTo>
                  <a:lnTo>
                    <a:pt x="408352" y="408432"/>
                  </a:lnTo>
                  <a:lnTo>
                    <a:pt x="437562" y="373016"/>
                  </a:lnTo>
                  <a:lnTo>
                    <a:pt x="459614" y="332374"/>
                  </a:lnTo>
                  <a:lnTo>
                    <a:pt x="473550" y="287470"/>
                  </a:lnTo>
                  <a:lnTo>
                    <a:pt x="478408" y="239267"/>
                  </a:lnTo>
                  <a:lnTo>
                    <a:pt x="473550" y="191065"/>
                  </a:lnTo>
                  <a:lnTo>
                    <a:pt x="459614" y="146161"/>
                  </a:lnTo>
                  <a:lnTo>
                    <a:pt x="437562" y="105519"/>
                  </a:lnTo>
                  <a:lnTo>
                    <a:pt x="408352" y="70103"/>
                  </a:lnTo>
                  <a:lnTo>
                    <a:pt x="372945" y="40880"/>
                  </a:lnTo>
                  <a:lnTo>
                    <a:pt x="332301" y="18811"/>
                  </a:lnTo>
                  <a:lnTo>
                    <a:pt x="287379" y="4863"/>
                  </a:lnTo>
                  <a:lnTo>
                    <a:pt x="239141" y="0"/>
                  </a:lnTo>
                  <a:close/>
                </a:path>
              </a:pathLst>
            </a:custGeom>
            <a:solidFill>
              <a:srgbClr val="414142"/>
            </a:solidFill>
          </p:spPr>
          <p:txBody>
            <a:bodyPr wrap="square" lIns="0" tIns="0" rIns="0" bIns="0" rtlCol="0"/>
            <a:lstStyle/>
            <a:p>
              <a:endParaRPr sz="2160"/>
            </a:p>
          </p:txBody>
        </p:sp>
        <p:sp>
          <p:nvSpPr>
            <p:cNvPr id="13" name="object 13"/>
            <p:cNvSpPr/>
            <p:nvPr/>
          </p:nvSpPr>
          <p:spPr>
            <a:xfrm>
              <a:off x="8429752" y="83311"/>
              <a:ext cx="478790" cy="478790"/>
            </a:xfrm>
            <a:custGeom>
              <a:avLst/>
              <a:gdLst/>
              <a:ahLst/>
              <a:cxnLst/>
              <a:rect l="l" t="t" r="r" b="b"/>
              <a:pathLst>
                <a:path w="478790" h="478790">
                  <a:moveTo>
                    <a:pt x="0" y="239267"/>
                  </a:moveTo>
                  <a:lnTo>
                    <a:pt x="4858" y="191065"/>
                  </a:lnTo>
                  <a:lnTo>
                    <a:pt x="18792" y="146161"/>
                  </a:lnTo>
                  <a:lnTo>
                    <a:pt x="40839" y="105519"/>
                  </a:lnTo>
                  <a:lnTo>
                    <a:pt x="70040" y="70103"/>
                  </a:lnTo>
                  <a:lnTo>
                    <a:pt x="105432" y="40880"/>
                  </a:lnTo>
                  <a:lnTo>
                    <a:pt x="146053" y="18811"/>
                  </a:lnTo>
                  <a:lnTo>
                    <a:pt x="190944" y="4863"/>
                  </a:lnTo>
                  <a:lnTo>
                    <a:pt x="239141" y="0"/>
                  </a:lnTo>
                  <a:lnTo>
                    <a:pt x="287379" y="4863"/>
                  </a:lnTo>
                  <a:lnTo>
                    <a:pt x="332301" y="18811"/>
                  </a:lnTo>
                  <a:lnTo>
                    <a:pt x="372945" y="40880"/>
                  </a:lnTo>
                  <a:lnTo>
                    <a:pt x="408352" y="70103"/>
                  </a:lnTo>
                  <a:lnTo>
                    <a:pt x="437562" y="105519"/>
                  </a:lnTo>
                  <a:lnTo>
                    <a:pt x="459614" y="146161"/>
                  </a:lnTo>
                  <a:lnTo>
                    <a:pt x="473550" y="191065"/>
                  </a:lnTo>
                  <a:lnTo>
                    <a:pt x="478408" y="239267"/>
                  </a:lnTo>
                  <a:lnTo>
                    <a:pt x="473550" y="287470"/>
                  </a:lnTo>
                  <a:lnTo>
                    <a:pt x="459614" y="332374"/>
                  </a:lnTo>
                  <a:lnTo>
                    <a:pt x="437562" y="373016"/>
                  </a:lnTo>
                  <a:lnTo>
                    <a:pt x="408352" y="408432"/>
                  </a:lnTo>
                  <a:lnTo>
                    <a:pt x="372945" y="437655"/>
                  </a:lnTo>
                  <a:lnTo>
                    <a:pt x="332301" y="459724"/>
                  </a:lnTo>
                  <a:lnTo>
                    <a:pt x="287379" y="473672"/>
                  </a:lnTo>
                  <a:lnTo>
                    <a:pt x="239141" y="478536"/>
                  </a:lnTo>
                  <a:lnTo>
                    <a:pt x="190944" y="473672"/>
                  </a:lnTo>
                  <a:lnTo>
                    <a:pt x="146053" y="459724"/>
                  </a:lnTo>
                  <a:lnTo>
                    <a:pt x="105432" y="437655"/>
                  </a:lnTo>
                  <a:lnTo>
                    <a:pt x="70040" y="408432"/>
                  </a:lnTo>
                  <a:lnTo>
                    <a:pt x="40839" y="373016"/>
                  </a:lnTo>
                  <a:lnTo>
                    <a:pt x="18792" y="332374"/>
                  </a:lnTo>
                  <a:lnTo>
                    <a:pt x="4858" y="287470"/>
                  </a:lnTo>
                  <a:lnTo>
                    <a:pt x="0" y="239267"/>
                  </a:lnTo>
                  <a:close/>
                </a:path>
              </a:pathLst>
            </a:custGeom>
            <a:ln w="1270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 sz="2160"/>
            </a:p>
          </p:txBody>
        </p:sp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567534" y="214070"/>
              <a:ext cx="224050" cy="192048"/>
            </a:xfrm>
            <a:prstGeom prst="rect">
              <a:avLst/>
            </a:prstGeom>
          </p:spPr>
        </p:pic>
      </p:grpSp>
      <p:sp>
        <p:nvSpPr>
          <p:cNvPr id="15" name="object 15"/>
          <p:cNvSpPr/>
          <p:nvPr/>
        </p:nvSpPr>
        <p:spPr>
          <a:xfrm>
            <a:off x="609600" y="6535094"/>
            <a:ext cx="10972800" cy="323088"/>
          </a:xfrm>
          <a:custGeom>
            <a:avLst/>
            <a:gdLst/>
            <a:ahLst/>
            <a:cxnLst/>
            <a:rect l="l" t="t" r="r" b="b"/>
            <a:pathLst>
              <a:path w="9144000" h="269239">
                <a:moveTo>
                  <a:pt x="9144000" y="0"/>
                </a:moveTo>
                <a:lnTo>
                  <a:pt x="0" y="0"/>
                </a:lnTo>
                <a:lnTo>
                  <a:pt x="0" y="269087"/>
                </a:lnTo>
                <a:lnTo>
                  <a:pt x="9144000" y="269087"/>
                </a:lnTo>
                <a:lnTo>
                  <a:pt x="9144000" y="0"/>
                </a:lnTo>
                <a:close/>
              </a:path>
            </a:pathLst>
          </a:custGeom>
          <a:solidFill>
            <a:srgbClr val="A61D18"/>
          </a:solidFill>
        </p:spPr>
        <p:txBody>
          <a:bodyPr wrap="square" lIns="0" tIns="0" rIns="0" bIns="0" rtlCol="0"/>
          <a:lstStyle/>
          <a:p>
            <a:endParaRPr sz="2160"/>
          </a:p>
        </p:txBody>
      </p:sp>
      <p:grpSp>
        <p:nvGrpSpPr>
          <p:cNvPr id="16" name="object 16"/>
          <p:cNvGrpSpPr/>
          <p:nvPr/>
        </p:nvGrpSpPr>
        <p:grpSpPr>
          <a:xfrm>
            <a:off x="8397697" y="4559351"/>
            <a:ext cx="2283714" cy="486156"/>
            <a:chOff x="6490080" y="3799459"/>
            <a:chExt cx="1903095" cy="405130"/>
          </a:xfrm>
        </p:grpSpPr>
        <p:sp>
          <p:nvSpPr>
            <p:cNvPr id="17" name="object 17"/>
            <p:cNvSpPr/>
            <p:nvPr/>
          </p:nvSpPr>
          <p:spPr>
            <a:xfrm>
              <a:off x="6496430" y="3899662"/>
              <a:ext cx="1791335" cy="298450"/>
            </a:xfrm>
            <a:custGeom>
              <a:avLst/>
              <a:gdLst/>
              <a:ahLst/>
              <a:cxnLst/>
              <a:rect l="l" t="t" r="r" b="b"/>
              <a:pathLst>
                <a:path w="1791334" h="298450">
                  <a:moveTo>
                    <a:pt x="0" y="47625"/>
                  </a:moveTo>
                  <a:lnTo>
                    <a:pt x="3764" y="29092"/>
                  </a:lnTo>
                  <a:lnTo>
                    <a:pt x="14017" y="13954"/>
                  </a:lnTo>
                  <a:lnTo>
                    <a:pt x="29200" y="3744"/>
                  </a:lnTo>
                  <a:lnTo>
                    <a:pt x="47751" y="0"/>
                  </a:lnTo>
                  <a:lnTo>
                    <a:pt x="1743455" y="0"/>
                  </a:lnTo>
                  <a:lnTo>
                    <a:pt x="1762061" y="3744"/>
                  </a:lnTo>
                  <a:lnTo>
                    <a:pt x="1777238" y="13954"/>
                  </a:lnTo>
                  <a:lnTo>
                    <a:pt x="1787461" y="29092"/>
                  </a:lnTo>
                  <a:lnTo>
                    <a:pt x="1791208" y="47625"/>
                  </a:lnTo>
                  <a:lnTo>
                    <a:pt x="1791208" y="250571"/>
                  </a:lnTo>
                  <a:lnTo>
                    <a:pt x="1787461" y="269176"/>
                  </a:lnTo>
                  <a:lnTo>
                    <a:pt x="1777238" y="284353"/>
                  </a:lnTo>
                  <a:lnTo>
                    <a:pt x="1762061" y="294576"/>
                  </a:lnTo>
                  <a:lnTo>
                    <a:pt x="1743455" y="298322"/>
                  </a:lnTo>
                  <a:lnTo>
                    <a:pt x="47751" y="298322"/>
                  </a:lnTo>
                  <a:lnTo>
                    <a:pt x="29200" y="294576"/>
                  </a:lnTo>
                  <a:lnTo>
                    <a:pt x="14017" y="284353"/>
                  </a:lnTo>
                  <a:lnTo>
                    <a:pt x="3764" y="269176"/>
                  </a:lnTo>
                  <a:lnTo>
                    <a:pt x="0" y="250571"/>
                  </a:lnTo>
                  <a:lnTo>
                    <a:pt x="0" y="47625"/>
                  </a:lnTo>
                  <a:close/>
                </a:path>
              </a:pathLst>
            </a:custGeom>
            <a:ln w="12700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 sz="2160"/>
            </a:p>
          </p:txBody>
        </p:sp>
        <p:pic>
          <p:nvPicPr>
            <p:cNvPr id="18" name="object 1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199627" y="3799459"/>
              <a:ext cx="193548" cy="193675"/>
            </a:xfrm>
            <a:prstGeom prst="rect">
              <a:avLst/>
            </a:prstGeom>
          </p:spPr>
        </p:pic>
      </p:grpSp>
      <p:sp>
        <p:nvSpPr>
          <p:cNvPr id="19" name="object 19"/>
          <p:cNvSpPr txBox="1"/>
          <p:nvPr/>
        </p:nvSpPr>
        <p:spPr>
          <a:xfrm>
            <a:off x="10517428" y="4570324"/>
            <a:ext cx="100584" cy="181588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5240">
              <a:spcBef>
                <a:spcPts val="120"/>
              </a:spcBef>
            </a:pPr>
            <a:r>
              <a:rPr sz="1080" b="1" spc="-60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endParaRPr sz="1080">
              <a:latin typeface="Calibri"/>
              <a:cs typeface="Calibri"/>
            </a:endParaRPr>
          </a:p>
        </p:txBody>
      </p:sp>
      <p:sp>
        <p:nvSpPr>
          <p:cNvPr id="22" name="object 22"/>
          <p:cNvSpPr txBox="1">
            <a:spLocks noGrp="1"/>
          </p:cNvSpPr>
          <p:nvPr>
            <p:ph type="ftr" sz="quarter" idx="5"/>
          </p:nvPr>
        </p:nvSpPr>
        <p:spPr>
          <a:xfrm>
            <a:off x="609600" y="1"/>
            <a:ext cx="0" cy="8664680"/>
          </a:xfrm>
          <a:prstGeom prst="rect">
            <a:avLst/>
          </a:prstGeom>
        </p:spPr>
        <p:txBody>
          <a:bodyPr vert="horz" wrap="square" lIns="0" tIns="22098" rIns="0" bIns="0" rtlCol="0">
            <a:spAutoFit/>
          </a:bodyPr>
          <a:lstStyle/>
          <a:p>
            <a:pPr marL="15240">
              <a:spcBef>
                <a:spcPts val="174"/>
              </a:spcBef>
            </a:pPr>
            <a:r>
              <a:rPr b="0" spc="-48" dirty="0">
                <a:latin typeface="Lucida Sans Unicode"/>
                <a:cs typeface="Lucida Sans Unicode"/>
              </a:rPr>
              <a:t>ACEITE</a:t>
            </a:r>
            <a:r>
              <a:rPr b="0" spc="-66" dirty="0">
                <a:latin typeface="Lucida Sans Unicode"/>
                <a:cs typeface="Lucida Sans Unicode"/>
              </a:rPr>
              <a:t> </a:t>
            </a:r>
            <a:r>
              <a:rPr b="0" spc="-54" dirty="0">
                <a:latin typeface="Lucida Sans Unicode"/>
                <a:cs typeface="Lucida Sans Unicode"/>
              </a:rPr>
              <a:t>ELETRÔNICO</a:t>
            </a:r>
            <a:r>
              <a:rPr b="0" spc="-60" dirty="0">
                <a:latin typeface="Lucida Sans Unicode"/>
                <a:cs typeface="Lucida Sans Unicode"/>
              </a:rPr>
              <a:t> </a:t>
            </a:r>
            <a:r>
              <a:rPr b="0" dirty="0">
                <a:latin typeface="Lucida Sans Unicode"/>
                <a:cs typeface="Lucida Sans Unicode"/>
              </a:rPr>
              <a:t>|</a:t>
            </a:r>
            <a:r>
              <a:rPr b="0" spc="282" dirty="0">
                <a:latin typeface="Lucida Sans Unicode"/>
                <a:cs typeface="Lucida Sans Unicode"/>
              </a:rPr>
              <a:t> </a:t>
            </a:r>
            <a:r>
              <a:rPr spc="-30" dirty="0">
                <a:latin typeface="Arial"/>
                <a:cs typeface="Arial"/>
              </a:rPr>
              <a:t>MANUAL </a:t>
            </a:r>
            <a:r>
              <a:rPr spc="-48" dirty="0">
                <a:latin typeface="Arial"/>
                <a:cs typeface="Arial"/>
              </a:rPr>
              <a:t>PARA</a:t>
            </a:r>
            <a:r>
              <a:rPr spc="-30" dirty="0">
                <a:latin typeface="Arial"/>
                <a:cs typeface="Arial"/>
              </a:rPr>
              <a:t> </a:t>
            </a:r>
            <a:r>
              <a:rPr spc="-36" dirty="0">
                <a:latin typeface="Arial"/>
                <a:cs typeface="Arial"/>
              </a:rPr>
              <a:t>CADASTRAR </a:t>
            </a:r>
            <a:r>
              <a:rPr spc="-24" dirty="0">
                <a:latin typeface="Arial"/>
                <a:cs typeface="Arial"/>
              </a:rPr>
              <a:t>VENDA</a:t>
            </a:r>
            <a:r>
              <a:rPr spc="-36" dirty="0">
                <a:latin typeface="Arial"/>
                <a:cs typeface="Arial"/>
              </a:rPr>
              <a:t> RESIDENCIAL</a:t>
            </a:r>
          </a:p>
        </p:txBody>
      </p:sp>
      <p:sp>
        <p:nvSpPr>
          <p:cNvPr id="20" name="object 20"/>
          <p:cNvSpPr txBox="1"/>
          <p:nvPr/>
        </p:nvSpPr>
        <p:spPr>
          <a:xfrm>
            <a:off x="5145939" y="4315358"/>
            <a:ext cx="2410967" cy="494751"/>
          </a:xfrm>
          <a:prstGeom prst="rect">
            <a:avLst/>
          </a:prstGeom>
        </p:spPr>
        <p:txBody>
          <a:bodyPr vert="horz" wrap="square" lIns="0" tIns="14478" rIns="0" bIns="0" rtlCol="0">
            <a:spAutoFit/>
          </a:bodyPr>
          <a:lstStyle/>
          <a:p>
            <a:pPr marL="15240" marR="6096">
              <a:spcBef>
                <a:spcPts val="114"/>
              </a:spcBef>
            </a:pPr>
            <a:r>
              <a:rPr sz="1560" dirty="0">
                <a:solidFill>
                  <a:srgbClr val="FFFFFF"/>
                </a:solidFill>
                <a:latin typeface="Calibri Light"/>
                <a:cs typeface="Calibri Light"/>
              </a:rPr>
              <a:t>O</a:t>
            </a:r>
            <a:r>
              <a:rPr sz="1560" spc="-36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1560" dirty="0">
                <a:solidFill>
                  <a:srgbClr val="FFFFFF"/>
                </a:solidFill>
                <a:latin typeface="Calibri Light"/>
                <a:cs typeface="Calibri Light"/>
              </a:rPr>
              <a:t>cliente</a:t>
            </a:r>
            <a:r>
              <a:rPr sz="1560" spc="-36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1560" dirty="0">
                <a:solidFill>
                  <a:srgbClr val="FFFFFF"/>
                </a:solidFill>
                <a:latin typeface="Calibri Light"/>
                <a:cs typeface="Calibri Light"/>
              </a:rPr>
              <a:t>deve</a:t>
            </a:r>
            <a:r>
              <a:rPr sz="1560" spc="-30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1560" dirty="0">
                <a:solidFill>
                  <a:srgbClr val="FFFFFF"/>
                </a:solidFill>
                <a:latin typeface="Calibri Light"/>
                <a:cs typeface="Calibri Light"/>
              </a:rPr>
              <a:t>clicar</a:t>
            </a:r>
            <a:r>
              <a:rPr sz="1560" spc="-36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1560" dirty="0">
                <a:solidFill>
                  <a:srgbClr val="FFFFFF"/>
                </a:solidFill>
                <a:latin typeface="Calibri Light"/>
                <a:cs typeface="Calibri Light"/>
              </a:rPr>
              <a:t>no</a:t>
            </a:r>
            <a:r>
              <a:rPr sz="1560" spc="-30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1560" spc="-24" dirty="0">
                <a:solidFill>
                  <a:srgbClr val="FFFFFF"/>
                </a:solidFill>
                <a:latin typeface="Calibri Light"/>
                <a:cs typeface="Calibri Light"/>
              </a:rPr>
              <a:t>botão </a:t>
            </a:r>
            <a:r>
              <a:rPr sz="1560" spc="-12" dirty="0">
                <a:solidFill>
                  <a:srgbClr val="FFFFFF"/>
                </a:solidFill>
                <a:latin typeface="Calibri Light"/>
                <a:cs typeface="Calibri Light"/>
              </a:rPr>
              <a:t>Visualize</a:t>
            </a:r>
            <a:r>
              <a:rPr sz="1560" spc="-48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1560" dirty="0">
                <a:solidFill>
                  <a:srgbClr val="FFFFFF"/>
                </a:solidFill>
                <a:latin typeface="Calibri Light"/>
                <a:cs typeface="Calibri Light"/>
              </a:rPr>
              <a:t>seu</a:t>
            </a:r>
            <a:r>
              <a:rPr sz="1560" spc="-12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1560" spc="-24" dirty="0">
                <a:solidFill>
                  <a:srgbClr val="FFFFFF"/>
                </a:solidFill>
                <a:latin typeface="Calibri Light"/>
                <a:cs typeface="Calibri Light"/>
              </a:rPr>
              <a:t>Regulamento</a:t>
            </a:r>
            <a:r>
              <a:rPr sz="1560" spc="-36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1560" spc="-24" dirty="0">
                <a:solidFill>
                  <a:srgbClr val="FFFFFF"/>
                </a:solidFill>
                <a:latin typeface="Calibri Light"/>
                <a:cs typeface="Calibri Light"/>
              </a:rPr>
              <a:t>(</a:t>
            </a:r>
            <a:r>
              <a:rPr sz="1560" spc="-24" dirty="0">
                <a:solidFill>
                  <a:srgbClr val="FFC000"/>
                </a:solidFill>
                <a:latin typeface="Calibri Light"/>
                <a:cs typeface="Calibri Light"/>
              </a:rPr>
              <a:t>1</a:t>
            </a:r>
            <a:r>
              <a:rPr sz="1560" spc="-24" dirty="0">
                <a:solidFill>
                  <a:srgbClr val="FFFFFF"/>
                </a:solidFill>
                <a:latin typeface="Calibri Light"/>
                <a:cs typeface="Calibri Light"/>
              </a:rPr>
              <a:t>).</a:t>
            </a:r>
            <a:endParaRPr sz="1560">
              <a:latin typeface="Calibri Light"/>
              <a:cs typeface="Calibri Light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522622" y="1771802"/>
            <a:ext cx="3133344" cy="1401409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5240">
              <a:spcBef>
                <a:spcPts val="120"/>
              </a:spcBef>
            </a:pPr>
            <a:r>
              <a:rPr sz="2160" spc="-30" dirty="0">
                <a:solidFill>
                  <a:srgbClr val="C00000"/>
                </a:solidFill>
                <a:latin typeface="Calibri Light"/>
                <a:cs typeface="Calibri Light"/>
              </a:rPr>
              <a:t>Visualização</a:t>
            </a:r>
            <a:r>
              <a:rPr sz="2160" spc="-54" dirty="0">
                <a:solidFill>
                  <a:srgbClr val="C00000"/>
                </a:solidFill>
                <a:latin typeface="Calibri Light"/>
                <a:cs typeface="Calibri Light"/>
              </a:rPr>
              <a:t> </a:t>
            </a:r>
            <a:r>
              <a:rPr sz="2160" dirty="0">
                <a:solidFill>
                  <a:srgbClr val="C00000"/>
                </a:solidFill>
                <a:latin typeface="Calibri Light"/>
                <a:cs typeface="Calibri Light"/>
              </a:rPr>
              <a:t>do</a:t>
            </a:r>
            <a:r>
              <a:rPr sz="2160" spc="-12" dirty="0">
                <a:solidFill>
                  <a:srgbClr val="C00000"/>
                </a:solidFill>
                <a:latin typeface="Calibri Light"/>
                <a:cs typeface="Calibri Light"/>
              </a:rPr>
              <a:t> Termo</a:t>
            </a:r>
            <a:endParaRPr sz="2160">
              <a:latin typeface="Calibri Light"/>
              <a:cs typeface="Calibri Light"/>
            </a:endParaRPr>
          </a:p>
          <a:p>
            <a:pPr marL="15240" marR="6096" indent="130302">
              <a:spcBef>
                <a:spcPts val="2628"/>
              </a:spcBef>
              <a:buClr>
                <a:srgbClr val="C00000"/>
              </a:buClr>
              <a:buFont typeface="Calibri Light"/>
              <a:buChar char="•"/>
              <a:tabLst>
                <a:tab pos="145542" algn="l"/>
              </a:tabLst>
            </a:pPr>
            <a:r>
              <a:rPr sz="1560" dirty="0">
                <a:latin typeface="Corbel"/>
                <a:cs typeface="Corbel"/>
              </a:rPr>
              <a:t>Antes</a:t>
            </a:r>
            <a:r>
              <a:rPr sz="1560" spc="-30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de</a:t>
            </a:r>
            <a:r>
              <a:rPr sz="1560" spc="-24" dirty="0">
                <a:latin typeface="Corbel"/>
                <a:cs typeface="Corbel"/>
              </a:rPr>
              <a:t> </a:t>
            </a:r>
            <a:r>
              <a:rPr sz="1560" spc="-12" dirty="0">
                <a:latin typeface="Corbel"/>
                <a:cs typeface="Corbel"/>
              </a:rPr>
              <a:t>assinar,</a:t>
            </a:r>
            <a:r>
              <a:rPr sz="1560" spc="-30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o</a:t>
            </a:r>
            <a:r>
              <a:rPr sz="1560" spc="-42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cliente</a:t>
            </a:r>
            <a:r>
              <a:rPr sz="1560" spc="-18" dirty="0">
                <a:latin typeface="Corbel"/>
                <a:cs typeface="Corbel"/>
              </a:rPr>
              <a:t> </a:t>
            </a:r>
            <a:r>
              <a:rPr sz="1560" spc="-12" dirty="0">
                <a:latin typeface="Corbel"/>
                <a:cs typeface="Corbel"/>
              </a:rPr>
              <a:t>precisa, obrigatoriamente</a:t>
            </a:r>
            <a:r>
              <a:rPr sz="1560" spc="54" dirty="0">
                <a:latin typeface="Corbel"/>
                <a:cs typeface="Corbel"/>
              </a:rPr>
              <a:t> </a:t>
            </a:r>
            <a:r>
              <a:rPr sz="1560" b="1" spc="-12" dirty="0">
                <a:latin typeface="Corbel"/>
                <a:cs typeface="Corbel"/>
              </a:rPr>
              <a:t>VISUALIZAR</a:t>
            </a:r>
            <a:r>
              <a:rPr sz="1560" b="1" spc="54" dirty="0">
                <a:latin typeface="Corbel"/>
                <a:cs typeface="Corbel"/>
              </a:rPr>
              <a:t> </a:t>
            </a:r>
            <a:r>
              <a:rPr sz="1560" b="1" spc="-12" dirty="0">
                <a:latin typeface="Corbel"/>
                <a:cs typeface="Corbel"/>
              </a:rPr>
              <a:t>todas </a:t>
            </a:r>
            <a:r>
              <a:rPr sz="1560" b="1" dirty="0">
                <a:latin typeface="Corbel"/>
                <a:cs typeface="Corbel"/>
              </a:rPr>
              <a:t>as</a:t>
            </a:r>
            <a:r>
              <a:rPr sz="1560" b="1" spc="-36" dirty="0">
                <a:latin typeface="Corbel"/>
                <a:cs typeface="Corbel"/>
              </a:rPr>
              <a:t> </a:t>
            </a:r>
            <a:r>
              <a:rPr sz="1560" b="1" dirty="0">
                <a:latin typeface="Corbel"/>
                <a:cs typeface="Corbel"/>
              </a:rPr>
              <a:t>páginas</a:t>
            </a:r>
            <a:r>
              <a:rPr sz="1560" b="1" spc="-24" dirty="0">
                <a:latin typeface="Corbel"/>
                <a:cs typeface="Corbel"/>
              </a:rPr>
              <a:t> </a:t>
            </a:r>
            <a:r>
              <a:rPr sz="1560" b="1" dirty="0">
                <a:latin typeface="Corbel"/>
                <a:cs typeface="Corbel"/>
              </a:rPr>
              <a:t>do</a:t>
            </a:r>
            <a:r>
              <a:rPr sz="1560" b="1" spc="-24" dirty="0">
                <a:latin typeface="Corbel"/>
                <a:cs typeface="Corbel"/>
              </a:rPr>
              <a:t> </a:t>
            </a:r>
            <a:r>
              <a:rPr sz="1560" b="1" spc="-12" dirty="0">
                <a:latin typeface="Corbel"/>
                <a:cs typeface="Corbel"/>
              </a:rPr>
              <a:t>contrato/termo</a:t>
            </a:r>
            <a:r>
              <a:rPr sz="1560" spc="-12" dirty="0">
                <a:latin typeface="Corbel"/>
                <a:cs typeface="Corbel"/>
              </a:rPr>
              <a:t>.</a:t>
            </a:r>
            <a:endParaRPr sz="156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09601" y="4660513"/>
            <a:ext cx="10972799" cy="2097481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609600" y="0"/>
            <a:ext cx="10972800" cy="2011680"/>
            <a:chOff x="0" y="0"/>
            <a:chExt cx="9144000" cy="167640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9144000" cy="1676019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449999" y="0"/>
              <a:ext cx="4107815" cy="735965"/>
            </a:xfrm>
            <a:custGeom>
              <a:avLst/>
              <a:gdLst/>
              <a:ahLst/>
              <a:cxnLst/>
              <a:rect l="l" t="t" r="r" b="b"/>
              <a:pathLst>
                <a:path w="4107815" h="735965">
                  <a:moveTo>
                    <a:pt x="4107522" y="0"/>
                  </a:moveTo>
                  <a:lnTo>
                    <a:pt x="0" y="0"/>
                  </a:lnTo>
                  <a:lnTo>
                    <a:pt x="0" y="510794"/>
                  </a:lnTo>
                  <a:lnTo>
                    <a:pt x="4570" y="556119"/>
                  </a:lnTo>
                  <a:lnTo>
                    <a:pt x="17677" y="598336"/>
                  </a:lnTo>
                  <a:lnTo>
                    <a:pt x="38416" y="636541"/>
                  </a:lnTo>
                  <a:lnTo>
                    <a:pt x="65882" y="669829"/>
                  </a:lnTo>
                  <a:lnTo>
                    <a:pt x="99172" y="697295"/>
                  </a:lnTo>
                  <a:lnTo>
                    <a:pt x="137379" y="718034"/>
                  </a:lnTo>
                  <a:lnTo>
                    <a:pt x="179600" y="731140"/>
                  </a:lnTo>
                  <a:lnTo>
                    <a:pt x="224929" y="735711"/>
                  </a:lnTo>
                  <a:lnTo>
                    <a:pt x="3882605" y="735711"/>
                  </a:lnTo>
                  <a:lnTo>
                    <a:pt x="3927931" y="731140"/>
                  </a:lnTo>
                  <a:lnTo>
                    <a:pt x="3970148" y="718034"/>
                  </a:lnTo>
                  <a:lnTo>
                    <a:pt x="4008353" y="697295"/>
                  </a:lnTo>
                  <a:lnTo>
                    <a:pt x="4041641" y="669829"/>
                  </a:lnTo>
                  <a:lnTo>
                    <a:pt x="4069107" y="636541"/>
                  </a:lnTo>
                  <a:lnTo>
                    <a:pt x="4089846" y="598336"/>
                  </a:lnTo>
                  <a:lnTo>
                    <a:pt x="4102952" y="556119"/>
                  </a:lnTo>
                  <a:lnTo>
                    <a:pt x="4107522" y="510794"/>
                  </a:lnTo>
                  <a:lnTo>
                    <a:pt x="4107522" y="0"/>
                  </a:lnTo>
                  <a:close/>
                </a:path>
              </a:pathLst>
            </a:custGeom>
            <a:solidFill>
              <a:srgbClr val="A61D18"/>
            </a:solidFill>
          </p:spPr>
          <p:txBody>
            <a:bodyPr wrap="square" lIns="0" tIns="0" rIns="0" bIns="0" rtlCol="0"/>
            <a:lstStyle/>
            <a:p>
              <a:endParaRPr sz="2160"/>
            </a:p>
          </p:txBody>
        </p:sp>
      </p:grpSp>
      <p:sp>
        <p:nvSpPr>
          <p:cNvPr id="6" name="object 6" descr="$PPTXTitle"/>
          <p:cNvSpPr txBox="1">
            <a:spLocks noGrp="1"/>
          </p:cNvSpPr>
          <p:nvPr>
            <p:ph type="title"/>
          </p:nvPr>
        </p:nvSpPr>
        <p:spPr>
          <a:xfrm>
            <a:off x="1526683" y="106984"/>
            <a:ext cx="4174998" cy="60632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20"/>
              </a:spcBef>
            </a:pPr>
            <a:r>
              <a:rPr dirty="0"/>
              <a:t>ACEITE</a:t>
            </a:r>
            <a:r>
              <a:rPr spc="-78" dirty="0"/>
              <a:t> </a:t>
            </a:r>
            <a:r>
              <a:rPr dirty="0"/>
              <a:t>ELETRÔNICO</a:t>
            </a:r>
            <a:r>
              <a:rPr spc="-72" dirty="0"/>
              <a:t> </a:t>
            </a:r>
            <a:r>
              <a:rPr spc="-12" dirty="0"/>
              <a:t>RESIDENCIAL</a:t>
            </a:r>
          </a:p>
          <a:p>
            <a:pPr algn="ctr">
              <a:lnSpc>
                <a:spcPct val="100000"/>
              </a:lnSpc>
              <a:spcBef>
                <a:spcPts val="30"/>
              </a:spcBef>
            </a:pPr>
            <a:r>
              <a:rPr sz="1680" spc="-42" dirty="0"/>
              <a:t>ETAPAS</a:t>
            </a:r>
            <a:r>
              <a:rPr sz="1680" spc="-30" dirty="0"/>
              <a:t> </a:t>
            </a:r>
            <a:r>
              <a:rPr sz="1680" dirty="0"/>
              <a:t>DO</a:t>
            </a:r>
            <a:r>
              <a:rPr sz="1680" spc="-90" dirty="0"/>
              <a:t> </a:t>
            </a:r>
            <a:r>
              <a:rPr sz="1680" spc="-12" dirty="0"/>
              <a:t>CLIENTE</a:t>
            </a:r>
            <a:endParaRPr sz="1680"/>
          </a:p>
        </p:txBody>
      </p:sp>
      <p:sp>
        <p:nvSpPr>
          <p:cNvPr id="7" name="object 7"/>
          <p:cNvSpPr/>
          <p:nvPr/>
        </p:nvSpPr>
        <p:spPr>
          <a:xfrm>
            <a:off x="10834267" y="502768"/>
            <a:ext cx="358140" cy="477012"/>
          </a:xfrm>
          <a:custGeom>
            <a:avLst/>
            <a:gdLst/>
            <a:ahLst/>
            <a:cxnLst/>
            <a:rect l="l" t="t" r="r" b="b"/>
            <a:pathLst>
              <a:path w="298450" h="397509">
                <a:moveTo>
                  <a:pt x="248539" y="0"/>
                </a:moveTo>
                <a:lnTo>
                  <a:pt x="49657" y="0"/>
                </a:lnTo>
                <a:lnTo>
                  <a:pt x="30325" y="3903"/>
                </a:lnTo>
                <a:lnTo>
                  <a:pt x="14541" y="14557"/>
                </a:lnTo>
                <a:lnTo>
                  <a:pt x="3901" y="30378"/>
                </a:lnTo>
                <a:lnTo>
                  <a:pt x="0" y="49784"/>
                </a:lnTo>
                <a:lnTo>
                  <a:pt x="0" y="347472"/>
                </a:lnTo>
                <a:lnTo>
                  <a:pt x="3901" y="366803"/>
                </a:lnTo>
                <a:lnTo>
                  <a:pt x="14541" y="382587"/>
                </a:lnTo>
                <a:lnTo>
                  <a:pt x="30325" y="393227"/>
                </a:lnTo>
                <a:lnTo>
                  <a:pt x="49657" y="397128"/>
                </a:lnTo>
                <a:lnTo>
                  <a:pt x="248539" y="397128"/>
                </a:lnTo>
                <a:lnTo>
                  <a:pt x="267870" y="393227"/>
                </a:lnTo>
                <a:lnTo>
                  <a:pt x="283654" y="382587"/>
                </a:lnTo>
                <a:lnTo>
                  <a:pt x="294294" y="366803"/>
                </a:lnTo>
                <a:lnTo>
                  <a:pt x="298196" y="347472"/>
                </a:lnTo>
                <a:lnTo>
                  <a:pt x="298196" y="49784"/>
                </a:lnTo>
                <a:lnTo>
                  <a:pt x="294294" y="30378"/>
                </a:lnTo>
                <a:lnTo>
                  <a:pt x="283654" y="14557"/>
                </a:lnTo>
                <a:lnTo>
                  <a:pt x="267870" y="3903"/>
                </a:lnTo>
                <a:lnTo>
                  <a:pt x="248539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 sz="2160"/>
          </a:p>
        </p:txBody>
      </p:sp>
      <p:sp>
        <p:nvSpPr>
          <p:cNvPr id="8" name="object 8"/>
          <p:cNvSpPr txBox="1"/>
          <p:nvPr/>
        </p:nvSpPr>
        <p:spPr>
          <a:xfrm>
            <a:off x="10924945" y="697229"/>
            <a:ext cx="184404" cy="199285"/>
          </a:xfrm>
          <a:prstGeom prst="rect">
            <a:avLst/>
          </a:prstGeom>
        </p:spPr>
        <p:txBody>
          <a:bodyPr vert="horz" wrap="square" lIns="0" tIns="14478" rIns="0" bIns="0" rtlCol="0">
            <a:spAutoFit/>
          </a:bodyPr>
          <a:lstStyle/>
          <a:p>
            <a:pPr marL="15240">
              <a:spcBef>
                <a:spcPts val="114"/>
              </a:spcBef>
            </a:pPr>
            <a:r>
              <a:rPr sz="1200" b="1" spc="-30" dirty="0">
                <a:solidFill>
                  <a:srgbClr val="FFFFFF"/>
                </a:solidFill>
                <a:latin typeface="Calibri"/>
                <a:cs typeface="Calibri"/>
              </a:rPr>
              <a:t>29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09600" y="6535094"/>
            <a:ext cx="10972800" cy="323088"/>
          </a:xfrm>
          <a:custGeom>
            <a:avLst/>
            <a:gdLst/>
            <a:ahLst/>
            <a:cxnLst/>
            <a:rect l="l" t="t" r="r" b="b"/>
            <a:pathLst>
              <a:path w="9144000" h="269239">
                <a:moveTo>
                  <a:pt x="9144000" y="0"/>
                </a:moveTo>
                <a:lnTo>
                  <a:pt x="0" y="0"/>
                </a:lnTo>
                <a:lnTo>
                  <a:pt x="0" y="269087"/>
                </a:lnTo>
                <a:lnTo>
                  <a:pt x="9144000" y="269087"/>
                </a:lnTo>
                <a:lnTo>
                  <a:pt x="9144000" y="0"/>
                </a:lnTo>
                <a:close/>
              </a:path>
            </a:pathLst>
          </a:custGeom>
          <a:solidFill>
            <a:srgbClr val="A61D18"/>
          </a:solidFill>
        </p:spPr>
        <p:txBody>
          <a:bodyPr wrap="square" lIns="0" tIns="0" rIns="0" bIns="0" rtlCol="0"/>
          <a:lstStyle/>
          <a:p>
            <a:endParaRPr sz="2160"/>
          </a:p>
        </p:txBody>
      </p:sp>
      <p:grpSp>
        <p:nvGrpSpPr>
          <p:cNvPr id="10" name="object 10"/>
          <p:cNvGrpSpPr/>
          <p:nvPr/>
        </p:nvGrpSpPr>
        <p:grpSpPr>
          <a:xfrm>
            <a:off x="8543848" y="92354"/>
            <a:ext cx="2763774" cy="6230874"/>
            <a:chOff x="6611873" y="76961"/>
            <a:chExt cx="2303145" cy="5192395"/>
          </a:xfrm>
        </p:grpSpPr>
        <p:sp>
          <p:nvSpPr>
            <p:cNvPr id="11" name="object 11"/>
            <p:cNvSpPr/>
            <p:nvPr/>
          </p:nvSpPr>
          <p:spPr>
            <a:xfrm>
              <a:off x="8429751" y="83311"/>
              <a:ext cx="478790" cy="478790"/>
            </a:xfrm>
            <a:custGeom>
              <a:avLst/>
              <a:gdLst/>
              <a:ahLst/>
              <a:cxnLst/>
              <a:rect l="l" t="t" r="r" b="b"/>
              <a:pathLst>
                <a:path w="478790" h="478790">
                  <a:moveTo>
                    <a:pt x="239141" y="0"/>
                  </a:moveTo>
                  <a:lnTo>
                    <a:pt x="190944" y="4863"/>
                  </a:lnTo>
                  <a:lnTo>
                    <a:pt x="146053" y="18811"/>
                  </a:lnTo>
                  <a:lnTo>
                    <a:pt x="105432" y="40880"/>
                  </a:lnTo>
                  <a:lnTo>
                    <a:pt x="70040" y="70103"/>
                  </a:lnTo>
                  <a:lnTo>
                    <a:pt x="40839" y="105519"/>
                  </a:lnTo>
                  <a:lnTo>
                    <a:pt x="18792" y="146161"/>
                  </a:lnTo>
                  <a:lnTo>
                    <a:pt x="4858" y="191065"/>
                  </a:lnTo>
                  <a:lnTo>
                    <a:pt x="0" y="239267"/>
                  </a:lnTo>
                  <a:lnTo>
                    <a:pt x="4858" y="287470"/>
                  </a:lnTo>
                  <a:lnTo>
                    <a:pt x="18792" y="332374"/>
                  </a:lnTo>
                  <a:lnTo>
                    <a:pt x="40839" y="373016"/>
                  </a:lnTo>
                  <a:lnTo>
                    <a:pt x="70040" y="408432"/>
                  </a:lnTo>
                  <a:lnTo>
                    <a:pt x="105432" y="437655"/>
                  </a:lnTo>
                  <a:lnTo>
                    <a:pt x="146053" y="459724"/>
                  </a:lnTo>
                  <a:lnTo>
                    <a:pt x="190944" y="473672"/>
                  </a:lnTo>
                  <a:lnTo>
                    <a:pt x="239141" y="478536"/>
                  </a:lnTo>
                  <a:lnTo>
                    <a:pt x="287379" y="473672"/>
                  </a:lnTo>
                  <a:lnTo>
                    <a:pt x="332301" y="459724"/>
                  </a:lnTo>
                  <a:lnTo>
                    <a:pt x="372945" y="437655"/>
                  </a:lnTo>
                  <a:lnTo>
                    <a:pt x="408352" y="408432"/>
                  </a:lnTo>
                  <a:lnTo>
                    <a:pt x="437562" y="373016"/>
                  </a:lnTo>
                  <a:lnTo>
                    <a:pt x="459614" y="332374"/>
                  </a:lnTo>
                  <a:lnTo>
                    <a:pt x="473550" y="287470"/>
                  </a:lnTo>
                  <a:lnTo>
                    <a:pt x="478408" y="239267"/>
                  </a:lnTo>
                  <a:lnTo>
                    <a:pt x="473550" y="191065"/>
                  </a:lnTo>
                  <a:lnTo>
                    <a:pt x="459614" y="146161"/>
                  </a:lnTo>
                  <a:lnTo>
                    <a:pt x="437562" y="105519"/>
                  </a:lnTo>
                  <a:lnTo>
                    <a:pt x="408352" y="70103"/>
                  </a:lnTo>
                  <a:lnTo>
                    <a:pt x="372945" y="40880"/>
                  </a:lnTo>
                  <a:lnTo>
                    <a:pt x="332301" y="18811"/>
                  </a:lnTo>
                  <a:lnTo>
                    <a:pt x="287379" y="4863"/>
                  </a:lnTo>
                  <a:lnTo>
                    <a:pt x="239141" y="0"/>
                  </a:lnTo>
                  <a:close/>
                </a:path>
              </a:pathLst>
            </a:custGeom>
            <a:solidFill>
              <a:srgbClr val="414142"/>
            </a:solidFill>
          </p:spPr>
          <p:txBody>
            <a:bodyPr wrap="square" lIns="0" tIns="0" rIns="0" bIns="0" rtlCol="0"/>
            <a:lstStyle/>
            <a:p>
              <a:endParaRPr sz="2160"/>
            </a:p>
          </p:txBody>
        </p:sp>
        <p:sp>
          <p:nvSpPr>
            <p:cNvPr id="12" name="object 12"/>
            <p:cNvSpPr/>
            <p:nvPr/>
          </p:nvSpPr>
          <p:spPr>
            <a:xfrm>
              <a:off x="8429751" y="83311"/>
              <a:ext cx="478790" cy="478790"/>
            </a:xfrm>
            <a:custGeom>
              <a:avLst/>
              <a:gdLst/>
              <a:ahLst/>
              <a:cxnLst/>
              <a:rect l="l" t="t" r="r" b="b"/>
              <a:pathLst>
                <a:path w="478790" h="478790">
                  <a:moveTo>
                    <a:pt x="0" y="239267"/>
                  </a:moveTo>
                  <a:lnTo>
                    <a:pt x="4858" y="191065"/>
                  </a:lnTo>
                  <a:lnTo>
                    <a:pt x="18792" y="146161"/>
                  </a:lnTo>
                  <a:lnTo>
                    <a:pt x="40839" y="105519"/>
                  </a:lnTo>
                  <a:lnTo>
                    <a:pt x="70040" y="70103"/>
                  </a:lnTo>
                  <a:lnTo>
                    <a:pt x="105432" y="40880"/>
                  </a:lnTo>
                  <a:lnTo>
                    <a:pt x="146053" y="18811"/>
                  </a:lnTo>
                  <a:lnTo>
                    <a:pt x="190944" y="4863"/>
                  </a:lnTo>
                  <a:lnTo>
                    <a:pt x="239141" y="0"/>
                  </a:lnTo>
                  <a:lnTo>
                    <a:pt x="287379" y="4863"/>
                  </a:lnTo>
                  <a:lnTo>
                    <a:pt x="332301" y="18811"/>
                  </a:lnTo>
                  <a:lnTo>
                    <a:pt x="372945" y="40880"/>
                  </a:lnTo>
                  <a:lnTo>
                    <a:pt x="408352" y="70103"/>
                  </a:lnTo>
                  <a:lnTo>
                    <a:pt x="437562" y="105519"/>
                  </a:lnTo>
                  <a:lnTo>
                    <a:pt x="459614" y="146161"/>
                  </a:lnTo>
                  <a:lnTo>
                    <a:pt x="473550" y="191065"/>
                  </a:lnTo>
                  <a:lnTo>
                    <a:pt x="478408" y="239267"/>
                  </a:lnTo>
                  <a:lnTo>
                    <a:pt x="473550" y="287470"/>
                  </a:lnTo>
                  <a:lnTo>
                    <a:pt x="459614" y="332374"/>
                  </a:lnTo>
                  <a:lnTo>
                    <a:pt x="437562" y="373016"/>
                  </a:lnTo>
                  <a:lnTo>
                    <a:pt x="408352" y="408432"/>
                  </a:lnTo>
                  <a:lnTo>
                    <a:pt x="372945" y="437655"/>
                  </a:lnTo>
                  <a:lnTo>
                    <a:pt x="332301" y="459724"/>
                  </a:lnTo>
                  <a:lnTo>
                    <a:pt x="287379" y="473672"/>
                  </a:lnTo>
                  <a:lnTo>
                    <a:pt x="239141" y="478536"/>
                  </a:lnTo>
                  <a:lnTo>
                    <a:pt x="190944" y="473672"/>
                  </a:lnTo>
                  <a:lnTo>
                    <a:pt x="146053" y="459724"/>
                  </a:lnTo>
                  <a:lnTo>
                    <a:pt x="105432" y="437655"/>
                  </a:lnTo>
                  <a:lnTo>
                    <a:pt x="70040" y="408432"/>
                  </a:lnTo>
                  <a:lnTo>
                    <a:pt x="40839" y="373016"/>
                  </a:lnTo>
                  <a:lnTo>
                    <a:pt x="18792" y="332374"/>
                  </a:lnTo>
                  <a:lnTo>
                    <a:pt x="4858" y="287470"/>
                  </a:lnTo>
                  <a:lnTo>
                    <a:pt x="0" y="239267"/>
                  </a:lnTo>
                  <a:close/>
                </a:path>
              </a:pathLst>
            </a:custGeom>
            <a:ln w="1270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 sz="2160"/>
            </a:p>
          </p:txBody>
        </p:sp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567534" y="214070"/>
              <a:ext cx="224050" cy="192048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6611873" y="1398270"/>
              <a:ext cx="2091689" cy="3870960"/>
            </a:xfrm>
            <a:custGeom>
              <a:avLst/>
              <a:gdLst/>
              <a:ahLst/>
              <a:cxnLst/>
              <a:rect l="l" t="t" r="r" b="b"/>
              <a:pathLst>
                <a:path w="2091690" h="3870960">
                  <a:moveTo>
                    <a:pt x="1953514" y="0"/>
                  </a:moveTo>
                  <a:lnTo>
                    <a:pt x="137668" y="0"/>
                  </a:lnTo>
                  <a:lnTo>
                    <a:pt x="94138" y="7014"/>
                  </a:lnTo>
                  <a:lnTo>
                    <a:pt x="56345" y="26550"/>
                  </a:lnTo>
                  <a:lnTo>
                    <a:pt x="26550" y="56345"/>
                  </a:lnTo>
                  <a:lnTo>
                    <a:pt x="7014" y="94138"/>
                  </a:lnTo>
                  <a:lnTo>
                    <a:pt x="0" y="137667"/>
                  </a:lnTo>
                  <a:lnTo>
                    <a:pt x="0" y="3733165"/>
                  </a:lnTo>
                  <a:lnTo>
                    <a:pt x="7014" y="3776672"/>
                  </a:lnTo>
                  <a:lnTo>
                    <a:pt x="26550" y="3814456"/>
                  </a:lnTo>
                  <a:lnTo>
                    <a:pt x="56345" y="3844251"/>
                  </a:lnTo>
                  <a:lnTo>
                    <a:pt x="94138" y="3863790"/>
                  </a:lnTo>
                  <a:lnTo>
                    <a:pt x="137668" y="3870807"/>
                  </a:lnTo>
                  <a:lnTo>
                    <a:pt x="1953514" y="3870807"/>
                  </a:lnTo>
                  <a:lnTo>
                    <a:pt x="1997043" y="3863790"/>
                  </a:lnTo>
                  <a:lnTo>
                    <a:pt x="2034836" y="3844251"/>
                  </a:lnTo>
                  <a:lnTo>
                    <a:pt x="2064631" y="3814456"/>
                  </a:lnTo>
                  <a:lnTo>
                    <a:pt x="2084167" y="3776672"/>
                  </a:lnTo>
                  <a:lnTo>
                    <a:pt x="2091181" y="3733165"/>
                  </a:lnTo>
                  <a:lnTo>
                    <a:pt x="2091181" y="137667"/>
                  </a:lnTo>
                  <a:lnTo>
                    <a:pt x="2084167" y="94138"/>
                  </a:lnTo>
                  <a:lnTo>
                    <a:pt x="2064631" y="56345"/>
                  </a:lnTo>
                  <a:lnTo>
                    <a:pt x="2034836" y="26550"/>
                  </a:lnTo>
                  <a:lnTo>
                    <a:pt x="1997043" y="7014"/>
                  </a:lnTo>
                  <a:lnTo>
                    <a:pt x="1953514" y="0"/>
                  </a:lnTo>
                  <a:close/>
                </a:path>
              </a:pathLst>
            </a:custGeom>
            <a:solidFill>
              <a:srgbClr val="E3242C"/>
            </a:solidFill>
          </p:spPr>
          <p:txBody>
            <a:bodyPr wrap="square" lIns="0" tIns="0" rIns="0" bIns="0" rtlCol="0"/>
            <a:lstStyle/>
            <a:p>
              <a:endParaRPr sz="2160"/>
            </a:p>
          </p:txBody>
        </p:sp>
        <p:pic>
          <p:nvPicPr>
            <p:cNvPr id="15" name="object 15" descr="Texto  Descrição gerada automaticamente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640448" y="1462087"/>
              <a:ext cx="2034031" cy="3702177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6726681" y="1532254"/>
              <a:ext cx="1876425" cy="262255"/>
            </a:xfrm>
            <a:custGeom>
              <a:avLst/>
              <a:gdLst/>
              <a:ahLst/>
              <a:cxnLst/>
              <a:rect l="l" t="t" r="r" b="b"/>
              <a:pathLst>
                <a:path w="1876425" h="262255">
                  <a:moveTo>
                    <a:pt x="0" y="41783"/>
                  </a:moveTo>
                  <a:lnTo>
                    <a:pt x="3278" y="25503"/>
                  </a:lnTo>
                  <a:lnTo>
                    <a:pt x="12223" y="12223"/>
                  </a:lnTo>
                  <a:lnTo>
                    <a:pt x="25503" y="3278"/>
                  </a:lnTo>
                  <a:lnTo>
                    <a:pt x="41783" y="0"/>
                  </a:lnTo>
                  <a:lnTo>
                    <a:pt x="1834515" y="0"/>
                  </a:lnTo>
                  <a:lnTo>
                    <a:pt x="1850814" y="3278"/>
                  </a:lnTo>
                  <a:lnTo>
                    <a:pt x="1864137" y="12223"/>
                  </a:lnTo>
                  <a:lnTo>
                    <a:pt x="1873126" y="25503"/>
                  </a:lnTo>
                  <a:lnTo>
                    <a:pt x="1876425" y="41783"/>
                  </a:lnTo>
                  <a:lnTo>
                    <a:pt x="1876425" y="219837"/>
                  </a:lnTo>
                  <a:lnTo>
                    <a:pt x="1873126" y="236136"/>
                  </a:lnTo>
                  <a:lnTo>
                    <a:pt x="1864137" y="249459"/>
                  </a:lnTo>
                  <a:lnTo>
                    <a:pt x="1850814" y="258448"/>
                  </a:lnTo>
                  <a:lnTo>
                    <a:pt x="1834515" y="261747"/>
                  </a:lnTo>
                  <a:lnTo>
                    <a:pt x="41783" y="261747"/>
                  </a:lnTo>
                  <a:lnTo>
                    <a:pt x="25503" y="258448"/>
                  </a:lnTo>
                  <a:lnTo>
                    <a:pt x="12223" y="249459"/>
                  </a:lnTo>
                  <a:lnTo>
                    <a:pt x="3278" y="236136"/>
                  </a:lnTo>
                  <a:lnTo>
                    <a:pt x="0" y="219837"/>
                  </a:lnTo>
                  <a:lnTo>
                    <a:pt x="0" y="41783"/>
                  </a:lnTo>
                  <a:close/>
                </a:path>
              </a:pathLst>
            </a:custGeom>
            <a:ln w="12700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 sz="2160"/>
            </a:p>
          </p:txBody>
        </p:sp>
        <p:pic>
          <p:nvPicPr>
            <p:cNvPr id="17" name="object 1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815581" y="1440687"/>
              <a:ext cx="193675" cy="193675"/>
            </a:xfrm>
            <a:prstGeom prst="rect">
              <a:avLst/>
            </a:prstGeom>
          </p:spPr>
        </p:pic>
      </p:grpSp>
      <p:sp>
        <p:nvSpPr>
          <p:cNvPr id="18" name="object 18"/>
          <p:cNvSpPr txBox="1"/>
          <p:nvPr/>
        </p:nvSpPr>
        <p:spPr>
          <a:xfrm>
            <a:off x="8856115" y="1738884"/>
            <a:ext cx="100584" cy="181588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5240">
              <a:spcBef>
                <a:spcPts val="120"/>
              </a:spcBef>
            </a:pPr>
            <a:r>
              <a:rPr sz="1080" b="1" spc="-60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endParaRPr sz="108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078528" y="1150467"/>
            <a:ext cx="2436114" cy="347788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5240">
              <a:spcBef>
                <a:spcPts val="120"/>
              </a:spcBef>
            </a:pPr>
            <a:r>
              <a:rPr sz="2160" spc="-30" dirty="0">
                <a:solidFill>
                  <a:srgbClr val="C00000"/>
                </a:solidFill>
                <a:latin typeface="Calibri Light"/>
                <a:cs typeface="Calibri Light"/>
              </a:rPr>
              <a:t>Visualização</a:t>
            </a:r>
            <a:r>
              <a:rPr sz="2160" spc="-54" dirty="0">
                <a:solidFill>
                  <a:srgbClr val="C00000"/>
                </a:solidFill>
                <a:latin typeface="Calibri Light"/>
                <a:cs typeface="Calibri Light"/>
              </a:rPr>
              <a:t> </a:t>
            </a:r>
            <a:r>
              <a:rPr sz="2160" dirty="0">
                <a:solidFill>
                  <a:srgbClr val="C00000"/>
                </a:solidFill>
                <a:latin typeface="Calibri Light"/>
                <a:cs typeface="Calibri Light"/>
              </a:rPr>
              <a:t>do</a:t>
            </a:r>
            <a:r>
              <a:rPr sz="2160" spc="-12" dirty="0">
                <a:solidFill>
                  <a:srgbClr val="C00000"/>
                </a:solidFill>
                <a:latin typeface="Calibri Light"/>
                <a:cs typeface="Calibri Light"/>
              </a:rPr>
              <a:t> </a:t>
            </a:r>
            <a:r>
              <a:rPr sz="2160" spc="-24" dirty="0">
                <a:solidFill>
                  <a:srgbClr val="C00000"/>
                </a:solidFill>
                <a:latin typeface="Calibri Light"/>
                <a:cs typeface="Calibri Light"/>
              </a:rPr>
              <a:t>Termo</a:t>
            </a:r>
            <a:endParaRPr sz="2160">
              <a:latin typeface="Calibri Light"/>
              <a:cs typeface="Calibri Light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078528" y="1723186"/>
            <a:ext cx="3957828" cy="1214948"/>
          </a:xfrm>
          <a:prstGeom prst="rect">
            <a:avLst/>
          </a:prstGeom>
        </p:spPr>
        <p:txBody>
          <a:bodyPr vert="horz" wrap="square" lIns="0" tIns="14478" rIns="0" bIns="0" rtlCol="0">
            <a:spAutoFit/>
          </a:bodyPr>
          <a:lstStyle/>
          <a:p>
            <a:pPr marL="15240" marR="6096" indent="139446">
              <a:spcBef>
                <a:spcPts val="114"/>
              </a:spcBef>
              <a:buClr>
                <a:srgbClr val="C00000"/>
              </a:buClr>
              <a:buFont typeface="Calibri Light"/>
              <a:buChar char="•"/>
              <a:tabLst>
                <a:tab pos="154686" algn="l"/>
              </a:tabLst>
            </a:pPr>
            <a:r>
              <a:rPr sz="1560" dirty="0">
                <a:latin typeface="Corbel"/>
                <a:cs typeface="Corbel"/>
              </a:rPr>
              <a:t>Em</a:t>
            </a:r>
            <a:r>
              <a:rPr sz="1560" spc="-48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seguida,</a:t>
            </a:r>
            <a:r>
              <a:rPr sz="1560" spc="-36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o</a:t>
            </a:r>
            <a:r>
              <a:rPr sz="1560" spc="-48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cliente</a:t>
            </a:r>
            <a:r>
              <a:rPr sz="1560" spc="-24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deverá</a:t>
            </a:r>
            <a:r>
              <a:rPr sz="1560" spc="-18" dirty="0">
                <a:latin typeface="Corbel"/>
                <a:cs typeface="Corbel"/>
              </a:rPr>
              <a:t> </a:t>
            </a:r>
            <a:r>
              <a:rPr sz="1560" b="1" dirty="0">
                <a:latin typeface="Corbel"/>
                <a:cs typeface="Corbel"/>
              </a:rPr>
              <a:t>navegar</a:t>
            </a:r>
            <a:r>
              <a:rPr sz="1560" b="1" spc="-30" dirty="0">
                <a:latin typeface="Corbel"/>
                <a:cs typeface="Corbel"/>
              </a:rPr>
              <a:t> por </a:t>
            </a:r>
            <a:r>
              <a:rPr sz="1560" b="1" dirty="0">
                <a:latin typeface="Corbel"/>
                <a:cs typeface="Corbel"/>
              </a:rPr>
              <a:t>todas</a:t>
            </a:r>
            <a:r>
              <a:rPr sz="1560" b="1" spc="-36" dirty="0">
                <a:latin typeface="Corbel"/>
                <a:cs typeface="Corbel"/>
              </a:rPr>
              <a:t> </a:t>
            </a:r>
            <a:r>
              <a:rPr sz="1560" b="1" dirty="0">
                <a:latin typeface="Corbel"/>
                <a:cs typeface="Corbel"/>
              </a:rPr>
              <a:t>as</a:t>
            </a:r>
            <a:r>
              <a:rPr sz="1560" b="1" spc="-30" dirty="0">
                <a:latin typeface="Corbel"/>
                <a:cs typeface="Corbel"/>
              </a:rPr>
              <a:t> </a:t>
            </a:r>
            <a:r>
              <a:rPr sz="1560" b="1" dirty="0">
                <a:latin typeface="Corbel"/>
                <a:cs typeface="Corbel"/>
              </a:rPr>
              <a:t>páginas</a:t>
            </a:r>
            <a:r>
              <a:rPr sz="1560" b="1" spc="-6" dirty="0">
                <a:latin typeface="Corbel"/>
                <a:cs typeface="Corbel"/>
              </a:rPr>
              <a:t> </a:t>
            </a:r>
            <a:r>
              <a:rPr sz="1560" b="1" dirty="0">
                <a:latin typeface="Corbel"/>
                <a:cs typeface="Corbel"/>
              </a:rPr>
              <a:t>do</a:t>
            </a:r>
            <a:r>
              <a:rPr sz="1560" b="1" spc="-18" dirty="0">
                <a:latin typeface="Corbel"/>
                <a:cs typeface="Corbel"/>
              </a:rPr>
              <a:t> </a:t>
            </a:r>
            <a:r>
              <a:rPr sz="1560" b="1" dirty="0">
                <a:latin typeface="Corbel"/>
                <a:cs typeface="Corbel"/>
              </a:rPr>
              <a:t>termo</a:t>
            </a:r>
            <a:r>
              <a:rPr sz="1560" dirty="0">
                <a:latin typeface="Corbel"/>
                <a:cs typeface="Corbel"/>
              </a:rPr>
              <a:t>,</a:t>
            </a:r>
            <a:r>
              <a:rPr sz="1560" spc="-36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para</a:t>
            </a:r>
            <a:r>
              <a:rPr sz="1560" spc="-12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isso</a:t>
            </a:r>
            <a:r>
              <a:rPr sz="1560" spc="-42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ele</a:t>
            </a:r>
            <a:r>
              <a:rPr sz="1560" spc="-18" dirty="0">
                <a:latin typeface="Corbel"/>
                <a:cs typeface="Corbel"/>
              </a:rPr>
              <a:t> </a:t>
            </a:r>
            <a:r>
              <a:rPr sz="1560" spc="-12" dirty="0">
                <a:latin typeface="Corbel"/>
                <a:cs typeface="Corbel"/>
              </a:rPr>
              <a:t>deverá </a:t>
            </a:r>
            <a:r>
              <a:rPr sz="1560" dirty="0">
                <a:latin typeface="Corbel"/>
                <a:cs typeface="Corbel"/>
              </a:rPr>
              <a:t>utilizar</a:t>
            </a:r>
            <a:r>
              <a:rPr sz="1560" spc="-42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o</a:t>
            </a:r>
            <a:r>
              <a:rPr sz="1560" spc="-36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botão</a:t>
            </a:r>
            <a:r>
              <a:rPr sz="1560" spc="-30" dirty="0">
                <a:latin typeface="Corbel"/>
                <a:cs typeface="Corbel"/>
              </a:rPr>
              <a:t> </a:t>
            </a:r>
            <a:r>
              <a:rPr sz="1560" b="1" dirty="0">
                <a:latin typeface="Corbel"/>
                <a:cs typeface="Corbel"/>
              </a:rPr>
              <a:t>Próxima</a:t>
            </a:r>
            <a:r>
              <a:rPr sz="1560" b="1" spc="-30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(</a:t>
            </a:r>
            <a:r>
              <a:rPr sz="1560" b="1" dirty="0">
                <a:solidFill>
                  <a:srgbClr val="A61D18"/>
                </a:solidFill>
                <a:latin typeface="Corbel"/>
                <a:cs typeface="Corbel"/>
              </a:rPr>
              <a:t>1</a:t>
            </a:r>
            <a:r>
              <a:rPr sz="1560" dirty="0">
                <a:latin typeface="Corbel"/>
                <a:cs typeface="Corbel"/>
              </a:rPr>
              <a:t>).</a:t>
            </a:r>
            <a:r>
              <a:rPr sz="1560" spc="-30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Na</a:t>
            </a:r>
            <a:r>
              <a:rPr sz="1560" spc="-36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última</a:t>
            </a:r>
            <a:r>
              <a:rPr sz="1560" spc="-36" dirty="0">
                <a:latin typeface="Corbel"/>
                <a:cs typeface="Corbel"/>
              </a:rPr>
              <a:t> </a:t>
            </a:r>
            <a:r>
              <a:rPr sz="1560" spc="-12" dirty="0">
                <a:latin typeface="Corbel"/>
                <a:cs typeface="Corbel"/>
              </a:rPr>
              <a:t>página, </a:t>
            </a:r>
            <a:r>
              <a:rPr sz="1560" dirty="0">
                <a:latin typeface="Corbel"/>
                <a:cs typeface="Corbel"/>
              </a:rPr>
              <a:t>basta</a:t>
            </a:r>
            <a:r>
              <a:rPr sz="1560" spc="-24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clicar</a:t>
            </a:r>
            <a:r>
              <a:rPr sz="1560" spc="12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em</a:t>
            </a:r>
            <a:r>
              <a:rPr sz="1560" spc="12" dirty="0">
                <a:latin typeface="Corbel"/>
                <a:cs typeface="Corbel"/>
              </a:rPr>
              <a:t> </a:t>
            </a:r>
            <a:r>
              <a:rPr sz="1560" b="1" spc="-12" dirty="0">
                <a:latin typeface="Corbel"/>
                <a:cs typeface="Corbel"/>
              </a:rPr>
              <a:t>Fechar</a:t>
            </a:r>
            <a:r>
              <a:rPr sz="1560" b="1" spc="-102" dirty="0">
                <a:latin typeface="Corbel"/>
                <a:cs typeface="Corbel"/>
              </a:rPr>
              <a:t> </a:t>
            </a:r>
            <a:r>
              <a:rPr sz="1560" b="1" spc="-12" dirty="0">
                <a:latin typeface="Corbel"/>
                <a:cs typeface="Corbel"/>
              </a:rPr>
              <a:t>Visualização</a:t>
            </a:r>
            <a:r>
              <a:rPr sz="1560" b="1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(</a:t>
            </a:r>
            <a:r>
              <a:rPr sz="1560" b="1" dirty="0">
                <a:solidFill>
                  <a:srgbClr val="A61D18"/>
                </a:solidFill>
                <a:latin typeface="Corbel"/>
                <a:cs typeface="Corbel"/>
              </a:rPr>
              <a:t>2</a:t>
            </a:r>
            <a:r>
              <a:rPr sz="1560" dirty="0">
                <a:latin typeface="Corbel"/>
                <a:cs typeface="Corbel"/>
              </a:rPr>
              <a:t>)</a:t>
            </a:r>
            <a:r>
              <a:rPr sz="1560" spc="-18" dirty="0">
                <a:latin typeface="Corbel"/>
                <a:cs typeface="Corbel"/>
              </a:rPr>
              <a:t> </a:t>
            </a:r>
            <a:r>
              <a:rPr sz="1560" spc="-24" dirty="0">
                <a:latin typeface="Corbel"/>
                <a:cs typeface="Corbel"/>
              </a:rPr>
              <a:t>para </a:t>
            </a:r>
            <a:r>
              <a:rPr sz="1560" dirty="0">
                <a:latin typeface="Corbel"/>
                <a:cs typeface="Corbel"/>
              </a:rPr>
              <a:t>retornar</a:t>
            </a:r>
            <a:r>
              <a:rPr sz="1560" spc="-18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ao</a:t>
            </a:r>
            <a:r>
              <a:rPr sz="1560" spc="-30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fluxo</a:t>
            </a:r>
            <a:r>
              <a:rPr sz="1560" spc="-18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da</a:t>
            </a:r>
            <a:r>
              <a:rPr sz="1560" spc="-24" dirty="0">
                <a:latin typeface="Corbel"/>
                <a:cs typeface="Corbel"/>
              </a:rPr>
              <a:t> </a:t>
            </a:r>
            <a:r>
              <a:rPr sz="1560" spc="-12" dirty="0">
                <a:latin typeface="Corbel"/>
                <a:cs typeface="Corbel"/>
              </a:rPr>
              <a:t>assinatura.</a:t>
            </a:r>
            <a:endParaRPr sz="1560">
              <a:latin typeface="Corbel"/>
              <a:cs typeface="Corbel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1116131" y="1677923"/>
            <a:ext cx="2510027" cy="4645152"/>
            <a:chOff x="422109" y="1398269"/>
            <a:chExt cx="2091689" cy="3870960"/>
          </a:xfrm>
        </p:grpSpPr>
        <p:sp>
          <p:nvSpPr>
            <p:cNvPr id="22" name="object 22"/>
            <p:cNvSpPr/>
            <p:nvPr/>
          </p:nvSpPr>
          <p:spPr>
            <a:xfrm>
              <a:off x="422109" y="1398269"/>
              <a:ext cx="2091689" cy="3870960"/>
            </a:xfrm>
            <a:custGeom>
              <a:avLst/>
              <a:gdLst/>
              <a:ahLst/>
              <a:cxnLst/>
              <a:rect l="l" t="t" r="r" b="b"/>
              <a:pathLst>
                <a:path w="2091689" h="3870960">
                  <a:moveTo>
                    <a:pt x="1953552" y="0"/>
                  </a:moveTo>
                  <a:lnTo>
                    <a:pt x="137642" y="0"/>
                  </a:lnTo>
                  <a:lnTo>
                    <a:pt x="94135" y="7014"/>
                  </a:lnTo>
                  <a:lnTo>
                    <a:pt x="56350" y="26550"/>
                  </a:lnTo>
                  <a:lnTo>
                    <a:pt x="26555" y="56345"/>
                  </a:lnTo>
                  <a:lnTo>
                    <a:pt x="7016" y="94138"/>
                  </a:lnTo>
                  <a:lnTo>
                    <a:pt x="0" y="137667"/>
                  </a:lnTo>
                  <a:lnTo>
                    <a:pt x="0" y="3733165"/>
                  </a:lnTo>
                  <a:lnTo>
                    <a:pt x="7016" y="3776672"/>
                  </a:lnTo>
                  <a:lnTo>
                    <a:pt x="26555" y="3814456"/>
                  </a:lnTo>
                  <a:lnTo>
                    <a:pt x="56350" y="3844251"/>
                  </a:lnTo>
                  <a:lnTo>
                    <a:pt x="94135" y="3863790"/>
                  </a:lnTo>
                  <a:lnTo>
                    <a:pt x="137642" y="3870807"/>
                  </a:lnTo>
                  <a:lnTo>
                    <a:pt x="1953552" y="3870807"/>
                  </a:lnTo>
                  <a:lnTo>
                    <a:pt x="1997032" y="3863790"/>
                  </a:lnTo>
                  <a:lnTo>
                    <a:pt x="2034819" y="3844251"/>
                  </a:lnTo>
                  <a:lnTo>
                    <a:pt x="2064633" y="3814456"/>
                  </a:lnTo>
                  <a:lnTo>
                    <a:pt x="2084193" y="3776672"/>
                  </a:lnTo>
                  <a:lnTo>
                    <a:pt x="2091220" y="3733165"/>
                  </a:lnTo>
                  <a:lnTo>
                    <a:pt x="2091220" y="137667"/>
                  </a:lnTo>
                  <a:lnTo>
                    <a:pt x="2084193" y="94138"/>
                  </a:lnTo>
                  <a:lnTo>
                    <a:pt x="2064633" y="56345"/>
                  </a:lnTo>
                  <a:lnTo>
                    <a:pt x="2034819" y="26550"/>
                  </a:lnTo>
                  <a:lnTo>
                    <a:pt x="1997032" y="7014"/>
                  </a:lnTo>
                  <a:lnTo>
                    <a:pt x="1953552" y="0"/>
                  </a:lnTo>
                  <a:close/>
                </a:path>
              </a:pathLst>
            </a:custGeom>
            <a:solidFill>
              <a:srgbClr val="E3242C"/>
            </a:solidFill>
          </p:spPr>
          <p:txBody>
            <a:bodyPr wrap="square" lIns="0" tIns="0" rIns="0" bIns="0" rtlCol="0"/>
            <a:lstStyle/>
            <a:p>
              <a:endParaRPr sz="2160"/>
            </a:p>
          </p:txBody>
        </p:sp>
        <p:pic>
          <p:nvPicPr>
            <p:cNvPr id="23" name="object 23" descr="Tabela  Descrição gerada automaticamente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49999" y="1444243"/>
              <a:ext cx="2035429" cy="3715258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1342516" y="4675555"/>
              <a:ext cx="622935" cy="283845"/>
            </a:xfrm>
            <a:custGeom>
              <a:avLst/>
              <a:gdLst/>
              <a:ahLst/>
              <a:cxnLst/>
              <a:rect l="l" t="t" r="r" b="b"/>
              <a:pathLst>
                <a:path w="622935" h="283845">
                  <a:moveTo>
                    <a:pt x="0" y="45377"/>
                  </a:moveTo>
                  <a:lnTo>
                    <a:pt x="3565" y="27715"/>
                  </a:lnTo>
                  <a:lnTo>
                    <a:pt x="13287" y="13292"/>
                  </a:lnTo>
                  <a:lnTo>
                    <a:pt x="27699" y="3566"/>
                  </a:lnTo>
                  <a:lnTo>
                    <a:pt x="45339" y="0"/>
                  </a:lnTo>
                  <a:lnTo>
                    <a:pt x="577088" y="0"/>
                  </a:lnTo>
                  <a:lnTo>
                    <a:pt x="594727" y="3566"/>
                  </a:lnTo>
                  <a:lnTo>
                    <a:pt x="609139" y="13292"/>
                  </a:lnTo>
                  <a:lnTo>
                    <a:pt x="618861" y="27715"/>
                  </a:lnTo>
                  <a:lnTo>
                    <a:pt x="622427" y="45377"/>
                  </a:lnTo>
                  <a:lnTo>
                    <a:pt x="622427" y="238455"/>
                  </a:lnTo>
                  <a:lnTo>
                    <a:pt x="618861" y="256123"/>
                  </a:lnTo>
                  <a:lnTo>
                    <a:pt x="609139" y="270551"/>
                  </a:lnTo>
                  <a:lnTo>
                    <a:pt x="594727" y="280278"/>
                  </a:lnTo>
                  <a:lnTo>
                    <a:pt x="577088" y="283845"/>
                  </a:lnTo>
                  <a:lnTo>
                    <a:pt x="45339" y="283845"/>
                  </a:lnTo>
                  <a:lnTo>
                    <a:pt x="27699" y="280278"/>
                  </a:lnTo>
                  <a:lnTo>
                    <a:pt x="13287" y="270551"/>
                  </a:lnTo>
                  <a:lnTo>
                    <a:pt x="3565" y="256123"/>
                  </a:lnTo>
                  <a:lnTo>
                    <a:pt x="0" y="238455"/>
                  </a:lnTo>
                  <a:lnTo>
                    <a:pt x="0" y="45377"/>
                  </a:lnTo>
                  <a:close/>
                </a:path>
              </a:pathLst>
            </a:custGeom>
            <a:ln w="12700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 sz="2160"/>
            </a:p>
          </p:txBody>
        </p:sp>
        <p:pic>
          <p:nvPicPr>
            <p:cNvPr id="25" name="object 2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245742" y="4578756"/>
              <a:ext cx="193547" cy="193586"/>
            </a:xfrm>
            <a:prstGeom prst="rect">
              <a:avLst/>
            </a:prstGeom>
          </p:spPr>
        </p:pic>
      </p:grpSp>
      <p:sp>
        <p:nvSpPr>
          <p:cNvPr id="26" name="object 26"/>
          <p:cNvSpPr txBox="1"/>
          <p:nvPr/>
        </p:nvSpPr>
        <p:spPr>
          <a:xfrm>
            <a:off x="2171546" y="5505540"/>
            <a:ext cx="100584" cy="181588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5240">
              <a:spcBef>
                <a:spcPts val="120"/>
              </a:spcBef>
            </a:pPr>
            <a:r>
              <a:rPr sz="1080" b="1" spc="-60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endParaRPr sz="1080">
              <a:latin typeface="Calibri"/>
              <a:cs typeface="Calibri"/>
            </a:endParaRPr>
          </a:p>
        </p:txBody>
      </p:sp>
      <p:grpSp>
        <p:nvGrpSpPr>
          <p:cNvPr id="27" name="object 27"/>
          <p:cNvGrpSpPr/>
          <p:nvPr/>
        </p:nvGrpSpPr>
        <p:grpSpPr>
          <a:xfrm>
            <a:off x="3709415" y="3321252"/>
            <a:ext cx="4749545" cy="3034284"/>
            <a:chOff x="2583179" y="2767710"/>
            <a:chExt cx="3957954" cy="2528570"/>
          </a:xfrm>
        </p:grpSpPr>
        <p:pic>
          <p:nvPicPr>
            <p:cNvPr id="28" name="object 2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236972" y="2767710"/>
              <a:ext cx="1079753" cy="2007819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183506" y="3076955"/>
              <a:ext cx="758189" cy="1375981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808477" y="2767710"/>
              <a:ext cx="1079754" cy="2007819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583179" y="5003291"/>
              <a:ext cx="3957828" cy="292671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2636773" y="5018633"/>
              <a:ext cx="3855720" cy="189865"/>
            </a:xfrm>
            <a:custGeom>
              <a:avLst/>
              <a:gdLst/>
              <a:ahLst/>
              <a:cxnLst/>
              <a:rect l="l" t="t" r="r" b="b"/>
              <a:pathLst>
                <a:path w="3855720" h="189864">
                  <a:moveTo>
                    <a:pt x="3760597" y="0"/>
                  </a:moveTo>
                  <a:lnTo>
                    <a:pt x="3760597" y="47434"/>
                  </a:lnTo>
                  <a:lnTo>
                    <a:pt x="0" y="47434"/>
                  </a:lnTo>
                  <a:lnTo>
                    <a:pt x="0" y="142290"/>
                  </a:lnTo>
                  <a:lnTo>
                    <a:pt x="3760597" y="142290"/>
                  </a:lnTo>
                  <a:lnTo>
                    <a:pt x="3760597" y="189725"/>
                  </a:lnTo>
                  <a:lnTo>
                    <a:pt x="3855466" y="94868"/>
                  </a:lnTo>
                  <a:lnTo>
                    <a:pt x="3760597" y="0"/>
                  </a:lnTo>
                  <a:close/>
                </a:path>
              </a:pathLst>
            </a:custGeom>
            <a:solidFill>
              <a:srgbClr val="414142"/>
            </a:solidFill>
          </p:spPr>
          <p:txBody>
            <a:bodyPr wrap="square" lIns="0" tIns="0" rIns="0" bIns="0" rtlCol="0"/>
            <a:lstStyle/>
            <a:p>
              <a:endParaRPr sz="2160"/>
            </a:p>
          </p:txBody>
        </p:sp>
      </p:grpSp>
      <p:sp>
        <p:nvSpPr>
          <p:cNvPr id="33" name="object 33"/>
          <p:cNvSpPr txBox="1">
            <a:spLocks noGrp="1"/>
          </p:cNvSpPr>
          <p:nvPr>
            <p:ph type="ftr" sz="quarter" idx="5"/>
          </p:nvPr>
        </p:nvSpPr>
        <p:spPr>
          <a:xfrm>
            <a:off x="609600" y="1"/>
            <a:ext cx="0" cy="8664680"/>
          </a:xfrm>
          <a:prstGeom prst="rect">
            <a:avLst/>
          </a:prstGeom>
        </p:spPr>
        <p:txBody>
          <a:bodyPr vert="horz" wrap="square" lIns="0" tIns="22098" rIns="0" bIns="0" rtlCol="0">
            <a:spAutoFit/>
          </a:bodyPr>
          <a:lstStyle/>
          <a:p>
            <a:pPr marL="15240">
              <a:spcBef>
                <a:spcPts val="174"/>
              </a:spcBef>
            </a:pPr>
            <a:r>
              <a:rPr b="0" spc="-48" dirty="0">
                <a:latin typeface="Lucida Sans Unicode"/>
                <a:cs typeface="Lucida Sans Unicode"/>
              </a:rPr>
              <a:t>ACEITE</a:t>
            </a:r>
            <a:r>
              <a:rPr b="0" spc="-66" dirty="0">
                <a:latin typeface="Lucida Sans Unicode"/>
                <a:cs typeface="Lucida Sans Unicode"/>
              </a:rPr>
              <a:t> </a:t>
            </a:r>
            <a:r>
              <a:rPr b="0" spc="-54" dirty="0">
                <a:latin typeface="Lucida Sans Unicode"/>
                <a:cs typeface="Lucida Sans Unicode"/>
              </a:rPr>
              <a:t>ELETRÔNICO</a:t>
            </a:r>
            <a:r>
              <a:rPr b="0" spc="-60" dirty="0">
                <a:latin typeface="Lucida Sans Unicode"/>
                <a:cs typeface="Lucida Sans Unicode"/>
              </a:rPr>
              <a:t> </a:t>
            </a:r>
            <a:r>
              <a:rPr b="0" dirty="0">
                <a:latin typeface="Lucida Sans Unicode"/>
                <a:cs typeface="Lucida Sans Unicode"/>
              </a:rPr>
              <a:t>|</a:t>
            </a:r>
            <a:r>
              <a:rPr b="0" spc="282" dirty="0">
                <a:latin typeface="Lucida Sans Unicode"/>
                <a:cs typeface="Lucida Sans Unicode"/>
              </a:rPr>
              <a:t> </a:t>
            </a:r>
            <a:r>
              <a:rPr spc="-30" dirty="0">
                <a:latin typeface="Arial"/>
                <a:cs typeface="Arial"/>
              </a:rPr>
              <a:t>MANUAL </a:t>
            </a:r>
            <a:r>
              <a:rPr spc="-48" dirty="0">
                <a:latin typeface="Arial"/>
                <a:cs typeface="Arial"/>
              </a:rPr>
              <a:t>PARA</a:t>
            </a:r>
            <a:r>
              <a:rPr spc="-30" dirty="0">
                <a:latin typeface="Arial"/>
                <a:cs typeface="Arial"/>
              </a:rPr>
              <a:t> </a:t>
            </a:r>
            <a:r>
              <a:rPr spc="-36" dirty="0">
                <a:latin typeface="Arial"/>
                <a:cs typeface="Arial"/>
              </a:rPr>
              <a:t>CADASTRAR </a:t>
            </a:r>
            <a:r>
              <a:rPr spc="-24" dirty="0">
                <a:latin typeface="Arial"/>
                <a:cs typeface="Arial"/>
              </a:rPr>
              <a:t>VENDA</a:t>
            </a:r>
            <a:r>
              <a:rPr spc="-36" dirty="0">
                <a:latin typeface="Arial"/>
                <a:cs typeface="Arial"/>
              </a:rPr>
              <a:t> RESIDENCIAL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>
            <a:extLst>
              <a:ext uri="{FF2B5EF4-FFF2-40B4-BE49-F238E27FC236}">
                <a16:creationId xmlns:a16="http://schemas.microsoft.com/office/drawing/2014/main" id="{B52AE523-2B51-9EAD-8C55-0C05DD95B196}"/>
              </a:ext>
            </a:extLst>
          </p:cNvPr>
          <p:cNvGrpSpPr/>
          <p:nvPr/>
        </p:nvGrpSpPr>
        <p:grpSpPr>
          <a:xfrm>
            <a:off x="882974" y="1199602"/>
            <a:ext cx="10410962" cy="4694202"/>
            <a:chOff x="882974" y="1199602"/>
            <a:chExt cx="10410962" cy="4694202"/>
          </a:xfrm>
        </p:grpSpPr>
        <p:sp>
          <p:nvSpPr>
            <p:cNvPr id="9" name="Rounded Rectangle 16">
              <a:extLst>
                <a:ext uri="{FF2B5EF4-FFF2-40B4-BE49-F238E27FC236}">
                  <a16:creationId xmlns:a16="http://schemas.microsoft.com/office/drawing/2014/main" id="{7FF7E19D-2A4D-6C4F-071E-58AF80DAF978}"/>
                </a:ext>
              </a:extLst>
            </p:cNvPr>
            <p:cNvSpPr/>
            <p:nvPr/>
          </p:nvSpPr>
          <p:spPr>
            <a:xfrm>
              <a:off x="1828800" y="1199602"/>
              <a:ext cx="8519312" cy="4440707"/>
            </a:xfrm>
            <a:prstGeom prst="roundRect">
              <a:avLst>
                <a:gd name="adj" fmla="val 765"/>
              </a:avLst>
            </a:pr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/>
            </a:p>
          </p:txBody>
        </p:sp>
        <p:sp>
          <p:nvSpPr>
            <p:cNvPr id="17" name="Rounded Rectangle 17">
              <a:extLst>
                <a:ext uri="{FF2B5EF4-FFF2-40B4-BE49-F238E27FC236}">
                  <a16:creationId xmlns:a16="http://schemas.microsoft.com/office/drawing/2014/main" id="{2A76D04C-E54D-F651-1CC0-88542B9CC8AE}"/>
                </a:ext>
              </a:extLst>
            </p:cNvPr>
            <p:cNvSpPr/>
            <p:nvPr/>
          </p:nvSpPr>
          <p:spPr>
            <a:xfrm>
              <a:off x="1828799" y="5496139"/>
              <a:ext cx="8519312" cy="144000"/>
            </a:xfrm>
            <a:prstGeom prst="roundRect">
              <a:avLst>
                <a:gd name="adj" fmla="val 765"/>
              </a:avLst>
            </a:prstGeom>
            <a:solidFill>
              <a:srgbClr val="BEBEB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/>
            </a:p>
          </p:txBody>
        </p:sp>
        <p:sp>
          <p:nvSpPr>
            <p:cNvPr id="18" name="Rounded Rectangle 18">
              <a:extLst>
                <a:ext uri="{FF2B5EF4-FFF2-40B4-BE49-F238E27FC236}">
                  <a16:creationId xmlns:a16="http://schemas.microsoft.com/office/drawing/2014/main" id="{C003C874-C286-5913-2AF4-992D1CFE06E5}"/>
                </a:ext>
              </a:extLst>
            </p:cNvPr>
            <p:cNvSpPr/>
            <p:nvPr/>
          </p:nvSpPr>
          <p:spPr>
            <a:xfrm>
              <a:off x="882974" y="5640993"/>
              <a:ext cx="10410962" cy="252811"/>
            </a:xfrm>
            <a:prstGeom prst="roundRect">
              <a:avLst>
                <a:gd name="adj" fmla="val 11509"/>
              </a:avLst>
            </a:pr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/>
            </a:p>
          </p:txBody>
        </p:sp>
      </p:grpSp>
      <p:pic>
        <p:nvPicPr>
          <p:cNvPr id="4" name="Imagem 20">
            <a:extLst>
              <a:ext uri="{FF2B5EF4-FFF2-40B4-BE49-F238E27FC236}">
                <a16:creationId xmlns:a16="http://schemas.microsoft.com/office/drawing/2014/main" id="{B63AF64B-5607-1132-6DC1-48637D57C4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499"/>
          <a:stretch/>
        </p:blipFill>
        <p:spPr>
          <a:xfrm>
            <a:off x="2137800" y="1530417"/>
            <a:ext cx="7916400" cy="396529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449CADF-2322-FC72-AA79-8F18C8E65334}"/>
              </a:ext>
            </a:extLst>
          </p:cNvPr>
          <p:cNvSpPr/>
          <p:nvPr/>
        </p:nvSpPr>
        <p:spPr>
          <a:xfrm>
            <a:off x="4273236" y="615635"/>
            <a:ext cx="3645528" cy="416460"/>
          </a:xfrm>
          <a:prstGeom prst="rect">
            <a:avLst/>
          </a:prstGeom>
          <a:solidFill>
            <a:srgbClr val="BEBEBE">
              <a:alpha val="2532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noProof="0">
                <a:solidFill>
                  <a:srgbClr val="7C1520"/>
                </a:solidFill>
                <a:latin typeface="AMX" pitchFamily="2" charset="77"/>
              </a:rPr>
              <a:t>ESCOLHENDO A OPERADORA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115C8C7-0865-01B4-DB89-6632DC8068D1}"/>
              </a:ext>
            </a:extLst>
          </p:cNvPr>
          <p:cNvGrpSpPr/>
          <p:nvPr/>
        </p:nvGrpSpPr>
        <p:grpSpPr>
          <a:xfrm>
            <a:off x="4260196" y="869006"/>
            <a:ext cx="3671610" cy="194430"/>
            <a:chOff x="4861868" y="850900"/>
            <a:chExt cx="3671610" cy="194430"/>
          </a:xfrm>
        </p:grpSpPr>
        <p:sp>
          <p:nvSpPr>
            <p:cNvPr id="3" name="L-shape 2">
              <a:extLst>
                <a:ext uri="{FF2B5EF4-FFF2-40B4-BE49-F238E27FC236}">
                  <a16:creationId xmlns:a16="http://schemas.microsoft.com/office/drawing/2014/main" id="{4EEDC9D0-18AA-7B0C-1429-E7255AD7CA6A}"/>
                </a:ext>
              </a:extLst>
            </p:cNvPr>
            <p:cNvSpPr/>
            <p:nvPr/>
          </p:nvSpPr>
          <p:spPr>
            <a:xfrm>
              <a:off x="4861868" y="850900"/>
              <a:ext cx="193098" cy="194430"/>
            </a:xfrm>
            <a:prstGeom prst="corner">
              <a:avLst>
                <a:gd name="adj1" fmla="val 27104"/>
                <a:gd name="adj2" fmla="val 260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>
                <a:solidFill>
                  <a:schemeClr val="bg1"/>
                </a:solidFill>
              </a:endParaRPr>
            </a:p>
          </p:txBody>
        </p:sp>
        <p:sp>
          <p:nvSpPr>
            <p:cNvPr id="5" name="L-shape 4">
              <a:extLst>
                <a:ext uri="{FF2B5EF4-FFF2-40B4-BE49-F238E27FC236}">
                  <a16:creationId xmlns:a16="http://schemas.microsoft.com/office/drawing/2014/main" id="{1B0465D3-89FA-3A06-4370-019989E7BC87}"/>
                </a:ext>
              </a:extLst>
            </p:cNvPr>
            <p:cNvSpPr/>
            <p:nvPr/>
          </p:nvSpPr>
          <p:spPr>
            <a:xfrm flipH="1">
              <a:off x="8340380" y="850900"/>
              <a:ext cx="193098" cy="194430"/>
            </a:xfrm>
            <a:prstGeom prst="corner">
              <a:avLst>
                <a:gd name="adj1" fmla="val 27104"/>
                <a:gd name="adj2" fmla="val 260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>
                <a:solidFill>
                  <a:schemeClr val="bg1"/>
                </a:solidFill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8D74482D-142B-2236-0340-DA3AA6E9A1B8}"/>
              </a:ext>
            </a:extLst>
          </p:cNvPr>
          <p:cNvGrpSpPr/>
          <p:nvPr/>
        </p:nvGrpSpPr>
        <p:grpSpPr>
          <a:xfrm>
            <a:off x="5528317" y="2238746"/>
            <a:ext cx="1842117" cy="971549"/>
            <a:chOff x="1445204" y="4542270"/>
            <a:chExt cx="1842117" cy="971549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6327D39-FF0C-5C66-6697-BB5501B18AFF}"/>
                </a:ext>
              </a:extLst>
            </p:cNvPr>
            <p:cNvSpPr/>
            <p:nvPr/>
          </p:nvSpPr>
          <p:spPr>
            <a:xfrm>
              <a:off x="1445204" y="4583758"/>
              <a:ext cx="1264853" cy="888572"/>
            </a:xfrm>
            <a:prstGeom prst="rect">
              <a:avLst/>
            </a:prstGeom>
            <a:solidFill>
              <a:srgbClr val="7C152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88900">
                <a:defRPr/>
              </a:pPr>
              <a:r>
                <a:rPr lang="pt-BR" sz="1400" b="1" noProof="0">
                  <a:solidFill>
                    <a:srgbClr val="BEBEBE"/>
                  </a:solidFill>
                  <a:latin typeface="AMX" pitchFamily="2" charset="77"/>
                </a:rPr>
                <a:t>3. </a:t>
              </a:r>
              <a:r>
                <a:rPr lang="pt-BR" sz="1400" noProof="0">
                  <a:solidFill>
                    <a:schemeClr val="bg1"/>
                  </a:solidFill>
                  <a:latin typeface="AMX" pitchFamily="2" charset="77"/>
                </a:rPr>
                <a:t>Clique em “Claro”.</a:t>
              </a:r>
              <a:endParaRPr kumimoji="0" lang="pt-BR" sz="1400" i="1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X" pitchFamily="2" charset="77"/>
              </a:endParaRPr>
            </a:p>
          </p:txBody>
        </p:sp>
        <p:sp>
          <p:nvSpPr>
            <p:cNvPr id="15" name="Right Bracket 14">
              <a:extLst>
                <a:ext uri="{FF2B5EF4-FFF2-40B4-BE49-F238E27FC236}">
                  <a16:creationId xmlns:a16="http://schemas.microsoft.com/office/drawing/2014/main" id="{53127324-B069-D840-6D30-BEC933FB2749}"/>
                </a:ext>
              </a:extLst>
            </p:cNvPr>
            <p:cNvSpPr/>
            <p:nvPr/>
          </p:nvSpPr>
          <p:spPr>
            <a:xfrm>
              <a:off x="2710057" y="4542270"/>
              <a:ext cx="135801" cy="971549"/>
            </a:xfrm>
            <a:prstGeom prst="rightBracket">
              <a:avLst/>
            </a:prstGeom>
            <a:ln w="38100">
              <a:solidFill>
                <a:srgbClr val="5B111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 noProof="0"/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513DC324-7024-8735-BE11-BBCB92925FF5}"/>
                </a:ext>
              </a:extLst>
            </p:cNvPr>
            <p:cNvCxnSpPr>
              <a:cxnSpLocks/>
            </p:cNvCxnSpPr>
            <p:nvPr/>
          </p:nvCxnSpPr>
          <p:spPr>
            <a:xfrm>
              <a:off x="2845859" y="5028044"/>
              <a:ext cx="441462" cy="0"/>
            </a:xfrm>
            <a:prstGeom prst="line">
              <a:avLst/>
            </a:prstGeom>
            <a:ln w="38100">
              <a:solidFill>
                <a:srgbClr val="5B111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82382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09600" y="0"/>
            <a:ext cx="10972800" cy="6858000"/>
            <a:chOff x="0" y="0"/>
            <a:chExt cx="9144000" cy="5715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794122" y="701419"/>
              <a:ext cx="4349877" cy="5013577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49999" y="0"/>
              <a:ext cx="4107815" cy="735965"/>
            </a:xfrm>
            <a:custGeom>
              <a:avLst/>
              <a:gdLst/>
              <a:ahLst/>
              <a:cxnLst/>
              <a:rect l="l" t="t" r="r" b="b"/>
              <a:pathLst>
                <a:path w="4107815" h="735965">
                  <a:moveTo>
                    <a:pt x="4107522" y="0"/>
                  </a:moveTo>
                  <a:lnTo>
                    <a:pt x="0" y="0"/>
                  </a:lnTo>
                  <a:lnTo>
                    <a:pt x="0" y="510794"/>
                  </a:lnTo>
                  <a:lnTo>
                    <a:pt x="4570" y="556119"/>
                  </a:lnTo>
                  <a:lnTo>
                    <a:pt x="17677" y="598336"/>
                  </a:lnTo>
                  <a:lnTo>
                    <a:pt x="38416" y="636541"/>
                  </a:lnTo>
                  <a:lnTo>
                    <a:pt x="65882" y="669829"/>
                  </a:lnTo>
                  <a:lnTo>
                    <a:pt x="99172" y="697295"/>
                  </a:lnTo>
                  <a:lnTo>
                    <a:pt x="137379" y="718034"/>
                  </a:lnTo>
                  <a:lnTo>
                    <a:pt x="179600" y="731140"/>
                  </a:lnTo>
                  <a:lnTo>
                    <a:pt x="224929" y="735711"/>
                  </a:lnTo>
                  <a:lnTo>
                    <a:pt x="3882605" y="735711"/>
                  </a:lnTo>
                  <a:lnTo>
                    <a:pt x="3927931" y="731140"/>
                  </a:lnTo>
                  <a:lnTo>
                    <a:pt x="3970148" y="718034"/>
                  </a:lnTo>
                  <a:lnTo>
                    <a:pt x="4008353" y="697295"/>
                  </a:lnTo>
                  <a:lnTo>
                    <a:pt x="4041641" y="669829"/>
                  </a:lnTo>
                  <a:lnTo>
                    <a:pt x="4069107" y="636541"/>
                  </a:lnTo>
                  <a:lnTo>
                    <a:pt x="4089846" y="598336"/>
                  </a:lnTo>
                  <a:lnTo>
                    <a:pt x="4102952" y="556119"/>
                  </a:lnTo>
                  <a:lnTo>
                    <a:pt x="4107522" y="510794"/>
                  </a:lnTo>
                  <a:lnTo>
                    <a:pt x="4107522" y="0"/>
                  </a:lnTo>
                  <a:close/>
                </a:path>
              </a:pathLst>
            </a:custGeom>
            <a:solidFill>
              <a:srgbClr val="A61D18"/>
            </a:solidFill>
          </p:spPr>
          <p:txBody>
            <a:bodyPr wrap="square" lIns="0" tIns="0" rIns="0" bIns="0" rtlCol="0"/>
            <a:lstStyle/>
            <a:p>
              <a:endParaRPr sz="2160"/>
            </a:p>
          </p:txBody>
        </p:sp>
      </p:grpSp>
      <p:sp>
        <p:nvSpPr>
          <p:cNvPr id="5" name="object 5" descr="$PPTXTitle"/>
          <p:cNvSpPr txBox="1">
            <a:spLocks noGrp="1"/>
          </p:cNvSpPr>
          <p:nvPr>
            <p:ph type="title"/>
          </p:nvPr>
        </p:nvSpPr>
        <p:spPr>
          <a:xfrm>
            <a:off x="1526683" y="106984"/>
            <a:ext cx="4174998" cy="60632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20"/>
              </a:spcBef>
            </a:pPr>
            <a:r>
              <a:rPr dirty="0"/>
              <a:t>ACEITE</a:t>
            </a:r>
            <a:r>
              <a:rPr spc="-78" dirty="0"/>
              <a:t> </a:t>
            </a:r>
            <a:r>
              <a:rPr dirty="0"/>
              <a:t>ELETRÔNICO</a:t>
            </a:r>
            <a:r>
              <a:rPr spc="-72" dirty="0"/>
              <a:t> </a:t>
            </a:r>
            <a:r>
              <a:rPr spc="-12" dirty="0"/>
              <a:t>RESIDENCIAL</a:t>
            </a:r>
          </a:p>
          <a:p>
            <a:pPr algn="ctr">
              <a:lnSpc>
                <a:spcPct val="100000"/>
              </a:lnSpc>
              <a:spcBef>
                <a:spcPts val="30"/>
              </a:spcBef>
            </a:pPr>
            <a:r>
              <a:rPr sz="1680" spc="-42" dirty="0"/>
              <a:t>ETAPAS</a:t>
            </a:r>
            <a:r>
              <a:rPr sz="1680" spc="-30" dirty="0"/>
              <a:t> </a:t>
            </a:r>
            <a:r>
              <a:rPr sz="1680" dirty="0"/>
              <a:t>DO</a:t>
            </a:r>
            <a:r>
              <a:rPr sz="1680" spc="-90" dirty="0"/>
              <a:t> </a:t>
            </a:r>
            <a:r>
              <a:rPr sz="1680" spc="-12" dirty="0"/>
              <a:t>CLIENTE</a:t>
            </a:r>
            <a:endParaRPr sz="1680"/>
          </a:p>
        </p:txBody>
      </p:sp>
      <p:sp>
        <p:nvSpPr>
          <p:cNvPr id="6" name="object 6"/>
          <p:cNvSpPr/>
          <p:nvPr/>
        </p:nvSpPr>
        <p:spPr>
          <a:xfrm>
            <a:off x="10834267" y="502768"/>
            <a:ext cx="358140" cy="477012"/>
          </a:xfrm>
          <a:custGeom>
            <a:avLst/>
            <a:gdLst/>
            <a:ahLst/>
            <a:cxnLst/>
            <a:rect l="l" t="t" r="r" b="b"/>
            <a:pathLst>
              <a:path w="298450" h="397509">
                <a:moveTo>
                  <a:pt x="248539" y="0"/>
                </a:moveTo>
                <a:lnTo>
                  <a:pt x="49657" y="0"/>
                </a:lnTo>
                <a:lnTo>
                  <a:pt x="30325" y="3903"/>
                </a:lnTo>
                <a:lnTo>
                  <a:pt x="14541" y="14557"/>
                </a:lnTo>
                <a:lnTo>
                  <a:pt x="3901" y="30378"/>
                </a:lnTo>
                <a:lnTo>
                  <a:pt x="0" y="49784"/>
                </a:lnTo>
                <a:lnTo>
                  <a:pt x="0" y="347472"/>
                </a:lnTo>
                <a:lnTo>
                  <a:pt x="3901" y="366803"/>
                </a:lnTo>
                <a:lnTo>
                  <a:pt x="14541" y="382587"/>
                </a:lnTo>
                <a:lnTo>
                  <a:pt x="30325" y="393227"/>
                </a:lnTo>
                <a:lnTo>
                  <a:pt x="49657" y="397128"/>
                </a:lnTo>
                <a:lnTo>
                  <a:pt x="248539" y="397128"/>
                </a:lnTo>
                <a:lnTo>
                  <a:pt x="267870" y="393227"/>
                </a:lnTo>
                <a:lnTo>
                  <a:pt x="283654" y="382587"/>
                </a:lnTo>
                <a:lnTo>
                  <a:pt x="294294" y="366803"/>
                </a:lnTo>
                <a:lnTo>
                  <a:pt x="298196" y="347472"/>
                </a:lnTo>
                <a:lnTo>
                  <a:pt x="298196" y="49784"/>
                </a:lnTo>
                <a:lnTo>
                  <a:pt x="294294" y="30378"/>
                </a:lnTo>
                <a:lnTo>
                  <a:pt x="283654" y="14557"/>
                </a:lnTo>
                <a:lnTo>
                  <a:pt x="267870" y="3903"/>
                </a:lnTo>
                <a:lnTo>
                  <a:pt x="248539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 sz="2160"/>
          </a:p>
        </p:txBody>
      </p:sp>
      <p:sp>
        <p:nvSpPr>
          <p:cNvPr id="7" name="object 7"/>
          <p:cNvSpPr txBox="1"/>
          <p:nvPr/>
        </p:nvSpPr>
        <p:spPr>
          <a:xfrm>
            <a:off x="10924945" y="697229"/>
            <a:ext cx="184404" cy="199285"/>
          </a:xfrm>
          <a:prstGeom prst="rect">
            <a:avLst/>
          </a:prstGeom>
        </p:spPr>
        <p:txBody>
          <a:bodyPr vert="horz" wrap="square" lIns="0" tIns="14478" rIns="0" bIns="0" rtlCol="0">
            <a:spAutoFit/>
          </a:bodyPr>
          <a:lstStyle/>
          <a:p>
            <a:pPr marL="15240">
              <a:spcBef>
                <a:spcPts val="114"/>
              </a:spcBef>
            </a:pPr>
            <a:r>
              <a:rPr sz="1200" b="1" spc="-30" dirty="0">
                <a:solidFill>
                  <a:srgbClr val="FFFFFF"/>
                </a:solidFill>
                <a:latin typeface="Calibri"/>
                <a:cs typeface="Calibri"/>
              </a:rPr>
              <a:t>30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609600" y="92354"/>
            <a:ext cx="10972800" cy="6765798"/>
            <a:chOff x="0" y="76961"/>
            <a:chExt cx="9144000" cy="5638165"/>
          </a:xfrm>
        </p:grpSpPr>
        <p:sp>
          <p:nvSpPr>
            <p:cNvPr id="9" name="object 9"/>
            <p:cNvSpPr/>
            <p:nvPr/>
          </p:nvSpPr>
          <p:spPr>
            <a:xfrm>
              <a:off x="8429752" y="83311"/>
              <a:ext cx="478790" cy="478790"/>
            </a:xfrm>
            <a:custGeom>
              <a:avLst/>
              <a:gdLst/>
              <a:ahLst/>
              <a:cxnLst/>
              <a:rect l="l" t="t" r="r" b="b"/>
              <a:pathLst>
                <a:path w="478790" h="478790">
                  <a:moveTo>
                    <a:pt x="239141" y="0"/>
                  </a:moveTo>
                  <a:lnTo>
                    <a:pt x="190944" y="4863"/>
                  </a:lnTo>
                  <a:lnTo>
                    <a:pt x="146053" y="18811"/>
                  </a:lnTo>
                  <a:lnTo>
                    <a:pt x="105432" y="40880"/>
                  </a:lnTo>
                  <a:lnTo>
                    <a:pt x="70040" y="70103"/>
                  </a:lnTo>
                  <a:lnTo>
                    <a:pt x="40839" y="105519"/>
                  </a:lnTo>
                  <a:lnTo>
                    <a:pt x="18792" y="146161"/>
                  </a:lnTo>
                  <a:lnTo>
                    <a:pt x="4858" y="191065"/>
                  </a:lnTo>
                  <a:lnTo>
                    <a:pt x="0" y="239267"/>
                  </a:lnTo>
                  <a:lnTo>
                    <a:pt x="4858" y="287470"/>
                  </a:lnTo>
                  <a:lnTo>
                    <a:pt x="18792" y="332374"/>
                  </a:lnTo>
                  <a:lnTo>
                    <a:pt x="40839" y="373016"/>
                  </a:lnTo>
                  <a:lnTo>
                    <a:pt x="70040" y="408432"/>
                  </a:lnTo>
                  <a:lnTo>
                    <a:pt x="105432" y="437655"/>
                  </a:lnTo>
                  <a:lnTo>
                    <a:pt x="146053" y="459724"/>
                  </a:lnTo>
                  <a:lnTo>
                    <a:pt x="190944" y="473672"/>
                  </a:lnTo>
                  <a:lnTo>
                    <a:pt x="239141" y="478536"/>
                  </a:lnTo>
                  <a:lnTo>
                    <a:pt x="287379" y="473672"/>
                  </a:lnTo>
                  <a:lnTo>
                    <a:pt x="332301" y="459724"/>
                  </a:lnTo>
                  <a:lnTo>
                    <a:pt x="372945" y="437655"/>
                  </a:lnTo>
                  <a:lnTo>
                    <a:pt x="408352" y="408432"/>
                  </a:lnTo>
                  <a:lnTo>
                    <a:pt x="437562" y="373016"/>
                  </a:lnTo>
                  <a:lnTo>
                    <a:pt x="459614" y="332374"/>
                  </a:lnTo>
                  <a:lnTo>
                    <a:pt x="473550" y="287470"/>
                  </a:lnTo>
                  <a:lnTo>
                    <a:pt x="478408" y="239267"/>
                  </a:lnTo>
                  <a:lnTo>
                    <a:pt x="473550" y="191065"/>
                  </a:lnTo>
                  <a:lnTo>
                    <a:pt x="459614" y="146161"/>
                  </a:lnTo>
                  <a:lnTo>
                    <a:pt x="437562" y="105519"/>
                  </a:lnTo>
                  <a:lnTo>
                    <a:pt x="408352" y="70103"/>
                  </a:lnTo>
                  <a:lnTo>
                    <a:pt x="372945" y="40880"/>
                  </a:lnTo>
                  <a:lnTo>
                    <a:pt x="332301" y="18811"/>
                  </a:lnTo>
                  <a:lnTo>
                    <a:pt x="287379" y="4863"/>
                  </a:lnTo>
                  <a:lnTo>
                    <a:pt x="239141" y="0"/>
                  </a:lnTo>
                  <a:close/>
                </a:path>
              </a:pathLst>
            </a:custGeom>
            <a:solidFill>
              <a:srgbClr val="414142"/>
            </a:solidFill>
          </p:spPr>
          <p:txBody>
            <a:bodyPr wrap="square" lIns="0" tIns="0" rIns="0" bIns="0" rtlCol="0"/>
            <a:lstStyle/>
            <a:p>
              <a:endParaRPr sz="2160"/>
            </a:p>
          </p:txBody>
        </p:sp>
        <p:sp>
          <p:nvSpPr>
            <p:cNvPr id="10" name="object 10"/>
            <p:cNvSpPr/>
            <p:nvPr/>
          </p:nvSpPr>
          <p:spPr>
            <a:xfrm>
              <a:off x="8429752" y="83311"/>
              <a:ext cx="478790" cy="478790"/>
            </a:xfrm>
            <a:custGeom>
              <a:avLst/>
              <a:gdLst/>
              <a:ahLst/>
              <a:cxnLst/>
              <a:rect l="l" t="t" r="r" b="b"/>
              <a:pathLst>
                <a:path w="478790" h="478790">
                  <a:moveTo>
                    <a:pt x="0" y="239267"/>
                  </a:moveTo>
                  <a:lnTo>
                    <a:pt x="4858" y="191065"/>
                  </a:lnTo>
                  <a:lnTo>
                    <a:pt x="18792" y="146161"/>
                  </a:lnTo>
                  <a:lnTo>
                    <a:pt x="40839" y="105519"/>
                  </a:lnTo>
                  <a:lnTo>
                    <a:pt x="70040" y="70103"/>
                  </a:lnTo>
                  <a:lnTo>
                    <a:pt x="105432" y="40880"/>
                  </a:lnTo>
                  <a:lnTo>
                    <a:pt x="146053" y="18811"/>
                  </a:lnTo>
                  <a:lnTo>
                    <a:pt x="190944" y="4863"/>
                  </a:lnTo>
                  <a:lnTo>
                    <a:pt x="239141" y="0"/>
                  </a:lnTo>
                  <a:lnTo>
                    <a:pt x="287379" y="4863"/>
                  </a:lnTo>
                  <a:lnTo>
                    <a:pt x="332301" y="18811"/>
                  </a:lnTo>
                  <a:lnTo>
                    <a:pt x="372945" y="40880"/>
                  </a:lnTo>
                  <a:lnTo>
                    <a:pt x="408352" y="70103"/>
                  </a:lnTo>
                  <a:lnTo>
                    <a:pt x="437562" y="105519"/>
                  </a:lnTo>
                  <a:lnTo>
                    <a:pt x="459614" y="146161"/>
                  </a:lnTo>
                  <a:lnTo>
                    <a:pt x="473550" y="191065"/>
                  </a:lnTo>
                  <a:lnTo>
                    <a:pt x="478408" y="239267"/>
                  </a:lnTo>
                  <a:lnTo>
                    <a:pt x="473550" y="287470"/>
                  </a:lnTo>
                  <a:lnTo>
                    <a:pt x="459614" y="332374"/>
                  </a:lnTo>
                  <a:lnTo>
                    <a:pt x="437562" y="373016"/>
                  </a:lnTo>
                  <a:lnTo>
                    <a:pt x="408352" y="408432"/>
                  </a:lnTo>
                  <a:lnTo>
                    <a:pt x="372945" y="437655"/>
                  </a:lnTo>
                  <a:lnTo>
                    <a:pt x="332301" y="459724"/>
                  </a:lnTo>
                  <a:lnTo>
                    <a:pt x="287379" y="473672"/>
                  </a:lnTo>
                  <a:lnTo>
                    <a:pt x="239141" y="478536"/>
                  </a:lnTo>
                  <a:lnTo>
                    <a:pt x="190944" y="473672"/>
                  </a:lnTo>
                  <a:lnTo>
                    <a:pt x="146053" y="459724"/>
                  </a:lnTo>
                  <a:lnTo>
                    <a:pt x="105432" y="437655"/>
                  </a:lnTo>
                  <a:lnTo>
                    <a:pt x="70040" y="408432"/>
                  </a:lnTo>
                  <a:lnTo>
                    <a:pt x="40839" y="373016"/>
                  </a:lnTo>
                  <a:lnTo>
                    <a:pt x="18792" y="332374"/>
                  </a:lnTo>
                  <a:lnTo>
                    <a:pt x="4858" y="287470"/>
                  </a:lnTo>
                  <a:lnTo>
                    <a:pt x="0" y="239267"/>
                  </a:lnTo>
                  <a:close/>
                </a:path>
              </a:pathLst>
            </a:custGeom>
            <a:ln w="1270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 sz="2160"/>
            </a:p>
          </p:txBody>
        </p:sp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567534" y="214070"/>
              <a:ext cx="224050" cy="192048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0" y="5445912"/>
              <a:ext cx="9144000" cy="269240"/>
            </a:xfrm>
            <a:custGeom>
              <a:avLst/>
              <a:gdLst/>
              <a:ahLst/>
              <a:cxnLst/>
              <a:rect l="l" t="t" r="r" b="b"/>
              <a:pathLst>
                <a:path w="9144000" h="269239">
                  <a:moveTo>
                    <a:pt x="9144000" y="0"/>
                  </a:moveTo>
                  <a:lnTo>
                    <a:pt x="0" y="0"/>
                  </a:lnTo>
                  <a:lnTo>
                    <a:pt x="0" y="269087"/>
                  </a:lnTo>
                  <a:lnTo>
                    <a:pt x="9144000" y="269087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A61D18"/>
            </a:solidFill>
          </p:spPr>
          <p:txBody>
            <a:bodyPr wrap="square" lIns="0" tIns="0" rIns="0" bIns="0" rtlCol="0"/>
            <a:lstStyle/>
            <a:p>
              <a:endParaRPr sz="2160"/>
            </a:p>
          </p:txBody>
        </p:sp>
        <p:sp>
          <p:nvSpPr>
            <p:cNvPr id="13" name="object 13"/>
            <p:cNvSpPr/>
            <p:nvPr/>
          </p:nvSpPr>
          <p:spPr>
            <a:xfrm>
              <a:off x="5526151" y="3638422"/>
              <a:ext cx="1791335" cy="298450"/>
            </a:xfrm>
            <a:custGeom>
              <a:avLst/>
              <a:gdLst/>
              <a:ahLst/>
              <a:cxnLst/>
              <a:rect l="l" t="t" r="r" b="b"/>
              <a:pathLst>
                <a:path w="1791334" h="298450">
                  <a:moveTo>
                    <a:pt x="0" y="47625"/>
                  </a:moveTo>
                  <a:lnTo>
                    <a:pt x="3744" y="29092"/>
                  </a:lnTo>
                  <a:lnTo>
                    <a:pt x="13954" y="13954"/>
                  </a:lnTo>
                  <a:lnTo>
                    <a:pt x="29092" y="3744"/>
                  </a:lnTo>
                  <a:lnTo>
                    <a:pt x="47625" y="0"/>
                  </a:lnTo>
                  <a:lnTo>
                    <a:pt x="1743455" y="0"/>
                  </a:lnTo>
                  <a:lnTo>
                    <a:pt x="1761988" y="3744"/>
                  </a:lnTo>
                  <a:lnTo>
                    <a:pt x="1777126" y="13954"/>
                  </a:lnTo>
                  <a:lnTo>
                    <a:pt x="1787336" y="29092"/>
                  </a:lnTo>
                  <a:lnTo>
                    <a:pt x="1791080" y="47625"/>
                  </a:lnTo>
                  <a:lnTo>
                    <a:pt x="1791080" y="250570"/>
                  </a:lnTo>
                  <a:lnTo>
                    <a:pt x="1787336" y="269176"/>
                  </a:lnTo>
                  <a:lnTo>
                    <a:pt x="1777126" y="284352"/>
                  </a:lnTo>
                  <a:lnTo>
                    <a:pt x="1761988" y="294576"/>
                  </a:lnTo>
                  <a:lnTo>
                    <a:pt x="1743455" y="298322"/>
                  </a:lnTo>
                  <a:lnTo>
                    <a:pt x="47625" y="298322"/>
                  </a:lnTo>
                  <a:lnTo>
                    <a:pt x="29092" y="294576"/>
                  </a:lnTo>
                  <a:lnTo>
                    <a:pt x="13954" y="284352"/>
                  </a:lnTo>
                  <a:lnTo>
                    <a:pt x="3744" y="269176"/>
                  </a:lnTo>
                  <a:lnTo>
                    <a:pt x="0" y="250570"/>
                  </a:lnTo>
                  <a:lnTo>
                    <a:pt x="0" y="47625"/>
                  </a:lnTo>
                  <a:close/>
                </a:path>
              </a:pathLst>
            </a:custGeom>
            <a:ln w="12700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 sz="2160"/>
            </a:p>
          </p:txBody>
        </p:sp>
        <p:pic>
          <p:nvPicPr>
            <p:cNvPr id="14" name="object 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229220" y="3538220"/>
              <a:ext cx="193548" cy="193675"/>
            </a:xfrm>
            <a:prstGeom prst="rect">
              <a:avLst/>
            </a:prstGeom>
          </p:spPr>
        </p:pic>
      </p:grpSp>
      <p:sp>
        <p:nvSpPr>
          <p:cNvPr id="15" name="object 15"/>
          <p:cNvSpPr txBox="1"/>
          <p:nvPr/>
        </p:nvSpPr>
        <p:spPr>
          <a:xfrm>
            <a:off x="9368029" y="4305788"/>
            <a:ext cx="70103" cy="1327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26"/>
              </a:lnSpc>
            </a:pPr>
            <a:r>
              <a:rPr sz="1080" b="1" spc="-60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endParaRPr sz="108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244315" y="2463088"/>
            <a:ext cx="4298442" cy="1161344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5240">
              <a:spcBef>
                <a:spcPts val="120"/>
              </a:spcBef>
            </a:pPr>
            <a:r>
              <a:rPr sz="2160" spc="-24" dirty="0">
                <a:solidFill>
                  <a:srgbClr val="C00000"/>
                </a:solidFill>
                <a:latin typeface="Calibri Light"/>
                <a:cs typeface="Calibri Light"/>
              </a:rPr>
              <a:t>Aceitação</a:t>
            </a:r>
            <a:r>
              <a:rPr sz="2160" spc="-72" dirty="0">
                <a:solidFill>
                  <a:srgbClr val="C00000"/>
                </a:solidFill>
                <a:latin typeface="Calibri Light"/>
                <a:cs typeface="Calibri Light"/>
              </a:rPr>
              <a:t> </a:t>
            </a:r>
            <a:r>
              <a:rPr sz="2160" dirty="0">
                <a:solidFill>
                  <a:srgbClr val="C00000"/>
                </a:solidFill>
                <a:latin typeface="Calibri Light"/>
                <a:cs typeface="Calibri Light"/>
              </a:rPr>
              <a:t>do</a:t>
            </a:r>
            <a:r>
              <a:rPr sz="2160" spc="-36" dirty="0">
                <a:solidFill>
                  <a:srgbClr val="C00000"/>
                </a:solidFill>
                <a:latin typeface="Calibri Light"/>
                <a:cs typeface="Calibri Light"/>
              </a:rPr>
              <a:t> </a:t>
            </a:r>
            <a:r>
              <a:rPr sz="2160" spc="-24" dirty="0">
                <a:solidFill>
                  <a:srgbClr val="C00000"/>
                </a:solidFill>
                <a:latin typeface="Calibri Light"/>
                <a:cs typeface="Calibri Light"/>
              </a:rPr>
              <a:t>Termo</a:t>
            </a:r>
            <a:endParaRPr sz="2160">
              <a:latin typeface="Calibri Light"/>
              <a:cs typeface="Calibri Light"/>
            </a:endParaRPr>
          </a:p>
          <a:p>
            <a:pPr marL="154686" indent="-139446">
              <a:spcBef>
                <a:spcPts val="2628"/>
              </a:spcBef>
              <a:buClr>
                <a:srgbClr val="C00000"/>
              </a:buClr>
              <a:buFont typeface="Calibri Light"/>
              <a:buChar char="•"/>
              <a:tabLst>
                <a:tab pos="154686" algn="l"/>
              </a:tabLst>
            </a:pPr>
            <a:r>
              <a:rPr sz="1560" dirty="0">
                <a:latin typeface="Corbel"/>
                <a:cs typeface="Corbel"/>
              </a:rPr>
              <a:t>Para</a:t>
            </a:r>
            <a:r>
              <a:rPr sz="1560" spc="-48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aceitar</a:t>
            </a:r>
            <a:r>
              <a:rPr sz="1560" spc="-24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o</a:t>
            </a:r>
            <a:r>
              <a:rPr sz="1560" spc="-48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termo</a:t>
            </a:r>
            <a:r>
              <a:rPr sz="1560" spc="-36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será</a:t>
            </a:r>
            <a:r>
              <a:rPr sz="1560" spc="-30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preciso</a:t>
            </a:r>
            <a:r>
              <a:rPr sz="1560" spc="-30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marcar as</a:t>
            </a:r>
            <a:r>
              <a:rPr sz="1560" spc="-30" dirty="0">
                <a:latin typeface="Corbel"/>
                <a:cs typeface="Corbel"/>
              </a:rPr>
              <a:t> </a:t>
            </a:r>
            <a:r>
              <a:rPr sz="1560" spc="-12" dirty="0">
                <a:latin typeface="Corbel"/>
                <a:cs typeface="Corbel"/>
              </a:rPr>
              <a:t>opções</a:t>
            </a:r>
            <a:endParaRPr sz="1560">
              <a:latin typeface="Corbel"/>
              <a:cs typeface="Corbel"/>
            </a:endParaRPr>
          </a:p>
          <a:p>
            <a:pPr marL="15240">
              <a:spcBef>
                <a:spcPts val="6"/>
              </a:spcBef>
            </a:pPr>
            <a:r>
              <a:rPr sz="1560" b="1" spc="-12" dirty="0">
                <a:latin typeface="Corbel"/>
                <a:cs typeface="Corbel"/>
              </a:rPr>
              <a:t>“Aceito </a:t>
            </a:r>
            <a:r>
              <a:rPr sz="1560" b="1" dirty="0">
                <a:latin typeface="Corbel"/>
                <a:cs typeface="Corbel"/>
              </a:rPr>
              <a:t>os</a:t>
            </a:r>
            <a:r>
              <a:rPr sz="1560" b="1" spc="-18" dirty="0">
                <a:latin typeface="Corbel"/>
                <a:cs typeface="Corbel"/>
              </a:rPr>
              <a:t> </a:t>
            </a:r>
            <a:r>
              <a:rPr sz="1560" b="1" dirty="0">
                <a:latin typeface="Corbel"/>
                <a:cs typeface="Corbel"/>
              </a:rPr>
              <a:t>termos...”</a:t>
            </a:r>
            <a:r>
              <a:rPr sz="1560" b="1" spc="-36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(</a:t>
            </a:r>
            <a:r>
              <a:rPr sz="1560" b="1" dirty="0">
                <a:solidFill>
                  <a:srgbClr val="A61D18"/>
                </a:solidFill>
                <a:latin typeface="Corbel"/>
                <a:cs typeface="Corbel"/>
              </a:rPr>
              <a:t>1</a:t>
            </a:r>
            <a:r>
              <a:rPr sz="1560" dirty="0">
                <a:latin typeface="Corbel"/>
                <a:cs typeface="Corbel"/>
              </a:rPr>
              <a:t>)</a:t>
            </a:r>
            <a:r>
              <a:rPr sz="1560" spc="-6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e </a:t>
            </a:r>
            <a:r>
              <a:rPr sz="1560" b="1" dirty="0">
                <a:latin typeface="Corbel"/>
                <a:cs typeface="Corbel"/>
              </a:rPr>
              <a:t>“Eu</a:t>
            </a:r>
            <a:r>
              <a:rPr sz="1560" b="1" spc="-18" dirty="0">
                <a:latin typeface="Corbel"/>
                <a:cs typeface="Corbel"/>
              </a:rPr>
              <a:t> </a:t>
            </a:r>
            <a:r>
              <a:rPr sz="1560" b="1" spc="-12" dirty="0">
                <a:latin typeface="Corbel"/>
                <a:cs typeface="Corbel"/>
              </a:rPr>
              <a:t>concordo...”</a:t>
            </a:r>
            <a:r>
              <a:rPr sz="1560" b="1" spc="-18" dirty="0">
                <a:latin typeface="Corbel"/>
                <a:cs typeface="Corbel"/>
              </a:rPr>
              <a:t> </a:t>
            </a:r>
            <a:r>
              <a:rPr sz="1560" spc="-24" dirty="0">
                <a:latin typeface="Corbel"/>
                <a:cs typeface="Corbel"/>
              </a:rPr>
              <a:t>(</a:t>
            </a:r>
            <a:r>
              <a:rPr sz="1560" b="1" spc="-24" dirty="0">
                <a:solidFill>
                  <a:srgbClr val="A61D18"/>
                </a:solidFill>
                <a:latin typeface="Corbel"/>
                <a:cs typeface="Corbel"/>
              </a:rPr>
              <a:t>2</a:t>
            </a:r>
            <a:r>
              <a:rPr sz="1560" spc="-24" dirty="0">
                <a:latin typeface="Corbel"/>
                <a:cs typeface="Corbel"/>
              </a:rPr>
              <a:t>).</a:t>
            </a:r>
            <a:endParaRPr sz="1560">
              <a:latin typeface="Corbel"/>
              <a:cs typeface="Corbe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244315" y="3840631"/>
            <a:ext cx="4301490" cy="734817"/>
          </a:xfrm>
          <a:prstGeom prst="rect">
            <a:avLst/>
          </a:prstGeom>
        </p:spPr>
        <p:txBody>
          <a:bodyPr vert="horz" wrap="square" lIns="0" tIns="14478" rIns="0" bIns="0" rtlCol="0">
            <a:spAutoFit/>
          </a:bodyPr>
          <a:lstStyle/>
          <a:p>
            <a:pPr marL="15240">
              <a:spcBef>
                <a:spcPts val="114"/>
              </a:spcBef>
            </a:pPr>
            <a:r>
              <a:rPr sz="1560" dirty="0">
                <a:latin typeface="Corbel"/>
                <a:cs typeface="Corbel"/>
              </a:rPr>
              <a:t>Em</a:t>
            </a:r>
            <a:r>
              <a:rPr sz="1560" spc="-42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seguida,</a:t>
            </a:r>
            <a:r>
              <a:rPr sz="1560" spc="-30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o</a:t>
            </a:r>
            <a:r>
              <a:rPr sz="1560" spc="-48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cliente</a:t>
            </a:r>
            <a:r>
              <a:rPr sz="1560" spc="-18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deve</a:t>
            </a:r>
            <a:r>
              <a:rPr sz="1560" spc="-6" dirty="0">
                <a:latin typeface="Corbel"/>
                <a:cs typeface="Corbel"/>
              </a:rPr>
              <a:t> </a:t>
            </a:r>
            <a:r>
              <a:rPr sz="1560" b="1" dirty="0">
                <a:latin typeface="Corbel"/>
                <a:cs typeface="Corbel"/>
              </a:rPr>
              <a:t>escolher</a:t>
            </a:r>
            <a:r>
              <a:rPr sz="1560" b="1" spc="-42" dirty="0">
                <a:latin typeface="Corbel"/>
                <a:cs typeface="Corbel"/>
              </a:rPr>
              <a:t> </a:t>
            </a:r>
            <a:r>
              <a:rPr sz="1560" b="1" dirty="0">
                <a:latin typeface="Corbel"/>
                <a:cs typeface="Corbel"/>
              </a:rPr>
              <a:t>uma</a:t>
            </a:r>
            <a:r>
              <a:rPr sz="1560" b="1" spc="-12" dirty="0">
                <a:latin typeface="Corbel"/>
                <a:cs typeface="Corbel"/>
              </a:rPr>
              <a:t> assinatura</a:t>
            </a:r>
            <a:endParaRPr sz="1560">
              <a:latin typeface="Corbel"/>
              <a:cs typeface="Corbel"/>
            </a:endParaRPr>
          </a:p>
          <a:p>
            <a:pPr marL="15240" marR="185928"/>
            <a:r>
              <a:rPr sz="1560" dirty="0">
                <a:latin typeface="Corbel"/>
                <a:cs typeface="Corbel"/>
              </a:rPr>
              <a:t>(</a:t>
            </a:r>
            <a:r>
              <a:rPr sz="1560" b="1" dirty="0">
                <a:solidFill>
                  <a:srgbClr val="A61D18"/>
                </a:solidFill>
                <a:latin typeface="Corbel"/>
                <a:cs typeface="Corbel"/>
              </a:rPr>
              <a:t>3</a:t>
            </a:r>
            <a:r>
              <a:rPr sz="1560" dirty="0">
                <a:latin typeface="Corbel"/>
                <a:cs typeface="Corbel"/>
              </a:rPr>
              <a:t>)</a:t>
            </a:r>
            <a:r>
              <a:rPr sz="1560" spc="-12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entre</a:t>
            </a:r>
            <a:r>
              <a:rPr sz="1560" spc="-12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as</a:t>
            </a:r>
            <a:r>
              <a:rPr sz="1560" spc="-6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opções</a:t>
            </a:r>
            <a:r>
              <a:rPr sz="1560" spc="-30" dirty="0">
                <a:latin typeface="Corbel"/>
                <a:cs typeface="Corbel"/>
              </a:rPr>
              <a:t> </a:t>
            </a:r>
            <a:r>
              <a:rPr sz="1560" spc="-12" dirty="0">
                <a:latin typeface="Corbel"/>
                <a:cs typeface="Corbel"/>
              </a:rPr>
              <a:t>apresentadas.</a:t>
            </a:r>
            <a:r>
              <a:rPr sz="1560" spc="-6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E,</a:t>
            </a:r>
            <a:r>
              <a:rPr sz="1560" spc="-18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por</a:t>
            </a:r>
            <a:r>
              <a:rPr sz="1560" spc="-18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fim,</a:t>
            </a:r>
            <a:r>
              <a:rPr sz="1560" spc="-12" dirty="0">
                <a:latin typeface="Corbel"/>
                <a:cs typeface="Corbel"/>
              </a:rPr>
              <a:t> basta </a:t>
            </a:r>
            <a:r>
              <a:rPr sz="1560" dirty="0">
                <a:latin typeface="Corbel"/>
                <a:cs typeface="Corbel"/>
              </a:rPr>
              <a:t>clicar</a:t>
            </a:r>
            <a:r>
              <a:rPr sz="1560" spc="-18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no</a:t>
            </a:r>
            <a:r>
              <a:rPr sz="1560" spc="-36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botão</a:t>
            </a:r>
            <a:r>
              <a:rPr sz="1560" spc="-48" dirty="0">
                <a:latin typeface="Corbel"/>
                <a:cs typeface="Corbel"/>
              </a:rPr>
              <a:t> </a:t>
            </a:r>
            <a:r>
              <a:rPr sz="1560" b="1" dirty="0">
                <a:latin typeface="Corbel"/>
                <a:cs typeface="Corbel"/>
              </a:rPr>
              <a:t>Continuar</a:t>
            </a:r>
            <a:r>
              <a:rPr sz="1560" b="1" spc="-12" dirty="0">
                <a:latin typeface="Corbel"/>
                <a:cs typeface="Corbel"/>
              </a:rPr>
              <a:t> </a:t>
            </a:r>
            <a:r>
              <a:rPr sz="1560" spc="-24" dirty="0">
                <a:latin typeface="Corbel"/>
                <a:cs typeface="Corbel"/>
              </a:rPr>
              <a:t>(</a:t>
            </a:r>
            <a:r>
              <a:rPr sz="1560" b="1" spc="-24" dirty="0">
                <a:solidFill>
                  <a:srgbClr val="A61D18"/>
                </a:solidFill>
                <a:latin typeface="Corbel"/>
                <a:cs typeface="Corbel"/>
              </a:rPr>
              <a:t>4</a:t>
            </a:r>
            <a:r>
              <a:rPr sz="1560" spc="-24" dirty="0">
                <a:latin typeface="Corbel"/>
                <a:cs typeface="Corbel"/>
              </a:rPr>
              <a:t>).</a:t>
            </a:r>
            <a:endParaRPr sz="1560">
              <a:latin typeface="Corbel"/>
              <a:cs typeface="Corbel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6997141" y="1247241"/>
            <a:ext cx="2589276" cy="4501895"/>
            <a:chOff x="5322951" y="1039367"/>
            <a:chExt cx="2157730" cy="3751579"/>
          </a:xfrm>
        </p:grpSpPr>
        <p:pic>
          <p:nvPicPr>
            <p:cNvPr id="19" name="object 1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334254" y="1062735"/>
              <a:ext cx="2146173" cy="3727830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322951" y="1039367"/>
              <a:ext cx="312293" cy="302260"/>
            </a:xfrm>
            <a:prstGeom prst="rect">
              <a:avLst/>
            </a:prstGeom>
          </p:spPr>
        </p:pic>
      </p:grpSp>
      <p:sp>
        <p:nvSpPr>
          <p:cNvPr id="21" name="object 21"/>
          <p:cNvSpPr txBox="1"/>
          <p:nvPr/>
        </p:nvSpPr>
        <p:spPr>
          <a:xfrm>
            <a:off x="7064958" y="1256477"/>
            <a:ext cx="100584" cy="181588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5240">
              <a:spcBef>
                <a:spcPts val="120"/>
              </a:spcBef>
            </a:pPr>
            <a:r>
              <a:rPr sz="1080" b="1" spc="-60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endParaRPr sz="1080">
              <a:latin typeface="Calibri"/>
              <a:cs typeface="Calibri"/>
            </a:endParaRPr>
          </a:p>
        </p:txBody>
      </p:sp>
      <p:pic>
        <p:nvPicPr>
          <p:cNvPr id="22" name="object 22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997142" y="1851203"/>
            <a:ext cx="374752" cy="362711"/>
          </a:xfrm>
          <a:prstGeom prst="rect">
            <a:avLst/>
          </a:prstGeom>
        </p:spPr>
      </p:pic>
      <p:sp>
        <p:nvSpPr>
          <p:cNvPr id="23" name="object 23"/>
          <p:cNvSpPr txBox="1"/>
          <p:nvPr/>
        </p:nvSpPr>
        <p:spPr>
          <a:xfrm>
            <a:off x="7064958" y="1861108"/>
            <a:ext cx="100584" cy="181588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5240">
              <a:spcBef>
                <a:spcPts val="120"/>
              </a:spcBef>
            </a:pPr>
            <a:r>
              <a:rPr sz="1080" b="1" spc="-60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endParaRPr sz="1080">
              <a:latin typeface="Calibri"/>
              <a:cs typeface="Calibri"/>
            </a:endParaRPr>
          </a:p>
        </p:txBody>
      </p:sp>
      <p:grpSp>
        <p:nvGrpSpPr>
          <p:cNvPr id="24" name="object 24"/>
          <p:cNvGrpSpPr/>
          <p:nvPr/>
        </p:nvGrpSpPr>
        <p:grpSpPr>
          <a:xfrm>
            <a:off x="7192519" y="2378660"/>
            <a:ext cx="2311146" cy="2865882"/>
            <a:chOff x="5485765" y="1982216"/>
            <a:chExt cx="1925955" cy="2388235"/>
          </a:xfrm>
        </p:grpSpPr>
        <p:sp>
          <p:nvSpPr>
            <p:cNvPr id="25" name="object 25"/>
            <p:cNvSpPr/>
            <p:nvPr/>
          </p:nvSpPr>
          <p:spPr>
            <a:xfrm>
              <a:off x="5492115" y="2073275"/>
              <a:ext cx="1843405" cy="2291080"/>
            </a:xfrm>
            <a:custGeom>
              <a:avLst/>
              <a:gdLst/>
              <a:ahLst/>
              <a:cxnLst/>
              <a:rect l="l" t="t" r="r" b="b"/>
              <a:pathLst>
                <a:path w="1843404" h="2291079">
                  <a:moveTo>
                    <a:pt x="0" y="48387"/>
                  </a:moveTo>
                  <a:lnTo>
                    <a:pt x="3790" y="29575"/>
                  </a:lnTo>
                  <a:lnTo>
                    <a:pt x="14128" y="14192"/>
                  </a:lnTo>
                  <a:lnTo>
                    <a:pt x="29467" y="3810"/>
                  </a:lnTo>
                  <a:lnTo>
                    <a:pt x="48260" y="0"/>
                  </a:lnTo>
                  <a:lnTo>
                    <a:pt x="1794890" y="0"/>
                  </a:lnTo>
                  <a:lnTo>
                    <a:pt x="1813756" y="3810"/>
                  </a:lnTo>
                  <a:lnTo>
                    <a:pt x="1829133" y="14192"/>
                  </a:lnTo>
                  <a:lnTo>
                    <a:pt x="1839485" y="29575"/>
                  </a:lnTo>
                  <a:lnTo>
                    <a:pt x="1843278" y="48387"/>
                  </a:lnTo>
                  <a:lnTo>
                    <a:pt x="1843278" y="2242566"/>
                  </a:lnTo>
                  <a:lnTo>
                    <a:pt x="1839485" y="2261358"/>
                  </a:lnTo>
                  <a:lnTo>
                    <a:pt x="1829133" y="2276697"/>
                  </a:lnTo>
                  <a:lnTo>
                    <a:pt x="1813756" y="2287035"/>
                  </a:lnTo>
                  <a:lnTo>
                    <a:pt x="1794890" y="2290826"/>
                  </a:lnTo>
                  <a:lnTo>
                    <a:pt x="48260" y="2290826"/>
                  </a:lnTo>
                  <a:lnTo>
                    <a:pt x="29467" y="2287035"/>
                  </a:lnTo>
                  <a:lnTo>
                    <a:pt x="14128" y="2276697"/>
                  </a:lnTo>
                  <a:lnTo>
                    <a:pt x="3790" y="2261358"/>
                  </a:lnTo>
                  <a:lnTo>
                    <a:pt x="0" y="2242566"/>
                  </a:lnTo>
                  <a:lnTo>
                    <a:pt x="0" y="48387"/>
                  </a:lnTo>
                  <a:close/>
                </a:path>
              </a:pathLst>
            </a:custGeom>
            <a:ln w="12700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 sz="2160"/>
            </a:p>
          </p:txBody>
        </p:sp>
        <p:pic>
          <p:nvPicPr>
            <p:cNvPr id="26" name="object 2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217918" y="1982216"/>
              <a:ext cx="193675" cy="193675"/>
            </a:xfrm>
            <a:prstGeom prst="rect">
              <a:avLst/>
            </a:prstGeom>
          </p:spPr>
        </p:pic>
      </p:grpSp>
      <p:sp>
        <p:nvSpPr>
          <p:cNvPr id="27" name="object 27"/>
          <p:cNvSpPr txBox="1"/>
          <p:nvPr/>
        </p:nvSpPr>
        <p:spPr>
          <a:xfrm>
            <a:off x="9339377" y="2388870"/>
            <a:ext cx="100584" cy="181588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5240">
              <a:spcBef>
                <a:spcPts val="120"/>
              </a:spcBef>
            </a:pPr>
            <a:r>
              <a:rPr sz="1080" b="1" spc="-60" dirty="0">
                <a:solidFill>
                  <a:srgbClr val="FFFFFF"/>
                </a:solidFill>
                <a:latin typeface="Calibri"/>
                <a:cs typeface="Calibri"/>
              </a:rPr>
              <a:t>3</a:t>
            </a:r>
            <a:endParaRPr sz="1080">
              <a:latin typeface="Calibri"/>
              <a:cs typeface="Calibri"/>
            </a:endParaRPr>
          </a:p>
        </p:txBody>
      </p:sp>
      <p:grpSp>
        <p:nvGrpSpPr>
          <p:cNvPr id="28" name="object 28"/>
          <p:cNvGrpSpPr/>
          <p:nvPr/>
        </p:nvGrpSpPr>
        <p:grpSpPr>
          <a:xfrm>
            <a:off x="7186727" y="5284926"/>
            <a:ext cx="2337054" cy="417576"/>
            <a:chOff x="5480939" y="4404105"/>
            <a:chExt cx="1947545" cy="347980"/>
          </a:xfrm>
        </p:grpSpPr>
        <p:sp>
          <p:nvSpPr>
            <p:cNvPr id="29" name="object 29"/>
            <p:cNvSpPr/>
            <p:nvPr/>
          </p:nvSpPr>
          <p:spPr>
            <a:xfrm>
              <a:off x="5487289" y="4410455"/>
              <a:ext cx="1843405" cy="238125"/>
            </a:xfrm>
            <a:custGeom>
              <a:avLst/>
              <a:gdLst/>
              <a:ahLst/>
              <a:cxnLst/>
              <a:rect l="l" t="t" r="r" b="b"/>
              <a:pathLst>
                <a:path w="1843404" h="238125">
                  <a:moveTo>
                    <a:pt x="0" y="51054"/>
                  </a:moveTo>
                  <a:lnTo>
                    <a:pt x="4014" y="31182"/>
                  </a:lnTo>
                  <a:lnTo>
                    <a:pt x="14970" y="14954"/>
                  </a:lnTo>
                  <a:lnTo>
                    <a:pt x="31236" y="4012"/>
                  </a:lnTo>
                  <a:lnTo>
                    <a:pt x="51181" y="0"/>
                  </a:lnTo>
                  <a:lnTo>
                    <a:pt x="1792224" y="0"/>
                  </a:lnTo>
                  <a:lnTo>
                    <a:pt x="1812168" y="4012"/>
                  </a:lnTo>
                  <a:lnTo>
                    <a:pt x="1828434" y="14954"/>
                  </a:lnTo>
                  <a:lnTo>
                    <a:pt x="1839390" y="31182"/>
                  </a:lnTo>
                  <a:lnTo>
                    <a:pt x="1843405" y="51054"/>
                  </a:lnTo>
                  <a:lnTo>
                    <a:pt x="1843405" y="186842"/>
                  </a:lnTo>
                  <a:lnTo>
                    <a:pt x="1839390" y="206737"/>
                  </a:lnTo>
                  <a:lnTo>
                    <a:pt x="1828434" y="222981"/>
                  </a:lnTo>
                  <a:lnTo>
                    <a:pt x="1812168" y="233932"/>
                  </a:lnTo>
                  <a:lnTo>
                    <a:pt x="1792224" y="237947"/>
                  </a:lnTo>
                  <a:lnTo>
                    <a:pt x="51181" y="237947"/>
                  </a:lnTo>
                  <a:lnTo>
                    <a:pt x="31236" y="233932"/>
                  </a:lnTo>
                  <a:lnTo>
                    <a:pt x="14970" y="222981"/>
                  </a:lnTo>
                  <a:lnTo>
                    <a:pt x="4014" y="206737"/>
                  </a:lnTo>
                  <a:lnTo>
                    <a:pt x="0" y="186842"/>
                  </a:lnTo>
                  <a:lnTo>
                    <a:pt x="0" y="51054"/>
                  </a:lnTo>
                  <a:close/>
                </a:path>
              </a:pathLst>
            </a:custGeom>
            <a:ln w="12700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 sz="2160"/>
            </a:p>
          </p:txBody>
        </p:sp>
        <p:pic>
          <p:nvPicPr>
            <p:cNvPr id="30" name="object 3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234682" y="4558017"/>
              <a:ext cx="193548" cy="193586"/>
            </a:xfrm>
            <a:prstGeom prst="rect">
              <a:avLst/>
            </a:prstGeom>
          </p:spPr>
        </p:pic>
      </p:grpSp>
      <p:sp>
        <p:nvSpPr>
          <p:cNvPr id="31" name="object 31"/>
          <p:cNvSpPr txBox="1"/>
          <p:nvPr/>
        </p:nvSpPr>
        <p:spPr>
          <a:xfrm>
            <a:off x="9359035" y="5480669"/>
            <a:ext cx="100584" cy="181588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5240">
              <a:spcBef>
                <a:spcPts val="120"/>
              </a:spcBef>
            </a:pPr>
            <a:r>
              <a:rPr sz="1080" b="1" spc="-60" dirty="0">
                <a:solidFill>
                  <a:srgbClr val="FFFFFF"/>
                </a:solidFill>
                <a:latin typeface="Calibri"/>
                <a:cs typeface="Calibri"/>
              </a:rPr>
              <a:t>4</a:t>
            </a:r>
            <a:endParaRPr sz="1080">
              <a:latin typeface="Calibri"/>
              <a:cs typeface="Calibri"/>
            </a:endParaRPr>
          </a:p>
        </p:txBody>
      </p:sp>
      <p:sp>
        <p:nvSpPr>
          <p:cNvPr id="32" name="object 32"/>
          <p:cNvSpPr txBox="1">
            <a:spLocks noGrp="1"/>
          </p:cNvSpPr>
          <p:nvPr>
            <p:ph type="ftr" sz="quarter" idx="5"/>
          </p:nvPr>
        </p:nvSpPr>
        <p:spPr>
          <a:xfrm>
            <a:off x="609600" y="1"/>
            <a:ext cx="0" cy="8664680"/>
          </a:xfrm>
          <a:prstGeom prst="rect">
            <a:avLst/>
          </a:prstGeom>
        </p:spPr>
        <p:txBody>
          <a:bodyPr vert="horz" wrap="square" lIns="0" tIns="22098" rIns="0" bIns="0" rtlCol="0">
            <a:spAutoFit/>
          </a:bodyPr>
          <a:lstStyle/>
          <a:p>
            <a:pPr marL="15240">
              <a:spcBef>
                <a:spcPts val="174"/>
              </a:spcBef>
            </a:pPr>
            <a:r>
              <a:rPr b="0" spc="-48" dirty="0">
                <a:latin typeface="Lucida Sans Unicode"/>
                <a:cs typeface="Lucida Sans Unicode"/>
              </a:rPr>
              <a:t>ACEITE</a:t>
            </a:r>
            <a:r>
              <a:rPr b="0" spc="-66" dirty="0">
                <a:latin typeface="Lucida Sans Unicode"/>
                <a:cs typeface="Lucida Sans Unicode"/>
              </a:rPr>
              <a:t> </a:t>
            </a:r>
            <a:r>
              <a:rPr b="0" spc="-54" dirty="0">
                <a:latin typeface="Lucida Sans Unicode"/>
                <a:cs typeface="Lucida Sans Unicode"/>
              </a:rPr>
              <a:t>ELETRÔNICO</a:t>
            </a:r>
            <a:r>
              <a:rPr b="0" spc="-60" dirty="0">
                <a:latin typeface="Lucida Sans Unicode"/>
                <a:cs typeface="Lucida Sans Unicode"/>
              </a:rPr>
              <a:t> </a:t>
            </a:r>
            <a:r>
              <a:rPr b="0" dirty="0">
                <a:latin typeface="Lucida Sans Unicode"/>
                <a:cs typeface="Lucida Sans Unicode"/>
              </a:rPr>
              <a:t>|</a:t>
            </a:r>
            <a:r>
              <a:rPr b="0" spc="282" dirty="0">
                <a:latin typeface="Lucida Sans Unicode"/>
                <a:cs typeface="Lucida Sans Unicode"/>
              </a:rPr>
              <a:t> </a:t>
            </a:r>
            <a:r>
              <a:rPr spc="-30" dirty="0">
                <a:latin typeface="Arial"/>
                <a:cs typeface="Arial"/>
              </a:rPr>
              <a:t>MANUAL </a:t>
            </a:r>
            <a:r>
              <a:rPr spc="-48" dirty="0">
                <a:latin typeface="Arial"/>
                <a:cs typeface="Arial"/>
              </a:rPr>
              <a:t>PARA</a:t>
            </a:r>
            <a:r>
              <a:rPr spc="-30" dirty="0">
                <a:latin typeface="Arial"/>
                <a:cs typeface="Arial"/>
              </a:rPr>
              <a:t> </a:t>
            </a:r>
            <a:r>
              <a:rPr spc="-36" dirty="0">
                <a:latin typeface="Arial"/>
                <a:cs typeface="Arial"/>
              </a:rPr>
              <a:t>CADASTRAR </a:t>
            </a:r>
            <a:r>
              <a:rPr spc="-24" dirty="0">
                <a:latin typeface="Arial"/>
                <a:cs typeface="Arial"/>
              </a:rPr>
              <a:t>VENDA</a:t>
            </a:r>
            <a:r>
              <a:rPr spc="-36" dirty="0">
                <a:latin typeface="Arial"/>
                <a:cs typeface="Arial"/>
              </a:rPr>
              <a:t> RESIDENCIAL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09600" y="0"/>
            <a:ext cx="10972800" cy="6858000"/>
            <a:chOff x="0" y="0"/>
            <a:chExt cx="9144000" cy="5715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06868" y="1210678"/>
              <a:ext cx="2201799" cy="369265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92912" y="848358"/>
              <a:ext cx="4627829" cy="4866639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449999" y="0"/>
              <a:ext cx="4107815" cy="735965"/>
            </a:xfrm>
            <a:custGeom>
              <a:avLst/>
              <a:gdLst/>
              <a:ahLst/>
              <a:cxnLst/>
              <a:rect l="l" t="t" r="r" b="b"/>
              <a:pathLst>
                <a:path w="4107815" h="735965">
                  <a:moveTo>
                    <a:pt x="4107522" y="0"/>
                  </a:moveTo>
                  <a:lnTo>
                    <a:pt x="0" y="0"/>
                  </a:lnTo>
                  <a:lnTo>
                    <a:pt x="0" y="510794"/>
                  </a:lnTo>
                  <a:lnTo>
                    <a:pt x="4570" y="556119"/>
                  </a:lnTo>
                  <a:lnTo>
                    <a:pt x="17677" y="598336"/>
                  </a:lnTo>
                  <a:lnTo>
                    <a:pt x="38416" y="636541"/>
                  </a:lnTo>
                  <a:lnTo>
                    <a:pt x="65882" y="669829"/>
                  </a:lnTo>
                  <a:lnTo>
                    <a:pt x="99172" y="697295"/>
                  </a:lnTo>
                  <a:lnTo>
                    <a:pt x="137379" y="718034"/>
                  </a:lnTo>
                  <a:lnTo>
                    <a:pt x="179600" y="731140"/>
                  </a:lnTo>
                  <a:lnTo>
                    <a:pt x="224929" y="735711"/>
                  </a:lnTo>
                  <a:lnTo>
                    <a:pt x="3882605" y="735711"/>
                  </a:lnTo>
                  <a:lnTo>
                    <a:pt x="3927931" y="731140"/>
                  </a:lnTo>
                  <a:lnTo>
                    <a:pt x="3970148" y="718034"/>
                  </a:lnTo>
                  <a:lnTo>
                    <a:pt x="4008353" y="697295"/>
                  </a:lnTo>
                  <a:lnTo>
                    <a:pt x="4041641" y="669829"/>
                  </a:lnTo>
                  <a:lnTo>
                    <a:pt x="4069107" y="636541"/>
                  </a:lnTo>
                  <a:lnTo>
                    <a:pt x="4089846" y="598336"/>
                  </a:lnTo>
                  <a:lnTo>
                    <a:pt x="4102952" y="556119"/>
                  </a:lnTo>
                  <a:lnTo>
                    <a:pt x="4107522" y="510794"/>
                  </a:lnTo>
                  <a:lnTo>
                    <a:pt x="4107522" y="0"/>
                  </a:lnTo>
                  <a:close/>
                </a:path>
              </a:pathLst>
            </a:custGeom>
            <a:solidFill>
              <a:srgbClr val="A61D18"/>
            </a:solidFill>
          </p:spPr>
          <p:txBody>
            <a:bodyPr wrap="square" lIns="0" tIns="0" rIns="0" bIns="0" rtlCol="0"/>
            <a:lstStyle/>
            <a:p>
              <a:endParaRPr sz="2160"/>
            </a:p>
          </p:txBody>
        </p:sp>
      </p:grpSp>
      <p:sp>
        <p:nvSpPr>
          <p:cNvPr id="6" name="object 6" descr="$PPTXTitle"/>
          <p:cNvSpPr txBox="1">
            <a:spLocks noGrp="1"/>
          </p:cNvSpPr>
          <p:nvPr>
            <p:ph type="title"/>
          </p:nvPr>
        </p:nvSpPr>
        <p:spPr>
          <a:xfrm>
            <a:off x="1526683" y="106984"/>
            <a:ext cx="4174998" cy="60632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20"/>
              </a:spcBef>
            </a:pPr>
            <a:r>
              <a:rPr dirty="0"/>
              <a:t>ACEITE</a:t>
            </a:r>
            <a:r>
              <a:rPr spc="-78" dirty="0"/>
              <a:t> </a:t>
            </a:r>
            <a:r>
              <a:rPr dirty="0"/>
              <a:t>ELETRÔNICO</a:t>
            </a:r>
            <a:r>
              <a:rPr spc="-72" dirty="0"/>
              <a:t> </a:t>
            </a:r>
            <a:r>
              <a:rPr spc="-12" dirty="0"/>
              <a:t>RESIDENCIAL</a:t>
            </a:r>
          </a:p>
          <a:p>
            <a:pPr algn="ctr">
              <a:lnSpc>
                <a:spcPct val="100000"/>
              </a:lnSpc>
              <a:spcBef>
                <a:spcPts val="30"/>
              </a:spcBef>
            </a:pPr>
            <a:r>
              <a:rPr sz="1680" spc="-42" dirty="0"/>
              <a:t>ETAPAS</a:t>
            </a:r>
            <a:r>
              <a:rPr sz="1680" spc="-30" dirty="0"/>
              <a:t> </a:t>
            </a:r>
            <a:r>
              <a:rPr sz="1680" dirty="0"/>
              <a:t>DO</a:t>
            </a:r>
            <a:r>
              <a:rPr sz="1680" spc="-90" dirty="0"/>
              <a:t> </a:t>
            </a:r>
            <a:r>
              <a:rPr sz="1680" spc="-12" dirty="0"/>
              <a:t>CLIENTE</a:t>
            </a:r>
            <a:endParaRPr sz="1680"/>
          </a:p>
        </p:txBody>
      </p:sp>
      <p:sp>
        <p:nvSpPr>
          <p:cNvPr id="7" name="object 7"/>
          <p:cNvSpPr/>
          <p:nvPr/>
        </p:nvSpPr>
        <p:spPr>
          <a:xfrm>
            <a:off x="10834267" y="502768"/>
            <a:ext cx="358140" cy="477012"/>
          </a:xfrm>
          <a:custGeom>
            <a:avLst/>
            <a:gdLst/>
            <a:ahLst/>
            <a:cxnLst/>
            <a:rect l="l" t="t" r="r" b="b"/>
            <a:pathLst>
              <a:path w="298450" h="397509">
                <a:moveTo>
                  <a:pt x="248539" y="0"/>
                </a:moveTo>
                <a:lnTo>
                  <a:pt x="49657" y="0"/>
                </a:lnTo>
                <a:lnTo>
                  <a:pt x="30325" y="3903"/>
                </a:lnTo>
                <a:lnTo>
                  <a:pt x="14541" y="14557"/>
                </a:lnTo>
                <a:lnTo>
                  <a:pt x="3901" y="30378"/>
                </a:lnTo>
                <a:lnTo>
                  <a:pt x="0" y="49784"/>
                </a:lnTo>
                <a:lnTo>
                  <a:pt x="0" y="347472"/>
                </a:lnTo>
                <a:lnTo>
                  <a:pt x="3901" y="366803"/>
                </a:lnTo>
                <a:lnTo>
                  <a:pt x="14541" y="382587"/>
                </a:lnTo>
                <a:lnTo>
                  <a:pt x="30325" y="393227"/>
                </a:lnTo>
                <a:lnTo>
                  <a:pt x="49657" y="397128"/>
                </a:lnTo>
                <a:lnTo>
                  <a:pt x="248539" y="397128"/>
                </a:lnTo>
                <a:lnTo>
                  <a:pt x="267870" y="393227"/>
                </a:lnTo>
                <a:lnTo>
                  <a:pt x="283654" y="382587"/>
                </a:lnTo>
                <a:lnTo>
                  <a:pt x="294294" y="366803"/>
                </a:lnTo>
                <a:lnTo>
                  <a:pt x="298196" y="347472"/>
                </a:lnTo>
                <a:lnTo>
                  <a:pt x="298196" y="49784"/>
                </a:lnTo>
                <a:lnTo>
                  <a:pt x="294294" y="30378"/>
                </a:lnTo>
                <a:lnTo>
                  <a:pt x="283654" y="14557"/>
                </a:lnTo>
                <a:lnTo>
                  <a:pt x="267870" y="3903"/>
                </a:lnTo>
                <a:lnTo>
                  <a:pt x="248539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 sz="2160"/>
          </a:p>
        </p:txBody>
      </p:sp>
      <p:sp>
        <p:nvSpPr>
          <p:cNvPr id="8" name="object 8"/>
          <p:cNvSpPr txBox="1"/>
          <p:nvPr/>
        </p:nvSpPr>
        <p:spPr>
          <a:xfrm>
            <a:off x="10924945" y="697229"/>
            <a:ext cx="184404" cy="199285"/>
          </a:xfrm>
          <a:prstGeom prst="rect">
            <a:avLst/>
          </a:prstGeom>
        </p:spPr>
        <p:txBody>
          <a:bodyPr vert="horz" wrap="square" lIns="0" tIns="14478" rIns="0" bIns="0" rtlCol="0">
            <a:spAutoFit/>
          </a:bodyPr>
          <a:lstStyle/>
          <a:p>
            <a:pPr marL="15240">
              <a:spcBef>
                <a:spcPts val="114"/>
              </a:spcBef>
            </a:pPr>
            <a:r>
              <a:rPr sz="1200" b="1" spc="-30" dirty="0">
                <a:solidFill>
                  <a:srgbClr val="FFFFFF"/>
                </a:solidFill>
                <a:latin typeface="Calibri"/>
                <a:cs typeface="Calibri"/>
              </a:rPr>
              <a:t>31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609600" y="92354"/>
            <a:ext cx="10972800" cy="6765798"/>
            <a:chOff x="0" y="76961"/>
            <a:chExt cx="9144000" cy="5638165"/>
          </a:xfrm>
        </p:grpSpPr>
        <p:sp>
          <p:nvSpPr>
            <p:cNvPr id="10" name="object 10"/>
            <p:cNvSpPr/>
            <p:nvPr/>
          </p:nvSpPr>
          <p:spPr>
            <a:xfrm>
              <a:off x="8429752" y="83311"/>
              <a:ext cx="478790" cy="478790"/>
            </a:xfrm>
            <a:custGeom>
              <a:avLst/>
              <a:gdLst/>
              <a:ahLst/>
              <a:cxnLst/>
              <a:rect l="l" t="t" r="r" b="b"/>
              <a:pathLst>
                <a:path w="478790" h="478790">
                  <a:moveTo>
                    <a:pt x="239141" y="0"/>
                  </a:moveTo>
                  <a:lnTo>
                    <a:pt x="190944" y="4863"/>
                  </a:lnTo>
                  <a:lnTo>
                    <a:pt x="146053" y="18811"/>
                  </a:lnTo>
                  <a:lnTo>
                    <a:pt x="105432" y="40880"/>
                  </a:lnTo>
                  <a:lnTo>
                    <a:pt x="70040" y="70103"/>
                  </a:lnTo>
                  <a:lnTo>
                    <a:pt x="40839" y="105519"/>
                  </a:lnTo>
                  <a:lnTo>
                    <a:pt x="18792" y="146161"/>
                  </a:lnTo>
                  <a:lnTo>
                    <a:pt x="4858" y="191065"/>
                  </a:lnTo>
                  <a:lnTo>
                    <a:pt x="0" y="239267"/>
                  </a:lnTo>
                  <a:lnTo>
                    <a:pt x="4858" y="287470"/>
                  </a:lnTo>
                  <a:lnTo>
                    <a:pt x="18792" y="332374"/>
                  </a:lnTo>
                  <a:lnTo>
                    <a:pt x="40839" y="373016"/>
                  </a:lnTo>
                  <a:lnTo>
                    <a:pt x="70040" y="408432"/>
                  </a:lnTo>
                  <a:lnTo>
                    <a:pt x="105432" y="437655"/>
                  </a:lnTo>
                  <a:lnTo>
                    <a:pt x="146053" y="459724"/>
                  </a:lnTo>
                  <a:lnTo>
                    <a:pt x="190944" y="473672"/>
                  </a:lnTo>
                  <a:lnTo>
                    <a:pt x="239141" y="478536"/>
                  </a:lnTo>
                  <a:lnTo>
                    <a:pt x="287379" y="473672"/>
                  </a:lnTo>
                  <a:lnTo>
                    <a:pt x="332301" y="459724"/>
                  </a:lnTo>
                  <a:lnTo>
                    <a:pt x="372945" y="437655"/>
                  </a:lnTo>
                  <a:lnTo>
                    <a:pt x="408352" y="408432"/>
                  </a:lnTo>
                  <a:lnTo>
                    <a:pt x="437562" y="373016"/>
                  </a:lnTo>
                  <a:lnTo>
                    <a:pt x="459614" y="332374"/>
                  </a:lnTo>
                  <a:lnTo>
                    <a:pt x="473550" y="287470"/>
                  </a:lnTo>
                  <a:lnTo>
                    <a:pt x="478408" y="239267"/>
                  </a:lnTo>
                  <a:lnTo>
                    <a:pt x="473550" y="191065"/>
                  </a:lnTo>
                  <a:lnTo>
                    <a:pt x="459614" y="146161"/>
                  </a:lnTo>
                  <a:lnTo>
                    <a:pt x="437562" y="105519"/>
                  </a:lnTo>
                  <a:lnTo>
                    <a:pt x="408352" y="70103"/>
                  </a:lnTo>
                  <a:lnTo>
                    <a:pt x="372945" y="40880"/>
                  </a:lnTo>
                  <a:lnTo>
                    <a:pt x="332301" y="18811"/>
                  </a:lnTo>
                  <a:lnTo>
                    <a:pt x="287379" y="4863"/>
                  </a:lnTo>
                  <a:lnTo>
                    <a:pt x="239141" y="0"/>
                  </a:lnTo>
                  <a:close/>
                </a:path>
              </a:pathLst>
            </a:custGeom>
            <a:solidFill>
              <a:srgbClr val="414142"/>
            </a:solidFill>
          </p:spPr>
          <p:txBody>
            <a:bodyPr wrap="square" lIns="0" tIns="0" rIns="0" bIns="0" rtlCol="0"/>
            <a:lstStyle/>
            <a:p>
              <a:endParaRPr sz="2160"/>
            </a:p>
          </p:txBody>
        </p:sp>
        <p:sp>
          <p:nvSpPr>
            <p:cNvPr id="11" name="object 11"/>
            <p:cNvSpPr/>
            <p:nvPr/>
          </p:nvSpPr>
          <p:spPr>
            <a:xfrm>
              <a:off x="8429752" y="83311"/>
              <a:ext cx="478790" cy="478790"/>
            </a:xfrm>
            <a:custGeom>
              <a:avLst/>
              <a:gdLst/>
              <a:ahLst/>
              <a:cxnLst/>
              <a:rect l="l" t="t" r="r" b="b"/>
              <a:pathLst>
                <a:path w="478790" h="478790">
                  <a:moveTo>
                    <a:pt x="0" y="239267"/>
                  </a:moveTo>
                  <a:lnTo>
                    <a:pt x="4858" y="191065"/>
                  </a:lnTo>
                  <a:lnTo>
                    <a:pt x="18792" y="146161"/>
                  </a:lnTo>
                  <a:lnTo>
                    <a:pt x="40839" y="105519"/>
                  </a:lnTo>
                  <a:lnTo>
                    <a:pt x="70040" y="70103"/>
                  </a:lnTo>
                  <a:lnTo>
                    <a:pt x="105432" y="40880"/>
                  </a:lnTo>
                  <a:lnTo>
                    <a:pt x="146053" y="18811"/>
                  </a:lnTo>
                  <a:lnTo>
                    <a:pt x="190944" y="4863"/>
                  </a:lnTo>
                  <a:lnTo>
                    <a:pt x="239141" y="0"/>
                  </a:lnTo>
                  <a:lnTo>
                    <a:pt x="287379" y="4863"/>
                  </a:lnTo>
                  <a:lnTo>
                    <a:pt x="332301" y="18811"/>
                  </a:lnTo>
                  <a:lnTo>
                    <a:pt x="372945" y="40880"/>
                  </a:lnTo>
                  <a:lnTo>
                    <a:pt x="408352" y="70103"/>
                  </a:lnTo>
                  <a:lnTo>
                    <a:pt x="437562" y="105519"/>
                  </a:lnTo>
                  <a:lnTo>
                    <a:pt x="459614" y="146161"/>
                  </a:lnTo>
                  <a:lnTo>
                    <a:pt x="473550" y="191065"/>
                  </a:lnTo>
                  <a:lnTo>
                    <a:pt x="478408" y="239267"/>
                  </a:lnTo>
                  <a:lnTo>
                    <a:pt x="473550" y="287470"/>
                  </a:lnTo>
                  <a:lnTo>
                    <a:pt x="459614" y="332374"/>
                  </a:lnTo>
                  <a:lnTo>
                    <a:pt x="437562" y="373016"/>
                  </a:lnTo>
                  <a:lnTo>
                    <a:pt x="408352" y="408432"/>
                  </a:lnTo>
                  <a:lnTo>
                    <a:pt x="372945" y="437655"/>
                  </a:lnTo>
                  <a:lnTo>
                    <a:pt x="332301" y="459724"/>
                  </a:lnTo>
                  <a:lnTo>
                    <a:pt x="287379" y="473672"/>
                  </a:lnTo>
                  <a:lnTo>
                    <a:pt x="239141" y="478536"/>
                  </a:lnTo>
                  <a:lnTo>
                    <a:pt x="190944" y="473672"/>
                  </a:lnTo>
                  <a:lnTo>
                    <a:pt x="146053" y="459724"/>
                  </a:lnTo>
                  <a:lnTo>
                    <a:pt x="105432" y="437655"/>
                  </a:lnTo>
                  <a:lnTo>
                    <a:pt x="70040" y="408432"/>
                  </a:lnTo>
                  <a:lnTo>
                    <a:pt x="40839" y="373016"/>
                  </a:lnTo>
                  <a:lnTo>
                    <a:pt x="18792" y="332374"/>
                  </a:lnTo>
                  <a:lnTo>
                    <a:pt x="4858" y="287470"/>
                  </a:lnTo>
                  <a:lnTo>
                    <a:pt x="0" y="239267"/>
                  </a:lnTo>
                  <a:close/>
                </a:path>
              </a:pathLst>
            </a:custGeom>
            <a:ln w="1270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 sz="2160"/>
            </a:p>
          </p:txBody>
        </p:sp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567534" y="214070"/>
              <a:ext cx="224050" cy="192048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0" y="5445912"/>
              <a:ext cx="9144000" cy="269240"/>
            </a:xfrm>
            <a:custGeom>
              <a:avLst/>
              <a:gdLst/>
              <a:ahLst/>
              <a:cxnLst/>
              <a:rect l="l" t="t" r="r" b="b"/>
              <a:pathLst>
                <a:path w="9144000" h="269239">
                  <a:moveTo>
                    <a:pt x="9144000" y="0"/>
                  </a:moveTo>
                  <a:lnTo>
                    <a:pt x="0" y="0"/>
                  </a:lnTo>
                  <a:lnTo>
                    <a:pt x="0" y="269087"/>
                  </a:lnTo>
                  <a:lnTo>
                    <a:pt x="9144000" y="269087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A61D18"/>
            </a:solidFill>
          </p:spPr>
          <p:txBody>
            <a:bodyPr wrap="square" lIns="0" tIns="0" rIns="0" bIns="0" rtlCol="0"/>
            <a:lstStyle/>
            <a:p>
              <a:endParaRPr sz="2160"/>
            </a:p>
          </p:txBody>
        </p:sp>
        <p:sp>
          <p:nvSpPr>
            <p:cNvPr id="14" name="object 14"/>
            <p:cNvSpPr/>
            <p:nvPr/>
          </p:nvSpPr>
          <p:spPr>
            <a:xfrm>
              <a:off x="1366900" y="3331717"/>
              <a:ext cx="1858645" cy="365760"/>
            </a:xfrm>
            <a:custGeom>
              <a:avLst/>
              <a:gdLst/>
              <a:ahLst/>
              <a:cxnLst/>
              <a:rect l="l" t="t" r="r" b="b"/>
              <a:pathLst>
                <a:path w="1858645" h="365760">
                  <a:moveTo>
                    <a:pt x="0" y="58546"/>
                  </a:moveTo>
                  <a:lnTo>
                    <a:pt x="4591" y="35790"/>
                  </a:lnTo>
                  <a:lnTo>
                    <a:pt x="17113" y="17176"/>
                  </a:lnTo>
                  <a:lnTo>
                    <a:pt x="35683" y="4611"/>
                  </a:lnTo>
                  <a:lnTo>
                    <a:pt x="58420" y="0"/>
                  </a:lnTo>
                  <a:lnTo>
                    <a:pt x="1799971" y="0"/>
                  </a:lnTo>
                  <a:lnTo>
                    <a:pt x="1822707" y="4611"/>
                  </a:lnTo>
                  <a:lnTo>
                    <a:pt x="1841277" y="17176"/>
                  </a:lnTo>
                  <a:lnTo>
                    <a:pt x="1853799" y="35790"/>
                  </a:lnTo>
                  <a:lnTo>
                    <a:pt x="1858391" y="58546"/>
                  </a:lnTo>
                  <a:lnTo>
                    <a:pt x="1858391" y="307339"/>
                  </a:lnTo>
                  <a:lnTo>
                    <a:pt x="1853799" y="330076"/>
                  </a:lnTo>
                  <a:lnTo>
                    <a:pt x="1841277" y="348646"/>
                  </a:lnTo>
                  <a:lnTo>
                    <a:pt x="1822707" y="361168"/>
                  </a:lnTo>
                  <a:lnTo>
                    <a:pt x="1799971" y="365759"/>
                  </a:lnTo>
                  <a:lnTo>
                    <a:pt x="58420" y="365759"/>
                  </a:lnTo>
                  <a:lnTo>
                    <a:pt x="35683" y="361168"/>
                  </a:lnTo>
                  <a:lnTo>
                    <a:pt x="17113" y="348646"/>
                  </a:lnTo>
                  <a:lnTo>
                    <a:pt x="4591" y="330076"/>
                  </a:lnTo>
                  <a:lnTo>
                    <a:pt x="0" y="307339"/>
                  </a:lnTo>
                  <a:lnTo>
                    <a:pt x="0" y="58546"/>
                  </a:lnTo>
                  <a:close/>
                </a:path>
              </a:pathLst>
            </a:custGeom>
            <a:ln w="12700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 sz="2160"/>
            </a:p>
          </p:txBody>
        </p:sp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128517" y="3234944"/>
              <a:ext cx="193547" cy="193675"/>
            </a:xfrm>
            <a:prstGeom prst="rect">
              <a:avLst/>
            </a:prstGeom>
          </p:spPr>
        </p:pic>
      </p:grpSp>
      <p:sp>
        <p:nvSpPr>
          <p:cNvPr id="16" name="object 16"/>
          <p:cNvSpPr txBox="1"/>
          <p:nvPr/>
        </p:nvSpPr>
        <p:spPr>
          <a:xfrm>
            <a:off x="6035801" y="2583180"/>
            <a:ext cx="4709160" cy="1161344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5240">
              <a:spcBef>
                <a:spcPts val="120"/>
              </a:spcBef>
            </a:pPr>
            <a:r>
              <a:rPr sz="2160" spc="-24" dirty="0">
                <a:solidFill>
                  <a:srgbClr val="C00000"/>
                </a:solidFill>
                <a:latin typeface="Calibri Light"/>
                <a:cs typeface="Calibri Light"/>
              </a:rPr>
              <a:t>Aceitação</a:t>
            </a:r>
            <a:r>
              <a:rPr sz="2160" spc="-72" dirty="0">
                <a:solidFill>
                  <a:srgbClr val="C00000"/>
                </a:solidFill>
                <a:latin typeface="Calibri Light"/>
                <a:cs typeface="Calibri Light"/>
              </a:rPr>
              <a:t> </a:t>
            </a:r>
            <a:r>
              <a:rPr sz="2160" dirty="0">
                <a:solidFill>
                  <a:srgbClr val="C00000"/>
                </a:solidFill>
                <a:latin typeface="Calibri Light"/>
                <a:cs typeface="Calibri Light"/>
              </a:rPr>
              <a:t>do</a:t>
            </a:r>
            <a:r>
              <a:rPr sz="2160" spc="-36" dirty="0">
                <a:solidFill>
                  <a:srgbClr val="C00000"/>
                </a:solidFill>
                <a:latin typeface="Calibri Light"/>
                <a:cs typeface="Calibri Light"/>
              </a:rPr>
              <a:t> </a:t>
            </a:r>
            <a:r>
              <a:rPr sz="2160" spc="-24" dirty="0">
                <a:solidFill>
                  <a:srgbClr val="C00000"/>
                </a:solidFill>
                <a:latin typeface="Calibri Light"/>
                <a:cs typeface="Calibri Light"/>
              </a:rPr>
              <a:t>Termo</a:t>
            </a:r>
            <a:endParaRPr sz="2160">
              <a:latin typeface="Calibri Light"/>
              <a:cs typeface="Calibri Light"/>
            </a:endParaRPr>
          </a:p>
          <a:p>
            <a:pPr marL="15240" marR="6096" indent="139446">
              <a:spcBef>
                <a:spcPts val="2628"/>
              </a:spcBef>
              <a:buClr>
                <a:srgbClr val="C00000"/>
              </a:buClr>
              <a:buFont typeface="Calibri Light"/>
              <a:buChar char="•"/>
              <a:tabLst>
                <a:tab pos="154686" algn="l"/>
              </a:tabLst>
            </a:pPr>
            <a:r>
              <a:rPr sz="1560" spc="-12" dirty="0">
                <a:latin typeface="Corbel"/>
                <a:cs typeface="Corbel"/>
              </a:rPr>
              <a:t>Imediatamente,</a:t>
            </a:r>
            <a:r>
              <a:rPr sz="1560" spc="-6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o</a:t>
            </a:r>
            <a:r>
              <a:rPr sz="1560" spc="-24" dirty="0">
                <a:latin typeface="Corbel"/>
                <a:cs typeface="Corbel"/>
              </a:rPr>
              <a:t> </a:t>
            </a:r>
            <a:r>
              <a:rPr sz="1560" b="1" dirty="0">
                <a:latin typeface="Corbel"/>
                <a:cs typeface="Corbel"/>
              </a:rPr>
              <a:t>contrato</a:t>
            </a:r>
            <a:r>
              <a:rPr sz="1560" b="1" spc="-30" dirty="0">
                <a:latin typeface="Corbel"/>
                <a:cs typeface="Corbel"/>
              </a:rPr>
              <a:t> </a:t>
            </a:r>
            <a:r>
              <a:rPr sz="1560" b="1" dirty="0">
                <a:latin typeface="Corbel"/>
                <a:cs typeface="Corbel"/>
              </a:rPr>
              <a:t>assinado</a:t>
            </a:r>
            <a:r>
              <a:rPr sz="1560" b="1" spc="-18" dirty="0">
                <a:latin typeface="Corbel"/>
                <a:cs typeface="Corbel"/>
              </a:rPr>
              <a:t> </a:t>
            </a:r>
            <a:r>
              <a:rPr sz="1560" b="1" dirty="0">
                <a:latin typeface="Corbel"/>
                <a:cs typeface="Corbel"/>
              </a:rPr>
              <a:t>será</a:t>
            </a:r>
            <a:r>
              <a:rPr sz="1560" b="1" spc="-24" dirty="0">
                <a:latin typeface="Corbel"/>
                <a:cs typeface="Corbel"/>
              </a:rPr>
              <a:t> </a:t>
            </a:r>
            <a:r>
              <a:rPr sz="1560" b="1" spc="-12" dirty="0">
                <a:latin typeface="Corbel"/>
                <a:cs typeface="Corbel"/>
              </a:rPr>
              <a:t>apresentado </a:t>
            </a:r>
            <a:r>
              <a:rPr sz="1560" dirty="0">
                <a:latin typeface="Corbel"/>
                <a:cs typeface="Corbel"/>
              </a:rPr>
              <a:t>para</a:t>
            </a:r>
            <a:r>
              <a:rPr sz="1560" spc="-12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que</a:t>
            </a:r>
            <a:r>
              <a:rPr sz="1560" spc="-30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o</a:t>
            </a:r>
            <a:r>
              <a:rPr sz="1560" spc="-18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cliente</a:t>
            </a:r>
            <a:r>
              <a:rPr sz="1560" spc="-18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possa </a:t>
            </a:r>
            <a:r>
              <a:rPr sz="1560" b="1" dirty="0">
                <a:latin typeface="Corbel"/>
                <a:cs typeface="Corbel"/>
              </a:rPr>
              <a:t>confirmar</a:t>
            </a:r>
            <a:r>
              <a:rPr sz="1560" b="1" spc="-12" dirty="0">
                <a:latin typeface="Corbel"/>
                <a:cs typeface="Corbel"/>
              </a:rPr>
              <a:t> </a:t>
            </a:r>
            <a:r>
              <a:rPr sz="1560" b="1" dirty="0">
                <a:latin typeface="Corbel"/>
                <a:cs typeface="Corbel"/>
              </a:rPr>
              <a:t>a</a:t>
            </a:r>
            <a:r>
              <a:rPr sz="1560" b="1" spc="-24" dirty="0">
                <a:latin typeface="Corbel"/>
                <a:cs typeface="Corbel"/>
              </a:rPr>
              <a:t> </a:t>
            </a:r>
            <a:r>
              <a:rPr sz="1560" b="1" spc="-12" dirty="0">
                <a:latin typeface="Corbel"/>
                <a:cs typeface="Corbel"/>
              </a:rPr>
              <a:t>assinatura</a:t>
            </a:r>
            <a:r>
              <a:rPr sz="1560" b="1" spc="-36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(</a:t>
            </a:r>
            <a:r>
              <a:rPr sz="1560" b="1" dirty="0">
                <a:solidFill>
                  <a:srgbClr val="A61D18"/>
                </a:solidFill>
                <a:latin typeface="Corbel"/>
                <a:cs typeface="Corbel"/>
              </a:rPr>
              <a:t>1</a:t>
            </a:r>
            <a:r>
              <a:rPr sz="1560" dirty="0">
                <a:latin typeface="Corbel"/>
                <a:cs typeface="Corbel"/>
              </a:rPr>
              <a:t>).</a:t>
            </a:r>
            <a:r>
              <a:rPr sz="1560" spc="-12" dirty="0">
                <a:latin typeface="Corbel"/>
                <a:cs typeface="Corbel"/>
              </a:rPr>
              <a:t> </a:t>
            </a:r>
            <a:r>
              <a:rPr sz="1560" spc="-24" dirty="0">
                <a:latin typeface="Corbel"/>
                <a:cs typeface="Corbel"/>
              </a:rPr>
              <a:t>Para</a:t>
            </a:r>
            <a:endParaRPr sz="1560">
              <a:latin typeface="Corbel"/>
              <a:cs typeface="Corbe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035801" y="3722826"/>
            <a:ext cx="4443222" cy="494751"/>
          </a:xfrm>
          <a:prstGeom prst="rect">
            <a:avLst/>
          </a:prstGeom>
        </p:spPr>
        <p:txBody>
          <a:bodyPr vert="horz" wrap="square" lIns="0" tIns="14478" rIns="0" bIns="0" rtlCol="0">
            <a:spAutoFit/>
          </a:bodyPr>
          <a:lstStyle/>
          <a:p>
            <a:pPr marL="15240" marR="6096">
              <a:spcBef>
                <a:spcPts val="114"/>
              </a:spcBef>
            </a:pPr>
            <a:r>
              <a:rPr sz="1560" dirty="0">
                <a:latin typeface="Corbel"/>
                <a:cs typeface="Corbel"/>
              </a:rPr>
              <a:t>isso,</a:t>
            </a:r>
            <a:r>
              <a:rPr sz="1560" spc="-54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basta</a:t>
            </a:r>
            <a:r>
              <a:rPr sz="1560" spc="-42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conferir</a:t>
            </a:r>
            <a:r>
              <a:rPr sz="1560" spc="-18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todas</a:t>
            </a:r>
            <a:r>
              <a:rPr sz="1560" spc="-36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as</a:t>
            </a:r>
            <a:r>
              <a:rPr sz="1560" spc="-30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informações</a:t>
            </a:r>
            <a:r>
              <a:rPr sz="1560" spc="-18" dirty="0">
                <a:latin typeface="Corbel"/>
                <a:cs typeface="Corbel"/>
              </a:rPr>
              <a:t> </a:t>
            </a:r>
            <a:r>
              <a:rPr sz="1560" spc="-12" dirty="0">
                <a:latin typeface="Corbel"/>
                <a:cs typeface="Corbel"/>
              </a:rPr>
              <a:t>necessárias</a:t>
            </a:r>
            <a:r>
              <a:rPr sz="1560" spc="-18" dirty="0">
                <a:latin typeface="Corbel"/>
                <a:cs typeface="Corbel"/>
              </a:rPr>
              <a:t> </a:t>
            </a:r>
            <a:r>
              <a:rPr sz="1560" spc="-60" dirty="0">
                <a:latin typeface="Corbel"/>
                <a:cs typeface="Corbel"/>
              </a:rPr>
              <a:t>e </a:t>
            </a:r>
            <a:r>
              <a:rPr sz="1560" dirty="0">
                <a:latin typeface="Corbel"/>
                <a:cs typeface="Corbel"/>
              </a:rPr>
              <a:t>em</a:t>
            </a:r>
            <a:r>
              <a:rPr sz="1560" spc="-24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seguida</a:t>
            </a:r>
            <a:r>
              <a:rPr sz="1560" spc="-36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clicar no</a:t>
            </a:r>
            <a:r>
              <a:rPr sz="1560" spc="-36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botão</a:t>
            </a:r>
            <a:r>
              <a:rPr sz="1560" spc="-24" dirty="0">
                <a:latin typeface="Corbel"/>
                <a:cs typeface="Corbel"/>
              </a:rPr>
              <a:t> </a:t>
            </a:r>
            <a:r>
              <a:rPr sz="1560" b="1" dirty="0">
                <a:latin typeface="Corbel"/>
                <a:cs typeface="Corbel"/>
              </a:rPr>
              <a:t>Enviar</a:t>
            </a:r>
            <a:r>
              <a:rPr sz="1560" b="1" spc="-42" dirty="0">
                <a:latin typeface="Corbel"/>
                <a:cs typeface="Corbel"/>
              </a:rPr>
              <a:t> </a:t>
            </a:r>
            <a:r>
              <a:rPr sz="1560" spc="-24" dirty="0">
                <a:latin typeface="Corbel"/>
                <a:cs typeface="Corbel"/>
              </a:rPr>
              <a:t>(</a:t>
            </a:r>
            <a:r>
              <a:rPr sz="1560" b="1" spc="-24" dirty="0">
                <a:solidFill>
                  <a:srgbClr val="A61D18"/>
                </a:solidFill>
                <a:latin typeface="Corbel"/>
                <a:cs typeface="Corbel"/>
              </a:rPr>
              <a:t>2</a:t>
            </a:r>
            <a:r>
              <a:rPr sz="1560" spc="-24" dirty="0">
                <a:latin typeface="Corbel"/>
                <a:cs typeface="Corbel"/>
              </a:rPr>
              <a:t>).</a:t>
            </a:r>
            <a:endParaRPr sz="1560">
              <a:latin typeface="Corbel"/>
              <a:cs typeface="Corbe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431181" y="3892600"/>
            <a:ext cx="100584" cy="181588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5240">
              <a:spcBef>
                <a:spcPts val="120"/>
              </a:spcBef>
            </a:pPr>
            <a:r>
              <a:rPr sz="1080" b="1" spc="-60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endParaRPr sz="1080">
              <a:latin typeface="Calibri"/>
              <a:cs typeface="Calibri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3575304" y="5097475"/>
            <a:ext cx="923544" cy="487680"/>
            <a:chOff x="2471420" y="4247896"/>
            <a:chExt cx="769620" cy="406400"/>
          </a:xfrm>
        </p:grpSpPr>
        <p:sp>
          <p:nvSpPr>
            <p:cNvPr id="20" name="object 20"/>
            <p:cNvSpPr/>
            <p:nvPr/>
          </p:nvSpPr>
          <p:spPr>
            <a:xfrm>
              <a:off x="2571623" y="4342511"/>
              <a:ext cx="662940" cy="305435"/>
            </a:xfrm>
            <a:custGeom>
              <a:avLst/>
              <a:gdLst/>
              <a:ahLst/>
              <a:cxnLst/>
              <a:rect l="l" t="t" r="r" b="b"/>
              <a:pathLst>
                <a:path w="662939" h="305435">
                  <a:moveTo>
                    <a:pt x="0" y="48767"/>
                  </a:moveTo>
                  <a:lnTo>
                    <a:pt x="3833" y="29789"/>
                  </a:lnTo>
                  <a:lnTo>
                    <a:pt x="14287" y="14287"/>
                  </a:lnTo>
                  <a:lnTo>
                    <a:pt x="29789" y="3833"/>
                  </a:lnTo>
                  <a:lnTo>
                    <a:pt x="48768" y="0"/>
                  </a:lnTo>
                  <a:lnTo>
                    <a:pt x="614171" y="0"/>
                  </a:lnTo>
                  <a:lnTo>
                    <a:pt x="633150" y="3833"/>
                  </a:lnTo>
                  <a:lnTo>
                    <a:pt x="648652" y="14287"/>
                  </a:lnTo>
                  <a:lnTo>
                    <a:pt x="659106" y="29789"/>
                  </a:lnTo>
                  <a:lnTo>
                    <a:pt x="662939" y="48767"/>
                  </a:lnTo>
                  <a:lnTo>
                    <a:pt x="662939" y="256400"/>
                  </a:lnTo>
                  <a:lnTo>
                    <a:pt x="659106" y="275393"/>
                  </a:lnTo>
                  <a:lnTo>
                    <a:pt x="648652" y="290903"/>
                  </a:lnTo>
                  <a:lnTo>
                    <a:pt x="633150" y="301359"/>
                  </a:lnTo>
                  <a:lnTo>
                    <a:pt x="614171" y="305193"/>
                  </a:lnTo>
                  <a:lnTo>
                    <a:pt x="48768" y="305193"/>
                  </a:lnTo>
                  <a:lnTo>
                    <a:pt x="29789" y="301359"/>
                  </a:lnTo>
                  <a:lnTo>
                    <a:pt x="14287" y="290903"/>
                  </a:lnTo>
                  <a:lnTo>
                    <a:pt x="3833" y="275393"/>
                  </a:lnTo>
                  <a:lnTo>
                    <a:pt x="0" y="256400"/>
                  </a:lnTo>
                  <a:lnTo>
                    <a:pt x="0" y="48767"/>
                  </a:lnTo>
                  <a:close/>
                </a:path>
              </a:pathLst>
            </a:custGeom>
            <a:ln w="12700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 sz="2160"/>
            </a:p>
          </p:txBody>
        </p:sp>
        <p:pic>
          <p:nvPicPr>
            <p:cNvPr id="21" name="object 2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471420" y="4247896"/>
              <a:ext cx="193548" cy="193547"/>
            </a:xfrm>
            <a:prstGeom prst="rect">
              <a:avLst/>
            </a:prstGeom>
          </p:spPr>
        </p:pic>
      </p:grpSp>
      <p:sp>
        <p:nvSpPr>
          <p:cNvPr id="22" name="object 22"/>
          <p:cNvSpPr txBox="1"/>
          <p:nvPr/>
        </p:nvSpPr>
        <p:spPr>
          <a:xfrm>
            <a:off x="3642665" y="5108296"/>
            <a:ext cx="100584" cy="181588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5240">
              <a:spcBef>
                <a:spcPts val="120"/>
              </a:spcBef>
            </a:pPr>
            <a:r>
              <a:rPr sz="1080" b="1" spc="-60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endParaRPr sz="1080">
              <a:latin typeface="Calibri"/>
              <a:cs typeface="Calibri"/>
            </a:endParaRPr>
          </a:p>
        </p:txBody>
      </p:sp>
      <p:sp>
        <p:nvSpPr>
          <p:cNvPr id="23" name="object 23"/>
          <p:cNvSpPr txBox="1">
            <a:spLocks noGrp="1"/>
          </p:cNvSpPr>
          <p:nvPr>
            <p:ph type="ftr" sz="quarter" idx="5"/>
          </p:nvPr>
        </p:nvSpPr>
        <p:spPr>
          <a:xfrm>
            <a:off x="609600" y="1"/>
            <a:ext cx="0" cy="8664680"/>
          </a:xfrm>
          <a:prstGeom prst="rect">
            <a:avLst/>
          </a:prstGeom>
        </p:spPr>
        <p:txBody>
          <a:bodyPr vert="horz" wrap="square" lIns="0" tIns="22098" rIns="0" bIns="0" rtlCol="0">
            <a:spAutoFit/>
          </a:bodyPr>
          <a:lstStyle/>
          <a:p>
            <a:pPr marL="15240">
              <a:spcBef>
                <a:spcPts val="174"/>
              </a:spcBef>
            </a:pPr>
            <a:r>
              <a:rPr b="0" spc="-48" dirty="0">
                <a:latin typeface="Lucida Sans Unicode"/>
                <a:cs typeface="Lucida Sans Unicode"/>
              </a:rPr>
              <a:t>ACEITE</a:t>
            </a:r>
            <a:r>
              <a:rPr b="0" spc="-66" dirty="0">
                <a:latin typeface="Lucida Sans Unicode"/>
                <a:cs typeface="Lucida Sans Unicode"/>
              </a:rPr>
              <a:t> </a:t>
            </a:r>
            <a:r>
              <a:rPr b="0" spc="-54" dirty="0">
                <a:latin typeface="Lucida Sans Unicode"/>
                <a:cs typeface="Lucida Sans Unicode"/>
              </a:rPr>
              <a:t>ELETRÔNICO</a:t>
            </a:r>
            <a:r>
              <a:rPr b="0" spc="-60" dirty="0">
                <a:latin typeface="Lucida Sans Unicode"/>
                <a:cs typeface="Lucida Sans Unicode"/>
              </a:rPr>
              <a:t> </a:t>
            </a:r>
            <a:r>
              <a:rPr b="0" dirty="0">
                <a:latin typeface="Lucida Sans Unicode"/>
                <a:cs typeface="Lucida Sans Unicode"/>
              </a:rPr>
              <a:t>|</a:t>
            </a:r>
            <a:r>
              <a:rPr b="0" spc="282" dirty="0">
                <a:latin typeface="Lucida Sans Unicode"/>
                <a:cs typeface="Lucida Sans Unicode"/>
              </a:rPr>
              <a:t> </a:t>
            </a:r>
            <a:r>
              <a:rPr spc="-30" dirty="0">
                <a:latin typeface="Arial"/>
                <a:cs typeface="Arial"/>
              </a:rPr>
              <a:t>MANUAL </a:t>
            </a:r>
            <a:r>
              <a:rPr spc="-48" dirty="0">
                <a:latin typeface="Arial"/>
                <a:cs typeface="Arial"/>
              </a:rPr>
              <a:t>PARA</a:t>
            </a:r>
            <a:r>
              <a:rPr spc="-30" dirty="0">
                <a:latin typeface="Arial"/>
                <a:cs typeface="Arial"/>
              </a:rPr>
              <a:t> </a:t>
            </a:r>
            <a:r>
              <a:rPr spc="-36" dirty="0">
                <a:latin typeface="Arial"/>
                <a:cs typeface="Arial"/>
              </a:rPr>
              <a:t>CADASTRAR </a:t>
            </a:r>
            <a:r>
              <a:rPr spc="-24" dirty="0">
                <a:latin typeface="Arial"/>
                <a:cs typeface="Arial"/>
              </a:rPr>
              <a:t>VENDA</a:t>
            </a:r>
            <a:r>
              <a:rPr spc="-36" dirty="0">
                <a:latin typeface="Arial"/>
                <a:cs typeface="Arial"/>
              </a:rPr>
              <a:t> RESIDENCIAL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09600" y="0"/>
            <a:ext cx="10972800" cy="6858000"/>
            <a:chOff x="0" y="0"/>
            <a:chExt cx="9144000" cy="5715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378703" y="1075499"/>
              <a:ext cx="2041398" cy="371398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794122" y="701419"/>
              <a:ext cx="4349877" cy="5013577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449999" y="0"/>
              <a:ext cx="4107815" cy="735965"/>
            </a:xfrm>
            <a:custGeom>
              <a:avLst/>
              <a:gdLst/>
              <a:ahLst/>
              <a:cxnLst/>
              <a:rect l="l" t="t" r="r" b="b"/>
              <a:pathLst>
                <a:path w="4107815" h="735965">
                  <a:moveTo>
                    <a:pt x="4107522" y="0"/>
                  </a:moveTo>
                  <a:lnTo>
                    <a:pt x="0" y="0"/>
                  </a:lnTo>
                  <a:lnTo>
                    <a:pt x="0" y="510794"/>
                  </a:lnTo>
                  <a:lnTo>
                    <a:pt x="4570" y="556119"/>
                  </a:lnTo>
                  <a:lnTo>
                    <a:pt x="17677" y="598336"/>
                  </a:lnTo>
                  <a:lnTo>
                    <a:pt x="38416" y="636541"/>
                  </a:lnTo>
                  <a:lnTo>
                    <a:pt x="65882" y="669829"/>
                  </a:lnTo>
                  <a:lnTo>
                    <a:pt x="99172" y="697295"/>
                  </a:lnTo>
                  <a:lnTo>
                    <a:pt x="137379" y="718034"/>
                  </a:lnTo>
                  <a:lnTo>
                    <a:pt x="179600" y="731140"/>
                  </a:lnTo>
                  <a:lnTo>
                    <a:pt x="224929" y="735711"/>
                  </a:lnTo>
                  <a:lnTo>
                    <a:pt x="3882605" y="735711"/>
                  </a:lnTo>
                  <a:lnTo>
                    <a:pt x="3927931" y="731140"/>
                  </a:lnTo>
                  <a:lnTo>
                    <a:pt x="3970148" y="718034"/>
                  </a:lnTo>
                  <a:lnTo>
                    <a:pt x="4008353" y="697295"/>
                  </a:lnTo>
                  <a:lnTo>
                    <a:pt x="4041641" y="669829"/>
                  </a:lnTo>
                  <a:lnTo>
                    <a:pt x="4069107" y="636541"/>
                  </a:lnTo>
                  <a:lnTo>
                    <a:pt x="4089846" y="598336"/>
                  </a:lnTo>
                  <a:lnTo>
                    <a:pt x="4102952" y="556119"/>
                  </a:lnTo>
                  <a:lnTo>
                    <a:pt x="4107522" y="510794"/>
                  </a:lnTo>
                  <a:lnTo>
                    <a:pt x="4107522" y="0"/>
                  </a:lnTo>
                  <a:close/>
                </a:path>
              </a:pathLst>
            </a:custGeom>
            <a:solidFill>
              <a:srgbClr val="A61D18"/>
            </a:solidFill>
          </p:spPr>
          <p:txBody>
            <a:bodyPr wrap="square" lIns="0" tIns="0" rIns="0" bIns="0" rtlCol="0"/>
            <a:lstStyle/>
            <a:p>
              <a:endParaRPr sz="2160"/>
            </a:p>
          </p:txBody>
        </p:sp>
      </p:grpSp>
      <p:sp>
        <p:nvSpPr>
          <p:cNvPr id="6" name="object 6" descr="$PPTXTitle"/>
          <p:cNvSpPr txBox="1">
            <a:spLocks noGrp="1"/>
          </p:cNvSpPr>
          <p:nvPr>
            <p:ph type="title"/>
          </p:nvPr>
        </p:nvSpPr>
        <p:spPr>
          <a:xfrm>
            <a:off x="1526683" y="106984"/>
            <a:ext cx="4174998" cy="60632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20"/>
              </a:spcBef>
            </a:pPr>
            <a:r>
              <a:rPr dirty="0"/>
              <a:t>ACEITE</a:t>
            </a:r>
            <a:r>
              <a:rPr spc="-78" dirty="0"/>
              <a:t> </a:t>
            </a:r>
            <a:r>
              <a:rPr dirty="0"/>
              <a:t>ELETRÔNICO</a:t>
            </a:r>
            <a:r>
              <a:rPr spc="-72" dirty="0"/>
              <a:t> </a:t>
            </a:r>
            <a:r>
              <a:rPr spc="-12" dirty="0"/>
              <a:t>RESIDENCIAL</a:t>
            </a:r>
          </a:p>
          <a:p>
            <a:pPr algn="ctr">
              <a:lnSpc>
                <a:spcPct val="100000"/>
              </a:lnSpc>
              <a:spcBef>
                <a:spcPts val="30"/>
              </a:spcBef>
            </a:pPr>
            <a:r>
              <a:rPr sz="1680" spc="-42" dirty="0"/>
              <a:t>ETAPAS</a:t>
            </a:r>
            <a:r>
              <a:rPr sz="1680" spc="-30" dirty="0"/>
              <a:t> </a:t>
            </a:r>
            <a:r>
              <a:rPr sz="1680" dirty="0"/>
              <a:t>DO</a:t>
            </a:r>
            <a:r>
              <a:rPr sz="1680" spc="-90" dirty="0"/>
              <a:t> </a:t>
            </a:r>
            <a:r>
              <a:rPr sz="1680" spc="-12" dirty="0"/>
              <a:t>CLIENTE</a:t>
            </a:r>
            <a:endParaRPr sz="1680"/>
          </a:p>
        </p:txBody>
      </p:sp>
      <p:sp>
        <p:nvSpPr>
          <p:cNvPr id="7" name="object 7"/>
          <p:cNvSpPr/>
          <p:nvPr/>
        </p:nvSpPr>
        <p:spPr>
          <a:xfrm>
            <a:off x="10834267" y="502768"/>
            <a:ext cx="358140" cy="477012"/>
          </a:xfrm>
          <a:custGeom>
            <a:avLst/>
            <a:gdLst/>
            <a:ahLst/>
            <a:cxnLst/>
            <a:rect l="l" t="t" r="r" b="b"/>
            <a:pathLst>
              <a:path w="298450" h="397509">
                <a:moveTo>
                  <a:pt x="248539" y="0"/>
                </a:moveTo>
                <a:lnTo>
                  <a:pt x="49657" y="0"/>
                </a:lnTo>
                <a:lnTo>
                  <a:pt x="30325" y="3903"/>
                </a:lnTo>
                <a:lnTo>
                  <a:pt x="14541" y="14557"/>
                </a:lnTo>
                <a:lnTo>
                  <a:pt x="3901" y="30378"/>
                </a:lnTo>
                <a:lnTo>
                  <a:pt x="0" y="49784"/>
                </a:lnTo>
                <a:lnTo>
                  <a:pt x="0" y="347472"/>
                </a:lnTo>
                <a:lnTo>
                  <a:pt x="3901" y="366803"/>
                </a:lnTo>
                <a:lnTo>
                  <a:pt x="14541" y="382587"/>
                </a:lnTo>
                <a:lnTo>
                  <a:pt x="30325" y="393227"/>
                </a:lnTo>
                <a:lnTo>
                  <a:pt x="49657" y="397128"/>
                </a:lnTo>
                <a:lnTo>
                  <a:pt x="248539" y="397128"/>
                </a:lnTo>
                <a:lnTo>
                  <a:pt x="267870" y="393227"/>
                </a:lnTo>
                <a:lnTo>
                  <a:pt x="283654" y="382587"/>
                </a:lnTo>
                <a:lnTo>
                  <a:pt x="294294" y="366803"/>
                </a:lnTo>
                <a:lnTo>
                  <a:pt x="298196" y="347472"/>
                </a:lnTo>
                <a:lnTo>
                  <a:pt x="298196" y="49784"/>
                </a:lnTo>
                <a:lnTo>
                  <a:pt x="294294" y="30378"/>
                </a:lnTo>
                <a:lnTo>
                  <a:pt x="283654" y="14557"/>
                </a:lnTo>
                <a:lnTo>
                  <a:pt x="267870" y="3903"/>
                </a:lnTo>
                <a:lnTo>
                  <a:pt x="248539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 sz="2160"/>
          </a:p>
        </p:txBody>
      </p:sp>
      <p:sp>
        <p:nvSpPr>
          <p:cNvPr id="8" name="object 8"/>
          <p:cNvSpPr txBox="1"/>
          <p:nvPr/>
        </p:nvSpPr>
        <p:spPr>
          <a:xfrm>
            <a:off x="10924945" y="697229"/>
            <a:ext cx="184404" cy="199285"/>
          </a:xfrm>
          <a:prstGeom prst="rect">
            <a:avLst/>
          </a:prstGeom>
        </p:spPr>
        <p:txBody>
          <a:bodyPr vert="horz" wrap="square" lIns="0" tIns="14478" rIns="0" bIns="0" rtlCol="0">
            <a:spAutoFit/>
          </a:bodyPr>
          <a:lstStyle/>
          <a:p>
            <a:pPr marL="15240">
              <a:spcBef>
                <a:spcPts val="114"/>
              </a:spcBef>
            </a:pPr>
            <a:r>
              <a:rPr sz="1200" b="1" spc="-30" dirty="0">
                <a:solidFill>
                  <a:srgbClr val="FFFFFF"/>
                </a:solidFill>
                <a:latin typeface="Calibri"/>
                <a:cs typeface="Calibri"/>
              </a:rPr>
              <a:t>32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609600" y="92354"/>
            <a:ext cx="10972800" cy="6765798"/>
            <a:chOff x="0" y="76961"/>
            <a:chExt cx="9144000" cy="5638165"/>
          </a:xfrm>
        </p:grpSpPr>
        <p:sp>
          <p:nvSpPr>
            <p:cNvPr id="10" name="object 10"/>
            <p:cNvSpPr/>
            <p:nvPr/>
          </p:nvSpPr>
          <p:spPr>
            <a:xfrm>
              <a:off x="8429752" y="83311"/>
              <a:ext cx="478790" cy="478790"/>
            </a:xfrm>
            <a:custGeom>
              <a:avLst/>
              <a:gdLst/>
              <a:ahLst/>
              <a:cxnLst/>
              <a:rect l="l" t="t" r="r" b="b"/>
              <a:pathLst>
                <a:path w="478790" h="478790">
                  <a:moveTo>
                    <a:pt x="239141" y="0"/>
                  </a:moveTo>
                  <a:lnTo>
                    <a:pt x="190944" y="4863"/>
                  </a:lnTo>
                  <a:lnTo>
                    <a:pt x="146053" y="18811"/>
                  </a:lnTo>
                  <a:lnTo>
                    <a:pt x="105432" y="40880"/>
                  </a:lnTo>
                  <a:lnTo>
                    <a:pt x="70040" y="70103"/>
                  </a:lnTo>
                  <a:lnTo>
                    <a:pt x="40839" y="105519"/>
                  </a:lnTo>
                  <a:lnTo>
                    <a:pt x="18792" y="146161"/>
                  </a:lnTo>
                  <a:lnTo>
                    <a:pt x="4858" y="191065"/>
                  </a:lnTo>
                  <a:lnTo>
                    <a:pt x="0" y="239267"/>
                  </a:lnTo>
                  <a:lnTo>
                    <a:pt x="4858" y="287470"/>
                  </a:lnTo>
                  <a:lnTo>
                    <a:pt x="18792" y="332374"/>
                  </a:lnTo>
                  <a:lnTo>
                    <a:pt x="40839" y="373016"/>
                  </a:lnTo>
                  <a:lnTo>
                    <a:pt x="70040" y="408432"/>
                  </a:lnTo>
                  <a:lnTo>
                    <a:pt x="105432" y="437655"/>
                  </a:lnTo>
                  <a:lnTo>
                    <a:pt x="146053" y="459724"/>
                  </a:lnTo>
                  <a:lnTo>
                    <a:pt x="190944" y="473672"/>
                  </a:lnTo>
                  <a:lnTo>
                    <a:pt x="239141" y="478536"/>
                  </a:lnTo>
                  <a:lnTo>
                    <a:pt x="287379" y="473672"/>
                  </a:lnTo>
                  <a:lnTo>
                    <a:pt x="332301" y="459724"/>
                  </a:lnTo>
                  <a:lnTo>
                    <a:pt x="372945" y="437655"/>
                  </a:lnTo>
                  <a:lnTo>
                    <a:pt x="408352" y="408432"/>
                  </a:lnTo>
                  <a:lnTo>
                    <a:pt x="437562" y="373016"/>
                  </a:lnTo>
                  <a:lnTo>
                    <a:pt x="459614" y="332374"/>
                  </a:lnTo>
                  <a:lnTo>
                    <a:pt x="473550" y="287470"/>
                  </a:lnTo>
                  <a:lnTo>
                    <a:pt x="478408" y="239267"/>
                  </a:lnTo>
                  <a:lnTo>
                    <a:pt x="473550" y="191065"/>
                  </a:lnTo>
                  <a:lnTo>
                    <a:pt x="459614" y="146161"/>
                  </a:lnTo>
                  <a:lnTo>
                    <a:pt x="437562" y="105519"/>
                  </a:lnTo>
                  <a:lnTo>
                    <a:pt x="408352" y="70103"/>
                  </a:lnTo>
                  <a:lnTo>
                    <a:pt x="372945" y="40880"/>
                  </a:lnTo>
                  <a:lnTo>
                    <a:pt x="332301" y="18811"/>
                  </a:lnTo>
                  <a:lnTo>
                    <a:pt x="287379" y="4863"/>
                  </a:lnTo>
                  <a:lnTo>
                    <a:pt x="239141" y="0"/>
                  </a:lnTo>
                  <a:close/>
                </a:path>
              </a:pathLst>
            </a:custGeom>
            <a:solidFill>
              <a:srgbClr val="414142"/>
            </a:solidFill>
          </p:spPr>
          <p:txBody>
            <a:bodyPr wrap="square" lIns="0" tIns="0" rIns="0" bIns="0" rtlCol="0"/>
            <a:lstStyle/>
            <a:p>
              <a:endParaRPr sz="2160"/>
            </a:p>
          </p:txBody>
        </p:sp>
        <p:sp>
          <p:nvSpPr>
            <p:cNvPr id="11" name="object 11"/>
            <p:cNvSpPr/>
            <p:nvPr/>
          </p:nvSpPr>
          <p:spPr>
            <a:xfrm>
              <a:off x="8429752" y="83311"/>
              <a:ext cx="478790" cy="478790"/>
            </a:xfrm>
            <a:custGeom>
              <a:avLst/>
              <a:gdLst/>
              <a:ahLst/>
              <a:cxnLst/>
              <a:rect l="l" t="t" r="r" b="b"/>
              <a:pathLst>
                <a:path w="478790" h="478790">
                  <a:moveTo>
                    <a:pt x="0" y="239267"/>
                  </a:moveTo>
                  <a:lnTo>
                    <a:pt x="4858" y="191065"/>
                  </a:lnTo>
                  <a:lnTo>
                    <a:pt x="18792" y="146161"/>
                  </a:lnTo>
                  <a:lnTo>
                    <a:pt x="40839" y="105519"/>
                  </a:lnTo>
                  <a:lnTo>
                    <a:pt x="70040" y="70103"/>
                  </a:lnTo>
                  <a:lnTo>
                    <a:pt x="105432" y="40880"/>
                  </a:lnTo>
                  <a:lnTo>
                    <a:pt x="146053" y="18811"/>
                  </a:lnTo>
                  <a:lnTo>
                    <a:pt x="190944" y="4863"/>
                  </a:lnTo>
                  <a:lnTo>
                    <a:pt x="239141" y="0"/>
                  </a:lnTo>
                  <a:lnTo>
                    <a:pt x="287379" y="4863"/>
                  </a:lnTo>
                  <a:lnTo>
                    <a:pt x="332301" y="18811"/>
                  </a:lnTo>
                  <a:lnTo>
                    <a:pt x="372945" y="40880"/>
                  </a:lnTo>
                  <a:lnTo>
                    <a:pt x="408352" y="70103"/>
                  </a:lnTo>
                  <a:lnTo>
                    <a:pt x="437562" y="105519"/>
                  </a:lnTo>
                  <a:lnTo>
                    <a:pt x="459614" y="146161"/>
                  </a:lnTo>
                  <a:lnTo>
                    <a:pt x="473550" y="191065"/>
                  </a:lnTo>
                  <a:lnTo>
                    <a:pt x="478408" y="239267"/>
                  </a:lnTo>
                  <a:lnTo>
                    <a:pt x="473550" y="287470"/>
                  </a:lnTo>
                  <a:lnTo>
                    <a:pt x="459614" y="332374"/>
                  </a:lnTo>
                  <a:lnTo>
                    <a:pt x="437562" y="373016"/>
                  </a:lnTo>
                  <a:lnTo>
                    <a:pt x="408352" y="408432"/>
                  </a:lnTo>
                  <a:lnTo>
                    <a:pt x="372945" y="437655"/>
                  </a:lnTo>
                  <a:lnTo>
                    <a:pt x="332301" y="459724"/>
                  </a:lnTo>
                  <a:lnTo>
                    <a:pt x="287379" y="473672"/>
                  </a:lnTo>
                  <a:lnTo>
                    <a:pt x="239141" y="478536"/>
                  </a:lnTo>
                  <a:lnTo>
                    <a:pt x="190944" y="473672"/>
                  </a:lnTo>
                  <a:lnTo>
                    <a:pt x="146053" y="459724"/>
                  </a:lnTo>
                  <a:lnTo>
                    <a:pt x="105432" y="437655"/>
                  </a:lnTo>
                  <a:lnTo>
                    <a:pt x="70040" y="408432"/>
                  </a:lnTo>
                  <a:lnTo>
                    <a:pt x="40839" y="373016"/>
                  </a:lnTo>
                  <a:lnTo>
                    <a:pt x="18792" y="332374"/>
                  </a:lnTo>
                  <a:lnTo>
                    <a:pt x="4858" y="287470"/>
                  </a:lnTo>
                  <a:lnTo>
                    <a:pt x="0" y="239267"/>
                  </a:lnTo>
                  <a:close/>
                </a:path>
              </a:pathLst>
            </a:custGeom>
            <a:ln w="1270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 sz="2160"/>
            </a:p>
          </p:txBody>
        </p:sp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567534" y="214070"/>
              <a:ext cx="224050" cy="192048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0" y="5445912"/>
              <a:ext cx="9144000" cy="269240"/>
            </a:xfrm>
            <a:custGeom>
              <a:avLst/>
              <a:gdLst/>
              <a:ahLst/>
              <a:cxnLst/>
              <a:rect l="l" t="t" r="r" b="b"/>
              <a:pathLst>
                <a:path w="9144000" h="269239">
                  <a:moveTo>
                    <a:pt x="9144000" y="0"/>
                  </a:moveTo>
                  <a:lnTo>
                    <a:pt x="0" y="0"/>
                  </a:lnTo>
                  <a:lnTo>
                    <a:pt x="0" y="269087"/>
                  </a:lnTo>
                  <a:lnTo>
                    <a:pt x="9144000" y="269087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A61D18"/>
            </a:solidFill>
          </p:spPr>
          <p:txBody>
            <a:bodyPr wrap="square" lIns="0" tIns="0" rIns="0" bIns="0" rtlCol="0"/>
            <a:lstStyle/>
            <a:p>
              <a:endParaRPr sz="2160"/>
            </a:p>
          </p:txBody>
        </p:sp>
        <p:sp>
          <p:nvSpPr>
            <p:cNvPr id="14" name="object 14"/>
            <p:cNvSpPr/>
            <p:nvPr/>
          </p:nvSpPr>
          <p:spPr>
            <a:xfrm>
              <a:off x="5527040" y="3732276"/>
              <a:ext cx="1746885" cy="384175"/>
            </a:xfrm>
            <a:custGeom>
              <a:avLst/>
              <a:gdLst/>
              <a:ahLst/>
              <a:cxnLst/>
              <a:rect l="l" t="t" r="r" b="b"/>
              <a:pathLst>
                <a:path w="1746884" h="384175">
                  <a:moveTo>
                    <a:pt x="0" y="28067"/>
                  </a:moveTo>
                  <a:lnTo>
                    <a:pt x="2188" y="17144"/>
                  </a:lnTo>
                  <a:lnTo>
                    <a:pt x="8175" y="8223"/>
                  </a:lnTo>
                  <a:lnTo>
                    <a:pt x="17091" y="2206"/>
                  </a:lnTo>
                  <a:lnTo>
                    <a:pt x="28067" y="0"/>
                  </a:lnTo>
                  <a:lnTo>
                    <a:pt x="1718690" y="0"/>
                  </a:lnTo>
                  <a:lnTo>
                    <a:pt x="1729613" y="2206"/>
                  </a:lnTo>
                  <a:lnTo>
                    <a:pt x="1738534" y="8223"/>
                  </a:lnTo>
                  <a:lnTo>
                    <a:pt x="1744551" y="17145"/>
                  </a:lnTo>
                  <a:lnTo>
                    <a:pt x="1746758" y="28067"/>
                  </a:lnTo>
                  <a:lnTo>
                    <a:pt x="1746758" y="356107"/>
                  </a:lnTo>
                  <a:lnTo>
                    <a:pt x="1744551" y="367030"/>
                  </a:lnTo>
                  <a:lnTo>
                    <a:pt x="1738534" y="375951"/>
                  </a:lnTo>
                  <a:lnTo>
                    <a:pt x="1729613" y="381968"/>
                  </a:lnTo>
                  <a:lnTo>
                    <a:pt x="1718690" y="384175"/>
                  </a:lnTo>
                  <a:lnTo>
                    <a:pt x="28067" y="384175"/>
                  </a:lnTo>
                  <a:lnTo>
                    <a:pt x="17091" y="381968"/>
                  </a:lnTo>
                  <a:lnTo>
                    <a:pt x="8175" y="375951"/>
                  </a:lnTo>
                  <a:lnTo>
                    <a:pt x="2188" y="367030"/>
                  </a:lnTo>
                  <a:lnTo>
                    <a:pt x="0" y="356107"/>
                  </a:lnTo>
                  <a:lnTo>
                    <a:pt x="0" y="28067"/>
                  </a:lnTo>
                  <a:close/>
                </a:path>
              </a:pathLst>
            </a:custGeom>
            <a:ln w="12700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 sz="2160"/>
            </a:p>
          </p:txBody>
        </p:sp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433695" y="4024376"/>
              <a:ext cx="193675" cy="193548"/>
            </a:xfrm>
            <a:prstGeom prst="rect">
              <a:avLst/>
            </a:prstGeom>
          </p:spPr>
        </p:pic>
      </p:grpSp>
      <p:sp>
        <p:nvSpPr>
          <p:cNvPr id="16" name="object 16"/>
          <p:cNvSpPr txBox="1"/>
          <p:nvPr/>
        </p:nvSpPr>
        <p:spPr>
          <a:xfrm>
            <a:off x="7197851" y="4840224"/>
            <a:ext cx="100584" cy="181588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5240">
              <a:spcBef>
                <a:spcPts val="120"/>
              </a:spcBef>
            </a:pPr>
            <a:r>
              <a:rPr sz="1080" b="1" spc="-60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endParaRPr sz="108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244315" y="1132483"/>
            <a:ext cx="4653534" cy="164147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5240">
              <a:spcBef>
                <a:spcPts val="120"/>
              </a:spcBef>
            </a:pPr>
            <a:r>
              <a:rPr sz="2160" spc="-12" dirty="0">
                <a:solidFill>
                  <a:srgbClr val="C00000"/>
                </a:solidFill>
                <a:latin typeface="Calibri Light"/>
                <a:cs typeface="Calibri Light"/>
              </a:rPr>
              <a:t>Envio</a:t>
            </a:r>
            <a:r>
              <a:rPr sz="2160" spc="-90" dirty="0">
                <a:solidFill>
                  <a:srgbClr val="C00000"/>
                </a:solidFill>
                <a:latin typeface="Calibri Light"/>
                <a:cs typeface="Calibri Light"/>
              </a:rPr>
              <a:t> </a:t>
            </a:r>
            <a:r>
              <a:rPr sz="2160" dirty="0">
                <a:solidFill>
                  <a:srgbClr val="C00000"/>
                </a:solidFill>
                <a:latin typeface="Calibri Light"/>
                <a:cs typeface="Calibri Light"/>
              </a:rPr>
              <a:t>de</a:t>
            </a:r>
            <a:r>
              <a:rPr sz="2160" spc="-90" dirty="0">
                <a:solidFill>
                  <a:srgbClr val="C00000"/>
                </a:solidFill>
                <a:latin typeface="Calibri Light"/>
                <a:cs typeface="Calibri Light"/>
              </a:rPr>
              <a:t> </a:t>
            </a:r>
            <a:r>
              <a:rPr sz="2160" spc="-12" dirty="0">
                <a:solidFill>
                  <a:srgbClr val="C00000"/>
                </a:solidFill>
                <a:latin typeface="Calibri Light"/>
                <a:cs typeface="Calibri Light"/>
              </a:rPr>
              <a:t>documentos</a:t>
            </a:r>
            <a:endParaRPr sz="2160">
              <a:latin typeface="Calibri Light"/>
              <a:cs typeface="Calibri Light"/>
            </a:endParaRPr>
          </a:p>
          <a:p>
            <a:pPr marL="15240" marR="6096" indent="139446">
              <a:spcBef>
                <a:spcPts val="2628"/>
              </a:spcBef>
              <a:buClr>
                <a:srgbClr val="C00000"/>
              </a:buClr>
              <a:buFont typeface="Calibri Light"/>
              <a:buChar char="•"/>
              <a:tabLst>
                <a:tab pos="154686" algn="l"/>
              </a:tabLst>
            </a:pPr>
            <a:r>
              <a:rPr sz="1560" spc="-12" dirty="0">
                <a:latin typeface="Corbel"/>
                <a:cs typeface="Corbel"/>
              </a:rPr>
              <a:t>Por</a:t>
            </a:r>
            <a:r>
              <a:rPr sz="1560" spc="-54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fim,</a:t>
            </a:r>
            <a:r>
              <a:rPr sz="1560" spc="-30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o</a:t>
            </a:r>
            <a:r>
              <a:rPr sz="1560" spc="-42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cliente</a:t>
            </a:r>
            <a:r>
              <a:rPr sz="1560" spc="-24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deve</a:t>
            </a:r>
            <a:r>
              <a:rPr sz="1560" spc="-18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enviar</a:t>
            </a:r>
            <a:r>
              <a:rPr sz="1560" spc="-24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o</a:t>
            </a:r>
            <a:r>
              <a:rPr sz="1560" spc="-18" dirty="0">
                <a:latin typeface="Corbel"/>
                <a:cs typeface="Corbel"/>
              </a:rPr>
              <a:t> </a:t>
            </a:r>
            <a:r>
              <a:rPr sz="1560" b="1" dirty="0">
                <a:latin typeface="Corbel"/>
                <a:cs typeface="Corbel"/>
              </a:rPr>
              <a:t>Comprovante</a:t>
            </a:r>
            <a:r>
              <a:rPr sz="1560" b="1" spc="-18" dirty="0">
                <a:latin typeface="Corbel"/>
                <a:cs typeface="Corbel"/>
              </a:rPr>
              <a:t> </a:t>
            </a:r>
            <a:r>
              <a:rPr sz="1560" b="1" spc="-42" dirty="0">
                <a:latin typeface="Corbel"/>
                <a:cs typeface="Corbel"/>
              </a:rPr>
              <a:t>de </a:t>
            </a:r>
            <a:r>
              <a:rPr sz="1560" b="1" dirty="0">
                <a:latin typeface="Corbel"/>
                <a:cs typeface="Corbel"/>
              </a:rPr>
              <a:t>endereço</a:t>
            </a:r>
            <a:r>
              <a:rPr sz="1560" b="1" spc="-18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(</a:t>
            </a:r>
            <a:r>
              <a:rPr sz="1560" b="1" dirty="0">
                <a:solidFill>
                  <a:srgbClr val="A61D18"/>
                </a:solidFill>
                <a:latin typeface="Corbel"/>
                <a:cs typeface="Corbel"/>
              </a:rPr>
              <a:t>1</a:t>
            </a:r>
            <a:r>
              <a:rPr sz="1560" dirty="0">
                <a:latin typeface="Corbel"/>
                <a:cs typeface="Corbel"/>
              </a:rPr>
              <a:t>)</a:t>
            </a:r>
            <a:r>
              <a:rPr sz="1560" spc="-12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junto</a:t>
            </a:r>
            <a:r>
              <a:rPr sz="1560" spc="-36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com</a:t>
            </a:r>
            <a:r>
              <a:rPr sz="1560" spc="-24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o</a:t>
            </a:r>
            <a:r>
              <a:rPr sz="1560" spc="-36" dirty="0">
                <a:latin typeface="Corbel"/>
                <a:cs typeface="Corbel"/>
              </a:rPr>
              <a:t> </a:t>
            </a:r>
            <a:r>
              <a:rPr sz="1560" spc="-12" dirty="0">
                <a:latin typeface="Corbel"/>
                <a:cs typeface="Corbel"/>
              </a:rPr>
              <a:t>contrato.</a:t>
            </a:r>
            <a:r>
              <a:rPr sz="1560" spc="-48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Pode</a:t>
            </a:r>
            <a:r>
              <a:rPr sz="1560" spc="-18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ser</a:t>
            </a:r>
            <a:r>
              <a:rPr sz="1560" spc="-30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uma</a:t>
            </a:r>
            <a:r>
              <a:rPr sz="1560" spc="-6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foto</a:t>
            </a:r>
            <a:r>
              <a:rPr sz="1560" spc="-48" dirty="0">
                <a:latin typeface="Corbel"/>
                <a:cs typeface="Corbel"/>
              </a:rPr>
              <a:t> </a:t>
            </a:r>
            <a:r>
              <a:rPr sz="1560" spc="-30" dirty="0">
                <a:latin typeface="Corbel"/>
                <a:cs typeface="Corbel"/>
              </a:rPr>
              <a:t>do </a:t>
            </a:r>
            <a:r>
              <a:rPr sz="1560" spc="-12" dirty="0">
                <a:latin typeface="Corbel"/>
                <a:cs typeface="Corbel"/>
              </a:rPr>
              <a:t>Comprovante</a:t>
            </a:r>
            <a:r>
              <a:rPr sz="1560" spc="-48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ou</a:t>
            </a:r>
            <a:r>
              <a:rPr sz="1560" spc="-30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da</a:t>
            </a:r>
            <a:r>
              <a:rPr sz="1560" spc="-30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Declaração</a:t>
            </a:r>
            <a:r>
              <a:rPr sz="1560" spc="12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preenchida</a:t>
            </a:r>
            <a:r>
              <a:rPr sz="1560" spc="12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na</a:t>
            </a:r>
            <a:r>
              <a:rPr sz="1560" spc="-30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loja,</a:t>
            </a:r>
            <a:r>
              <a:rPr sz="1560" spc="-42" dirty="0">
                <a:latin typeface="Corbel"/>
                <a:cs typeface="Corbel"/>
              </a:rPr>
              <a:t> </a:t>
            </a:r>
            <a:r>
              <a:rPr sz="1560" spc="-30" dirty="0">
                <a:latin typeface="Corbel"/>
                <a:cs typeface="Corbel"/>
              </a:rPr>
              <a:t>em </a:t>
            </a:r>
            <a:r>
              <a:rPr sz="1560" dirty="0">
                <a:latin typeface="Corbel"/>
                <a:cs typeface="Corbel"/>
              </a:rPr>
              <a:t>formato</a:t>
            </a:r>
            <a:r>
              <a:rPr sz="1560" spc="-66" dirty="0">
                <a:latin typeface="Corbel"/>
                <a:cs typeface="Corbel"/>
              </a:rPr>
              <a:t> </a:t>
            </a:r>
            <a:r>
              <a:rPr sz="1560" b="1" spc="-12" dirty="0">
                <a:latin typeface="Corbel"/>
                <a:cs typeface="Corbel"/>
              </a:rPr>
              <a:t>.jpg</a:t>
            </a:r>
            <a:r>
              <a:rPr sz="1560" spc="-12" dirty="0">
                <a:latin typeface="Corbel"/>
                <a:cs typeface="Corbel"/>
              </a:rPr>
              <a:t>.</a:t>
            </a:r>
            <a:endParaRPr sz="1560">
              <a:latin typeface="Corbel"/>
              <a:cs typeface="Corbe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1828237" y="3330703"/>
            <a:ext cx="3917442" cy="1791462"/>
          </a:xfrm>
          <a:custGeom>
            <a:avLst/>
            <a:gdLst/>
            <a:ahLst/>
            <a:cxnLst/>
            <a:rect l="l" t="t" r="r" b="b"/>
            <a:pathLst>
              <a:path w="3264535" h="1492885">
                <a:moveTo>
                  <a:pt x="0" y="1492758"/>
                </a:moveTo>
                <a:lnTo>
                  <a:pt x="3264027" y="1492758"/>
                </a:lnTo>
                <a:lnTo>
                  <a:pt x="3264027" y="0"/>
                </a:lnTo>
                <a:lnTo>
                  <a:pt x="0" y="0"/>
                </a:lnTo>
                <a:lnTo>
                  <a:pt x="0" y="1492758"/>
                </a:lnTo>
                <a:close/>
              </a:path>
            </a:pathLst>
          </a:custGeom>
          <a:ln w="38100">
            <a:solidFill>
              <a:srgbClr val="A61D18"/>
            </a:solidFill>
          </a:ln>
        </p:spPr>
        <p:txBody>
          <a:bodyPr wrap="square" lIns="0" tIns="0" rIns="0" bIns="0" rtlCol="0"/>
          <a:lstStyle/>
          <a:p>
            <a:endParaRPr sz="2160"/>
          </a:p>
        </p:txBody>
      </p:sp>
      <p:sp>
        <p:nvSpPr>
          <p:cNvPr id="19" name="object 19"/>
          <p:cNvSpPr txBox="1"/>
          <p:nvPr/>
        </p:nvSpPr>
        <p:spPr>
          <a:xfrm>
            <a:off x="1922800" y="3595970"/>
            <a:ext cx="3701034" cy="1214948"/>
          </a:xfrm>
          <a:prstGeom prst="rect">
            <a:avLst/>
          </a:prstGeom>
        </p:spPr>
        <p:txBody>
          <a:bodyPr vert="horz" wrap="square" lIns="0" tIns="14478" rIns="0" bIns="0" rtlCol="0">
            <a:spAutoFit/>
          </a:bodyPr>
          <a:lstStyle/>
          <a:p>
            <a:pPr marL="15240" marR="6096">
              <a:spcBef>
                <a:spcPts val="114"/>
              </a:spcBef>
            </a:pPr>
            <a:r>
              <a:rPr sz="1560" dirty="0">
                <a:latin typeface="Calibri Light"/>
                <a:cs typeface="Calibri Light"/>
              </a:rPr>
              <a:t>No</a:t>
            </a:r>
            <a:r>
              <a:rPr sz="1560" spc="-36" dirty="0">
                <a:latin typeface="Calibri Light"/>
                <a:cs typeface="Calibri Light"/>
              </a:rPr>
              <a:t> </a:t>
            </a:r>
            <a:r>
              <a:rPr sz="1560" dirty="0">
                <a:latin typeface="Calibri Light"/>
                <a:cs typeface="Calibri Light"/>
              </a:rPr>
              <a:t>caso</a:t>
            </a:r>
            <a:r>
              <a:rPr sz="1560" spc="-24" dirty="0">
                <a:latin typeface="Calibri Light"/>
                <a:cs typeface="Calibri Light"/>
              </a:rPr>
              <a:t> </a:t>
            </a:r>
            <a:r>
              <a:rPr sz="1560" dirty="0">
                <a:latin typeface="Calibri Light"/>
                <a:cs typeface="Calibri Light"/>
              </a:rPr>
              <a:t>do</a:t>
            </a:r>
            <a:r>
              <a:rPr sz="1560" spc="-18" dirty="0">
                <a:latin typeface="Calibri Light"/>
                <a:cs typeface="Calibri Light"/>
              </a:rPr>
              <a:t> </a:t>
            </a:r>
            <a:r>
              <a:rPr sz="1560" dirty="0">
                <a:latin typeface="Calibri Light"/>
                <a:cs typeface="Calibri Light"/>
              </a:rPr>
              <a:t>CPF</a:t>
            </a:r>
            <a:r>
              <a:rPr sz="1560" spc="-60" dirty="0">
                <a:latin typeface="Calibri Light"/>
                <a:cs typeface="Calibri Light"/>
              </a:rPr>
              <a:t> </a:t>
            </a:r>
            <a:r>
              <a:rPr sz="1560" dirty="0">
                <a:latin typeface="Calibri Light"/>
                <a:cs typeface="Calibri Light"/>
              </a:rPr>
              <a:t>e</a:t>
            </a:r>
            <a:r>
              <a:rPr sz="1560" spc="-30" dirty="0">
                <a:latin typeface="Calibri Light"/>
                <a:cs typeface="Calibri Light"/>
              </a:rPr>
              <a:t> </a:t>
            </a:r>
            <a:r>
              <a:rPr sz="1560" dirty="0">
                <a:latin typeface="Calibri Light"/>
                <a:cs typeface="Calibri Light"/>
              </a:rPr>
              <a:t>do</a:t>
            </a:r>
            <a:r>
              <a:rPr sz="1560" spc="-24" dirty="0">
                <a:latin typeface="Calibri Light"/>
                <a:cs typeface="Calibri Light"/>
              </a:rPr>
              <a:t> </a:t>
            </a:r>
            <a:r>
              <a:rPr sz="1560" dirty="0">
                <a:latin typeface="Calibri Light"/>
                <a:cs typeface="Calibri Light"/>
              </a:rPr>
              <a:t>RG,</a:t>
            </a:r>
            <a:r>
              <a:rPr sz="1560" spc="-72" dirty="0">
                <a:latin typeface="Calibri Light"/>
                <a:cs typeface="Calibri Light"/>
              </a:rPr>
              <a:t> </a:t>
            </a:r>
            <a:r>
              <a:rPr sz="1560" dirty="0">
                <a:latin typeface="Calibri Light"/>
                <a:cs typeface="Calibri Light"/>
              </a:rPr>
              <a:t>serão</a:t>
            </a:r>
            <a:r>
              <a:rPr sz="1560" spc="-12" dirty="0">
                <a:latin typeface="Calibri Light"/>
                <a:cs typeface="Calibri Light"/>
              </a:rPr>
              <a:t> </a:t>
            </a:r>
            <a:r>
              <a:rPr sz="1560" dirty="0">
                <a:latin typeface="Calibri Light"/>
                <a:cs typeface="Calibri Light"/>
              </a:rPr>
              <a:t>utilizadas</a:t>
            </a:r>
            <a:r>
              <a:rPr sz="1560" spc="-24" dirty="0">
                <a:latin typeface="Calibri Light"/>
                <a:cs typeface="Calibri Light"/>
              </a:rPr>
              <a:t> </a:t>
            </a:r>
            <a:r>
              <a:rPr sz="1560" spc="-30" dirty="0">
                <a:latin typeface="Calibri Light"/>
                <a:cs typeface="Calibri Light"/>
              </a:rPr>
              <a:t>as </a:t>
            </a:r>
            <a:r>
              <a:rPr sz="1560" dirty="0">
                <a:latin typeface="Calibri Light"/>
                <a:cs typeface="Calibri Light"/>
              </a:rPr>
              <a:t>mesmas</a:t>
            </a:r>
            <a:r>
              <a:rPr sz="1560" spc="12" dirty="0">
                <a:latin typeface="Calibri Light"/>
                <a:cs typeface="Calibri Light"/>
              </a:rPr>
              <a:t> </a:t>
            </a:r>
            <a:r>
              <a:rPr sz="1560" dirty="0">
                <a:latin typeface="Calibri Light"/>
                <a:cs typeface="Calibri Light"/>
              </a:rPr>
              <a:t>imagens</a:t>
            </a:r>
            <a:r>
              <a:rPr sz="1560" spc="30" dirty="0">
                <a:latin typeface="Calibri Light"/>
                <a:cs typeface="Calibri Light"/>
              </a:rPr>
              <a:t> </a:t>
            </a:r>
            <a:r>
              <a:rPr sz="1560" spc="-24" dirty="0">
                <a:latin typeface="Calibri Light"/>
                <a:cs typeface="Calibri Light"/>
              </a:rPr>
              <a:t>coletadas</a:t>
            </a:r>
            <a:r>
              <a:rPr sz="1560" spc="-60" dirty="0">
                <a:latin typeface="Calibri Light"/>
                <a:cs typeface="Calibri Light"/>
              </a:rPr>
              <a:t> </a:t>
            </a:r>
            <a:r>
              <a:rPr sz="1560" dirty="0">
                <a:latin typeface="Calibri Light"/>
                <a:cs typeface="Calibri Light"/>
              </a:rPr>
              <a:t>na</a:t>
            </a:r>
            <a:r>
              <a:rPr sz="1560" spc="-36" dirty="0">
                <a:latin typeface="Calibri Light"/>
                <a:cs typeface="Calibri Light"/>
              </a:rPr>
              <a:t> </a:t>
            </a:r>
            <a:r>
              <a:rPr sz="1560" spc="-12" dirty="0">
                <a:latin typeface="Calibri Light"/>
                <a:cs typeface="Calibri Light"/>
              </a:rPr>
              <a:t>Biometria</a:t>
            </a:r>
            <a:r>
              <a:rPr sz="1560" spc="-54" dirty="0">
                <a:latin typeface="Calibri Light"/>
                <a:cs typeface="Calibri Light"/>
              </a:rPr>
              <a:t> </a:t>
            </a:r>
            <a:r>
              <a:rPr sz="1560" spc="-24" dirty="0">
                <a:latin typeface="Corbel"/>
                <a:cs typeface="Corbel"/>
              </a:rPr>
              <a:t>(</a:t>
            </a:r>
            <a:r>
              <a:rPr sz="1560" b="1" spc="-24" dirty="0">
                <a:solidFill>
                  <a:srgbClr val="A61D18"/>
                </a:solidFill>
                <a:latin typeface="Corbel"/>
                <a:cs typeface="Corbel"/>
              </a:rPr>
              <a:t>2</a:t>
            </a:r>
            <a:r>
              <a:rPr sz="1560" spc="-24" dirty="0">
                <a:latin typeface="Corbel"/>
                <a:cs typeface="Corbel"/>
              </a:rPr>
              <a:t>)</a:t>
            </a:r>
            <a:r>
              <a:rPr sz="1560" spc="-24" dirty="0">
                <a:latin typeface="Calibri Light"/>
                <a:cs typeface="Calibri Light"/>
              </a:rPr>
              <a:t>, </a:t>
            </a:r>
            <a:r>
              <a:rPr sz="1560" dirty="0">
                <a:latin typeface="Calibri Light"/>
                <a:cs typeface="Calibri Light"/>
              </a:rPr>
              <a:t>mas,</a:t>
            </a:r>
            <a:r>
              <a:rPr sz="1560" spc="-42" dirty="0">
                <a:latin typeface="Calibri Light"/>
                <a:cs typeface="Calibri Light"/>
              </a:rPr>
              <a:t> </a:t>
            </a:r>
            <a:r>
              <a:rPr sz="1560" dirty="0">
                <a:latin typeface="Calibri Light"/>
                <a:cs typeface="Calibri Light"/>
              </a:rPr>
              <a:t>caso</a:t>
            </a:r>
            <a:r>
              <a:rPr sz="1560" spc="-36" dirty="0">
                <a:latin typeface="Calibri Light"/>
                <a:cs typeface="Calibri Light"/>
              </a:rPr>
              <a:t> </a:t>
            </a:r>
            <a:r>
              <a:rPr sz="1560" dirty="0">
                <a:latin typeface="Calibri Light"/>
                <a:cs typeface="Calibri Light"/>
              </a:rPr>
              <a:t>o</a:t>
            </a:r>
            <a:r>
              <a:rPr sz="1560" spc="-30" dirty="0">
                <a:latin typeface="Calibri Light"/>
                <a:cs typeface="Calibri Light"/>
              </a:rPr>
              <a:t> </a:t>
            </a:r>
            <a:r>
              <a:rPr sz="1560" dirty="0">
                <a:latin typeface="Calibri Light"/>
                <a:cs typeface="Calibri Light"/>
              </a:rPr>
              <a:t>sistema</a:t>
            </a:r>
            <a:r>
              <a:rPr sz="1560" spc="-30" dirty="0">
                <a:latin typeface="Calibri Light"/>
                <a:cs typeface="Calibri Light"/>
              </a:rPr>
              <a:t> </a:t>
            </a:r>
            <a:r>
              <a:rPr sz="1560" dirty="0">
                <a:latin typeface="Calibri Light"/>
                <a:cs typeface="Calibri Light"/>
              </a:rPr>
              <a:t>solicite</a:t>
            </a:r>
            <a:r>
              <a:rPr sz="1560" spc="-30" dirty="0">
                <a:latin typeface="Calibri Light"/>
                <a:cs typeface="Calibri Light"/>
              </a:rPr>
              <a:t> </a:t>
            </a:r>
            <a:r>
              <a:rPr sz="1560" dirty="0">
                <a:latin typeface="Calibri Light"/>
                <a:cs typeface="Calibri Light"/>
              </a:rPr>
              <a:t>esses</a:t>
            </a:r>
            <a:r>
              <a:rPr sz="1560" spc="-36" dirty="0">
                <a:latin typeface="Calibri Light"/>
                <a:cs typeface="Calibri Light"/>
              </a:rPr>
              <a:t> </a:t>
            </a:r>
            <a:r>
              <a:rPr sz="1560" spc="-12" dirty="0">
                <a:latin typeface="Calibri Light"/>
                <a:cs typeface="Calibri Light"/>
              </a:rPr>
              <a:t>documentos </a:t>
            </a:r>
            <a:r>
              <a:rPr sz="1560" dirty="0">
                <a:latin typeface="Calibri Light"/>
                <a:cs typeface="Calibri Light"/>
              </a:rPr>
              <a:t>aqui,</a:t>
            </a:r>
            <a:r>
              <a:rPr sz="1560" spc="-30" dirty="0">
                <a:latin typeface="Calibri Light"/>
                <a:cs typeface="Calibri Light"/>
              </a:rPr>
              <a:t> </a:t>
            </a:r>
            <a:r>
              <a:rPr sz="1560" dirty="0">
                <a:latin typeface="Calibri Light"/>
                <a:cs typeface="Calibri Light"/>
              </a:rPr>
              <a:t>oriente</a:t>
            </a:r>
            <a:r>
              <a:rPr sz="1560" spc="-30" dirty="0">
                <a:latin typeface="Calibri Light"/>
                <a:cs typeface="Calibri Light"/>
              </a:rPr>
              <a:t> </a:t>
            </a:r>
            <a:r>
              <a:rPr sz="1560" dirty="0">
                <a:latin typeface="Calibri Light"/>
                <a:cs typeface="Calibri Light"/>
              </a:rPr>
              <a:t>o</a:t>
            </a:r>
            <a:r>
              <a:rPr sz="1560" spc="-48" dirty="0">
                <a:latin typeface="Calibri Light"/>
                <a:cs typeface="Calibri Light"/>
              </a:rPr>
              <a:t> </a:t>
            </a:r>
            <a:r>
              <a:rPr sz="1560" dirty="0">
                <a:latin typeface="Calibri Light"/>
                <a:cs typeface="Calibri Light"/>
              </a:rPr>
              <a:t>cliente</a:t>
            </a:r>
            <a:r>
              <a:rPr sz="1560" spc="-30" dirty="0">
                <a:latin typeface="Calibri Light"/>
                <a:cs typeface="Calibri Light"/>
              </a:rPr>
              <a:t> </a:t>
            </a:r>
            <a:r>
              <a:rPr sz="1560" dirty="0">
                <a:latin typeface="Calibri Light"/>
                <a:cs typeface="Calibri Light"/>
              </a:rPr>
              <a:t>a</a:t>
            </a:r>
            <a:r>
              <a:rPr sz="1560" spc="-36" dirty="0">
                <a:latin typeface="Calibri Light"/>
                <a:cs typeface="Calibri Light"/>
              </a:rPr>
              <a:t> </a:t>
            </a:r>
            <a:r>
              <a:rPr sz="1560" spc="-12" dirty="0">
                <a:latin typeface="Calibri Light"/>
                <a:cs typeface="Calibri Light"/>
              </a:rPr>
              <a:t>fotografar</a:t>
            </a:r>
            <a:r>
              <a:rPr sz="1560" dirty="0">
                <a:latin typeface="Calibri Light"/>
                <a:cs typeface="Calibri Light"/>
              </a:rPr>
              <a:t> e</a:t>
            </a:r>
            <a:r>
              <a:rPr sz="1560" spc="-42" dirty="0">
                <a:latin typeface="Calibri Light"/>
                <a:cs typeface="Calibri Light"/>
              </a:rPr>
              <a:t> </a:t>
            </a:r>
            <a:r>
              <a:rPr sz="1560" dirty="0">
                <a:latin typeface="Calibri Light"/>
                <a:cs typeface="Calibri Light"/>
              </a:rPr>
              <a:t>inserir</a:t>
            </a:r>
            <a:r>
              <a:rPr sz="1560" spc="-24" dirty="0">
                <a:latin typeface="Calibri Light"/>
                <a:cs typeface="Calibri Light"/>
              </a:rPr>
              <a:t> </a:t>
            </a:r>
            <a:r>
              <a:rPr sz="1560" spc="-30" dirty="0">
                <a:latin typeface="Calibri Light"/>
                <a:cs typeface="Calibri Light"/>
              </a:rPr>
              <a:t>os </a:t>
            </a:r>
            <a:r>
              <a:rPr sz="1560" spc="-12" dirty="0">
                <a:latin typeface="Calibri Light"/>
                <a:cs typeface="Calibri Light"/>
              </a:rPr>
              <a:t>documentos</a:t>
            </a:r>
            <a:r>
              <a:rPr sz="1560" dirty="0">
                <a:latin typeface="Calibri Light"/>
                <a:cs typeface="Calibri Light"/>
              </a:rPr>
              <a:t> no</a:t>
            </a:r>
            <a:r>
              <a:rPr sz="1560" spc="-36" dirty="0">
                <a:latin typeface="Calibri Light"/>
                <a:cs typeface="Calibri Light"/>
              </a:rPr>
              <a:t> </a:t>
            </a:r>
            <a:r>
              <a:rPr sz="1560" dirty="0">
                <a:latin typeface="Calibri Light"/>
                <a:cs typeface="Calibri Light"/>
              </a:rPr>
              <a:t>campo </a:t>
            </a:r>
            <a:r>
              <a:rPr sz="1560" spc="-12" dirty="0">
                <a:latin typeface="Calibri Light"/>
                <a:cs typeface="Calibri Light"/>
              </a:rPr>
              <a:t>CPF/RG.</a:t>
            </a:r>
            <a:endParaRPr sz="1560">
              <a:latin typeface="Calibri Light"/>
              <a:cs typeface="Calibri Light"/>
            </a:endParaRPr>
          </a:p>
        </p:txBody>
      </p:sp>
      <p:pic>
        <p:nvPicPr>
          <p:cNvPr id="20" name="object 2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196181" y="2764078"/>
            <a:ext cx="1654607" cy="826464"/>
          </a:xfrm>
          <a:prstGeom prst="rect">
            <a:avLst/>
          </a:prstGeom>
        </p:spPr>
      </p:pic>
      <p:sp>
        <p:nvSpPr>
          <p:cNvPr id="21" name="object 21"/>
          <p:cNvSpPr txBox="1"/>
          <p:nvPr/>
        </p:nvSpPr>
        <p:spPr>
          <a:xfrm>
            <a:off x="4426000" y="2834335"/>
            <a:ext cx="246125" cy="753283"/>
          </a:xfrm>
          <a:prstGeom prst="rect">
            <a:avLst/>
          </a:prstGeom>
        </p:spPr>
        <p:txBody>
          <a:bodyPr vert="horz" wrap="square" lIns="0" tIns="14478" rIns="0" bIns="0" rtlCol="0">
            <a:spAutoFit/>
          </a:bodyPr>
          <a:lstStyle/>
          <a:p>
            <a:pPr marL="15240">
              <a:spcBef>
                <a:spcPts val="114"/>
              </a:spcBef>
            </a:pPr>
            <a:r>
              <a:rPr sz="4800" b="1" spc="-60" dirty="0">
                <a:solidFill>
                  <a:srgbClr val="FFFFFF"/>
                </a:solidFill>
                <a:latin typeface="Microsoft YaHei UI"/>
                <a:cs typeface="Microsoft YaHei UI"/>
              </a:rPr>
              <a:t>!</a:t>
            </a:r>
            <a:endParaRPr sz="4800">
              <a:latin typeface="Microsoft YaHei UI"/>
              <a:cs typeface="Microsoft YaHei UI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7234429" y="3634588"/>
            <a:ext cx="2222754" cy="792480"/>
            <a:chOff x="5520690" y="3028823"/>
            <a:chExt cx="1852295" cy="660400"/>
          </a:xfrm>
        </p:grpSpPr>
        <p:sp>
          <p:nvSpPr>
            <p:cNvPr id="23" name="object 23"/>
            <p:cNvSpPr/>
            <p:nvPr/>
          </p:nvSpPr>
          <p:spPr>
            <a:xfrm>
              <a:off x="5527040" y="3123184"/>
              <a:ext cx="1746885" cy="559435"/>
            </a:xfrm>
            <a:custGeom>
              <a:avLst/>
              <a:gdLst/>
              <a:ahLst/>
              <a:cxnLst/>
              <a:rect l="l" t="t" r="r" b="b"/>
              <a:pathLst>
                <a:path w="1746884" h="559435">
                  <a:moveTo>
                    <a:pt x="0" y="37084"/>
                  </a:moveTo>
                  <a:lnTo>
                    <a:pt x="2899" y="22663"/>
                  </a:lnTo>
                  <a:lnTo>
                    <a:pt x="10810" y="10874"/>
                  </a:lnTo>
                  <a:lnTo>
                    <a:pt x="22556" y="2919"/>
                  </a:lnTo>
                  <a:lnTo>
                    <a:pt x="36957" y="0"/>
                  </a:lnTo>
                  <a:lnTo>
                    <a:pt x="1709801" y="0"/>
                  </a:lnTo>
                  <a:lnTo>
                    <a:pt x="1724201" y="2919"/>
                  </a:lnTo>
                  <a:lnTo>
                    <a:pt x="1735947" y="10874"/>
                  </a:lnTo>
                  <a:lnTo>
                    <a:pt x="1743858" y="22663"/>
                  </a:lnTo>
                  <a:lnTo>
                    <a:pt x="1746758" y="37084"/>
                  </a:lnTo>
                  <a:lnTo>
                    <a:pt x="1746758" y="522224"/>
                  </a:lnTo>
                  <a:lnTo>
                    <a:pt x="1743858" y="536571"/>
                  </a:lnTo>
                  <a:lnTo>
                    <a:pt x="1735947" y="548322"/>
                  </a:lnTo>
                  <a:lnTo>
                    <a:pt x="1724201" y="556263"/>
                  </a:lnTo>
                  <a:lnTo>
                    <a:pt x="1709801" y="559181"/>
                  </a:lnTo>
                  <a:lnTo>
                    <a:pt x="36957" y="559181"/>
                  </a:lnTo>
                  <a:lnTo>
                    <a:pt x="22556" y="556263"/>
                  </a:lnTo>
                  <a:lnTo>
                    <a:pt x="10810" y="548322"/>
                  </a:lnTo>
                  <a:lnTo>
                    <a:pt x="2899" y="536571"/>
                  </a:lnTo>
                  <a:lnTo>
                    <a:pt x="0" y="522224"/>
                  </a:lnTo>
                  <a:lnTo>
                    <a:pt x="0" y="37084"/>
                  </a:lnTo>
                  <a:close/>
                </a:path>
              </a:pathLst>
            </a:custGeom>
            <a:ln w="12700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 sz="2160"/>
            </a:p>
          </p:txBody>
        </p:sp>
        <p:pic>
          <p:nvPicPr>
            <p:cNvPr id="24" name="object 2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179310" y="3028823"/>
              <a:ext cx="193675" cy="193547"/>
            </a:xfrm>
            <a:prstGeom prst="rect">
              <a:avLst/>
            </a:prstGeom>
          </p:spPr>
        </p:pic>
      </p:grpSp>
      <p:sp>
        <p:nvSpPr>
          <p:cNvPr id="25" name="object 25"/>
          <p:cNvSpPr txBox="1"/>
          <p:nvPr/>
        </p:nvSpPr>
        <p:spPr>
          <a:xfrm>
            <a:off x="9292895" y="3644585"/>
            <a:ext cx="100584" cy="181588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5240">
              <a:spcBef>
                <a:spcPts val="120"/>
              </a:spcBef>
            </a:pPr>
            <a:r>
              <a:rPr sz="1080" b="1" spc="-60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endParaRPr sz="1080">
              <a:latin typeface="Calibri"/>
              <a:cs typeface="Calibr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244315" y="5533704"/>
            <a:ext cx="4558284" cy="254685"/>
          </a:xfrm>
          <a:prstGeom prst="rect">
            <a:avLst/>
          </a:prstGeom>
        </p:spPr>
        <p:txBody>
          <a:bodyPr vert="horz" wrap="square" lIns="0" tIns="14478" rIns="0" bIns="0" rtlCol="0">
            <a:spAutoFit/>
          </a:bodyPr>
          <a:lstStyle/>
          <a:p>
            <a:pPr marL="154686" indent="-139446">
              <a:spcBef>
                <a:spcPts val="114"/>
              </a:spcBef>
              <a:buClr>
                <a:srgbClr val="C00000"/>
              </a:buClr>
              <a:buFont typeface="Calibri Light"/>
              <a:buChar char="•"/>
              <a:tabLst>
                <a:tab pos="154686" algn="l"/>
              </a:tabLst>
            </a:pPr>
            <a:r>
              <a:rPr sz="1560" dirty="0">
                <a:latin typeface="Corbel"/>
                <a:cs typeface="Corbel"/>
              </a:rPr>
              <a:t>Para</a:t>
            </a:r>
            <a:r>
              <a:rPr sz="1560" spc="-42" dirty="0">
                <a:latin typeface="Corbel"/>
                <a:cs typeface="Corbel"/>
              </a:rPr>
              <a:t> </a:t>
            </a:r>
            <a:r>
              <a:rPr sz="1560" spc="-12" dirty="0">
                <a:latin typeface="Corbel"/>
                <a:cs typeface="Corbel"/>
              </a:rPr>
              <a:t>concluir,</a:t>
            </a:r>
            <a:r>
              <a:rPr sz="1560" spc="-18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basta</a:t>
            </a:r>
            <a:r>
              <a:rPr sz="1560" spc="-36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clicar</a:t>
            </a:r>
            <a:r>
              <a:rPr sz="1560" spc="-18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em</a:t>
            </a:r>
            <a:r>
              <a:rPr sz="1560" spc="-12" dirty="0">
                <a:latin typeface="Corbel"/>
                <a:cs typeface="Corbel"/>
              </a:rPr>
              <a:t> </a:t>
            </a:r>
            <a:r>
              <a:rPr sz="1560" b="1" dirty="0">
                <a:latin typeface="Corbel"/>
                <a:cs typeface="Corbel"/>
              </a:rPr>
              <a:t>Enviar</a:t>
            </a:r>
            <a:r>
              <a:rPr sz="1560" b="1" spc="-48" dirty="0">
                <a:latin typeface="Corbel"/>
                <a:cs typeface="Corbel"/>
              </a:rPr>
              <a:t> </a:t>
            </a:r>
            <a:r>
              <a:rPr sz="1560" b="1" dirty="0">
                <a:latin typeface="Corbel"/>
                <a:cs typeface="Corbel"/>
              </a:rPr>
              <a:t>Documentos</a:t>
            </a:r>
            <a:r>
              <a:rPr sz="1560" b="1" spc="30" dirty="0">
                <a:latin typeface="Corbel"/>
                <a:cs typeface="Corbel"/>
              </a:rPr>
              <a:t> </a:t>
            </a:r>
            <a:r>
              <a:rPr sz="1560" spc="-24" dirty="0">
                <a:latin typeface="Corbel"/>
                <a:cs typeface="Corbel"/>
              </a:rPr>
              <a:t>(</a:t>
            </a:r>
            <a:r>
              <a:rPr sz="1560" b="1" spc="-24" dirty="0">
                <a:solidFill>
                  <a:srgbClr val="A61D18"/>
                </a:solidFill>
                <a:latin typeface="Corbel"/>
                <a:cs typeface="Corbel"/>
              </a:rPr>
              <a:t>3</a:t>
            </a:r>
            <a:r>
              <a:rPr sz="1560" spc="-24" dirty="0">
                <a:latin typeface="Corbel"/>
                <a:cs typeface="Corbel"/>
              </a:rPr>
              <a:t>).</a:t>
            </a:r>
            <a:endParaRPr sz="1560">
              <a:latin typeface="Corbel"/>
              <a:cs typeface="Corbel"/>
            </a:endParaRPr>
          </a:p>
        </p:txBody>
      </p:sp>
      <p:grpSp>
        <p:nvGrpSpPr>
          <p:cNvPr id="27" name="object 27"/>
          <p:cNvGrpSpPr/>
          <p:nvPr/>
        </p:nvGrpSpPr>
        <p:grpSpPr>
          <a:xfrm>
            <a:off x="7234429" y="5101133"/>
            <a:ext cx="2225802" cy="389382"/>
            <a:chOff x="5520690" y="4250944"/>
            <a:chExt cx="1854835" cy="324485"/>
          </a:xfrm>
        </p:grpSpPr>
        <p:sp>
          <p:nvSpPr>
            <p:cNvPr id="28" name="object 28"/>
            <p:cNvSpPr/>
            <p:nvPr/>
          </p:nvSpPr>
          <p:spPr>
            <a:xfrm>
              <a:off x="5527040" y="4257294"/>
              <a:ext cx="1746885" cy="217170"/>
            </a:xfrm>
            <a:custGeom>
              <a:avLst/>
              <a:gdLst/>
              <a:ahLst/>
              <a:cxnLst/>
              <a:rect l="l" t="t" r="r" b="b"/>
              <a:pathLst>
                <a:path w="1746884" h="217170">
                  <a:moveTo>
                    <a:pt x="0" y="22986"/>
                  </a:moveTo>
                  <a:lnTo>
                    <a:pt x="1805" y="14037"/>
                  </a:lnTo>
                  <a:lnTo>
                    <a:pt x="6730" y="6730"/>
                  </a:lnTo>
                  <a:lnTo>
                    <a:pt x="14037" y="1805"/>
                  </a:lnTo>
                  <a:lnTo>
                    <a:pt x="22987" y="0"/>
                  </a:lnTo>
                  <a:lnTo>
                    <a:pt x="1723770" y="0"/>
                  </a:lnTo>
                  <a:lnTo>
                    <a:pt x="1732720" y="1805"/>
                  </a:lnTo>
                  <a:lnTo>
                    <a:pt x="1740026" y="6730"/>
                  </a:lnTo>
                  <a:lnTo>
                    <a:pt x="1744952" y="14037"/>
                  </a:lnTo>
                  <a:lnTo>
                    <a:pt x="1746758" y="22986"/>
                  </a:lnTo>
                  <a:lnTo>
                    <a:pt x="1746758" y="193865"/>
                  </a:lnTo>
                  <a:lnTo>
                    <a:pt x="1744952" y="202815"/>
                  </a:lnTo>
                  <a:lnTo>
                    <a:pt x="1740027" y="210121"/>
                  </a:lnTo>
                  <a:lnTo>
                    <a:pt x="1732720" y="215046"/>
                  </a:lnTo>
                  <a:lnTo>
                    <a:pt x="1723770" y="216852"/>
                  </a:lnTo>
                  <a:lnTo>
                    <a:pt x="22987" y="216852"/>
                  </a:lnTo>
                  <a:lnTo>
                    <a:pt x="14037" y="215046"/>
                  </a:lnTo>
                  <a:lnTo>
                    <a:pt x="6731" y="210121"/>
                  </a:lnTo>
                  <a:lnTo>
                    <a:pt x="1805" y="202815"/>
                  </a:lnTo>
                  <a:lnTo>
                    <a:pt x="0" y="193865"/>
                  </a:lnTo>
                  <a:lnTo>
                    <a:pt x="0" y="22986"/>
                  </a:lnTo>
                  <a:close/>
                </a:path>
              </a:pathLst>
            </a:custGeom>
            <a:ln w="12699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 sz="2160"/>
            </a:p>
          </p:txBody>
        </p:sp>
        <p:pic>
          <p:nvPicPr>
            <p:cNvPr id="29" name="object 2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181850" y="4381373"/>
              <a:ext cx="193548" cy="193636"/>
            </a:xfrm>
            <a:prstGeom prst="rect">
              <a:avLst/>
            </a:prstGeom>
          </p:spPr>
        </p:pic>
      </p:grpSp>
      <p:sp>
        <p:nvSpPr>
          <p:cNvPr id="30" name="object 30"/>
          <p:cNvSpPr txBox="1"/>
          <p:nvPr/>
        </p:nvSpPr>
        <p:spPr>
          <a:xfrm>
            <a:off x="9295790" y="5268162"/>
            <a:ext cx="100584" cy="181588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5240">
              <a:spcBef>
                <a:spcPts val="120"/>
              </a:spcBef>
            </a:pPr>
            <a:r>
              <a:rPr sz="1080" b="1" spc="-60" dirty="0">
                <a:solidFill>
                  <a:srgbClr val="FFFFFF"/>
                </a:solidFill>
                <a:latin typeface="Calibri"/>
                <a:cs typeface="Calibri"/>
              </a:rPr>
              <a:t>3</a:t>
            </a:r>
            <a:endParaRPr sz="1080">
              <a:latin typeface="Calibri"/>
              <a:cs typeface="Calibri"/>
            </a:endParaRPr>
          </a:p>
        </p:txBody>
      </p:sp>
      <p:sp>
        <p:nvSpPr>
          <p:cNvPr id="31" name="object 31"/>
          <p:cNvSpPr txBox="1">
            <a:spLocks noGrp="1"/>
          </p:cNvSpPr>
          <p:nvPr>
            <p:ph type="ftr" sz="quarter" idx="5"/>
          </p:nvPr>
        </p:nvSpPr>
        <p:spPr>
          <a:xfrm>
            <a:off x="609600" y="1"/>
            <a:ext cx="0" cy="8664680"/>
          </a:xfrm>
          <a:prstGeom prst="rect">
            <a:avLst/>
          </a:prstGeom>
        </p:spPr>
        <p:txBody>
          <a:bodyPr vert="horz" wrap="square" lIns="0" tIns="22098" rIns="0" bIns="0" rtlCol="0">
            <a:spAutoFit/>
          </a:bodyPr>
          <a:lstStyle/>
          <a:p>
            <a:pPr marL="15240">
              <a:spcBef>
                <a:spcPts val="174"/>
              </a:spcBef>
            </a:pPr>
            <a:r>
              <a:rPr b="0" spc="-48" dirty="0">
                <a:latin typeface="Lucida Sans Unicode"/>
                <a:cs typeface="Lucida Sans Unicode"/>
              </a:rPr>
              <a:t>ACEITE</a:t>
            </a:r>
            <a:r>
              <a:rPr b="0" spc="-66" dirty="0">
                <a:latin typeface="Lucida Sans Unicode"/>
                <a:cs typeface="Lucida Sans Unicode"/>
              </a:rPr>
              <a:t> </a:t>
            </a:r>
            <a:r>
              <a:rPr b="0" spc="-54" dirty="0">
                <a:latin typeface="Lucida Sans Unicode"/>
                <a:cs typeface="Lucida Sans Unicode"/>
              </a:rPr>
              <a:t>ELETRÔNICO</a:t>
            </a:r>
            <a:r>
              <a:rPr b="0" spc="-60" dirty="0">
                <a:latin typeface="Lucida Sans Unicode"/>
                <a:cs typeface="Lucida Sans Unicode"/>
              </a:rPr>
              <a:t> </a:t>
            </a:r>
            <a:r>
              <a:rPr b="0" dirty="0">
                <a:latin typeface="Lucida Sans Unicode"/>
                <a:cs typeface="Lucida Sans Unicode"/>
              </a:rPr>
              <a:t>|</a:t>
            </a:r>
            <a:r>
              <a:rPr b="0" spc="282" dirty="0">
                <a:latin typeface="Lucida Sans Unicode"/>
                <a:cs typeface="Lucida Sans Unicode"/>
              </a:rPr>
              <a:t> </a:t>
            </a:r>
            <a:r>
              <a:rPr spc="-30" dirty="0">
                <a:latin typeface="Arial"/>
                <a:cs typeface="Arial"/>
              </a:rPr>
              <a:t>MANUAL </a:t>
            </a:r>
            <a:r>
              <a:rPr spc="-48" dirty="0">
                <a:latin typeface="Arial"/>
                <a:cs typeface="Arial"/>
              </a:rPr>
              <a:t>PARA</a:t>
            </a:r>
            <a:r>
              <a:rPr spc="-30" dirty="0">
                <a:latin typeface="Arial"/>
                <a:cs typeface="Arial"/>
              </a:rPr>
              <a:t> </a:t>
            </a:r>
            <a:r>
              <a:rPr spc="-36" dirty="0">
                <a:latin typeface="Arial"/>
                <a:cs typeface="Arial"/>
              </a:rPr>
              <a:t>CADASTRAR </a:t>
            </a:r>
            <a:r>
              <a:rPr spc="-24" dirty="0">
                <a:latin typeface="Arial"/>
                <a:cs typeface="Arial"/>
              </a:rPr>
              <a:t>VENDA</a:t>
            </a:r>
            <a:r>
              <a:rPr spc="-36" dirty="0">
                <a:latin typeface="Arial"/>
                <a:cs typeface="Arial"/>
              </a:rPr>
              <a:t> RESIDENCIAL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903013" y="4370680"/>
            <a:ext cx="5771388" cy="1232916"/>
          </a:xfrm>
          <a:custGeom>
            <a:avLst/>
            <a:gdLst/>
            <a:ahLst/>
            <a:cxnLst/>
            <a:rect l="l" t="t" r="r" b="b"/>
            <a:pathLst>
              <a:path w="4809490" h="1027429">
                <a:moveTo>
                  <a:pt x="4445000" y="0"/>
                </a:moveTo>
                <a:lnTo>
                  <a:pt x="364108" y="0"/>
                </a:lnTo>
                <a:lnTo>
                  <a:pt x="314685" y="3324"/>
                </a:lnTo>
                <a:lnTo>
                  <a:pt x="267287" y="13009"/>
                </a:lnTo>
                <a:lnTo>
                  <a:pt x="222349" y="28620"/>
                </a:lnTo>
                <a:lnTo>
                  <a:pt x="180302" y="49722"/>
                </a:lnTo>
                <a:lnTo>
                  <a:pt x="141580" y="75882"/>
                </a:lnTo>
                <a:lnTo>
                  <a:pt x="106616" y="106664"/>
                </a:lnTo>
                <a:lnTo>
                  <a:pt x="75843" y="141634"/>
                </a:lnTo>
                <a:lnTo>
                  <a:pt x="49694" y="180358"/>
                </a:lnTo>
                <a:lnTo>
                  <a:pt x="28602" y="222402"/>
                </a:lnTo>
                <a:lnTo>
                  <a:pt x="13001" y="267332"/>
                </a:lnTo>
                <a:lnTo>
                  <a:pt x="3322" y="314712"/>
                </a:lnTo>
                <a:lnTo>
                  <a:pt x="0" y="364109"/>
                </a:lnTo>
                <a:lnTo>
                  <a:pt x="0" y="662940"/>
                </a:lnTo>
                <a:lnTo>
                  <a:pt x="3322" y="712346"/>
                </a:lnTo>
                <a:lnTo>
                  <a:pt x="13001" y="759732"/>
                </a:lnTo>
                <a:lnTo>
                  <a:pt x="28602" y="804663"/>
                </a:lnTo>
                <a:lnTo>
                  <a:pt x="49694" y="846706"/>
                </a:lnTo>
                <a:lnTo>
                  <a:pt x="75843" y="885426"/>
                </a:lnTo>
                <a:lnTo>
                  <a:pt x="106616" y="920391"/>
                </a:lnTo>
                <a:lnTo>
                  <a:pt x="141580" y="951166"/>
                </a:lnTo>
                <a:lnTo>
                  <a:pt x="180302" y="977318"/>
                </a:lnTo>
                <a:lnTo>
                  <a:pt x="222349" y="998414"/>
                </a:lnTo>
                <a:lnTo>
                  <a:pt x="267287" y="1014019"/>
                </a:lnTo>
                <a:lnTo>
                  <a:pt x="314685" y="1023700"/>
                </a:lnTo>
                <a:lnTo>
                  <a:pt x="364108" y="1027023"/>
                </a:lnTo>
                <a:lnTo>
                  <a:pt x="4445000" y="1027023"/>
                </a:lnTo>
                <a:lnTo>
                  <a:pt x="4494394" y="1023700"/>
                </a:lnTo>
                <a:lnTo>
                  <a:pt x="4541767" y="1014019"/>
                </a:lnTo>
                <a:lnTo>
                  <a:pt x="4586686" y="998414"/>
                </a:lnTo>
                <a:lnTo>
                  <a:pt x="4628717" y="977318"/>
                </a:lnTo>
                <a:lnTo>
                  <a:pt x="4667426" y="951166"/>
                </a:lnTo>
                <a:lnTo>
                  <a:pt x="4702381" y="920391"/>
                </a:lnTo>
                <a:lnTo>
                  <a:pt x="4733147" y="885426"/>
                </a:lnTo>
                <a:lnTo>
                  <a:pt x="4759292" y="846706"/>
                </a:lnTo>
                <a:lnTo>
                  <a:pt x="4780381" y="804663"/>
                </a:lnTo>
                <a:lnTo>
                  <a:pt x="4795981" y="759732"/>
                </a:lnTo>
                <a:lnTo>
                  <a:pt x="4805659" y="712346"/>
                </a:lnTo>
                <a:lnTo>
                  <a:pt x="4808982" y="662940"/>
                </a:lnTo>
                <a:lnTo>
                  <a:pt x="4808982" y="364109"/>
                </a:lnTo>
                <a:lnTo>
                  <a:pt x="4805659" y="314712"/>
                </a:lnTo>
                <a:lnTo>
                  <a:pt x="4795981" y="267332"/>
                </a:lnTo>
                <a:lnTo>
                  <a:pt x="4780381" y="222402"/>
                </a:lnTo>
                <a:lnTo>
                  <a:pt x="4759292" y="180358"/>
                </a:lnTo>
                <a:lnTo>
                  <a:pt x="4733147" y="141634"/>
                </a:lnTo>
                <a:lnTo>
                  <a:pt x="4702381" y="106664"/>
                </a:lnTo>
                <a:lnTo>
                  <a:pt x="4667426" y="75882"/>
                </a:lnTo>
                <a:lnTo>
                  <a:pt x="4628717" y="49722"/>
                </a:lnTo>
                <a:lnTo>
                  <a:pt x="4586686" y="28620"/>
                </a:lnTo>
                <a:lnTo>
                  <a:pt x="4541767" y="13009"/>
                </a:lnTo>
                <a:lnTo>
                  <a:pt x="4494394" y="3324"/>
                </a:lnTo>
                <a:lnTo>
                  <a:pt x="4445000" y="0"/>
                </a:lnTo>
                <a:close/>
              </a:path>
            </a:pathLst>
          </a:custGeom>
          <a:solidFill>
            <a:srgbClr val="A61D18"/>
          </a:solidFill>
        </p:spPr>
        <p:txBody>
          <a:bodyPr wrap="square" lIns="0" tIns="0" rIns="0" bIns="0" rtlCol="0"/>
          <a:lstStyle/>
          <a:p>
            <a:endParaRPr sz="2160"/>
          </a:p>
        </p:txBody>
      </p:sp>
      <p:grpSp>
        <p:nvGrpSpPr>
          <p:cNvPr id="3" name="object 3"/>
          <p:cNvGrpSpPr/>
          <p:nvPr/>
        </p:nvGrpSpPr>
        <p:grpSpPr>
          <a:xfrm>
            <a:off x="609600" y="0"/>
            <a:ext cx="10972800" cy="6858000"/>
            <a:chOff x="0" y="0"/>
            <a:chExt cx="9144000" cy="57150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168059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92225" y="1108417"/>
              <a:ext cx="2048382" cy="412127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92912" y="848358"/>
              <a:ext cx="4627829" cy="4866639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449999" y="0"/>
              <a:ext cx="4107815" cy="735965"/>
            </a:xfrm>
            <a:custGeom>
              <a:avLst/>
              <a:gdLst/>
              <a:ahLst/>
              <a:cxnLst/>
              <a:rect l="l" t="t" r="r" b="b"/>
              <a:pathLst>
                <a:path w="4107815" h="735965">
                  <a:moveTo>
                    <a:pt x="4107522" y="0"/>
                  </a:moveTo>
                  <a:lnTo>
                    <a:pt x="0" y="0"/>
                  </a:lnTo>
                  <a:lnTo>
                    <a:pt x="0" y="510794"/>
                  </a:lnTo>
                  <a:lnTo>
                    <a:pt x="4570" y="556119"/>
                  </a:lnTo>
                  <a:lnTo>
                    <a:pt x="17677" y="598336"/>
                  </a:lnTo>
                  <a:lnTo>
                    <a:pt x="38416" y="636541"/>
                  </a:lnTo>
                  <a:lnTo>
                    <a:pt x="65882" y="669829"/>
                  </a:lnTo>
                  <a:lnTo>
                    <a:pt x="99172" y="697295"/>
                  </a:lnTo>
                  <a:lnTo>
                    <a:pt x="137379" y="718034"/>
                  </a:lnTo>
                  <a:lnTo>
                    <a:pt x="179600" y="731140"/>
                  </a:lnTo>
                  <a:lnTo>
                    <a:pt x="224929" y="735711"/>
                  </a:lnTo>
                  <a:lnTo>
                    <a:pt x="3882605" y="735711"/>
                  </a:lnTo>
                  <a:lnTo>
                    <a:pt x="3927931" y="731140"/>
                  </a:lnTo>
                  <a:lnTo>
                    <a:pt x="3970148" y="718034"/>
                  </a:lnTo>
                  <a:lnTo>
                    <a:pt x="4008353" y="697295"/>
                  </a:lnTo>
                  <a:lnTo>
                    <a:pt x="4041641" y="669829"/>
                  </a:lnTo>
                  <a:lnTo>
                    <a:pt x="4069107" y="636541"/>
                  </a:lnTo>
                  <a:lnTo>
                    <a:pt x="4089846" y="598336"/>
                  </a:lnTo>
                  <a:lnTo>
                    <a:pt x="4102952" y="556119"/>
                  </a:lnTo>
                  <a:lnTo>
                    <a:pt x="4107522" y="510794"/>
                  </a:lnTo>
                  <a:lnTo>
                    <a:pt x="4107522" y="0"/>
                  </a:lnTo>
                  <a:close/>
                </a:path>
              </a:pathLst>
            </a:custGeom>
            <a:solidFill>
              <a:srgbClr val="A61D18"/>
            </a:solidFill>
          </p:spPr>
          <p:txBody>
            <a:bodyPr wrap="square" lIns="0" tIns="0" rIns="0" bIns="0" rtlCol="0"/>
            <a:lstStyle/>
            <a:p>
              <a:endParaRPr sz="2160"/>
            </a:p>
          </p:txBody>
        </p:sp>
      </p:grpSp>
      <p:sp>
        <p:nvSpPr>
          <p:cNvPr id="8" name="object 8" descr="$PPTXTitle"/>
          <p:cNvSpPr txBox="1">
            <a:spLocks noGrp="1"/>
          </p:cNvSpPr>
          <p:nvPr>
            <p:ph type="title"/>
          </p:nvPr>
        </p:nvSpPr>
        <p:spPr>
          <a:xfrm>
            <a:off x="1526683" y="106984"/>
            <a:ext cx="4174998" cy="60632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20"/>
              </a:spcBef>
            </a:pPr>
            <a:r>
              <a:rPr dirty="0"/>
              <a:t>ACEITE</a:t>
            </a:r>
            <a:r>
              <a:rPr spc="-78" dirty="0"/>
              <a:t> </a:t>
            </a:r>
            <a:r>
              <a:rPr dirty="0"/>
              <a:t>ELETRÔNICO</a:t>
            </a:r>
            <a:r>
              <a:rPr spc="-72" dirty="0"/>
              <a:t> </a:t>
            </a:r>
            <a:r>
              <a:rPr spc="-12" dirty="0"/>
              <a:t>RESIDENCIAL</a:t>
            </a:r>
          </a:p>
          <a:p>
            <a:pPr algn="ctr">
              <a:lnSpc>
                <a:spcPct val="100000"/>
              </a:lnSpc>
              <a:spcBef>
                <a:spcPts val="30"/>
              </a:spcBef>
            </a:pPr>
            <a:r>
              <a:rPr sz="1680" spc="-42" dirty="0"/>
              <a:t>ETAPAS</a:t>
            </a:r>
            <a:r>
              <a:rPr sz="1680" spc="-30" dirty="0"/>
              <a:t> </a:t>
            </a:r>
            <a:r>
              <a:rPr sz="1680" dirty="0"/>
              <a:t>DO</a:t>
            </a:r>
            <a:r>
              <a:rPr sz="1680" spc="-90" dirty="0"/>
              <a:t> </a:t>
            </a:r>
            <a:r>
              <a:rPr sz="1680" spc="-12" dirty="0"/>
              <a:t>CLIENTE</a:t>
            </a:r>
            <a:endParaRPr sz="1680"/>
          </a:p>
        </p:txBody>
      </p:sp>
      <p:sp>
        <p:nvSpPr>
          <p:cNvPr id="9" name="object 9"/>
          <p:cNvSpPr/>
          <p:nvPr/>
        </p:nvSpPr>
        <p:spPr>
          <a:xfrm>
            <a:off x="10834267" y="502768"/>
            <a:ext cx="358140" cy="477012"/>
          </a:xfrm>
          <a:custGeom>
            <a:avLst/>
            <a:gdLst/>
            <a:ahLst/>
            <a:cxnLst/>
            <a:rect l="l" t="t" r="r" b="b"/>
            <a:pathLst>
              <a:path w="298450" h="397509">
                <a:moveTo>
                  <a:pt x="248539" y="0"/>
                </a:moveTo>
                <a:lnTo>
                  <a:pt x="49657" y="0"/>
                </a:lnTo>
                <a:lnTo>
                  <a:pt x="30325" y="3903"/>
                </a:lnTo>
                <a:lnTo>
                  <a:pt x="14541" y="14557"/>
                </a:lnTo>
                <a:lnTo>
                  <a:pt x="3901" y="30378"/>
                </a:lnTo>
                <a:lnTo>
                  <a:pt x="0" y="49784"/>
                </a:lnTo>
                <a:lnTo>
                  <a:pt x="0" y="347472"/>
                </a:lnTo>
                <a:lnTo>
                  <a:pt x="3901" y="366803"/>
                </a:lnTo>
                <a:lnTo>
                  <a:pt x="14541" y="382587"/>
                </a:lnTo>
                <a:lnTo>
                  <a:pt x="30325" y="393227"/>
                </a:lnTo>
                <a:lnTo>
                  <a:pt x="49657" y="397128"/>
                </a:lnTo>
                <a:lnTo>
                  <a:pt x="248539" y="397128"/>
                </a:lnTo>
                <a:lnTo>
                  <a:pt x="267870" y="393227"/>
                </a:lnTo>
                <a:lnTo>
                  <a:pt x="283654" y="382587"/>
                </a:lnTo>
                <a:lnTo>
                  <a:pt x="294294" y="366803"/>
                </a:lnTo>
                <a:lnTo>
                  <a:pt x="298196" y="347472"/>
                </a:lnTo>
                <a:lnTo>
                  <a:pt x="298196" y="49784"/>
                </a:lnTo>
                <a:lnTo>
                  <a:pt x="294294" y="30378"/>
                </a:lnTo>
                <a:lnTo>
                  <a:pt x="283654" y="14557"/>
                </a:lnTo>
                <a:lnTo>
                  <a:pt x="267870" y="3903"/>
                </a:lnTo>
                <a:lnTo>
                  <a:pt x="248539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 sz="2160"/>
          </a:p>
        </p:txBody>
      </p:sp>
      <p:sp>
        <p:nvSpPr>
          <p:cNvPr id="10" name="object 10"/>
          <p:cNvSpPr txBox="1"/>
          <p:nvPr/>
        </p:nvSpPr>
        <p:spPr>
          <a:xfrm>
            <a:off x="10924945" y="697229"/>
            <a:ext cx="184404" cy="199285"/>
          </a:xfrm>
          <a:prstGeom prst="rect">
            <a:avLst/>
          </a:prstGeom>
        </p:spPr>
        <p:txBody>
          <a:bodyPr vert="horz" wrap="square" lIns="0" tIns="14478" rIns="0" bIns="0" rtlCol="0">
            <a:spAutoFit/>
          </a:bodyPr>
          <a:lstStyle/>
          <a:p>
            <a:pPr marL="15240">
              <a:spcBef>
                <a:spcPts val="114"/>
              </a:spcBef>
            </a:pPr>
            <a:r>
              <a:rPr sz="1200" b="1" spc="-30" dirty="0">
                <a:solidFill>
                  <a:srgbClr val="FFFFFF"/>
                </a:solidFill>
                <a:latin typeface="Calibri"/>
                <a:cs typeface="Calibri"/>
              </a:rPr>
              <a:t>33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609600" y="92354"/>
            <a:ext cx="10972800" cy="6765798"/>
            <a:chOff x="0" y="76961"/>
            <a:chExt cx="9144000" cy="5638165"/>
          </a:xfrm>
        </p:grpSpPr>
        <p:sp>
          <p:nvSpPr>
            <p:cNvPr id="12" name="object 12"/>
            <p:cNvSpPr/>
            <p:nvPr/>
          </p:nvSpPr>
          <p:spPr>
            <a:xfrm>
              <a:off x="8429752" y="83311"/>
              <a:ext cx="478790" cy="478790"/>
            </a:xfrm>
            <a:custGeom>
              <a:avLst/>
              <a:gdLst/>
              <a:ahLst/>
              <a:cxnLst/>
              <a:rect l="l" t="t" r="r" b="b"/>
              <a:pathLst>
                <a:path w="478790" h="478790">
                  <a:moveTo>
                    <a:pt x="239141" y="0"/>
                  </a:moveTo>
                  <a:lnTo>
                    <a:pt x="190944" y="4863"/>
                  </a:lnTo>
                  <a:lnTo>
                    <a:pt x="146053" y="18811"/>
                  </a:lnTo>
                  <a:lnTo>
                    <a:pt x="105432" y="40880"/>
                  </a:lnTo>
                  <a:lnTo>
                    <a:pt x="70040" y="70103"/>
                  </a:lnTo>
                  <a:lnTo>
                    <a:pt x="40839" y="105519"/>
                  </a:lnTo>
                  <a:lnTo>
                    <a:pt x="18792" y="146161"/>
                  </a:lnTo>
                  <a:lnTo>
                    <a:pt x="4858" y="191065"/>
                  </a:lnTo>
                  <a:lnTo>
                    <a:pt x="0" y="239267"/>
                  </a:lnTo>
                  <a:lnTo>
                    <a:pt x="4858" y="287470"/>
                  </a:lnTo>
                  <a:lnTo>
                    <a:pt x="18792" y="332374"/>
                  </a:lnTo>
                  <a:lnTo>
                    <a:pt x="40839" y="373016"/>
                  </a:lnTo>
                  <a:lnTo>
                    <a:pt x="70040" y="408432"/>
                  </a:lnTo>
                  <a:lnTo>
                    <a:pt x="105432" y="437655"/>
                  </a:lnTo>
                  <a:lnTo>
                    <a:pt x="146053" y="459724"/>
                  </a:lnTo>
                  <a:lnTo>
                    <a:pt x="190944" y="473672"/>
                  </a:lnTo>
                  <a:lnTo>
                    <a:pt x="239141" y="478536"/>
                  </a:lnTo>
                  <a:lnTo>
                    <a:pt x="287379" y="473672"/>
                  </a:lnTo>
                  <a:lnTo>
                    <a:pt x="332301" y="459724"/>
                  </a:lnTo>
                  <a:lnTo>
                    <a:pt x="372945" y="437655"/>
                  </a:lnTo>
                  <a:lnTo>
                    <a:pt x="408352" y="408432"/>
                  </a:lnTo>
                  <a:lnTo>
                    <a:pt x="437562" y="373016"/>
                  </a:lnTo>
                  <a:lnTo>
                    <a:pt x="459614" y="332374"/>
                  </a:lnTo>
                  <a:lnTo>
                    <a:pt x="473550" y="287470"/>
                  </a:lnTo>
                  <a:lnTo>
                    <a:pt x="478408" y="239267"/>
                  </a:lnTo>
                  <a:lnTo>
                    <a:pt x="473550" y="191065"/>
                  </a:lnTo>
                  <a:lnTo>
                    <a:pt x="459614" y="146161"/>
                  </a:lnTo>
                  <a:lnTo>
                    <a:pt x="437562" y="105519"/>
                  </a:lnTo>
                  <a:lnTo>
                    <a:pt x="408352" y="70103"/>
                  </a:lnTo>
                  <a:lnTo>
                    <a:pt x="372945" y="40880"/>
                  </a:lnTo>
                  <a:lnTo>
                    <a:pt x="332301" y="18811"/>
                  </a:lnTo>
                  <a:lnTo>
                    <a:pt x="287379" y="4863"/>
                  </a:lnTo>
                  <a:lnTo>
                    <a:pt x="239141" y="0"/>
                  </a:lnTo>
                  <a:close/>
                </a:path>
              </a:pathLst>
            </a:custGeom>
            <a:solidFill>
              <a:srgbClr val="414142"/>
            </a:solidFill>
          </p:spPr>
          <p:txBody>
            <a:bodyPr wrap="square" lIns="0" tIns="0" rIns="0" bIns="0" rtlCol="0"/>
            <a:lstStyle/>
            <a:p>
              <a:endParaRPr sz="2160"/>
            </a:p>
          </p:txBody>
        </p:sp>
        <p:sp>
          <p:nvSpPr>
            <p:cNvPr id="13" name="object 13"/>
            <p:cNvSpPr/>
            <p:nvPr/>
          </p:nvSpPr>
          <p:spPr>
            <a:xfrm>
              <a:off x="8429752" y="83311"/>
              <a:ext cx="478790" cy="478790"/>
            </a:xfrm>
            <a:custGeom>
              <a:avLst/>
              <a:gdLst/>
              <a:ahLst/>
              <a:cxnLst/>
              <a:rect l="l" t="t" r="r" b="b"/>
              <a:pathLst>
                <a:path w="478790" h="478790">
                  <a:moveTo>
                    <a:pt x="0" y="239267"/>
                  </a:moveTo>
                  <a:lnTo>
                    <a:pt x="4858" y="191065"/>
                  </a:lnTo>
                  <a:lnTo>
                    <a:pt x="18792" y="146161"/>
                  </a:lnTo>
                  <a:lnTo>
                    <a:pt x="40839" y="105519"/>
                  </a:lnTo>
                  <a:lnTo>
                    <a:pt x="70040" y="70103"/>
                  </a:lnTo>
                  <a:lnTo>
                    <a:pt x="105432" y="40880"/>
                  </a:lnTo>
                  <a:lnTo>
                    <a:pt x="146053" y="18811"/>
                  </a:lnTo>
                  <a:lnTo>
                    <a:pt x="190944" y="4863"/>
                  </a:lnTo>
                  <a:lnTo>
                    <a:pt x="239141" y="0"/>
                  </a:lnTo>
                  <a:lnTo>
                    <a:pt x="287379" y="4863"/>
                  </a:lnTo>
                  <a:lnTo>
                    <a:pt x="332301" y="18811"/>
                  </a:lnTo>
                  <a:lnTo>
                    <a:pt x="372945" y="40880"/>
                  </a:lnTo>
                  <a:lnTo>
                    <a:pt x="408352" y="70103"/>
                  </a:lnTo>
                  <a:lnTo>
                    <a:pt x="437562" y="105519"/>
                  </a:lnTo>
                  <a:lnTo>
                    <a:pt x="459614" y="146161"/>
                  </a:lnTo>
                  <a:lnTo>
                    <a:pt x="473550" y="191065"/>
                  </a:lnTo>
                  <a:lnTo>
                    <a:pt x="478408" y="239267"/>
                  </a:lnTo>
                  <a:lnTo>
                    <a:pt x="473550" y="287470"/>
                  </a:lnTo>
                  <a:lnTo>
                    <a:pt x="459614" y="332374"/>
                  </a:lnTo>
                  <a:lnTo>
                    <a:pt x="437562" y="373016"/>
                  </a:lnTo>
                  <a:lnTo>
                    <a:pt x="408352" y="408432"/>
                  </a:lnTo>
                  <a:lnTo>
                    <a:pt x="372945" y="437655"/>
                  </a:lnTo>
                  <a:lnTo>
                    <a:pt x="332301" y="459724"/>
                  </a:lnTo>
                  <a:lnTo>
                    <a:pt x="287379" y="473672"/>
                  </a:lnTo>
                  <a:lnTo>
                    <a:pt x="239141" y="478536"/>
                  </a:lnTo>
                  <a:lnTo>
                    <a:pt x="190944" y="473672"/>
                  </a:lnTo>
                  <a:lnTo>
                    <a:pt x="146053" y="459724"/>
                  </a:lnTo>
                  <a:lnTo>
                    <a:pt x="105432" y="437655"/>
                  </a:lnTo>
                  <a:lnTo>
                    <a:pt x="70040" y="408432"/>
                  </a:lnTo>
                  <a:lnTo>
                    <a:pt x="40839" y="373016"/>
                  </a:lnTo>
                  <a:lnTo>
                    <a:pt x="18792" y="332374"/>
                  </a:lnTo>
                  <a:lnTo>
                    <a:pt x="4858" y="287470"/>
                  </a:lnTo>
                  <a:lnTo>
                    <a:pt x="0" y="239267"/>
                  </a:lnTo>
                  <a:close/>
                </a:path>
              </a:pathLst>
            </a:custGeom>
            <a:ln w="1270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 sz="2160"/>
            </a:p>
          </p:txBody>
        </p:sp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567534" y="214070"/>
              <a:ext cx="224050" cy="192048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0" y="5445912"/>
              <a:ext cx="9144000" cy="269240"/>
            </a:xfrm>
            <a:custGeom>
              <a:avLst/>
              <a:gdLst/>
              <a:ahLst/>
              <a:cxnLst/>
              <a:rect l="l" t="t" r="r" b="b"/>
              <a:pathLst>
                <a:path w="9144000" h="269239">
                  <a:moveTo>
                    <a:pt x="9144000" y="0"/>
                  </a:moveTo>
                  <a:lnTo>
                    <a:pt x="0" y="0"/>
                  </a:lnTo>
                  <a:lnTo>
                    <a:pt x="0" y="269087"/>
                  </a:lnTo>
                  <a:lnTo>
                    <a:pt x="9144000" y="269087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A61D18"/>
            </a:solidFill>
          </p:spPr>
          <p:txBody>
            <a:bodyPr wrap="square" lIns="0" tIns="0" rIns="0" bIns="0" rtlCol="0"/>
            <a:lstStyle/>
            <a:p>
              <a:endParaRPr sz="2160"/>
            </a:p>
          </p:txBody>
        </p:sp>
      </p:grpSp>
      <p:sp>
        <p:nvSpPr>
          <p:cNvPr id="16" name="object 16"/>
          <p:cNvSpPr txBox="1">
            <a:spLocks noGrp="1"/>
          </p:cNvSpPr>
          <p:nvPr>
            <p:ph type="body" idx="1"/>
          </p:nvPr>
        </p:nvSpPr>
        <p:spPr>
          <a:xfrm>
            <a:off x="609600" y="0"/>
            <a:ext cx="0" cy="30634027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5240">
              <a:lnSpc>
                <a:spcPct val="100000"/>
              </a:lnSpc>
              <a:spcBef>
                <a:spcPts val="120"/>
              </a:spcBef>
            </a:pPr>
            <a:r>
              <a:rPr spc="-24" dirty="0"/>
              <a:t>Aceitação</a:t>
            </a:r>
            <a:r>
              <a:rPr spc="-72" dirty="0"/>
              <a:t> </a:t>
            </a:r>
            <a:r>
              <a:rPr dirty="0"/>
              <a:t>do</a:t>
            </a:r>
            <a:r>
              <a:rPr spc="-36" dirty="0"/>
              <a:t> </a:t>
            </a:r>
            <a:r>
              <a:rPr spc="-24" dirty="0"/>
              <a:t>Termo</a:t>
            </a:r>
          </a:p>
          <a:p>
            <a:pPr marL="15240" marR="6096" indent="139446">
              <a:lnSpc>
                <a:spcPct val="100000"/>
              </a:lnSpc>
              <a:spcBef>
                <a:spcPts val="2628"/>
              </a:spcBef>
              <a:buClr>
                <a:srgbClr val="C00000"/>
              </a:buClr>
              <a:buFont typeface="Calibri Light"/>
              <a:buChar char="•"/>
              <a:tabLst>
                <a:tab pos="154686" algn="l"/>
              </a:tabLst>
            </a:pPr>
            <a:r>
              <a:rPr sz="1560" dirty="0">
                <a:solidFill>
                  <a:srgbClr val="000000"/>
                </a:solidFill>
                <a:latin typeface="Corbel"/>
                <a:cs typeface="Corbel"/>
              </a:rPr>
              <a:t>Pronto!</a:t>
            </a:r>
            <a:r>
              <a:rPr sz="1560" spc="-78" dirty="0">
                <a:solidFill>
                  <a:srgbClr val="000000"/>
                </a:solidFill>
                <a:latin typeface="Corbel"/>
                <a:cs typeface="Corbel"/>
              </a:rPr>
              <a:t> </a:t>
            </a:r>
            <a:r>
              <a:rPr sz="1560" dirty="0">
                <a:solidFill>
                  <a:srgbClr val="000000"/>
                </a:solidFill>
                <a:latin typeface="Corbel"/>
                <a:cs typeface="Corbel"/>
              </a:rPr>
              <a:t>Finalizamos</a:t>
            </a:r>
            <a:r>
              <a:rPr sz="1560" spc="-30" dirty="0">
                <a:solidFill>
                  <a:srgbClr val="000000"/>
                </a:solidFill>
                <a:latin typeface="Corbel"/>
                <a:cs typeface="Corbel"/>
              </a:rPr>
              <a:t> </a:t>
            </a:r>
            <a:r>
              <a:rPr sz="1560" dirty="0">
                <a:solidFill>
                  <a:srgbClr val="000000"/>
                </a:solidFill>
                <a:latin typeface="Corbel"/>
                <a:cs typeface="Corbel"/>
              </a:rPr>
              <a:t>todas</a:t>
            </a:r>
            <a:r>
              <a:rPr sz="1560" spc="-48" dirty="0">
                <a:solidFill>
                  <a:srgbClr val="000000"/>
                </a:solidFill>
                <a:latin typeface="Corbel"/>
                <a:cs typeface="Corbel"/>
              </a:rPr>
              <a:t> </a:t>
            </a:r>
            <a:r>
              <a:rPr sz="1560" dirty="0">
                <a:solidFill>
                  <a:srgbClr val="000000"/>
                </a:solidFill>
                <a:latin typeface="Corbel"/>
                <a:cs typeface="Corbel"/>
              </a:rPr>
              <a:t>as</a:t>
            </a:r>
            <a:r>
              <a:rPr sz="1560" spc="-36" dirty="0">
                <a:solidFill>
                  <a:srgbClr val="000000"/>
                </a:solidFill>
                <a:latin typeface="Corbel"/>
                <a:cs typeface="Corbel"/>
              </a:rPr>
              <a:t> </a:t>
            </a:r>
            <a:r>
              <a:rPr sz="1560" dirty="0">
                <a:solidFill>
                  <a:srgbClr val="000000"/>
                </a:solidFill>
                <a:latin typeface="Corbel"/>
                <a:cs typeface="Corbel"/>
              </a:rPr>
              <a:t>etapas</a:t>
            </a:r>
            <a:r>
              <a:rPr sz="1560" spc="-42" dirty="0">
                <a:solidFill>
                  <a:srgbClr val="000000"/>
                </a:solidFill>
                <a:latin typeface="Corbel"/>
                <a:cs typeface="Corbel"/>
              </a:rPr>
              <a:t> </a:t>
            </a:r>
            <a:r>
              <a:rPr sz="1560" dirty="0">
                <a:solidFill>
                  <a:srgbClr val="000000"/>
                </a:solidFill>
                <a:latin typeface="Corbel"/>
                <a:cs typeface="Corbel"/>
              </a:rPr>
              <a:t>do</a:t>
            </a:r>
            <a:r>
              <a:rPr sz="1560" spc="-18" dirty="0">
                <a:solidFill>
                  <a:srgbClr val="000000"/>
                </a:solidFill>
                <a:latin typeface="Corbel"/>
                <a:cs typeface="Corbel"/>
              </a:rPr>
              <a:t> </a:t>
            </a:r>
            <a:r>
              <a:rPr sz="1560" b="1" spc="-12" dirty="0">
                <a:solidFill>
                  <a:srgbClr val="000000"/>
                </a:solidFill>
                <a:latin typeface="Corbel"/>
                <a:cs typeface="Corbel"/>
              </a:rPr>
              <a:t>Aceite </a:t>
            </a:r>
            <a:r>
              <a:rPr sz="1560" b="1" dirty="0">
                <a:solidFill>
                  <a:srgbClr val="000000"/>
                </a:solidFill>
                <a:latin typeface="Corbel"/>
                <a:cs typeface="Corbel"/>
              </a:rPr>
              <a:t>Eletrônico</a:t>
            </a:r>
            <a:r>
              <a:rPr sz="1560" b="1" spc="-24" dirty="0">
                <a:solidFill>
                  <a:srgbClr val="000000"/>
                </a:solidFill>
                <a:latin typeface="Corbel"/>
                <a:cs typeface="Corbel"/>
              </a:rPr>
              <a:t> </a:t>
            </a:r>
            <a:r>
              <a:rPr sz="1560" b="1" spc="-12" dirty="0">
                <a:solidFill>
                  <a:srgbClr val="000000"/>
                </a:solidFill>
                <a:latin typeface="Corbel"/>
                <a:cs typeface="Corbel"/>
              </a:rPr>
              <a:t>Residencial </a:t>
            </a:r>
            <a:r>
              <a:rPr sz="1560" dirty="0">
                <a:solidFill>
                  <a:srgbClr val="000000"/>
                </a:solidFill>
                <a:latin typeface="Corbel"/>
                <a:cs typeface="Corbel"/>
              </a:rPr>
              <a:t>e</a:t>
            </a:r>
            <a:r>
              <a:rPr sz="1560" spc="-18" dirty="0">
                <a:solidFill>
                  <a:srgbClr val="000000"/>
                </a:solidFill>
                <a:latin typeface="Corbel"/>
                <a:cs typeface="Corbel"/>
              </a:rPr>
              <a:t> </a:t>
            </a:r>
            <a:r>
              <a:rPr sz="1560" dirty="0">
                <a:solidFill>
                  <a:srgbClr val="000000"/>
                </a:solidFill>
                <a:latin typeface="Corbel"/>
                <a:cs typeface="Corbel"/>
              </a:rPr>
              <a:t>o</a:t>
            </a:r>
            <a:r>
              <a:rPr sz="1560" spc="-36" dirty="0">
                <a:solidFill>
                  <a:srgbClr val="000000"/>
                </a:solidFill>
                <a:latin typeface="Corbel"/>
                <a:cs typeface="Corbel"/>
              </a:rPr>
              <a:t> </a:t>
            </a:r>
            <a:r>
              <a:rPr sz="1560" dirty="0">
                <a:solidFill>
                  <a:srgbClr val="000000"/>
                </a:solidFill>
                <a:latin typeface="Corbel"/>
                <a:cs typeface="Corbel"/>
              </a:rPr>
              <a:t>cliente</a:t>
            </a:r>
            <a:r>
              <a:rPr sz="1560" spc="-6" dirty="0">
                <a:solidFill>
                  <a:srgbClr val="000000"/>
                </a:solidFill>
                <a:latin typeface="Corbel"/>
                <a:cs typeface="Corbel"/>
              </a:rPr>
              <a:t> </a:t>
            </a:r>
            <a:r>
              <a:rPr sz="1560" dirty="0">
                <a:solidFill>
                  <a:srgbClr val="000000"/>
                </a:solidFill>
                <a:latin typeface="Corbel"/>
                <a:cs typeface="Corbel"/>
              </a:rPr>
              <a:t>receberá</a:t>
            </a:r>
            <a:r>
              <a:rPr sz="1560" spc="18" dirty="0">
                <a:solidFill>
                  <a:srgbClr val="000000"/>
                </a:solidFill>
                <a:latin typeface="Corbel"/>
                <a:cs typeface="Corbel"/>
              </a:rPr>
              <a:t> </a:t>
            </a:r>
            <a:r>
              <a:rPr sz="1560" dirty="0">
                <a:solidFill>
                  <a:srgbClr val="000000"/>
                </a:solidFill>
                <a:latin typeface="Corbel"/>
                <a:cs typeface="Corbel"/>
              </a:rPr>
              <a:t>o</a:t>
            </a:r>
            <a:r>
              <a:rPr sz="1560" spc="-36" dirty="0">
                <a:solidFill>
                  <a:srgbClr val="000000"/>
                </a:solidFill>
                <a:latin typeface="Corbel"/>
                <a:cs typeface="Corbel"/>
              </a:rPr>
              <a:t> </a:t>
            </a:r>
            <a:r>
              <a:rPr sz="1560" spc="-12" dirty="0">
                <a:solidFill>
                  <a:srgbClr val="000000"/>
                </a:solidFill>
                <a:latin typeface="Corbel"/>
                <a:cs typeface="Corbel"/>
              </a:rPr>
              <a:t>contrato assinado</a:t>
            </a:r>
            <a:r>
              <a:rPr sz="1560" spc="6" dirty="0">
                <a:solidFill>
                  <a:srgbClr val="000000"/>
                </a:solidFill>
                <a:latin typeface="Corbel"/>
                <a:cs typeface="Corbel"/>
              </a:rPr>
              <a:t> </a:t>
            </a:r>
            <a:r>
              <a:rPr sz="1560" dirty="0">
                <a:solidFill>
                  <a:srgbClr val="000000"/>
                </a:solidFill>
                <a:latin typeface="Corbel"/>
                <a:cs typeface="Corbel"/>
              </a:rPr>
              <a:t>via</a:t>
            </a:r>
            <a:r>
              <a:rPr sz="1560" spc="6" dirty="0">
                <a:solidFill>
                  <a:srgbClr val="000000"/>
                </a:solidFill>
                <a:latin typeface="Corbel"/>
                <a:cs typeface="Corbel"/>
              </a:rPr>
              <a:t> </a:t>
            </a:r>
            <a:r>
              <a:rPr sz="1560" spc="-12" dirty="0">
                <a:solidFill>
                  <a:srgbClr val="000000"/>
                </a:solidFill>
                <a:latin typeface="Corbel"/>
                <a:cs typeface="Corbel"/>
              </a:rPr>
              <a:t>e-</a:t>
            </a:r>
            <a:r>
              <a:rPr sz="1560" spc="-24" dirty="0">
                <a:solidFill>
                  <a:srgbClr val="000000"/>
                </a:solidFill>
                <a:latin typeface="Corbel"/>
                <a:cs typeface="Corbel"/>
              </a:rPr>
              <a:t>mail!</a:t>
            </a:r>
            <a:endParaRPr sz="1560">
              <a:latin typeface="Corbel"/>
              <a:cs typeface="Corbel"/>
            </a:endParaRPr>
          </a:p>
        </p:txBody>
      </p:sp>
      <p:sp>
        <p:nvSpPr>
          <p:cNvPr id="18" name="object 18"/>
          <p:cNvSpPr txBox="1">
            <a:spLocks noGrp="1"/>
          </p:cNvSpPr>
          <p:nvPr>
            <p:ph type="ftr" sz="quarter" idx="5"/>
          </p:nvPr>
        </p:nvSpPr>
        <p:spPr>
          <a:xfrm>
            <a:off x="609600" y="1"/>
            <a:ext cx="0" cy="8664680"/>
          </a:xfrm>
          <a:prstGeom prst="rect">
            <a:avLst/>
          </a:prstGeom>
        </p:spPr>
        <p:txBody>
          <a:bodyPr vert="horz" wrap="square" lIns="0" tIns="22098" rIns="0" bIns="0" rtlCol="0">
            <a:spAutoFit/>
          </a:bodyPr>
          <a:lstStyle/>
          <a:p>
            <a:pPr marL="15240">
              <a:spcBef>
                <a:spcPts val="174"/>
              </a:spcBef>
            </a:pPr>
            <a:r>
              <a:rPr b="0" spc="-48" dirty="0">
                <a:latin typeface="Lucida Sans Unicode"/>
                <a:cs typeface="Lucida Sans Unicode"/>
              </a:rPr>
              <a:t>ACEITE</a:t>
            </a:r>
            <a:r>
              <a:rPr b="0" spc="-66" dirty="0">
                <a:latin typeface="Lucida Sans Unicode"/>
                <a:cs typeface="Lucida Sans Unicode"/>
              </a:rPr>
              <a:t> </a:t>
            </a:r>
            <a:r>
              <a:rPr b="0" spc="-54" dirty="0">
                <a:latin typeface="Lucida Sans Unicode"/>
                <a:cs typeface="Lucida Sans Unicode"/>
              </a:rPr>
              <a:t>ELETRÔNICO</a:t>
            </a:r>
            <a:r>
              <a:rPr b="0" spc="-60" dirty="0">
                <a:latin typeface="Lucida Sans Unicode"/>
                <a:cs typeface="Lucida Sans Unicode"/>
              </a:rPr>
              <a:t> </a:t>
            </a:r>
            <a:r>
              <a:rPr b="0" dirty="0">
                <a:latin typeface="Lucida Sans Unicode"/>
                <a:cs typeface="Lucida Sans Unicode"/>
              </a:rPr>
              <a:t>|</a:t>
            </a:r>
            <a:r>
              <a:rPr b="0" spc="282" dirty="0">
                <a:latin typeface="Lucida Sans Unicode"/>
                <a:cs typeface="Lucida Sans Unicode"/>
              </a:rPr>
              <a:t> </a:t>
            </a:r>
            <a:r>
              <a:rPr spc="-30" dirty="0">
                <a:latin typeface="Arial"/>
                <a:cs typeface="Arial"/>
              </a:rPr>
              <a:t>MANUAL </a:t>
            </a:r>
            <a:r>
              <a:rPr spc="-48" dirty="0">
                <a:latin typeface="Arial"/>
                <a:cs typeface="Arial"/>
              </a:rPr>
              <a:t>PARA</a:t>
            </a:r>
            <a:r>
              <a:rPr spc="-30" dirty="0">
                <a:latin typeface="Arial"/>
                <a:cs typeface="Arial"/>
              </a:rPr>
              <a:t> </a:t>
            </a:r>
            <a:r>
              <a:rPr spc="-36" dirty="0">
                <a:latin typeface="Arial"/>
                <a:cs typeface="Arial"/>
              </a:rPr>
              <a:t>CADASTRAR </a:t>
            </a:r>
            <a:r>
              <a:rPr spc="-24" dirty="0">
                <a:latin typeface="Arial"/>
                <a:cs typeface="Arial"/>
              </a:rPr>
              <a:t>VENDA</a:t>
            </a:r>
            <a:r>
              <a:rPr spc="-36" dirty="0">
                <a:latin typeface="Arial"/>
                <a:cs typeface="Arial"/>
              </a:rPr>
              <a:t> RESIDENCIAL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6633820" y="4569500"/>
            <a:ext cx="3431286" cy="791755"/>
          </a:xfrm>
          <a:prstGeom prst="rect">
            <a:avLst/>
          </a:prstGeom>
        </p:spPr>
        <p:txBody>
          <a:bodyPr vert="horz" wrap="square" lIns="0" tIns="16002" rIns="0" bIns="0" rtlCol="0">
            <a:spAutoFit/>
          </a:bodyPr>
          <a:lstStyle/>
          <a:p>
            <a:pPr marL="15240" marR="6096">
              <a:spcBef>
                <a:spcPts val="126"/>
              </a:spcBef>
            </a:pPr>
            <a:r>
              <a:rPr sz="1680" spc="-24" dirty="0">
                <a:solidFill>
                  <a:srgbClr val="FFFFFF"/>
                </a:solidFill>
                <a:latin typeface="Calibri Light"/>
                <a:cs typeface="Calibri Light"/>
              </a:rPr>
              <a:t>Lembre-</a:t>
            </a:r>
            <a:r>
              <a:rPr sz="1680" dirty="0">
                <a:solidFill>
                  <a:srgbClr val="FFFFFF"/>
                </a:solidFill>
                <a:latin typeface="Calibri Light"/>
                <a:cs typeface="Calibri Light"/>
              </a:rPr>
              <a:t>se</a:t>
            </a:r>
            <a:r>
              <a:rPr sz="1680" spc="-66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1680" dirty="0">
                <a:solidFill>
                  <a:srgbClr val="FFFFFF"/>
                </a:solidFill>
                <a:latin typeface="Calibri Light"/>
                <a:cs typeface="Calibri Light"/>
              </a:rPr>
              <a:t>de</a:t>
            </a:r>
            <a:r>
              <a:rPr sz="1680" spc="-12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1680" dirty="0">
                <a:solidFill>
                  <a:srgbClr val="FFFFFF"/>
                </a:solidFill>
                <a:latin typeface="Calibri Light"/>
                <a:cs typeface="Calibri Light"/>
              </a:rPr>
              <a:t>que</a:t>
            </a:r>
            <a:r>
              <a:rPr sz="1680" spc="-30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1680" dirty="0">
                <a:solidFill>
                  <a:srgbClr val="FFFFFF"/>
                </a:solidFill>
                <a:latin typeface="Calibri Light"/>
                <a:cs typeface="Calibri Light"/>
              </a:rPr>
              <a:t>o</a:t>
            </a:r>
            <a:r>
              <a:rPr sz="1680" spc="-24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1680" dirty="0">
                <a:solidFill>
                  <a:srgbClr val="FFFFFF"/>
                </a:solidFill>
                <a:latin typeface="Calibri Light"/>
                <a:cs typeface="Calibri Light"/>
              </a:rPr>
              <a:t>aceite</a:t>
            </a:r>
            <a:r>
              <a:rPr sz="1680" spc="-18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1680" spc="-24" dirty="0">
                <a:solidFill>
                  <a:srgbClr val="FFFFFF"/>
                </a:solidFill>
                <a:latin typeface="Calibri Light"/>
                <a:cs typeface="Calibri Light"/>
              </a:rPr>
              <a:t>será </a:t>
            </a:r>
            <a:r>
              <a:rPr sz="1680" spc="-12" dirty="0">
                <a:solidFill>
                  <a:srgbClr val="FFFFFF"/>
                </a:solidFill>
                <a:latin typeface="Calibri Light"/>
                <a:cs typeface="Calibri Light"/>
              </a:rPr>
              <a:t>imediatamente</a:t>
            </a:r>
            <a:r>
              <a:rPr sz="1680" spc="-30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1680" spc="-12" dirty="0">
                <a:solidFill>
                  <a:srgbClr val="FFFFFF"/>
                </a:solidFill>
                <a:latin typeface="Calibri Light"/>
                <a:cs typeface="Calibri Light"/>
              </a:rPr>
              <a:t>refletido</a:t>
            </a:r>
            <a:r>
              <a:rPr sz="1680" spc="-30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1680" dirty="0">
                <a:solidFill>
                  <a:srgbClr val="FFFFFF"/>
                </a:solidFill>
                <a:latin typeface="Calibri Light"/>
                <a:cs typeface="Calibri Light"/>
              </a:rPr>
              <a:t>no</a:t>
            </a:r>
            <a:r>
              <a:rPr sz="1680" spc="-6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1680" spc="-12" dirty="0">
                <a:solidFill>
                  <a:srgbClr val="FFFFFF"/>
                </a:solidFill>
                <a:latin typeface="Calibri Light"/>
                <a:cs typeface="Calibri Light"/>
              </a:rPr>
              <a:t>NetSales, possibilitando </a:t>
            </a:r>
            <a:r>
              <a:rPr sz="1680" dirty="0">
                <a:solidFill>
                  <a:srgbClr val="FFFFFF"/>
                </a:solidFill>
                <a:latin typeface="Calibri Light"/>
                <a:cs typeface="Calibri Light"/>
              </a:rPr>
              <a:t>a</a:t>
            </a:r>
            <a:r>
              <a:rPr sz="1680" spc="54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1680" spc="-12" dirty="0">
                <a:solidFill>
                  <a:srgbClr val="FFFFFF"/>
                </a:solidFill>
                <a:latin typeface="Calibri Light"/>
                <a:cs typeface="Calibri Light"/>
              </a:rPr>
              <a:t>continuidade</a:t>
            </a:r>
            <a:r>
              <a:rPr sz="1680" spc="-24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1680" dirty="0">
                <a:solidFill>
                  <a:srgbClr val="FFFFFF"/>
                </a:solidFill>
                <a:latin typeface="Calibri Light"/>
                <a:cs typeface="Calibri Light"/>
              </a:rPr>
              <a:t>da</a:t>
            </a:r>
            <a:r>
              <a:rPr sz="1680" spc="36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1680" spc="-12" dirty="0">
                <a:solidFill>
                  <a:srgbClr val="FFFFFF"/>
                </a:solidFill>
                <a:latin typeface="Calibri Light"/>
                <a:cs typeface="Calibri Light"/>
              </a:rPr>
              <a:t>venda!</a:t>
            </a:r>
            <a:endParaRPr sz="1680">
              <a:latin typeface="Calibri Light"/>
              <a:cs typeface="Calibri Light"/>
            </a:endParaRP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B713F7D0-B78B-1341-0FCE-B160B6658913}"/>
              </a:ext>
            </a:extLst>
          </p:cNvPr>
          <p:cNvSpPr/>
          <p:nvPr/>
        </p:nvSpPr>
        <p:spPr>
          <a:xfrm>
            <a:off x="5074920" y="1330100"/>
            <a:ext cx="4059936" cy="219948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695884-A0DB-992C-499F-C946A6638D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3A05F3F4-0C38-FD26-7E73-E194BBF241AB}"/>
              </a:ext>
            </a:extLst>
          </p:cNvPr>
          <p:cNvSpPr/>
          <p:nvPr/>
        </p:nvSpPr>
        <p:spPr>
          <a:xfrm>
            <a:off x="2405204" y="1863160"/>
            <a:ext cx="7381592" cy="2906163"/>
          </a:xfrm>
          <a:prstGeom prst="rect">
            <a:avLst/>
          </a:prstGeom>
          <a:solidFill>
            <a:srgbClr val="7D1710">
              <a:alpha val="3005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800" b="1" i="0" u="none" strike="noStrike" kern="1200" cap="none" spc="30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  <a:t>DETALHES DA VENDA</a:t>
            </a: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F154B451-9AB1-F6CB-AE77-F05F405B1941}"/>
              </a:ext>
            </a:extLst>
          </p:cNvPr>
          <p:cNvGrpSpPr/>
          <p:nvPr/>
        </p:nvGrpSpPr>
        <p:grpSpPr>
          <a:xfrm>
            <a:off x="2402130" y="1831882"/>
            <a:ext cx="7384666" cy="2968718"/>
            <a:chOff x="2400593" y="1831882"/>
            <a:chExt cx="7384666" cy="2968718"/>
          </a:xfrm>
          <a:solidFill>
            <a:srgbClr val="380B14"/>
          </a:solidFill>
        </p:grpSpPr>
        <p:sp>
          <p:nvSpPr>
            <p:cNvPr id="4" name="L-shape 4">
              <a:extLst>
                <a:ext uri="{FF2B5EF4-FFF2-40B4-BE49-F238E27FC236}">
                  <a16:creationId xmlns:a16="http://schemas.microsoft.com/office/drawing/2014/main" id="{5DB54E07-2F3A-58C4-9F0C-F26D47366FD2}"/>
                </a:ext>
              </a:extLst>
            </p:cNvPr>
            <p:cNvSpPr/>
            <p:nvPr/>
          </p:nvSpPr>
          <p:spPr>
            <a:xfrm>
              <a:off x="2403667" y="4494329"/>
              <a:ext cx="303197" cy="306271"/>
            </a:xfrm>
            <a:prstGeom prst="corner">
              <a:avLst>
                <a:gd name="adj1" fmla="val 13516"/>
                <a:gd name="adj2" fmla="val 1248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L-shape 5">
              <a:extLst>
                <a:ext uri="{FF2B5EF4-FFF2-40B4-BE49-F238E27FC236}">
                  <a16:creationId xmlns:a16="http://schemas.microsoft.com/office/drawing/2014/main" id="{DF93798A-4AEC-AB18-FF35-019A12069C95}"/>
                </a:ext>
              </a:extLst>
            </p:cNvPr>
            <p:cNvSpPr/>
            <p:nvPr/>
          </p:nvSpPr>
          <p:spPr>
            <a:xfrm rot="5400000">
              <a:off x="2402130" y="1830345"/>
              <a:ext cx="303197" cy="306271"/>
            </a:xfrm>
            <a:prstGeom prst="corner">
              <a:avLst>
                <a:gd name="adj1" fmla="val 13516"/>
                <a:gd name="adj2" fmla="val 1248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L-shape 6">
              <a:extLst>
                <a:ext uri="{FF2B5EF4-FFF2-40B4-BE49-F238E27FC236}">
                  <a16:creationId xmlns:a16="http://schemas.microsoft.com/office/drawing/2014/main" id="{CE9C5A41-7C79-5C88-9AD9-6FE5FBAFA4B0}"/>
                </a:ext>
              </a:extLst>
            </p:cNvPr>
            <p:cNvSpPr/>
            <p:nvPr/>
          </p:nvSpPr>
          <p:spPr>
            <a:xfrm flipH="1">
              <a:off x="9480526" y="4494329"/>
              <a:ext cx="303197" cy="306271"/>
            </a:xfrm>
            <a:prstGeom prst="corner">
              <a:avLst>
                <a:gd name="adj1" fmla="val 13516"/>
                <a:gd name="adj2" fmla="val 1248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L-shape 7">
              <a:extLst>
                <a:ext uri="{FF2B5EF4-FFF2-40B4-BE49-F238E27FC236}">
                  <a16:creationId xmlns:a16="http://schemas.microsoft.com/office/drawing/2014/main" id="{1305E493-3680-8D1A-BF5E-9F706F86A805}"/>
                </a:ext>
              </a:extLst>
            </p:cNvPr>
            <p:cNvSpPr/>
            <p:nvPr/>
          </p:nvSpPr>
          <p:spPr>
            <a:xfrm rot="16200000" flipH="1">
              <a:off x="9480525" y="1830345"/>
              <a:ext cx="303197" cy="306271"/>
            </a:xfrm>
            <a:prstGeom prst="corner">
              <a:avLst>
                <a:gd name="adj1" fmla="val 13516"/>
                <a:gd name="adj2" fmla="val 1248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80358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5F943892-A84C-A46B-2A25-EE14E8D89125}"/>
              </a:ext>
            </a:extLst>
          </p:cNvPr>
          <p:cNvGrpSpPr/>
          <p:nvPr/>
        </p:nvGrpSpPr>
        <p:grpSpPr>
          <a:xfrm>
            <a:off x="882974" y="1199602"/>
            <a:ext cx="10410962" cy="4694202"/>
            <a:chOff x="882974" y="1199602"/>
            <a:chExt cx="10410962" cy="4694202"/>
          </a:xfrm>
        </p:grpSpPr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6702D731-405E-BFFC-5F35-F36FC8F80909}"/>
                </a:ext>
              </a:extLst>
            </p:cNvPr>
            <p:cNvSpPr/>
            <p:nvPr/>
          </p:nvSpPr>
          <p:spPr>
            <a:xfrm>
              <a:off x="1828800" y="1199602"/>
              <a:ext cx="8519312" cy="4440707"/>
            </a:xfrm>
            <a:prstGeom prst="roundRect">
              <a:avLst>
                <a:gd name="adj" fmla="val 765"/>
              </a:avLst>
            </a:pr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/>
            </a:p>
          </p:txBody>
        </p:sp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29DDB0A1-3851-3143-1316-16C1FFDD30AB}"/>
                </a:ext>
              </a:extLst>
            </p:cNvPr>
            <p:cNvSpPr/>
            <p:nvPr/>
          </p:nvSpPr>
          <p:spPr>
            <a:xfrm>
              <a:off x="1828799" y="5496139"/>
              <a:ext cx="8519312" cy="144000"/>
            </a:xfrm>
            <a:prstGeom prst="roundRect">
              <a:avLst>
                <a:gd name="adj" fmla="val 765"/>
              </a:avLst>
            </a:prstGeom>
            <a:solidFill>
              <a:srgbClr val="BEBEB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/>
            </a:p>
          </p:txBody>
        </p:sp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8C897CC7-BA4C-9F43-FADD-51F0D4EEFECB}"/>
                </a:ext>
              </a:extLst>
            </p:cNvPr>
            <p:cNvSpPr/>
            <p:nvPr/>
          </p:nvSpPr>
          <p:spPr>
            <a:xfrm>
              <a:off x="882974" y="5640993"/>
              <a:ext cx="10410962" cy="252811"/>
            </a:xfrm>
            <a:prstGeom prst="roundRect">
              <a:avLst>
                <a:gd name="adj" fmla="val 11509"/>
              </a:avLst>
            </a:pr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/>
            </a:p>
          </p:txBody>
        </p:sp>
      </p:grpSp>
      <p:pic>
        <p:nvPicPr>
          <p:cNvPr id="30" name="Imagem 29">
            <a:extLst>
              <a:ext uri="{FF2B5EF4-FFF2-40B4-BE49-F238E27FC236}">
                <a16:creationId xmlns:a16="http://schemas.microsoft.com/office/drawing/2014/main" id="{F9BF7B47-195F-2B4D-0A66-1085FF433D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466" r="1209" b="5662"/>
          <a:stretch/>
        </p:blipFill>
        <p:spPr>
          <a:xfrm>
            <a:off x="2038596" y="1543755"/>
            <a:ext cx="8099717" cy="3868029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21D80787-4968-8BAA-44CE-8C730288F580}"/>
              </a:ext>
            </a:extLst>
          </p:cNvPr>
          <p:cNvSpPr/>
          <p:nvPr/>
        </p:nvSpPr>
        <p:spPr>
          <a:xfrm>
            <a:off x="4572000" y="615635"/>
            <a:ext cx="3048000" cy="416460"/>
          </a:xfrm>
          <a:prstGeom prst="rect">
            <a:avLst/>
          </a:prstGeom>
          <a:solidFill>
            <a:srgbClr val="BEBEBE">
              <a:alpha val="2532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noProof="0">
                <a:solidFill>
                  <a:srgbClr val="7C1520"/>
                </a:solidFill>
                <a:latin typeface="AMX" pitchFamily="2" charset="77"/>
              </a:rPr>
              <a:t>DETALHES DA VENDA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3AFFE8D-4EAB-1336-C511-C3A468F40960}"/>
              </a:ext>
            </a:extLst>
          </p:cNvPr>
          <p:cNvGrpSpPr/>
          <p:nvPr/>
        </p:nvGrpSpPr>
        <p:grpSpPr>
          <a:xfrm>
            <a:off x="4546833" y="869006"/>
            <a:ext cx="3098336" cy="194430"/>
            <a:chOff x="5819623" y="850900"/>
            <a:chExt cx="3098336" cy="194430"/>
          </a:xfrm>
        </p:grpSpPr>
        <p:sp>
          <p:nvSpPr>
            <p:cNvPr id="23" name="L-shape 22">
              <a:extLst>
                <a:ext uri="{FF2B5EF4-FFF2-40B4-BE49-F238E27FC236}">
                  <a16:creationId xmlns:a16="http://schemas.microsoft.com/office/drawing/2014/main" id="{F8E8DB0F-5766-5B93-7520-95C063D9D2DB}"/>
                </a:ext>
              </a:extLst>
            </p:cNvPr>
            <p:cNvSpPr/>
            <p:nvPr/>
          </p:nvSpPr>
          <p:spPr>
            <a:xfrm>
              <a:off x="5819623" y="850900"/>
              <a:ext cx="193098" cy="194430"/>
            </a:xfrm>
            <a:prstGeom prst="corner">
              <a:avLst>
                <a:gd name="adj1" fmla="val 27104"/>
                <a:gd name="adj2" fmla="val 260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>
                <a:solidFill>
                  <a:schemeClr val="bg1"/>
                </a:solidFill>
              </a:endParaRPr>
            </a:p>
          </p:txBody>
        </p:sp>
        <p:sp>
          <p:nvSpPr>
            <p:cNvPr id="24" name="L-shape 23">
              <a:extLst>
                <a:ext uri="{FF2B5EF4-FFF2-40B4-BE49-F238E27FC236}">
                  <a16:creationId xmlns:a16="http://schemas.microsoft.com/office/drawing/2014/main" id="{CD96FDF1-53C3-0531-E9D8-57C86014C104}"/>
                </a:ext>
              </a:extLst>
            </p:cNvPr>
            <p:cNvSpPr/>
            <p:nvPr/>
          </p:nvSpPr>
          <p:spPr>
            <a:xfrm flipH="1">
              <a:off x="8724861" y="850900"/>
              <a:ext cx="193098" cy="194430"/>
            </a:xfrm>
            <a:prstGeom prst="corner">
              <a:avLst>
                <a:gd name="adj1" fmla="val 27104"/>
                <a:gd name="adj2" fmla="val 260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>
                <a:solidFill>
                  <a:schemeClr val="bg1"/>
                </a:solidFill>
              </a:endParaRP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F59B5FF9-028A-760F-28B9-4764D180CC6D}"/>
              </a:ext>
            </a:extLst>
          </p:cNvPr>
          <p:cNvSpPr/>
          <p:nvPr/>
        </p:nvSpPr>
        <p:spPr>
          <a:xfrm>
            <a:off x="8808440" y="1561957"/>
            <a:ext cx="1182849" cy="124230"/>
          </a:xfrm>
          <a:prstGeom prst="rect">
            <a:avLst/>
          </a:prstGeom>
          <a:solidFill>
            <a:srgbClr val="D0261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FB51395-EC2E-4430-66D1-0ED29517402F}"/>
              </a:ext>
            </a:extLst>
          </p:cNvPr>
          <p:cNvGrpSpPr/>
          <p:nvPr/>
        </p:nvGrpSpPr>
        <p:grpSpPr>
          <a:xfrm>
            <a:off x="1635853" y="1686187"/>
            <a:ext cx="2407113" cy="846938"/>
            <a:chOff x="880208" y="4604576"/>
            <a:chExt cx="2407113" cy="846938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C6568FD5-102D-42C6-A9D5-D0FF0B7C2CD4}"/>
                </a:ext>
              </a:extLst>
            </p:cNvPr>
            <p:cNvSpPr/>
            <p:nvPr/>
          </p:nvSpPr>
          <p:spPr>
            <a:xfrm>
              <a:off x="880208" y="4680073"/>
              <a:ext cx="1829849" cy="695944"/>
            </a:xfrm>
            <a:prstGeom prst="rect">
              <a:avLst/>
            </a:prstGeom>
            <a:solidFill>
              <a:srgbClr val="7C152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88900">
                <a:defRPr/>
              </a:pPr>
              <a:r>
                <a:rPr lang="pt-BR" sz="1400" b="1" noProof="0">
                  <a:solidFill>
                    <a:srgbClr val="BEBEBE"/>
                  </a:solidFill>
                  <a:latin typeface="AMX" pitchFamily="2" charset="77"/>
                </a:rPr>
                <a:t>2. </a:t>
              </a:r>
              <a:r>
                <a:rPr lang="pt-BR" sz="1400" noProof="0">
                  <a:solidFill>
                    <a:schemeClr val="bg1"/>
                  </a:solidFill>
                  <a:latin typeface="AMX" pitchFamily="2" charset="77"/>
                </a:rPr>
                <a:t>Escolha entre os filtros disponíveis.</a:t>
              </a:r>
              <a:endParaRPr kumimoji="0" lang="pt-BR" sz="1400" i="1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X" pitchFamily="2" charset="77"/>
              </a:endParaRPr>
            </a:p>
          </p:txBody>
        </p:sp>
        <p:sp>
          <p:nvSpPr>
            <p:cNvPr id="27" name="Right Bracket 26">
              <a:extLst>
                <a:ext uri="{FF2B5EF4-FFF2-40B4-BE49-F238E27FC236}">
                  <a16:creationId xmlns:a16="http://schemas.microsoft.com/office/drawing/2014/main" id="{045C65E1-5CF7-D9CE-FD5C-E4456B2FB4AA}"/>
                </a:ext>
              </a:extLst>
            </p:cNvPr>
            <p:cNvSpPr/>
            <p:nvPr/>
          </p:nvSpPr>
          <p:spPr>
            <a:xfrm>
              <a:off x="2710056" y="4604576"/>
              <a:ext cx="135804" cy="846938"/>
            </a:xfrm>
            <a:prstGeom prst="rightBracket">
              <a:avLst/>
            </a:prstGeom>
            <a:ln w="38100">
              <a:solidFill>
                <a:srgbClr val="5B111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 noProof="0"/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EEF6128E-FD1E-A5A5-D9EF-C7D2E1C9B05B}"/>
                </a:ext>
              </a:extLst>
            </p:cNvPr>
            <p:cNvCxnSpPr>
              <a:cxnSpLocks/>
            </p:cNvCxnSpPr>
            <p:nvPr/>
          </p:nvCxnSpPr>
          <p:spPr>
            <a:xfrm>
              <a:off x="2845859" y="5028045"/>
              <a:ext cx="441462" cy="0"/>
            </a:xfrm>
            <a:prstGeom prst="line">
              <a:avLst/>
            </a:prstGeom>
            <a:ln w="38100">
              <a:solidFill>
                <a:srgbClr val="5B111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DDB3A909-90B7-1F88-36BD-3D8906ECEB88}"/>
              </a:ext>
            </a:extLst>
          </p:cNvPr>
          <p:cNvGrpSpPr/>
          <p:nvPr/>
        </p:nvGrpSpPr>
        <p:grpSpPr>
          <a:xfrm>
            <a:off x="4572000" y="2834338"/>
            <a:ext cx="3812751" cy="2508824"/>
            <a:chOff x="4572000" y="2834338"/>
            <a:chExt cx="3812751" cy="2508824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88547D92-8E43-1FC1-0775-5E9795991685}"/>
                </a:ext>
              </a:extLst>
            </p:cNvPr>
            <p:cNvCxnSpPr>
              <a:cxnSpLocks/>
            </p:cNvCxnSpPr>
            <p:nvPr/>
          </p:nvCxnSpPr>
          <p:spPr>
            <a:xfrm>
              <a:off x="5862132" y="2834338"/>
              <a:ext cx="607991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4A5C0D10-2A51-0363-D5FE-8E6EEBD6FA05}"/>
                </a:ext>
              </a:extLst>
            </p:cNvPr>
            <p:cNvCxnSpPr>
              <a:cxnSpLocks/>
            </p:cNvCxnSpPr>
            <p:nvPr/>
          </p:nvCxnSpPr>
          <p:spPr>
            <a:xfrm>
              <a:off x="5862132" y="3171049"/>
              <a:ext cx="607991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9D4757E7-88E1-C82A-307A-A786D7D0EFD5}"/>
                </a:ext>
              </a:extLst>
            </p:cNvPr>
            <p:cNvCxnSpPr>
              <a:cxnSpLocks/>
            </p:cNvCxnSpPr>
            <p:nvPr/>
          </p:nvCxnSpPr>
          <p:spPr>
            <a:xfrm>
              <a:off x="5862132" y="3524265"/>
              <a:ext cx="607991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FFD2D4A4-7D03-98B3-948E-6C19040D749A}"/>
                </a:ext>
              </a:extLst>
            </p:cNvPr>
            <p:cNvCxnSpPr>
              <a:cxnSpLocks/>
            </p:cNvCxnSpPr>
            <p:nvPr/>
          </p:nvCxnSpPr>
          <p:spPr>
            <a:xfrm>
              <a:off x="5862132" y="3867577"/>
              <a:ext cx="607991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69B0583D-0943-C226-EC65-4B5898B45989}"/>
                </a:ext>
              </a:extLst>
            </p:cNvPr>
            <p:cNvCxnSpPr>
              <a:cxnSpLocks/>
            </p:cNvCxnSpPr>
            <p:nvPr/>
          </p:nvCxnSpPr>
          <p:spPr>
            <a:xfrm>
              <a:off x="5862132" y="4207589"/>
              <a:ext cx="607991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19F30EEB-4C32-FF03-8D6B-FDB63B86EABD}"/>
                </a:ext>
              </a:extLst>
            </p:cNvPr>
            <p:cNvCxnSpPr>
              <a:cxnSpLocks/>
            </p:cNvCxnSpPr>
            <p:nvPr/>
          </p:nvCxnSpPr>
          <p:spPr>
            <a:xfrm>
              <a:off x="5862132" y="4554203"/>
              <a:ext cx="607991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E160F0A9-16A2-660E-2A03-8AEDAE5088BA}"/>
                </a:ext>
              </a:extLst>
            </p:cNvPr>
            <p:cNvCxnSpPr>
              <a:cxnSpLocks/>
            </p:cNvCxnSpPr>
            <p:nvPr/>
          </p:nvCxnSpPr>
          <p:spPr>
            <a:xfrm>
              <a:off x="5862132" y="4897515"/>
              <a:ext cx="607991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5B693E5A-1DE3-6020-144B-BBB7BB58EE70}"/>
                </a:ext>
              </a:extLst>
            </p:cNvPr>
            <p:cNvCxnSpPr>
              <a:cxnSpLocks/>
            </p:cNvCxnSpPr>
            <p:nvPr/>
          </p:nvCxnSpPr>
          <p:spPr>
            <a:xfrm>
              <a:off x="5862132" y="5244129"/>
              <a:ext cx="607991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0C9C245F-422A-5F25-86DD-70A546F37142}"/>
                </a:ext>
              </a:extLst>
            </p:cNvPr>
            <p:cNvCxnSpPr>
              <a:cxnSpLocks/>
            </p:cNvCxnSpPr>
            <p:nvPr/>
          </p:nvCxnSpPr>
          <p:spPr>
            <a:xfrm>
              <a:off x="4782678" y="5257333"/>
              <a:ext cx="376915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ACD81AA9-9ECB-AFE4-06AB-0C458E5E29EA}"/>
                </a:ext>
              </a:extLst>
            </p:cNvPr>
            <p:cNvCxnSpPr>
              <a:cxnSpLocks/>
            </p:cNvCxnSpPr>
            <p:nvPr/>
          </p:nvCxnSpPr>
          <p:spPr>
            <a:xfrm>
              <a:off x="4572000" y="5343162"/>
              <a:ext cx="587593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C8283427-F09D-BF33-FB5C-D0024C766154}"/>
                </a:ext>
              </a:extLst>
            </p:cNvPr>
            <p:cNvCxnSpPr>
              <a:cxnSpLocks/>
            </p:cNvCxnSpPr>
            <p:nvPr/>
          </p:nvCxnSpPr>
          <p:spPr>
            <a:xfrm>
              <a:off x="4782678" y="4914021"/>
              <a:ext cx="376915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78798137-7A52-22F4-D12C-CFE99D62E302}"/>
                </a:ext>
              </a:extLst>
            </p:cNvPr>
            <p:cNvCxnSpPr>
              <a:cxnSpLocks/>
            </p:cNvCxnSpPr>
            <p:nvPr/>
          </p:nvCxnSpPr>
          <p:spPr>
            <a:xfrm>
              <a:off x="4572000" y="4999850"/>
              <a:ext cx="587593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8E8CBBCD-F196-2473-6B5B-159869905261}"/>
                </a:ext>
              </a:extLst>
            </p:cNvPr>
            <p:cNvCxnSpPr>
              <a:cxnSpLocks/>
            </p:cNvCxnSpPr>
            <p:nvPr/>
          </p:nvCxnSpPr>
          <p:spPr>
            <a:xfrm>
              <a:off x="4852592" y="4220794"/>
              <a:ext cx="307001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D2BF0362-9A00-B54A-BABD-51A23C4A5C91}"/>
                </a:ext>
              </a:extLst>
            </p:cNvPr>
            <p:cNvCxnSpPr>
              <a:cxnSpLocks/>
            </p:cNvCxnSpPr>
            <p:nvPr/>
          </p:nvCxnSpPr>
          <p:spPr>
            <a:xfrm>
              <a:off x="4572000" y="4316526"/>
              <a:ext cx="587593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CC8543A5-96DE-983C-C829-FAAC18E84E2A}"/>
                </a:ext>
              </a:extLst>
            </p:cNvPr>
            <p:cNvCxnSpPr>
              <a:cxnSpLocks/>
            </p:cNvCxnSpPr>
            <p:nvPr/>
          </p:nvCxnSpPr>
          <p:spPr>
            <a:xfrm>
              <a:off x="4690839" y="4613623"/>
              <a:ext cx="468754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86FFAAB2-F4BE-A5F7-96C4-FBE96A859170}"/>
                </a:ext>
              </a:extLst>
            </p:cNvPr>
            <p:cNvCxnSpPr>
              <a:cxnSpLocks/>
            </p:cNvCxnSpPr>
            <p:nvPr/>
          </p:nvCxnSpPr>
          <p:spPr>
            <a:xfrm>
              <a:off x="4852592" y="3877482"/>
              <a:ext cx="307001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E754AF81-254B-CF5E-46EE-8E3DB546251D}"/>
                </a:ext>
              </a:extLst>
            </p:cNvPr>
            <p:cNvCxnSpPr>
              <a:cxnSpLocks/>
            </p:cNvCxnSpPr>
            <p:nvPr/>
          </p:nvCxnSpPr>
          <p:spPr>
            <a:xfrm>
              <a:off x="4572000" y="3973214"/>
              <a:ext cx="587593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68E7E941-CA3F-7CD0-BDB3-B1EA3D596455}"/>
                </a:ext>
              </a:extLst>
            </p:cNvPr>
            <p:cNvCxnSpPr>
              <a:cxnSpLocks/>
            </p:cNvCxnSpPr>
            <p:nvPr/>
          </p:nvCxnSpPr>
          <p:spPr>
            <a:xfrm>
              <a:off x="4782678" y="3537469"/>
              <a:ext cx="376915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64AFA08B-A090-BE6D-D252-96DF72F611A5}"/>
                </a:ext>
              </a:extLst>
            </p:cNvPr>
            <p:cNvCxnSpPr>
              <a:cxnSpLocks/>
            </p:cNvCxnSpPr>
            <p:nvPr/>
          </p:nvCxnSpPr>
          <p:spPr>
            <a:xfrm>
              <a:off x="4572000" y="3623298"/>
              <a:ext cx="587593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EF877F82-DEF2-4107-A56E-0DCE15B2119F}"/>
                </a:ext>
              </a:extLst>
            </p:cNvPr>
            <p:cNvCxnSpPr>
              <a:cxnSpLocks/>
            </p:cNvCxnSpPr>
            <p:nvPr/>
          </p:nvCxnSpPr>
          <p:spPr>
            <a:xfrm>
              <a:off x="4782678" y="3190855"/>
              <a:ext cx="376915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B3C84D3A-961C-8147-EC09-5FAB392AEE21}"/>
                </a:ext>
              </a:extLst>
            </p:cNvPr>
            <p:cNvCxnSpPr>
              <a:cxnSpLocks/>
            </p:cNvCxnSpPr>
            <p:nvPr/>
          </p:nvCxnSpPr>
          <p:spPr>
            <a:xfrm>
              <a:off x="4572000" y="3276684"/>
              <a:ext cx="587593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91217BE0-4627-2A49-BC79-5EF0E61925C8}"/>
                </a:ext>
              </a:extLst>
            </p:cNvPr>
            <p:cNvCxnSpPr>
              <a:cxnSpLocks/>
            </p:cNvCxnSpPr>
            <p:nvPr/>
          </p:nvCxnSpPr>
          <p:spPr>
            <a:xfrm>
              <a:off x="4772775" y="2847543"/>
              <a:ext cx="376915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62F61A6E-F6A4-5B29-6179-A305FD960AE4}"/>
                </a:ext>
              </a:extLst>
            </p:cNvPr>
            <p:cNvCxnSpPr>
              <a:cxnSpLocks/>
            </p:cNvCxnSpPr>
            <p:nvPr/>
          </p:nvCxnSpPr>
          <p:spPr>
            <a:xfrm>
              <a:off x="4572000" y="2936673"/>
              <a:ext cx="587593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549B7AD4-C95C-9477-9787-FE602C350709}"/>
                </a:ext>
              </a:extLst>
            </p:cNvPr>
            <p:cNvSpPr/>
            <p:nvPr/>
          </p:nvSpPr>
          <p:spPr>
            <a:xfrm>
              <a:off x="6605467" y="2840940"/>
              <a:ext cx="211269" cy="1023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8B80D228-8E6B-A2E3-9F16-E003A464F3E0}"/>
                </a:ext>
              </a:extLst>
            </p:cNvPr>
            <p:cNvSpPr/>
            <p:nvPr/>
          </p:nvSpPr>
          <p:spPr>
            <a:xfrm>
              <a:off x="6605467" y="3177650"/>
              <a:ext cx="211269" cy="1023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E1E9EB64-4C9B-5E09-8F88-91C7A3C25408}"/>
                </a:ext>
              </a:extLst>
            </p:cNvPr>
            <p:cNvSpPr/>
            <p:nvPr/>
          </p:nvSpPr>
          <p:spPr>
            <a:xfrm>
              <a:off x="6605467" y="3530865"/>
              <a:ext cx="211269" cy="1023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BCDD7BE1-CDE8-5DAA-533A-752A647682D8}"/>
                </a:ext>
              </a:extLst>
            </p:cNvPr>
            <p:cNvSpPr/>
            <p:nvPr/>
          </p:nvSpPr>
          <p:spPr>
            <a:xfrm>
              <a:off x="6605467" y="3860974"/>
              <a:ext cx="211269" cy="1023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133D3225-EE1B-A70A-4394-EE693D9E6737}"/>
                </a:ext>
              </a:extLst>
            </p:cNvPr>
            <p:cNvSpPr/>
            <p:nvPr/>
          </p:nvSpPr>
          <p:spPr>
            <a:xfrm>
              <a:off x="6605467" y="4214190"/>
              <a:ext cx="211269" cy="1023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962EAFF0-CA80-C35C-D142-38831F56B061}"/>
                </a:ext>
              </a:extLst>
            </p:cNvPr>
            <p:cNvSpPr/>
            <p:nvPr/>
          </p:nvSpPr>
          <p:spPr>
            <a:xfrm>
              <a:off x="6605467" y="4554202"/>
              <a:ext cx="211269" cy="1023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47AFF1E9-3A0A-3176-091C-57C03BDA2468}"/>
                </a:ext>
              </a:extLst>
            </p:cNvPr>
            <p:cNvSpPr/>
            <p:nvPr/>
          </p:nvSpPr>
          <p:spPr>
            <a:xfrm>
              <a:off x="6605467" y="4884310"/>
              <a:ext cx="211269" cy="1023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/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A0AF9EC2-11C4-7714-FDF2-A54D0291123A}"/>
                </a:ext>
              </a:extLst>
            </p:cNvPr>
            <p:cNvSpPr/>
            <p:nvPr/>
          </p:nvSpPr>
          <p:spPr>
            <a:xfrm>
              <a:off x="6605467" y="5240827"/>
              <a:ext cx="211269" cy="1023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/>
            </a:p>
          </p:txBody>
        </p: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ED257681-C080-C4FE-F5DD-45484D13B306}"/>
                </a:ext>
              </a:extLst>
            </p:cNvPr>
            <p:cNvCxnSpPr>
              <a:cxnSpLocks/>
            </p:cNvCxnSpPr>
            <p:nvPr/>
          </p:nvCxnSpPr>
          <p:spPr>
            <a:xfrm>
              <a:off x="7855987" y="4953633"/>
              <a:ext cx="528764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DEB63B9E-A21F-9045-E89B-7CB89D990011}"/>
                </a:ext>
              </a:extLst>
            </p:cNvPr>
            <p:cNvCxnSpPr>
              <a:cxnSpLocks/>
            </p:cNvCxnSpPr>
            <p:nvPr/>
          </p:nvCxnSpPr>
          <p:spPr>
            <a:xfrm>
              <a:off x="7645309" y="5343162"/>
              <a:ext cx="587593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35FE1662-36E0-5F1D-AD5E-55F6ADFB03A6}"/>
                </a:ext>
              </a:extLst>
            </p:cNvPr>
            <p:cNvCxnSpPr>
              <a:cxnSpLocks/>
            </p:cNvCxnSpPr>
            <p:nvPr/>
          </p:nvCxnSpPr>
          <p:spPr>
            <a:xfrm>
              <a:off x="7855987" y="5250730"/>
              <a:ext cx="528764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E615930F-7383-7205-30EF-9E60918E57F1}"/>
                </a:ext>
              </a:extLst>
            </p:cNvPr>
            <p:cNvCxnSpPr>
              <a:cxnSpLocks/>
            </p:cNvCxnSpPr>
            <p:nvPr/>
          </p:nvCxnSpPr>
          <p:spPr>
            <a:xfrm>
              <a:off x="7645309" y="4656537"/>
              <a:ext cx="587593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F269E957-05BD-596C-3DF4-C99EDB2DE870}"/>
                </a:ext>
              </a:extLst>
            </p:cNvPr>
            <p:cNvCxnSpPr>
              <a:cxnSpLocks/>
            </p:cNvCxnSpPr>
            <p:nvPr/>
          </p:nvCxnSpPr>
          <p:spPr>
            <a:xfrm>
              <a:off x="7965513" y="4564105"/>
              <a:ext cx="419238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D26DEF0D-D77A-D186-41BA-D66C0C434033}"/>
                </a:ext>
              </a:extLst>
            </p:cNvPr>
            <p:cNvCxnSpPr>
              <a:cxnSpLocks/>
            </p:cNvCxnSpPr>
            <p:nvPr/>
          </p:nvCxnSpPr>
          <p:spPr>
            <a:xfrm>
              <a:off x="7645309" y="4316526"/>
              <a:ext cx="587593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FE8E8205-2DF3-D686-25A8-668B13C1D42A}"/>
                </a:ext>
              </a:extLst>
            </p:cNvPr>
            <p:cNvCxnSpPr>
              <a:cxnSpLocks/>
            </p:cNvCxnSpPr>
            <p:nvPr/>
          </p:nvCxnSpPr>
          <p:spPr>
            <a:xfrm>
              <a:off x="7965513" y="4224094"/>
              <a:ext cx="419238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200C22CF-B44D-4AD5-F36B-3F52E539DA41}"/>
                </a:ext>
              </a:extLst>
            </p:cNvPr>
            <p:cNvCxnSpPr>
              <a:cxnSpLocks/>
            </p:cNvCxnSpPr>
            <p:nvPr/>
          </p:nvCxnSpPr>
          <p:spPr>
            <a:xfrm>
              <a:off x="7645309" y="3966611"/>
              <a:ext cx="587593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B812B92F-BC61-B0C2-CC2A-FCC982FB4623}"/>
                </a:ext>
              </a:extLst>
            </p:cNvPr>
            <p:cNvCxnSpPr>
              <a:cxnSpLocks/>
            </p:cNvCxnSpPr>
            <p:nvPr/>
          </p:nvCxnSpPr>
          <p:spPr>
            <a:xfrm>
              <a:off x="7965513" y="3874179"/>
              <a:ext cx="419238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85F219C7-B20F-D7E2-9B37-2F2FB742CCFB}"/>
                </a:ext>
              </a:extLst>
            </p:cNvPr>
            <p:cNvCxnSpPr>
              <a:cxnSpLocks/>
            </p:cNvCxnSpPr>
            <p:nvPr/>
          </p:nvCxnSpPr>
          <p:spPr>
            <a:xfrm>
              <a:off x="7645309" y="3619997"/>
              <a:ext cx="587593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07FDB3C7-A384-10C1-A37E-90C1D658F133}"/>
                </a:ext>
              </a:extLst>
            </p:cNvPr>
            <p:cNvCxnSpPr>
              <a:cxnSpLocks/>
            </p:cNvCxnSpPr>
            <p:nvPr/>
          </p:nvCxnSpPr>
          <p:spPr>
            <a:xfrm>
              <a:off x="7855987" y="3527565"/>
              <a:ext cx="528764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4270AEB9-4C9A-10A4-CD96-F9B645FBAD09}"/>
                </a:ext>
              </a:extLst>
            </p:cNvPr>
            <p:cNvCxnSpPr>
              <a:cxnSpLocks/>
            </p:cNvCxnSpPr>
            <p:nvPr/>
          </p:nvCxnSpPr>
          <p:spPr>
            <a:xfrm>
              <a:off x="7855987" y="3230467"/>
              <a:ext cx="528764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CE2754E1-7BAE-7AE3-B5C6-1E234D30C11F}"/>
                </a:ext>
              </a:extLst>
            </p:cNvPr>
            <p:cNvCxnSpPr>
              <a:cxnSpLocks/>
            </p:cNvCxnSpPr>
            <p:nvPr/>
          </p:nvCxnSpPr>
          <p:spPr>
            <a:xfrm>
              <a:off x="7813664" y="2887154"/>
              <a:ext cx="571087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Group 19">
            <a:extLst>
              <a:ext uri="{FF2B5EF4-FFF2-40B4-BE49-F238E27FC236}">
                <a16:creationId xmlns:a16="http://schemas.microsoft.com/office/drawing/2014/main" id="{6B971A5F-6FBB-27AE-A259-F5DEB9B8E13B}"/>
              </a:ext>
            </a:extLst>
          </p:cNvPr>
          <p:cNvGrpSpPr/>
          <p:nvPr/>
        </p:nvGrpSpPr>
        <p:grpSpPr>
          <a:xfrm>
            <a:off x="68650" y="2717111"/>
            <a:ext cx="1959014" cy="971549"/>
            <a:chOff x="1170852" y="4542270"/>
            <a:chExt cx="1959014" cy="971549"/>
          </a:xfrm>
        </p:grpSpPr>
        <p:sp>
          <p:nvSpPr>
            <p:cNvPr id="8" name="Rectangle 20">
              <a:extLst>
                <a:ext uri="{FF2B5EF4-FFF2-40B4-BE49-F238E27FC236}">
                  <a16:creationId xmlns:a16="http://schemas.microsoft.com/office/drawing/2014/main" id="{4A7925F4-AE9D-C8B1-F6FE-4B0BB98167D2}"/>
                </a:ext>
              </a:extLst>
            </p:cNvPr>
            <p:cNvSpPr/>
            <p:nvPr/>
          </p:nvSpPr>
          <p:spPr>
            <a:xfrm>
              <a:off x="1170852" y="4583758"/>
              <a:ext cx="1539205" cy="888572"/>
            </a:xfrm>
            <a:prstGeom prst="rect">
              <a:avLst/>
            </a:prstGeom>
            <a:solidFill>
              <a:srgbClr val="7C152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88900">
                <a:defRPr/>
              </a:pPr>
              <a:r>
                <a:rPr lang="pt-BR" sz="1400" b="1" noProof="0">
                  <a:solidFill>
                    <a:srgbClr val="BEBEBE"/>
                  </a:solidFill>
                  <a:latin typeface="AMX" pitchFamily="2" charset="77"/>
                </a:rPr>
                <a:t>1. </a:t>
              </a:r>
              <a:r>
                <a:rPr lang="pt-BR" sz="1400" noProof="0">
                  <a:solidFill>
                    <a:schemeClr val="bg1"/>
                  </a:solidFill>
                  <a:latin typeface="AMX" pitchFamily="2" charset="77"/>
                </a:rPr>
                <a:t>Clique em Vendas 3.0.</a:t>
              </a:r>
            </a:p>
          </p:txBody>
        </p:sp>
        <p:sp>
          <p:nvSpPr>
            <p:cNvPr id="32" name="Right Bracket 21">
              <a:extLst>
                <a:ext uri="{FF2B5EF4-FFF2-40B4-BE49-F238E27FC236}">
                  <a16:creationId xmlns:a16="http://schemas.microsoft.com/office/drawing/2014/main" id="{8C8AA6C1-EACF-A9A6-A6AF-0B40F762211A}"/>
                </a:ext>
              </a:extLst>
            </p:cNvPr>
            <p:cNvSpPr/>
            <p:nvPr/>
          </p:nvSpPr>
          <p:spPr>
            <a:xfrm>
              <a:off x="2710057" y="4542270"/>
              <a:ext cx="135801" cy="971549"/>
            </a:xfrm>
            <a:prstGeom prst="rightBracket">
              <a:avLst/>
            </a:prstGeom>
            <a:ln w="38100">
              <a:solidFill>
                <a:srgbClr val="5B111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 noProof="0"/>
            </a:p>
          </p:txBody>
        </p:sp>
        <p:cxnSp>
          <p:nvCxnSpPr>
            <p:cNvPr id="37" name="Straight Connector 22">
              <a:extLst>
                <a:ext uri="{FF2B5EF4-FFF2-40B4-BE49-F238E27FC236}">
                  <a16:creationId xmlns:a16="http://schemas.microsoft.com/office/drawing/2014/main" id="{BE51785C-222C-B06E-5966-26CA394BC232}"/>
                </a:ext>
              </a:extLst>
            </p:cNvPr>
            <p:cNvCxnSpPr>
              <a:cxnSpLocks/>
            </p:cNvCxnSpPr>
            <p:nvPr/>
          </p:nvCxnSpPr>
          <p:spPr>
            <a:xfrm>
              <a:off x="2845859" y="5028044"/>
              <a:ext cx="284007" cy="0"/>
            </a:xfrm>
            <a:prstGeom prst="line">
              <a:avLst/>
            </a:prstGeom>
            <a:ln w="38100">
              <a:solidFill>
                <a:srgbClr val="5B111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45096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5F943892-A84C-A46B-2A25-EE14E8D89125}"/>
              </a:ext>
            </a:extLst>
          </p:cNvPr>
          <p:cNvGrpSpPr/>
          <p:nvPr/>
        </p:nvGrpSpPr>
        <p:grpSpPr>
          <a:xfrm>
            <a:off x="882974" y="1199602"/>
            <a:ext cx="10410962" cy="4694202"/>
            <a:chOff x="882974" y="1199602"/>
            <a:chExt cx="10410962" cy="4694202"/>
          </a:xfrm>
        </p:grpSpPr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6702D731-405E-BFFC-5F35-F36FC8F80909}"/>
                </a:ext>
              </a:extLst>
            </p:cNvPr>
            <p:cNvSpPr/>
            <p:nvPr/>
          </p:nvSpPr>
          <p:spPr>
            <a:xfrm>
              <a:off x="1828800" y="1199602"/>
              <a:ext cx="8519312" cy="4440707"/>
            </a:xfrm>
            <a:prstGeom prst="roundRect">
              <a:avLst>
                <a:gd name="adj" fmla="val 765"/>
              </a:avLst>
            </a:pr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/>
            </a:p>
          </p:txBody>
        </p:sp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29DDB0A1-3851-3143-1316-16C1FFDD30AB}"/>
                </a:ext>
              </a:extLst>
            </p:cNvPr>
            <p:cNvSpPr/>
            <p:nvPr/>
          </p:nvSpPr>
          <p:spPr>
            <a:xfrm>
              <a:off x="1828799" y="5496139"/>
              <a:ext cx="8519312" cy="144000"/>
            </a:xfrm>
            <a:prstGeom prst="roundRect">
              <a:avLst>
                <a:gd name="adj" fmla="val 765"/>
              </a:avLst>
            </a:prstGeom>
            <a:solidFill>
              <a:srgbClr val="BEBEB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/>
            </a:p>
          </p:txBody>
        </p:sp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8C897CC7-BA4C-9F43-FADD-51F0D4EEFECB}"/>
                </a:ext>
              </a:extLst>
            </p:cNvPr>
            <p:cNvSpPr/>
            <p:nvPr/>
          </p:nvSpPr>
          <p:spPr>
            <a:xfrm>
              <a:off x="882974" y="5640993"/>
              <a:ext cx="10410962" cy="252811"/>
            </a:xfrm>
            <a:prstGeom prst="roundRect">
              <a:avLst>
                <a:gd name="adj" fmla="val 11509"/>
              </a:avLst>
            </a:pr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/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21D80787-4968-8BAA-44CE-8C730288F580}"/>
              </a:ext>
            </a:extLst>
          </p:cNvPr>
          <p:cNvSpPr/>
          <p:nvPr/>
        </p:nvSpPr>
        <p:spPr>
          <a:xfrm>
            <a:off x="4286774" y="615635"/>
            <a:ext cx="3618452" cy="416460"/>
          </a:xfrm>
          <a:prstGeom prst="rect">
            <a:avLst/>
          </a:prstGeom>
          <a:solidFill>
            <a:srgbClr val="BEBEBE">
              <a:alpha val="2532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>
                <a:solidFill>
                  <a:srgbClr val="7C1520"/>
                </a:solidFill>
                <a:latin typeface="AMX" pitchFamily="2" charset="77"/>
              </a:rPr>
              <a:t>DETALHES DA VENDA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3AFFE8D-4EAB-1336-C511-C3A468F40960}"/>
              </a:ext>
            </a:extLst>
          </p:cNvPr>
          <p:cNvGrpSpPr/>
          <p:nvPr/>
        </p:nvGrpSpPr>
        <p:grpSpPr>
          <a:xfrm>
            <a:off x="4265092" y="869006"/>
            <a:ext cx="3661816" cy="194430"/>
            <a:chOff x="5819623" y="850900"/>
            <a:chExt cx="3661816" cy="194430"/>
          </a:xfrm>
        </p:grpSpPr>
        <p:sp>
          <p:nvSpPr>
            <p:cNvPr id="23" name="L-shape 22">
              <a:extLst>
                <a:ext uri="{FF2B5EF4-FFF2-40B4-BE49-F238E27FC236}">
                  <a16:creationId xmlns:a16="http://schemas.microsoft.com/office/drawing/2014/main" id="{F8E8DB0F-5766-5B93-7520-95C063D9D2DB}"/>
                </a:ext>
              </a:extLst>
            </p:cNvPr>
            <p:cNvSpPr/>
            <p:nvPr/>
          </p:nvSpPr>
          <p:spPr>
            <a:xfrm>
              <a:off x="5819623" y="850900"/>
              <a:ext cx="193098" cy="194430"/>
            </a:xfrm>
            <a:prstGeom prst="corner">
              <a:avLst>
                <a:gd name="adj1" fmla="val 27104"/>
                <a:gd name="adj2" fmla="val 260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>
                <a:solidFill>
                  <a:schemeClr val="bg1"/>
                </a:solidFill>
              </a:endParaRPr>
            </a:p>
          </p:txBody>
        </p:sp>
        <p:sp>
          <p:nvSpPr>
            <p:cNvPr id="24" name="L-shape 23">
              <a:extLst>
                <a:ext uri="{FF2B5EF4-FFF2-40B4-BE49-F238E27FC236}">
                  <a16:creationId xmlns:a16="http://schemas.microsoft.com/office/drawing/2014/main" id="{CD96FDF1-53C3-0531-E9D8-57C86014C104}"/>
                </a:ext>
              </a:extLst>
            </p:cNvPr>
            <p:cNvSpPr/>
            <p:nvPr/>
          </p:nvSpPr>
          <p:spPr>
            <a:xfrm flipH="1">
              <a:off x="9288341" y="850900"/>
              <a:ext cx="193098" cy="194430"/>
            </a:xfrm>
            <a:prstGeom prst="corner">
              <a:avLst>
                <a:gd name="adj1" fmla="val 27104"/>
                <a:gd name="adj2" fmla="val 260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>
                <a:solidFill>
                  <a:schemeClr val="bg1"/>
                </a:solidFill>
              </a:endParaRPr>
            </a:p>
          </p:txBody>
        </p:sp>
      </p:grp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5FA7685-CFEA-6B77-D246-9F21592E32E6}"/>
              </a:ext>
            </a:extLst>
          </p:cNvPr>
          <p:cNvCxnSpPr>
            <a:cxnSpLocks/>
          </p:cNvCxnSpPr>
          <p:nvPr/>
        </p:nvCxnSpPr>
        <p:spPr>
          <a:xfrm>
            <a:off x="4821378" y="3213114"/>
            <a:ext cx="725486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">
            <a:extLst>
              <a:ext uri="{FF2B5EF4-FFF2-40B4-BE49-F238E27FC236}">
                <a16:creationId xmlns:a16="http://schemas.microsoft.com/office/drawing/2014/main" id="{916F5DE6-742E-BFCC-D443-82BBD5F47174}"/>
              </a:ext>
            </a:extLst>
          </p:cNvPr>
          <p:cNvCxnSpPr/>
          <p:nvPr/>
        </p:nvCxnSpPr>
        <p:spPr>
          <a:xfrm>
            <a:off x="6403331" y="3214671"/>
            <a:ext cx="561315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42" name="Picture 2">
            <a:extLst>
              <a:ext uri="{FF2B5EF4-FFF2-40B4-BE49-F238E27FC236}">
                <a16:creationId xmlns:a16="http://schemas.microsoft.com/office/drawing/2014/main" id="{AE350567-8E23-7DBF-3D13-766AB37F0D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l="2618" r="2618"/>
          <a:stretch/>
        </p:blipFill>
        <p:spPr bwMode="auto">
          <a:xfrm>
            <a:off x="2284331" y="1667452"/>
            <a:ext cx="7815784" cy="3798017"/>
          </a:xfrm>
          <a:prstGeom prst="rect">
            <a:avLst/>
          </a:prstGeom>
          <a:solidFill>
            <a:srgbClr val="D0261A"/>
          </a:solidFill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69B4530-D1FA-55B9-25A5-638697B8D5FF}"/>
              </a:ext>
            </a:extLst>
          </p:cNvPr>
          <p:cNvSpPr/>
          <p:nvPr/>
        </p:nvSpPr>
        <p:spPr>
          <a:xfrm>
            <a:off x="8771915" y="1686285"/>
            <a:ext cx="1311958" cy="192336"/>
          </a:xfrm>
          <a:prstGeom prst="rect">
            <a:avLst/>
          </a:prstGeom>
          <a:solidFill>
            <a:srgbClr val="1C64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FA01432-5B4B-23EA-BD98-B5E16598E0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/>
          <a:srcRect b="94228"/>
          <a:stretch>
            <a:fillRect/>
          </a:stretch>
        </p:blipFill>
        <p:spPr bwMode="auto">
          <a:xfrm>
            <a:off x="2284331" y="1660606"/>
            <a:ext cx="7799542" cy="253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Group 2">
            <a:extLst>
              <a:ext uri="{FF2B5EF4-FFF2-40B4-BE49-F238E27FC236}">
                <a16:creationId xmlns:a16="http://schemas.microsoft.com/office/drawing/2014/main" id="{4BBFE172-0ED1-5889-1A7E-CCBDF78FCB27}"/>
              </a:ext>
            </a:extLst>
          </p:cNvPr>
          <p:cNvGrpSpPr/>
          <p:nvPr/>
        </p:nvGrpSpPr>
        <p:grpSpPr>
          <a:xfrm>
            <a:off x="9132571" y="2632888"/>
            <a:ext cx="2923629" cy="927966"/>
            <a:chOff x="6618727" y="3883324"/>
            <a:chExt cx="2923629" cy="927966"/>
          </a:xfrm>
        </p:grpSpPr>
        <p:sp>
          <p:nvSpPr>
            <p:cNvPr id="27" name="Rectangle 3">
              <a:extLst>
                <a:ext uri="{FF2B5EF4-FFF2-40B4-BE49-F238E27FC236}">
                  <a16:creationId xmlns:a16="http://schemas.microsoft.com/office/drawing/2014/main" id="{77398D30-86FB-F839-DD94-87AA4D3439EF}"/>
                </a:ext>
              </a:extLst>
            </p:cNvPr>
            <p:cNvSpPr/>
            <p:nvPr/>
          </p:nvSpPr>
          <p:spPr>
            <a:xfrm>
              <a:off x="7315201" y="3917402"/>
              <a:ext cx="2227155" cy="859810"/>
            </a:xfrm>
            <a:prstGeom prst="rect">
              <a:avLst/>
            </a:prstGeom>
            <a:solidFill>
              <a:srgbClr val="7C152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88900">
                <a:defRPr/>
              </a:pPr>
              <a:r>
                <a:rPr lang="pt-BR" sz="1400" b="1" noProof="0">
                  <a:solidFill>
                    <a:srgbClr val="BEBEBE"/>
                  </a:solidFill>
                  <a:latin typeface="AMX" pitchFamily="2" charset="77"/>
                </a:rPr>
                <a:t>3. </a:t>
              </a:r>
              <a:r>
                <a:rPr lang="pt-BR" sz="1400" noProof="0">
                  <a:solidFill>
                    <a:schemeClr val="bg1"/>
                  </a:solidFill>
                  <a:latin typeface="AMX" pitchFamily="2" charset="77"/>
                </a:rPr>
                <a:t>Selecione nos 3 pontos os dados do cliente que deseja visualizar.</a:t>
              </a:r>
            </a:p>
          </p:txBody>
        </p:sp>
        <p:sp>
          <p:nvSpPr>
            <p:cNvPr id="28" name="Right Bracket 5">
              <a:extLst>
                <a:ext uri="{FF2B5EF4-FFF2-40B4-BE49-F238E27FC236}">
                  <a16:creationId xmlns:a16="http://schemas.microsoft.com/office/drawing/2014/main" id="{9BF136F6-33C9-E2B2-1306-35BC697BDC29}"/>
                </a:ext>
              </a:extLst>
            </p:cNvPr>
            <p:cNvSpPr/>
            <p:nvPr/>
          </p:nvSpPr>
          <p:spPr>
            <a:xfrm flipH="1">
              <a:off x="7179398" y="3883324"/>
              <a:ext cx="135800" cy="927966"/>
            </a:xfrm>
            <a:prstGeom prst="rightBracket">
              <a:avLst/>
            </a:prstGeom>
            <a:ln w="38100">
              <a:solidFill>
                <a:srgbClr val="5B111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 noProof="0"/>
            </a:p>
          </p:txBody>
        </p:sp>
        <p:cxnSp>
          <p:nvCxnSpPr>
            <p:cNvPr id="29" name="Straight Connector 6">
              <a:extLst>
                <a:ext uri="{FF2B5EF4-FFF2-40B4-BE49-F238E27FC236}">
                  <a16:creationId xmlns:a16="http://schemas.microsoft.com/office/drawing/2014/main" id="{AF3AF1DB-EB88-98BE-EF3B-E9AF0E427A38}"/>
                </a:ext>
              </a:extLst>
            </p:cNvPr>
            <p:cNvCxnSpPr>
              <a:cxnSpLocks/>
            </p:cNvCxnSpPr>
            <p:nvPr/>
          </p:nvCxnSpPr>
          <p:spPr>
            <a:xfrm>
              <a:off x="6618727" y="4347307"/>
              <a:ext cx="560672" cy="0"/>
            </a:xfrm>
            <a:prstGeom prst="line">
              <a:avLst/>
            </a:prstGeom>
            <a:ln w="38100">
              <a:solidFill>
                <a:srgbClr val="5B111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11594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37582D-B0DD-59CD-5013-EAD7E6787F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87411C68-AFD0-35C9-0B46-F5DA9D25342B}"/>
              </a:ext>
            </a:extLst>
          </p:cNvPr>
          <p:cNvGrpSpPr/>
          <p:nvPr/>
        </p:nvGrpSpPr>
        <p:grpSpPr>
          <a:xfrm>
            <a:off x="882974" y="1199602"/>
            <a:ext cx="10410962" cy="4694202"/>
            <a:chOff x="882974" y="1199602"/>
            <a:chExt cx="10410962" cy="4694202"/>
          </a:xfrm>
        </p:grpSpPr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7687E6C1-F38A-497A-1C53-7C42CDD3827A}"/>
                </a:ext>
              </a:extLst>
            </p:cNvPr>
            <p:cNvSpPr/>
            <p:nvPr/>
          </p:nvSpPr>
          <p:spPr>
            <a:xfrm>
              <a:off x="1828800" y="1199602"/>
              <a:ext cx="8519312" cy="4440707"/>
            </a:xfrm>
            <a:prstGeom prst="roundRect">
              <a:avLst>
                <a:gd name="adj" fmla="val 765"/>
              </a:avLst>
            </a:pr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/>
            </a:p>
          </p:txBody>
        </p:sp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03AF0450-4290-FFF3-E0C6-A84E708A9CF2}"/>
                </a:ext>
              </a:extLst>
            </p:cNvPr>
            <p:cNvSpPr/>
            <p:nvPr/>
          </p:nvSpPr>
          <p:spPr>
            <a:xfrm>
              <a:off x="1828799" y="5496139"/>
              <a:ext cx="8519312" cy="144000"/>
            </a:xfrm>
            <a:prstGeom prst="roundRect">
              <a:avLst>
                <a:gd name="adj" fmla="val 765"/>
              </a:avLst>
            </a:prstGeom>
            <a:solidFill>
              <a:srgbClr val="BEBEB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/>
            </a:p>
          </p:txBody>
        </p:sp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D38ACD95-AB0B-AD21-87BC-FD0F692FBDA5}"/>
                </a:ext>
              </a:extLst>
            </p:cNvPr>
            <p:cNvSpPr/>
            <p:nvPr/>
          </p:nvSpPr>
          <p:spPr>
            <a:xfrm>
              <a:off x="882974" y="5640993"/>
              <a:ext cx="10410962" cy="252811"/>
            </a:xfrm>
            <a:prstGeom prst="roundRect">
              <a:avLst>
                <a:gd name="adj" fmla="val 11509"/>
              </a:avLst>
            </a:pr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/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8F6478C3-C996-790A-301B-608CB9EADD6B}"/>
              </a:ext>
            </a:extLst>
          </p:cNvPr>
          <p:cNvSpPr/>
          <p:nvPr/>
        </p:nvSpPr>
        <p:spPr>
          <a:xfrm>
            <a:off x="4286774" y="615635"/>
            <a:ext cx="3618452" cy="416460"/>
          </a:xfrm>
          <a:prstGeom prst="rect">
            <a:avLst/>
          </a:prstGeom>
          <a:solidFill>
            <a:srgbClr val="BEBEBE">
              <a:alpha val="2532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>
                <a:solidFill>
                  <a:srgbClr val="7C1520"/>
                </a:solidFill>
                <a:latin typeface="AMX" pitchFamily="2" charset="77"/>
              </a:rPr>
              <a:t>DETALHES DA VENDA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ECB0D0A-B11F-69D3-E34C-E412120BAC8C}"/>
              </a:ext>
            </a:extLst>
          </p:cNvPr>
          <p:cNvGrpSpPr/>
          <p:nvPr/>
        </p:nvGrpSpPr>
        <p:grpSpPr>
          <a:xfrm>
            <a:off x="4265092" y="869006"/>
            <a:ext cx="3661816" cy="194430"/>
            <a:chOff x="5819623" y="850900"/>
            <a:chExt cx="3661816" cy="194430"/>
          </a:xfrm>
        </p:grpSpPr>
        <p:sp>
          <p:nvSpPr>
            <p:cNvPr id="23" name="L-shape 22">
              <a:extLst>
                <a:ext uri="{FF2B5EF4-FFF2-40B4-BE49-F238E27FC236}">
                  <a16:creationId xmlns:a16="http://schemas.microsoft.com/office/drawing/2014/main" id="{5E61160A-F1A2-7F0D-89BB-3B07F213334D}"/>
                </a:ext>
              </a:extLst>
            </p:cNvPr>
            <p:cNvSpPr/>
            <p:nvPr/>
          </p:nvSpPr>
          <p:spPr>
            <a:xfrm>
              <a:off x="5819623" y="850900"/>
              <a:ext cx="193098" cy="194430"/>
            </a:xfrm>
            <a:prstGeom prst="corner">
              <a:avLst>
                <a:gd name="adj1" fmla="val 27104"/>
                <a:gd name="adj2" fmla="val 260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>
                <a:solidFill>
                  <a:schemeClr val="bg1"/>
                </a:solidFill>
              </a:endParaRPr>
            </a:p>
          </p:txBody>
        </p:sp>
        <p:sp>
          <p:nvSpPr>
            <p:cNvPr id="24" name="L-shape 23">
              <a:extLst>
                <a:ext uri="{FF2B5EF4-FFF2-40B4-BE49-F238E27FC236}">
                  <a16:creationId xmlns:a16="http://schemas.microsoft.com/office/drawing/2014/main" id="{EC25D999-37E2-2AC5-51E8-6815F19CEB6D}"/>
                </a:ext>
              </a:extLst>
            </p:cNvPr>
            <p:cNvSpPr/>
            <p:nvPr/>
          </p:nvSpPr>
          <p:spPr>
            <a:xfrm flipH="1">
              <a:off x="9288341" y="850900"/>
              <a:ext cx="193098" cy="194430"/>
            </a:xfrm>
            <a:prstGeom prst="corner">
              <a:avLst>
                <a:gd name="adj1" fmla="val 27104"/>
                <a:gd name="adj2" fmla="val 260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>
                <a:solidFill>
                  <a:schemeClr val="bg1"/>
                </a:solidFill>
              </a:endParaRPr>
            </a:p>
          </p:txBody>
        </p:sp>
      </p:grpSp>
      <p:pic>
        <p:nvPicPr>
          <p:cNvPr id="10242" name="Picture 2">
            <a:extLst>
              <a:ext uri="{FF2B5EF4-FFF2-40B4-BE49-F238E27FC236}">
                <a16:creationId xmlns:a16="http://schemas.microsoft.com/office/drawing/2014/main" id="{BD762E00-5376-A14C-D9AB-11CBA314F4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2850" r="2850"/>
          <a:stretch/>
        </p:blipFill>
        <p:spPr bwMode="auto">
          <a:xfrm>
            <a:off x="2223639" y="1545606"/>
            <a:ext cx="7815784" cy="3798017"/>
          </a:xfrm>
          <a:prstGeom prst="rect">
            <a:avLst/>
          </a:prstGeom>
          <a:solidFill>
            <a:srgbClr val="D0261A"/>
          </a:solidFill>
          <a:ln>
            <a:noFill/>
          </a:ln>
        </p:spPr>
      </p:pic>
      <p:sp>
        <p:nvSpPr>
          <p:cNvPr id="2" name="Rectangle 7">
            <a:extLst>
              <a:ext uri="{FF2B5EF4-FFF2-40B4-BE49-F238E27FC236}">
                <a16:creationId xmlns:a16="http://schemas.microsoft.com/office/drawing/2014/main" id="{989A73D3-5988-928F-33C9-F08DA5D3F091}"/>
              </a:ext>
            </a:extLst>
          </p:cNvPr>
          <p:cNvSpPr/>
          <p:nvPr/>
        </p:nvSpPr>
        <p:spPr>
          <a:xfrm>
            <a:off x="2284331" y="1571985"/>
            <a:ext cx="1311958" cy="192336"/>
          </a:xfrm>
          <a:prstGeom prst="rect">
            <a:avLst/>
          </a:prstGeom>
          <a:solidFill>
            <a:srgbClr val="49669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F63133-A670-1813-B50E-CA4C232168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b="94228"/>
          <a:stretch>
            <a:fillRect/>
          </a:stretch>
        </p:blipFill>
        <p:spPr bwMode="auto">
          <a:xfrm>
            <a:off x="2189224" y="1544751"/>
            <a:ext cx="5385055" cy="237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2">
            <a:extLst>
              <a:ext uri="{FF2B5EF4-FFF2-40B4-BE49-F238E27FC236}">
                <a16:creationId xmlns:a16="http://schemas.microsoft.com/office/drawing/2014/main" id="{10266C73-1C52-A2CB-A2C6-5D8C667FC975}"/>
              </a:ext>
            </a:extLst>
          </p:cNvPr>
          <p:cNvGrpSpPr/>
          <p:nvPr/>
        </p:nvGrpSpPr>
        <p:grpSpPr>
          <a:xfrm>
            <a:off x="9475568" y="3419955"/>
            <a:ext cx="2872543" cy="927966"/>
            <a:chOff x="6618727" y="3883324"/>
            <a:chExt cx="2872543" cy="927966"/>
          </a:xfrm>
        </p:grpSpPr>
        <p:sp>
          <p:nvSpPr>
            <p:cNvPr id="6" name="Rectangle 3">
              <a:extLst>
                <a:ext uri="{FF2B5EF4-FFF2-40B4-BE49-F238E27FC236}">
                  <a16:creationId xmlns:a16="http://schemas.microsoft.com/office/drawing/2014/main" id="{9351EB09-479E-DCAC-17DF-0675ADD69F5A}"/>
                </a:ext>
              </a:extLst>
            </p:cNvPr>
            <p:cNvSpPr/>
            <p:nvPr/>
          </p:nvSpPr>
          <p:spPr>
            <a:xfrm>
              <a:off x="7315201" y="3917402"/>
              <a:ext cx="2176069" cy="859810"/>
            </a:xfrm>
            <a:prstGeom prst="rect">
              <a:avLst/>
            </a:prstGeom>
            <a:solidFill>
              <a:srgbClr val="7C152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88900">
                <a:defRPr/>
              </a:pPr>
              <a:r>
                <a:rPr lang="pt-BR" sz="1400" b="1" noProof="0">
                  <a:solidFill>
                    <a:srgbClr val="BEBEBE"/>
                  </a:solidFill>
                  <a:latin typeface="AMX" pitchFamily="2" charset="77"/>
                </a:rPr>
                <a:t>4. </a:t>
              </a:r>
              <a:r>
                <a:rPr lang="pt-BR" sz="1400" noProof="0">
                  <a:solidFill>
                    <a:schemeClr val="bg1"/>
                  </a:solidFill>
                  <a:latin typeface="AMX" pitchFamily="2" charset="77"/>
                </a:rPr>
                <a:t>Acesse os detalhes para verificar as informações do pedido.</a:t>
              </a:r>
            </a:p>
          </p:txBody>
        </p:sp>
        <p:sp>
          <p:nvSpPr>
            <p:cNvPr id="7" name="Right Bracket 5">
              <a:extLst>
                <a:ext uri="{FF2B5EF4-FFF2-40B4-BE49-F238E27FC236}">
                  <a16:creationId xmlns:a16="http://schemas.microsoft.com/office/drawing/2014/main" id="{F7D10B36-BACE-6EC9-0B72-05EA62BF6035}"/>
                </a:ext>
              </a:extLst>
            </p:cNvPr>
            <p:cNvSpPr/>
            <p:nvPr/>
          </p:nvSpPr>
          <p:spPr>
            <a:xfrm flipH="1">
              <a:off x="7179398" y="3883324"/>
              <a:ext cx="135800" cy="927966"/>
            </a:xfrm>
            <a:prstGeom prst="rightBracket">
              <a:avLst/>
            </a:prstGeom>
            <a:ln w="38100">
              <a:solidFill>
                <a:srgbClr val="5B111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 noProof="0"/>
            </a:p>
          </p:txBody>
        </p:sp>
        <p:cxnSp>
          <p:nvCxnSpPr>
            <p:cNvPr id="8" name="Straight Connector 6">
              <a:extLst>
                <a:ext uri="{FF2B5EF4-FFF2-40B4-BE49-F238E27FC236}">
                  <a16:creationId xmlns:a16="http://schemas.microsoft.com/office/drawing/2014/main" id="{55517C28-41E8-3577-62C8-46125B5F3A84}"/>
                </a:ext>
              </a:extLst>
            </p:cNvPr>
            <p:cNvCxnSpPr>
              <a:cxnSpLocks/>
            </p:cNvCxnSpPr>
            <p:nvPr/>
          </p:nvCxnSpPr>
          <p:spPr>
            <a:xfrm>
              <a:off x="6618727" y="4347307"/>
              <a:ext cx="560672" cy="0"/>
            </a:xfrm>
            <a:prstGeom prst="line">
              <a:avLst/>
            </a:prstGeom>
            <a:ln w="38100">
              <a:solidFill>
                <a:srgbClr val="5B111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85717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96AEBD-9884-EF52-7A2F-058E54E771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7053C589-8AE3-88A1-BF98-94219D89ED8B}"/>
              </a:ext>
            </a:extLst>
          </p:cNvPr>
          <p:cNvGrpSpPr/>
          <p:nvPr/>
        </p:nvGrpSpPr>
        <p:grpSpPr>
          <a:xfrm>
            <a:off x="882974" y="1199602"/>
            <a:ext cx="10410962" cy="4694202"/>
            <a:chOff x="882974" y="1199602"/>
            <a:chExt cx="10410962" cy="4694202"/>
          </a:xfrm>
        </p:grpSpPr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F43F202F-49C3-897F-9949-C914C33973D1}"/>
                </a:ext>
              </a:extLst>
            </p:cNvPr>
            <p:cNvSpPr/>
            <p:nvPr/>
          </p:nvSpPr>
          <p:spPr>
            <a:xfrm>
              <a:off x="1828800" y="1199602"/>
              <a:ext cx="8519312" cy="4440707"/>
            </a:xfrm>
            <a:prstGeom prst="roundRect">
              <a:avLst>
                <a:gd name="adj" fmla="val 765"/>
              </a:avLst>
            </a:pr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/>
            </a:p>
          </p:txBody>
        </p:sp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7015C6A0-29E6-4365-0AB6-DA97DEF897B9}"/>
                </a:ext>
              </a:extLst>
            </p:cNvPr>
            <p:cNvSpPr/>
            <p:nvPr/>
          </p:nvSpPr>
          <p:spPr>
            <a:xfrm>
              <a:off x="1828799" y="5496139"/>
              <a:ext cx="8519312" cy="144000"/>
            </a:xfrm>
            <a:prstGeom prst="roundRect">
              <a:avLst>
                <a:gd name="adj" fmla="val 765"/>
              </a:avLst>
            </a:prstGeom>
            <a:solidFill>
              <a:srgbClr val="BEBEB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/>
            </a:p>
          </p:txBody>
        </p:sp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40E8DCAF-1892-9B5C-D533-C1CF3F7F7884}"/>
                </a:ext>
              </a:extLst>
            </p:cNvPr>
            <p:cNvSpPr/>
            <p:nvPr/>
          </p:nvSpPr>
          <p:spPr>
            <a:xfrm>
              <a:off x="882974" y="5640993"/>
              <a:ext cx="10410962" cy="252811"/>
            </a:xfrm>
            <a:prstGeom prst="roundRect">
              <a:avLst>
                <a:gd name="adj" fmla="val 11509"/>
              </a:avLst>
            </a:pr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/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F2E4C028-E27A-CB67-A589-67DF96608F66}"/>
              </a:ext>
            </a:extLst>
          </p:cNvPr>
          <p:cNvSpPr/>
          <p:nvPr/>
        </p:nvSpPr>
        <p:spPr>
          <a:xfrm>
            <a:off x="4286774" y="615635"/>
            <a:ext cx="3618452" cy="416460"/>
          </a:xfrm>
          <a:prstGeom prst="rect">
            <a:avLst/>
          </a:prstGeom>
          <a:solidFill>
            <a:srgbClr val="BEBEBE">
              <a:alpha val="2532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>
                <a:solidFill>
                  <a:srgbClr val="7C1520"/>
                </a:solidFill>
                <a:latin typeface="AMX" pitchFamily="2" charset="77"/>
              </a:rPr>
              <a:t>DETALHES DA VENDA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BF4B20E-09DB-A563-80D0-CADC327B944F}"/>
              </a:ext>
            </a:extLst>
          </p:cNvPr>
          <p:cNvGrpSpPr/>
          <p:nvPr/>
        </p:nvGrpSpPr>
        <p:grpSpPr>
          <a:xfrm>
            <a:off x="4265092" y="869006"/>
            <a:ext cx="3661816" cy="194430"/>
            <a:chOff x="5819623" y="850900"/>
            <a:chExt cx="3661816" cy="194430"/>
          </a:xfrm>
        </p:grpSpPr>
        <p:sp>
          <p:nvSpPr>
            <p:cNvPr id="23" name="L-shape 22">
              <a:extLst>
                <a:ext uri="{FF2B5EF4-FFF2-40B4-BE49-F238E27FC236}">
                  <a16:creationId xmlns:a16="http://schemas.microsoft.com/office/drawing/2014/main" id="{E53C6E92-AE9B-8D87-9EEA-562D668972B6}"/>
                </a:ext>
              </a:extLst>
            </p:cNvPr>
            <p:cNvSpPr/>
            <p:nvPr/>
          </p:nvSpPr>
          <p:spPr>
            <a:xfrm>
              <a:off x="5819623" y="850900"/>
              <a:ext cx="193098" cy="194430"/>
            </a:xfrm>
            <a:prstGeom prst="corner">
              <a:avLst>
                <a:gd name="adj1" fmla="val 27104"/>
                <a:gd name="adj2" fmla="val 260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>
                <a:solidFill>
                  <a:schemeClr val="bg1"/>
                </a:solidFill>
              </a:endParaRPr>
            </a:p>
          </p:txBody>
        </p:sp>
        <p:sp>
          <p:nvSpPr>
            <p:cNvPr id="24" name="L-shape 23">
              <a:extLst>
                <a:ext uri="{FF2B5EF4-FFF2-40B4-BE49-F238E27FC236}">
                  <a16:creationId xmlns:a16="http://schemas.microsoft.com/office/drawing/2014/main" id="{72C87734-5F3E-0443-11B0-CB6C3C21C047}"/>
                </a:ext>
              </a:extLst>
            </p:cNvPr>
            <p:cNvSpPr/>
            <p:nvPr/>
          </p:nvSpPr>
          <p:spPr>
            <a:xfrm flipH="1">
              <a:off x="9288341" y="850900"/>
              <a:ext cx="193098" cy="194430"/>
            </a:xfrm>
            <a:prstGeom prst="corner">
              <a:avLst>
                <a:gd name="adj1" fmla="val 27104"/>
                <a:gd name="adj2" fmla="val 260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>
                <a:solidFill>
                  <a:schemeClr val="bg1"/>
                </a:solidFill>
              </a:endParaRPr>
            </a:p>
          </p:txBody>
        </p:sp>
      </p:grpSp>
      <p:pic>
        <p:nvPicPr>
          <p:cNvPr id="10242" name="Picture 2">
            <a:extLst>
              <a:ext uri="{FF2B5EF4-FFF2-40B4-BE49-F238E27FC236}">
                <a16:creationId xmlns:a16="http://schemas.microsoft.com/office/drawing/2014/main" id="{E43D9F52-2C5D-F342-6106-9ACE84B93A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2386" r="2386"/>
          <a:stretch/>
        </p:blipFill>
        <p:spPr bwMode="auto">
          <a:xfrm>
            <a:off x="2223639" y="1555438"/>
            <a:ext cx="7815784" cy="3798017"/>
          </a:xfrm>
          <a:prstGeom prst="rect">
            <a:avLst/>
          </a:prstGeom>
          <a:solidFill>
            <a:srgbClr val="D0261A"/>
          </a:solidFill>
          <a:ln>
            <a:noFill/>
          </a:ln>
        </p:spPr>
      </p:pic>
      <p:sp>
        <p:nvSpPr>
          <p:cNvPr id="2" name="Rectangle 7">
            <a:extLst>
              <a:ext uri="{FF2B5EF4-FFF2-40B4-BE49-F238E27FC236}">
                <a16:creationId xmlns:a16="http://schemas.microsoft.com/office/drawing/2014/main" id="{45D8A927-D692-3790-AFF5-643C75451445}"/>
              </a:ext>
            </a:extLst>
          </p:cNvPr>
          <p:cNvSpPr/>
          <p:nvPr/>
        </p:nvSpPr>
        <p:spPr>
          <a:xfrm>
            <a:off x="2284331" y="1571985"/>
            <a:ext cx="1311958" cy="192336"/>
          </a:xfrm>
          <a:prstGeom prst="rect">
            <a:avLst/>
          </a:prstGeom>
          <a:solidFill>
            <a:srgbClr val="49669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0838E55-BEDB-81E8-F1FB-3F7FC4121F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t="600" b="94228"/>
          <a:stretch>
            <a:fillRect/>
          </a:stretch>
        </p:blipFill>
        <p:spPr bwMode="auto">
          <a:xfrm>
            <a:off x="2212085" y="1544753"/>
            <a:ext cx="5341875" cy="266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2">
            <a:extLst>
              <a:ext uri="{FF2B5EF4-FFF2-40B4-BE49-F238E27FC236}">
                <a16:creationId xmlns:a16="http://schemas.microsoft.com/office/drawing/2014/main" id="{8BD6E79E-72E1-B16F-992A-A0051D340450}"/>
              </a:ext>
            </a:extLst>
          </p:cNvPr>
          <p:cNvGrpSpPr/>
          <p:nvPr/>
        </p:nvGrpSpPr>
        <p:grpSpPr>
          <a:xfrm>
            <a:off x="10074631" y="2187789"/>
            <a:ext cx="1928687" cy="1358635"/>
            <a:chOff x="6724997" y="3651208"/>
            <a:chExt cx="1928687" cy="1358635"/>
          </a:xfrm>
        </p:grpSpPr>
        <p:sp>
          <p:nvSpPr>
            <p:cNvPr id="5" name="Rectangle 3">
              <a:extLst>
                <a:ext uri="{FF2B5EF4-FFF2-40B4-BE49-F238E27FC236}">
                  <a16:creationId xmlns:a16="http://schemas.microsoft.com/office/drawing/2014/main" id="{94BFD635-A2C6-C2B8-FD80-E787CD80B0D9}"/>
                </a:ext>
              </a:extLst>
            </p:cNvPr>
            <p:cNvSpPr/>
            <p:nvPr/>
          </p:nvSpPr>
          <p:spPr>
            <a:xfrm>
              <a:off x="7126520" y="3758199"/>
              <a:ext cx="1527164" cy="1134220"/>
            </a:xfrm>
            <a:prstGeom prst="rect">
              <a:avLst/>
            </a:prstGeom>
            <a:solidFill>
              <a:srgbClr val="7C152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88900">
                <a:defRPr/>
              </a:pPr>
              <a:r>
                <a:rPr lang="pt-BR" sz="1400" b="1" noProof="0">
                  <a:solidFill>
                    <a:srgbClr val="BEBEBE"/>
                  </a:solidFill>
                  <a:latin typeface="AMX" pitchFamily="2" charset="77"/>
                </a:rPr>
                <a:t>5. </a:t>
              </a:r>
              <a:r>
                <a:rPr lang="pt-BR" sz="1400" noProof="0">
                  <a:solidFill>
                    <a:schemeClr val="bg1"/>
                  </a:solidFill>
                  <a:latin typeface="AMX" pitchFamily="2" charset="77"/>
                </a:rPr>
                <a:t>Acompanhe o status da venda do cliente.</a:t>
              </a:r>
            </a:p>
          </p:txBody>
        </p:sp>
        <p:sp>
          <p:nvSpPr>
            <p:cNvPr id="6" name="Right Bracket 5">
              <a:extLst>
                <a:ext uri="{FF2B5EF4-FFF2-40B4-BE49-F238E27FC236}">
                  <a16:creationId xmlns:a16="http://schemas.microsoft.com/office/drawing/2014/main" id="{81FEB90A-1283-9185-67D4-D49D160DAC95}"/>
                </a:ext>
              </a:extLst>
            </p:cNvPr>
            <p:cNvSpPr/>
            <p:nvPr/>
          </p:nvSpPr>
          <p:spPr>
            <a:xfrm flipH="1">
              <a:off x="7063290" y="3651208"/>
              <a:ext cx="135800" cy="1358635"/>
            </a:xfrm>
            <a:prstGeom prst="rightBracket">
              <a:avLst/>
            </a:prstGeom>
            <a:ln w="38100">
              <a:solidFill>
                <a:srgbClr val="5B111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 noProof="0"/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C30A9FF5-C45A-662E-67FB-E0B365E08AEE}"/>
                </a:ext>
              </a:extLst>
            </p:cNvPr>
            <p:cNvCxnSpPr>
              <a:cxnSpLocks/>
            </p:cNvCxnSpPr>
            <p:nvPr/>
          </p:nvCxnSpPr>
          <p:spPr>
            <a:xfrm>
              <a:off x="6724997" y="4347307"/>
              <a:ext cx="348133" cy="0"/>
            </a:xfrm>
            <a:prstGeom prst="line">
              <a:avLst/>
            </a:prstGeom>
            <a:ln w="38100">
              <a:solidFill>
                <a:srgbClr val="5B111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76208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93105D-06C4-B3D0-871E-E3C945196E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FF7074E5-7B87-4994-458F-0B850B0F486E}"/>
              </a:ext>
            </a:extLst>
          </p:cNvPr>
          <p:cNvGrpSpPr/>
          <p:nvPr/>
        </p:nvGrpSpPr>
        <p:grpSpPr>
          <a:xfrm>
            <a:off x="882974" y="1199602"/>
            <a:ext cx="10410962" cy="4694202"/>
            <a:chOff x="882974" y="1199602"/>
            <a:chExt cx="10410962" cy="4694202"/>
          </a:xfrm>
        </p:grpSpPr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FE8174E0-841A-7C42-EC5C-F6B283FDC40A}"/>
                </a:ext>
              </a:extLst>
            </p:cNvPr>
            <p:cNvSpPr/>
            <p:nvPr/>
          </p:nvSpPr>
          <p:spPr>
            <a:xfrm>
              <a:off x="1828800" y="1199602"/>
              <a:ext cx="8519312" cy="4440707"/>
            </a:xfrm>
            <a:prstGeom prst="roundRect">
              <a:avLst>
                <a:gd name="adj" fmla="val 765"/>
              </a:avLst>
            </a:pr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/>
            </a:p>
          </p:txBody>
        </p:sp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957A81A7-4E8C-C65F-B2A4-9263C813FA84}"/>
                </a:ext>
              </a:extLst>
            </p:cNvPr>
            <p:cNvSpPr/>
            <p:nvPr/>
          </p:nvSpPr>
          <p:spPr>
            <a:xfrm>
              <a:off x="1828799" y="5496139"/>
              <a:ext cx="8519312" cy="144000"/>
            </a:xfrm>
            <a:prstGeom prst="roundRect">
              <a:avLst>
                <a:gd name="adj" fmla="val 765"/>
              </a:avLst>
            </a:prstGeom>
            <a:solidFill>
              <a:srgbClr val="BEBEB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/>
            </a:p>
          </p:txBody>
        </p:sp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B67028F0-570D-7F26-E547-4727D8DD7F2B}"/>
                </a:ext>
              </a:extLst>
            </p:cNvPr>
            <p:cNvSpPr/>
            <p:nvPr/>
          </p:nvSpPr>
          <p:spPr>
            <a:xfrm>
              <a:off x="882974" y="5640993"/>
              <a:ext cx="10410962" cy="252811"/>
            </a:xfrm>
            <a:prstGeom prst="roundRect">
              <a:avLst>
                <a:gd name="adj" fmla="val 11509"/>
              </a:avLst>
            </a:pr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/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4B7E3CF7-54C2-2F4E-7E0F-B5C3D97F71DC}"/>
              </a:ext>
            </a:extLst>
          </p:cNvPr>
          <p:cNvSpPr/>
          <p:nvPr/>
        </p:nvSpPr>
        <p:spPr>
          <a:xfrm>
            <a:off x="4286774" y="615635"/>
            <a:ext cx="3618452" cy="416460"/>
          </a:xfrm>
          <a:prstGeom prst="rect">
            <a:avLst/>
          </a:prstGeom>
          <a:solidFill>
            <a:srgbClr val="BEBEBE">
              <a:alpha val="2532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>
                <a:solidFill>
                  <a:srgbClr val="7C1520"/>
                </a:solidFill>
                <a:latin typeface="AMX" pitchFamily="2" charset="77"/>
              </a:rPr>
              <a:t>DETALHES DA VENDA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97186A9-EB4E-B05E-922E-D4A7825D706E}"/>
              </a:ext>
            </a:extLst>
          </p:cNvPr>
          <p:cNvGrpSpPr/>
          <p:nvPr/>
        </p:nvGrpSpPr>
        <p:grpSpPr>
          <a:xfrm>
            <a:off x="4265092" y="869006"/>
            <a:ext cx="3661816" cy="194430"/>
            <a:chOff x="5819623" y="850900"/>
            <a:chExt cx="3661816" cy="194430"/>
          </a:xfrm>
        </p:grpSpPr>
        <p:sp>
          <p:nvSpPr>
            <p:cNvPr id="23" name="L-shape 22">
              <a:extLst>
                <a:ext uri="{FF2B5EF4-FFF2-40B4-BE49-F238E27FC236}">
                  <a16:creationId xmlns:a16="http://schemas.microsoft.com/office/drawing/2014/main" id="{2FE9AF26-A1CC-D17D-0E9C-747245C2099E}"/>
                </a:ext>
              </a:extLst>
            </p:cNvPr>
            <p:cNvSpPr/>
            <p:nvPr/>
          </p:nvSpPr>
          <p:spPr>
            <a:xfrm>
              <a:off x="5819623" y="850900"/>
              <a:ext cx="193098" cy="194430"/>
            </a:xfrm>
            <a:prstGeom prst="corner">
              <a:avLst>
                <a:gd name="adj1" fmla="val 27104"/>
                <a:gd name="adj2" fmla="val 260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>
                <a:solidFill>
                  <a:schemeClr val="bg1"/>
                </a:solidFill>
              </a:endParaRPr>
            </a:p>
          </p:txBody>
        </p:sp>
        <p:sp>
          <p:nvSpPr>
            <p:cNvPr id="24" name="L-shape 23">
              <a:extLst>
                <a:ext uri="{FF2B5EF4-FFF2-40B4-BE49-F238E27FC236}">
                  <a16:creationId xmlns:a16="http://schemas.microsoft.com/office/drawing/2014/main" id="{DC6E5069-0EFF-6516-11D2-A444803FECBA}"/>
                </a:ext>
              </a:extLst>
            </p:cNvPr>
            <p:cNvSpPr/>
            <p:nvPr/>
          </p:nvSpPr>
          <p:spPr>
            <a:xfrm flipH="1">
              <a:off x="9288341" y="850900"/>
              <a:ext cx="193098" cy="194430"/>
            </a:xfrm>
            <a:prstGeom prst="corner">
              <a:avLst>
                <a:gd name="adj1" fmla="val 27104"/>
                <a:gd name="adj2" fmla="val 260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>
                <a:solidFill>
                  <a:schemeClr val="bg1"/>
                </a:solidFill>
              </a:endParaRPr>
            </a:p>
          </p:txBody>
        </p:sp>
      </p:grpSp>
      <p:pic>
        <p:nvPicPr>
          <p:cNvPr id="10242" name="Picture 2">
            <a:extLst>
              <a:ext uri="{FF2B5EF4-FFF2-40B4-BE49-F238E27FC236}">
                <a16:creationId xmlns:a16="http://schemas.microsoft.com/office/drawing/2014/main" id="{3F7DD91A-6FDF-0EB2-B212-3D1984A5FB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2734" r="2734"/>
          <a:stretch/>
        </p:blipFill>
        <p:spPr bwMode="auto">
          <a:xfrm>
            <a:off x="2223639" y="1545606"/>
            <a:ext cx="7815784" cy="3798017"/>
          </a:xfrm>
          <a:prstGeom prst="rect">
            <a:avLst/>
          </a:prstGeom>
          <a:solidFill>
            <a:srgbClr val="D0261A"/>
          </a:solidFill>
          <a:ln>
            <a:noFill/>
          </a:ln>
        </p:spPr>
      </p:pic>
      <p:sp>
        <p:nvSpPr>
          <p:cNvPr id="2" name="Rectangle 7">
            <a:extLst>
              <a:ext uri="{FF2B5EF4-FFF2-40B4-BE49-F238E27FC236}">
                <a16:creationId xmlns:a16="http://schemas.microsoft.com/office/drawing/2014/main" id="{AD0491AC-4064-6053-6718-F39B83198EC6}"/>
              </a:ext>
            </a:extLst>
          </p:cNvPr>
          <p:cNvSpPr/>
          <p:nvPr/>
        </p:nvSpPr>
        <p:spPr>
          <a:xfrm>
            <a:off x="2284331" y="1571985"/>
            <a:ext cx="1311958" cy="192336"/>
          </a:xfrm>
          <a:prstGeom prst="rect">
            <a:avLst/>
          </a:prstGeom>
          <a:solidFill>
            <a:srgbClr val="49669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438CB8-A0F8-80A8-410A-56C43F1593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t="634" b="94228"/>
          <a:stretch>
            <a:fillRect/>
          </a:stretch>
        </p:blipFill>
        <p:spPr bwMode="auto">
          <a:xfrm>
            <a:off x="2223639" y="1544751"/>
            <a:ext cx="5346394" cy="246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2">
            <a:extLst>
              <a:ext uri="{FF2B5EF4-FFF2-40B4-BE49-F238E27FC236}">
                <a16:creationId xmlns:a16="http://schemas.microsoft.com/office/drawing/2014/main" id="{EE3D333F-1CAD-B53B-2FCA-897EADD7FE29}"/>
              </a:ext>
            </a:extLst>
          </p:cNvPr>
          <p:cNvGrpSpPr/>
          <p:nvPr/>
        </p:nvGrpSpPr>
        <p:grpSpPr>
          <a:xfrm>
            <a:off x="10039423" y="2943458"/>
            <a:ext cx="2027659" cy="2108231"/>
            <a:chOff x="6610107" y="3819966"/>
            <a:chExt cx="2888744" cy="1291264"/>
          </a:xfrm>
        </p:grpSpPr>
        <p:sp>
          <p:nvSpPr>
            <p:cNvPr id="5" name="Rectangle 3">
              <a:extLst>
                <a:ext uri="{FF2B5EF4-FFF2-40B4-BE49-F238E27FC236}">
                  <a16:creationId xmlns:a16="http://schemas.microsoft.com/office/drawing/2014/main" id="{85D4FAAA-E5F8-5314-CE61-58D476801F93}"/>
                </a:ext>
              </a:extLst>
            </p:cNvPr>
            <p:cNvSpPr/>
            <p:nvPr/>
          </p:nvSpPr>
          <p:spPr>
            <a:xfrm>
              <a:off x="7315202" y="3880678"/>
              <a:ext cx="2183649" cy="1193828"/>
            </a:xfrm>
            <a:prstGeom prst="rect">
              <a:avLst/>
            </a:prstGeom>
            <a:solidFill>
              <a:srgbClr val="7C152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88900">
                <a:defRPr/>
              </a:pPr>
              <a:r>
                <a:rPr lang="pt-BR" sz="1400" b="1" noProof="0">
                  <a:solidFill>
                    <a:srgbClr val="BEBEBE"/>
                  </a:solidFill>
                  <a:latin typeface="AMX" pitchFamily="2" charset="77"/>
                </a:rPr>
                <a:t>6. </a:t>
              </a:r>
              <a:r>
                <a:rPr lang="pt-BR" sz="1400" noProof="0">
                  <a:solidFill>
                    <a:schemeClr val="bg1"/>
                  </a:solidFill>
                  <a:latin typeface="AMX" pitchFamily="2" charset="77"/>
                </a:rPr>
                <a:t>Role a </a:t>
              </a:r>
              <a:r>
                <a:rPr lang="pt-BR" sz="1400">
                  <a:solidFill>
                    <a:schemeClr val="bg1"/>
                  </a:solidFill>
                  <a:latin typeface="AMX" pitchFamily="2" charset="77"/>
                </a:rPr>
                <a:t>barra de rolagem para verificar o status e confirmar os dados da venda. </a:t>
              </a:r>
              <a:endParaRPr lang="pt-BR" sz="1400" noProof="0">
                <a:solidFill>
                  <a:schemeClr val="bg1"/>
                </a:solidFill>
                <a:latin typeface="AMX" pitchFamily="2" charset="77"/>
              </a:endParaRPr>
            </a:p>
          </p:txBody>
        </p:sp>
        <p:sp>
          <p:nvSpPr>
            <p:cNvPr id="6" name="Right Bracket 5">
              <a:extLst>
                <a:ext uri="{FF2B5EF4-FFF2-40B4-BE49-F238E27FC236}">
                  <a16:creationId xmlns:a16="http://schemas.microsoft.com/office/drawing/2014/main" id="{4FE3960B-BCC7-CDA8-EF77-053D6DCCD73C}"/>
                </a:ext>
              </a:extLst>
            </p:cNvPr>
            <p:cNvSpPr/>
            <p:nvPr/>
          </p:nvSpPr>
          <p:spPr>
            <a:xfrm flipH="1">
              <a:off x="7170779" y="3819966"/>
              <a:ext cx="144422" cy="1291264"/>
            </a:xfrm>
            <a:prstGeom prst="rightBracket">
              <a:avLst/>
            </a:prstGeom>
            <a:ln w="38100">
              <a:solidFill>
                <a:srgbClr val="5B111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 noProof="0"/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F38BC7A8-71E7-7CE8-A272-1A11954DB9C6}"/>
                </a:ext>
              </a:extLst>
            </p:cNvPr>
            <p:cNvCxnSpPr>
              <a:cxnSpLocks/>
            </p:cNvCxnSpPr>
            <p:nvPr/>
          </p:nvCxnSpPr>
          <p:spPr>
            <a:xfrm>
              <a:off x="6610107" y="4465598"/>
              <a:ext cx="560672" cy="0"/>
            </a:xfrm>
            <a:prstGeom prst="line">
              <a:avLst/>
            </a:prstGeom>
            <a:ln w="38100">
              <a:solidFill>
                <a:srgbClr val="5B111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30470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8">
            <a:extLst>
              <a:ext uri="{FF2B5EF4-FFF2-40B4-BE49-F238E27FC236}">
                <a16:creationId xmlns:a16="http://schemas.microsoft.com/office/drawing/2014/main" id="{34542194-20AD-51DC-B6BC-EE39DD818735}"/>
              </a:ext>
            </a:extLst>
          </p:cNvPr>
          <p:cNvGrpSpPr/>
          <p:nvPr/>
        </p:nvGrpSpPr>
        <p:grpSpPr>
          <a:xfrm>
            <a:off x="882974" y="1199602"/>
            <a:ext cx="10410962" cy="4694202"/>
            <a:chOff x="882974" y="1199602"/>
            <a:chExt cx="10410962" cy="4694202"/>
          </a:xfrm>
        </p:grpSpPr>
        <p:sp>
          <p:nvSpPr>
            <p:cNvPr id="8" name="Rounded Rectangle 16">
              <a:extLst>
                <a:ext uri="{FF2B5EF4-FFF2-40B4-BE49-F238E27FC236}">
                  <a16:creationId xmlns:a16="http://schemas.microsoft.com/office/drawing/2014/main" id="{61E5DE95-902A-503B-C31B-5A7BA9917BBC}"/>
                </a:ext>
              </a:extLst>
            </p:cNvPr>
            <p:cNvSpPr/>
            <p:nvPr/>
          </p:nvSpPr>
          <p:spPr>
            <a:xfrm>
              <a:off x="1828800" y="1199602"/>
              <a:ext cx="8519312" cy="4440707"/>
            </a:xfrm>
            <a:prstGeom prst="roundRect">
              <a:avLst>
                <a:gd name="adj" fmla="val 765"/>
              </a:avLst>
            </a:pr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/>
            </a:p>
          </p:txBody>
        </p:sp>
        <p:sp>
          <p:nvSpPr>
            <p:cNvPr id="10" name="Rounded Rectangle 17">
              <a:extLst>
                <a:ext uri="{FF2B5EF4-FFF2-40B4-BE49-F238E27FC236}">
                  <a16:creationId xmlns:a16="http://schemas.microsoft.com/office/drawing/2014/main" id="{B6228BB4-B883-0DA4-FBD4-A4E095B1BBBC}"/>
                </a:ext>
              </a:extLst>
            </p:cNvPr>
            <p:cNvSpPr/>
            <p:nvPr/>
          </p:nvSpPr>
          <p:spPr>
            <a:xfrm>
              <a:off x="1828799" y="5496139"/>
              <a:ext cx="8519312" cy="144000"/>
            </a:xfrm>
            <a:prstGeom prst="roundRect">
              <a:avLst>
                <a:gd name="adj" fmla="val 765"/>
              </a:avLst>
            </a:prstGeom>
            <a:solidFill>
              <a:srgbClr val="BEBEB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/>
            </a:p>
          </p:txBody>
        </p:sp>
        <p:sp>
          <p:nvSpPr>
            <p:cNvPr id="12" name="Rounded Rectangle 18">
              <a:extLst>
                <a:ext uri="{FF2B5EF4-FFF2-40B4-BE49-F238E27FC236}">
                  <a16:creationId xmlns:a16="http://schemas.microsoft.com/office/drawing/2014/main" id="{7DC734D7-2BB6-8492-D6D6-A46FE21EC128}"/>
                </a:ext>
              </a:extLst>
            </p:cNvPr>
            <p:cNvSpPr/>
            <p:nvPr/>
          </p:nvSpPr>
          <p:spPr>
            <a:xfrm>
              <a:off x="882974" y="5640993"/>
              <a:ext cx="10410962" cy="252811"/>
            </a:xfrm>
            <a:prstGeom prst="roundRect">
              <a:avLst>
                <a:gd name="adj" fmla="val 11509"/>
              </a:avLst>
            </a:pr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7449CADF-2322-FC72-AA79-8F18C8E65334}"/>
              </a:ext>
            </a:extLst>
          </p:cNvPr>
          <p:cNvSpPr/>
          <p:nvPr/>
        </p:nvSpPr>
        <p:spPr>
          <a:xfrm>
            <a:off x="4641410" y="615635"/>
            <a:ext cx="2909180" cy="416460"/>
          </a:xfrm>
          <a:prstGeom prst="rect">
            <a:avLst/>
          </a:prstGeom>
          <a:solidFill>
            <a:srgbClr val="BEBEBE">
              <a:alpha val="2532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noProof="0">
                <a:solidFill>
                  <a:srgbClr val="7C1520"/>
                </a:solidFill>
                <a:latin typeface="AMX" pitchFamily="2" charset="77"/>
              </a:rPr>
              <a:t>PLANOS DISPONÍVEIS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115C8C7-0865-01B4-DB89-6632DC8068D1}"/>
              </a:ext>
            </a:extLst>
          </p:cNvPr>
          <p:cNvGrpSpPr/>
          <p:nvPr/>
        </p:nvGrpSpPr>
        <p:grpSpPr>
          <a:xfrm>
            <a:off x="4619315" y="869006"/>
            <a:ext cx="2947333" cy="194430"/>
            <a:chOff x="4861868" y="850900"/>
            <a:chExt cx="2947333" cy="194430"/>
          </a:xfrm>
        </p:grpSpPr>
        <p:sp>
          <p:nvSpPr>
            <p:cNvPr id="3" name="L-shape 2">
              <a:extLst>
                <a:ext uri="{FF2B5EF4-FFF2-40B4-BE49-F238E27FC236}">
                  <a16:creationId xmlns:a16="http://schemas.microsoft.com/office/drawing/2014/main" id="{4EEDC9D0-18AA-7B0C-1429-E7255AD7CA6A}"/>
                </a:ext>
              </a:extLst>
            </p:cNvPr>
            <p:cNvSpPr/>
            <p:nvPr/>
          </p:nvSpPr>
          <p:spPr>
            <a:xfrm>
              <a:off x="4861868" y="850900"/>
              <a:ext cx="193098" cy="194430"/>
            </a:xfrm>
            <a:prstGeom prst="corner">
              <a:avLst>
                <a:gd name="adj1" fmla="val 27104"/>
                <a:gd name="adj2" fmla="val 260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>
                <a:solidFill>
                  <a:schemeClr val="bg1"/>
                </a:solidFill>
              </a:endParaRPr>
            </a:p>
          </p:txBody>
        </p:sp>
        <p:sp>
          <p:nvSpPr>
            <p:cNvPr id="5" name="L-shape 4">
              <a:extLst>
                <a:ext uri="{FF2B5EF4-FFF2-40B4-BE49-F238E27FC236}">
                  <a16:creationId xmlns:a16="http://schemas.microsoft.com/office/drawing/2014/main" id="{1B0465D3-89FA-3A06-4370-019989E7BC87}"/>
                </a:ext>
              </a:extLst>
            </p:cNvPr>
            <p:cNvSpPr/>
            <p:nvPr/>
          </p:nvSpPr>
          <p:spPr>
            <a:xfrm flipH="1">
              <a:off x="7616103" y="850900"/>
              <a:ext cx="193098" cy="194430"/>
            </a:xfrm>
            <a:prstGeom prst="corner">
              <a:avLst>
                <a:gd name="adj1" fmla="val 27104"/>
                <a:gd name="adj2" fmla="val 260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>
                <a:solidFill>
                  <a:schemeClr val="bg1"/>
                </a:solidFill>
              </a:endParaRPr>
            </a:p>
          </p:txBody>
        </p:sp>
      </p:grpSp>
      <p:pic>
        <p:nvPicPr>
          <p:cNvPr id="13" name="Imagem 12" descr="Interface gráfica do usuário, Aplicativo&#10;&#10;O conteúdo gerado por IA pode estar incorreto.">
            <a:extLst>
              <a:ext uri="{FF2B5EF4-FFF2-40B4-BE49-F238E27FC236}">
                <a16:creationId xmlns:a16="http://schemas.microsoft.com/office/drawing/2014/main" id="{C913F0D9-1C75-11AC-9B7C-C8490149472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417"/>
          <a:stretch>
            <a:fillRect/>
          </a:stretch>
        </p:blipFill>
        <p:spPr>
          <a:xfrm>
            <a:off x="2126369" y="1477098"/>
            <a:ext cx="7939261" cy="3851534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768F60B3-AB43-4CD0-973C-45554FD9A75A}"/>
              </a:ext>
            </a:extLst>
          </p:cNvPr>
          <p:cNvGrpSpPr/>
          <p:nvPr/>
        </p:nvGrpSpPr>
        <p:grpSpPr>
          <a:xfrm flipH="1">
            <a:off x="7813928" y="3154114"/>
            <a:ext cx="2189472" cy="971549"/>
            <a:chOff x="1172405" y="4542270"/>
            <a:chExt cx="2114916" cy="971549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60A4610-C1EC-6007-8057-55941082995E}"/>
                </a:ext>
              </a:extLst>
            </p:cNvPr>
            <p:cNvSpPr/>
            <p:nvPr/>
          </p:nvSpPr>
          <p:spPr>
            <a:xfrm>
              <a:off x="1172405" y="4583758"/>
              <a:ext cx="1537654" cy="888572"/>
            </a:xfrm>
            <a:prstGeom prst="rect">
              <a:avLst/>
            </a:prstGeom>
            <a:solidFill>
              <a:srgbClr val="7C152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88900">
                <a:defRPr/>
              </a:pPr>
              <a:r>
                <a:rPr lang="pt-BR" sz="1400" b="1" noProof="0">
                  <a:solidFill>
                    <a:srgbClr val="BEBEBE"/>
                  </a:solidFill>
                  <a:latin typeface="AMX" pitchFamily="2" charset="77"/>
                </a:rPr>
                <a:t>4. </a:t>
              </a:r>
              <a:r>
                <a:rPr lang="pt-BR" sz="1400" noProof="0">
                  <a:solidFill>
                    <a:schemeClr val="bg1"/>
                  </a:solidFill>
                  <a:latin typeface="AMX" pitchFamily="2" charset="77"/>
                </a:rPr>
                <a:t>Escolha</a:t>
              </a:r>
              <a:br>
                <a:rPr lang="pt-BR" sz="1400" noProof="0">
                  <a:solidFill>
                    <a:schemeClr val="bg1"/>
                  </a:solidFill>
                  <a:latin typeface="AMX" pitchFamily="2" charset="77"/>
                </a:rPr>
              </a:br>
              <a:r>
                <a:rPr lang="pt-BR" sz="1400" noProof="0">
                  <a:solidFill>
                    <a:schemeClr val="bg1"/>
                  </a:solidFill>
                  <a:latin typeface="AMX" pitchFamily="2" charset="77"/>
                </a:rPr>
                <a:t>a opção “Claro Multi”.</a:t>
              </a:r>
              <a:endParaRPr kumimoji="0" lang="pt-BR" sz="1400" i="1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X" pitchFamily="2" charset="77"/>
              </a:endParaRPr>
            </a:p>
          </p:txBody>
        </p:sp>
        <p:sp>
          <p:nvSpPr>
            <p:cNvPr id="25" name="Right Bracket 24">
              <a:extLst>
                <a:ext uri="{FF2B5EF4-FFF2-40B4-BE49-F238E27FC236}">
                  <a16:creationId xmlns:a16="http://schemas.microsoft.com/office/drawing/2014/main" id="{26ED7BF5-25D7-2A18-D2BE-6A35697B12B5}"/>
                </a:ext>
              </a:extLst>
            </p:cNvPr>
            <p:cNvSpPr/>
            <p:nvPr/>
          </p:nvSpPr>
          <p:spPr>
            <a:xfrm>
              <a:off x="2710057" y="4542270"/>
              <a:ext cx="135801" cy="971549"/>
            </a:xfrm>
            <a:prstGeom prst="rightBracket">
              <a:avLst/>
            </a:prstGeom>
            <a:ln w="38100">
              <a:solidFill>
                <a:srgbClr val="5B111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 noProof="0"/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F62AC6C3-5FE5-15AB-96E0-F47AB34E857D}"/>
                </a:ext>
              </a:extLst>
            </p:cNvPr>
            <p:cNvCxnSpPr>
              <a:cxnSpLocks/>
            </p:cNvCxnSpPr>
            <p:nvPr/>
          </p:nvCxnSpPr>
          <p:spPr>
            <a:xfrm>
              <a:off x="2845859" y="5028044"/>
              <a:ext cx="441462" cy="0"/>
            </a:xfrm>
            <a:prstGeom prst="line">
              <a:avLst/>
            </a:prstGeom>
            <a:ln w="38100">
              <a:solidFill>
                <a:srgbClr val="5B111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17">
            <a:extLst>
              <a:ext uri="{FF2B5EF4-FFF2-40B4-BE49-F238E27FC236}">
                <a16:creationId xmlns:a16="http://schemas.microsoft.com/office/drawing/2014/main" id="{A8557A04-E33C-252B-79C9-8F90F2611C53}"/>
              </a:ext>
            </a:extLst>
          </p:cNvPr>
          <p:cNvGrpSpPr/>
          <p:nvPr/>
        </p:nvGrpSpPr>
        <p:grpSpPr>
          <a:xfrm>
            <a:off x="1962241" y="1455947"/>
            <a:ext cx="1852930" cy="2965400"/>
            <a:chOff x="10194208" y="1913963"/>
            <a:chExt cx="1852930" cy="2965400"/>
          </a:xfrm>
        </p:grpSpPr>
        <p:sp>
          <p:nvSpPr>
            <p:cNvPr id="9" name="Rectangle 19">
              <a:extLst>
                <a:ext uri="{FF2B5EF4-FFF2-40B4-BE49-F238E27FC236}">
                  <a16:creationId xmlns:a16="http://schemas.microsoft.com/office/drawing/2014/main" id="{984A8F3D-442B-C8E7-BC85-91EF45D44D60}"/>
                </a:ext>
              </a:extLst>
            </p:cNvPr>
            <p:cNvSpPr/>
            <p:nvPr/>
          </p:nvSpPr>
          <p:spPr>
            <a:xfrm>
              <a:off x="10194208" y="2133598"/>
              <a:ext cx="1852930" cy="2745765"/>
            </a:xfrm>
            <a:prstGeom prst="rect">
              <a:avLst/>
            </a:prstGeom>
            <a:solidFill>
              <a:srgbClr val="5B111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600"/>
                </a:spcBef>
              </a:pPr>
              <a:r>
                <a:rPr lang="pt-BR" sz="1400" b="1" spc="100" noProof="0">
                  <a:solidFill>
                    <a:srgbClr val="FFFFFF"/>
                  </a:solidFill>
                  <a:latin typeface="AMX" pitchFamily="2" charset="77"/>
                </a:rPr>
                <a:t>DICA:</a:t>
              </a:r>
            </a:p>
            <a:p>
              <a:pPr algn="ctr">
                <a:spcBef>
                  <a:spcPts val="600"/>
                </a:spcBef>
              </a:pPr>
              <a:r>
                <a:rPr lang="pt-BR" sz="1200" b="1" noProof="0">
                  <a:latin typeface="AMX" pitchFamily="2" charset="77"/>
                </a:rPr>
                <a:t>Selecione essa opção em todas as vendas! </a:t>
              </a:r>
              <a:r>
                <a:rPr lang="pt-BR" sz="1200" noProof="0">
                  <a:latin typeface="AMX" pitchFamily="2" charset="77"/>
                </a:rPr>
                <a:t>Assim, ao preencher os dados do cliente, a análise de crédito e viabilidade técnica será feita automaticamente, aumentando suas chances de converter uma venda Single em uma </a:t>
              </a:r>
              <a:r>
                <a:rPr lang="pt-BR" sz="1200" noProof="0" err="1">
                  <a:latin typeface="AMX" pitchFamily="2" charset="77"/>
                </a:rPr>
                <a:t>Multi</a:t>
              </a:r>
              <a:r>
                <a:rPr lang="pt-BR" sz="1200" noProof="0">
                  <a:latin typeface="AMX" pitchFamily="2" charset="77"/>
                </a:rPr>
                <a:t>.</a:t>
              </a:r>
            </a:p>
          </p:txBody>
        </p:sp>
        <p:sp>
          <p:nvSpPr>
            <p:cNvPr id="11" name="Oval 20">
              <a:extLst>
                <a:ext uri="{FF2B5EF4-FFF2-40B4-BE49-F238E27FC236}">
                  <a16:creationId xmlns:a16="http://schemas.microsoft.com/office/drawing/2014/main" id="{773E39CD-4EE4-A48E-9EC4-8797EC918D46}"/>
                </a:ext>
              </a:extLst>
            </p:cNvPr>
            <p:cNvSpPr/>
            <p:nvPr/>
          </p:nvSpPr>
          <p:spPr>
            <a:xfrm>
              <a:off x="10901038" y="1913963"/>
              <a:ext cx="439271" cy="439271"/>
            </a:xfrm>
            <a:prstGeom prst="ellipse">
              <a:avLst/>
            </a:prstGeom>
            <a:gradFill>
              <a:gsLst>
                <a:gs pos="0">
                  <a:srgbClr val="FFFFFF"/>
                </a:gs>
                <a:gs pos="100000">
                  <a:srgbClr val="BEBEBE"/>
                </a:gs>
              </a:gsLst>
              <a:lin ang="5400000" scaled="1"/>
            </a:gradFill>
            <a:ln w="38100">
              <a:gradFill>
                <a:gsLst>
                  <a:gs pos="0">
                    <a:srgbClr val="5B111C">
                      <a:alpha val="0"/>
                    </a:srgbClr>
                  </a:gs>
                  <a:gs pos="100000">
                    <a:srgbClr val="5B111C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800" b="1" noProof="0">
                  <a:solidFill>
                    <a:srgbClr val="7C1520"/>
                  </a:solidFill>
                  <a:latin typeface="AMX" pitchFamily="2" charset="77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72343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F31F0C-97AC-B553-E5BC-A642893DB7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72757700-9725-6667-7CB9-47B7CEC835F9}"/>
              </a:ext>
            </a:extLst>
          </p:cNvPr>
          <p:cNvGrpSpPr/>
          <p:nvPr/>
        </p:nvGrpSpPr>
        <p:grpSpPr>
          <a:xfrm>
            <a:off x="882974" y="1199602"/>
            <a:ext cx="10410962" cy="4694202"/>
            <a:chOff x="882974" y="1199602"/>
            <a:chExt cx="10410962" cy="4694202"/>
          </a:xfrm>
        </p:grpSpPr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FBA7B073-49E4-95A7-A2CC-D0FC345501D2}"/>
                </a:ext>
              </a:extLst>
            </p:cNvPr>
            <p:cNvSpPr/>
            <p:nvPr/>
          </p:nvSpPr>
          <p:spPr>
            <a:xfrm>
              <a:off x="1828800" y="1199602"/>
              <a:ext cx="8519312" cy="4440707"/>
            </a:xfrm>
            <a:prstGeom prst="roundRect">
              <a:avLst>
                <a:gd name="adj" fmla="val 765"/>
              </a:avLst>
            </a:pr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/>
            </a:p>
          </p:txBody>
        </p:sp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3F46A16C-9F73-2745-4085-BC8F531B36D5}"/>
                </a:ext>
              </a:extLst>
            </p:cNvPr>
            <p:cNvSpPr/>
            <p:nvPr/>
          </p:nvSpPr>
          <p:spPr>
            <a:xfrm>
              <a:off x="1828799" y="5496139"/>
              <a:ext cx="8519312" cy="144000"/>
            </a:xfrm>
            <a:prstGeom prst="roundRect">
              <a:avLst>
                <a:gd name="adj" fmla="val 765"/>
              </a:avLst>
            </a:prstGeom>
            <a:solidFill>
              <a:srgbClr val="BEBEB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/>
            </a:p>
          </p:txBody>
        </p:sp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A7A38D10-7E12-6526-F1C2-D488D48387E9}"/>
                </a:ext>
              </a:extLst>
            </p:cNvPr>
            <p:cNvSpPr/>
            <p:nvPr/>
          </p:nvSpPr>
          <p:spPr>
            <a:xfrm>
              <a:off x="882974" y="5640993"/>
              <a:ext cx="10410962" cy="252811"/>
            </a:xfrm>
            <a:prstGeom prst="roundRect">
              <a:avLst>
                <a:gd name="adj" fmla="val 11509"/>
              </a:avLst>
            </a:pr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/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E2BC83FC-2759-BB58-F4F9-6EA5F478B523}"/>
              </a:ext>
            </a:extLst>
          </p:cNvPr>
          <p:cNvSpPr/>
          <p:nvPr/>
        </p:nvSpPr>
        <p:spPr>
          <a:xfrm>
            <a:off x="4286774" y="615635"/>
            <a:ext cx="3618452" cy="416460"/>
          </a:xfrm>
          <a:prstGeom prst="rect">
            <a:avLst/>
          </a:prstGeom>
          <a:solidFill>
            <a:srgbClr val="BEBEBE">
              <a:alpha val="2532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>
                <a:solidFill>
                  <a:srgbClr val="7C1520"/>
                </a:solidFill>
                <a:latin typeface="AMX" pitchFamily="2" charset="77"/>
              </a:rPr>
              <a:t>DETALHES DA VENDA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C7980E5-A60B-82C4-FE54-0CDAA98CAF57}"/>
              </a:ext>
            </a:extLst>
          </p:cNvPr>
          <p:cNvGrpSpPr/>
          <p:nvPr/>
        </p:nvGrpSpPr>
        <p:grpSpPr>
          <a:xfrm>
            <a:off x="4265092" y="869006"/>
            <a:ext cx="3661816" cy="194430"/>
            <a:chOff x="5819623" y="850900"/>
            <a:chExt cx="3661816" cy="194430"/>
          </a:xfrm>
        </p:grpSpPr>
        <p:sp>
          <p:nvSpPr>
            <p:cNvPr id="23" name="L-shape 22">
              <a:extLst>
                <a:ext uri="{FF2B5EF4-FFF2-40B4-BE49-F238E27FC236}">
                  <a16:creationId xmlns:a16="http://schemas.microsoft.com/office/drawing/2014/main" id="{921D9F0D-2E1F-95E1-DDC6-B7774F13AB80}"/>
                </a:ext>
              </a:extLst>
            </p:cNvPr>
            <p:cNvSpPr/>
            <p:nvPr/>
          </p:nvSpPr>
          <p:spPr>
            <a:xfrm>
              <a:off x="5819623" y="850900"/>
              <a:ext cx="193098" cy="194430"/>
            </a:xfrm>
            <a:prstGeom prst="corner">
              <a:avLst>
                <a:gd name="adj1" fmla="val 27104"/>
                <a:gd name="adj2" fmla="val 260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>
                <a:solidFill>
                  <a:schemeClr val="bg1"/>
                </a:solidFill>
              </a:endParaRPr>
            </a:p>
          </p:txBody>
        </p:sp>
        <p:sp>
          <p:nvSpPr>
            <p:cNvPr id="24" name="L-shape 23">
              <a:extLst>
                <a:ext uri="{FF2B5EF4-FFF2-40B4-BE49-F238E27FC236}">
                  <a16:creationId xmlns:a16="http://schemas.microsoft.com/office/drawing/2014/main" id="{741C9C1E-4FDA-B6B6-51BE-6DE5447635F1}"/>
                </a:ext>
              </a:extLst>
            </p:cNvPr>
            <p:cNvSpPr/>
            <p:nvPr/>
          </p:nvSpPr>
          <p:spPr>
            <a:xfrm flipH="1">
              <a:off x="9288341" y="850900"/>
              <a:ext cx="193098" cy="194430"/>
            </a:xfrm>
            <a:prstGeom prst="corner">
              <a:avLst>
                <a:gd name="adj1" fmla="val 27104"/>
                <a:gd name="adj2" fmla="val 260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>
                <a:solidFill>
                  <a:schemeClr val="bg1"/>
                </a:solidFill>
              </a:endParaRPr>
            </a:p>
          </p:txBody>
        </p:sp>
      </p:grpSp>
      <p:pic>
        <p:nvPicPr>
          <p:cNvPr id="10242" name="Picture 2">
            <a:extLst>
              <a:ext uri="{FF2B5EF4-FFF2-40B4-BE49-F238E27FC236}">
                <a16:creationId xmlns:a16="http://schemas.microsoft.com/office/drawing/2014/main" id="{0B8240C5-4BA3-4E82-B637-38213C61D3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2967" r="2967"/>
          <a:stretch/>
        </p:blipFill>
        <p:spPr bwMode="auto">
          <a:xfrm>
            <a:off x="2223639" y="1545606"/>
            <a:ext cx="7815784" cy="3798017"/>
          </a:xfrm>
          <a:prstGeom prst="rect">
            <a:avLst/>
          </a:prstGeom>
          <a:solidFill>
            <a:srgbClr val="D0261A"/>
          </a:solidFill>
          <a:ln>
            <a:noFill/>
          </a:ln>
        </p:spPr>
      </p:pic>
      <p:sp>
        <p:nvSpPr>
          <p:cNvPr id="2" name="Rectangle 7">
            <a:extLst>
              <a:ext uri="{FF2B5EF4-FFF2-40B4-BE49-F238E27FC236}">
                <a16:creationId xmlns:a16="http://schemas.microsoft.com/office/drawing/2014/main" id="{6B6E0939-74A0-4EC2-64BB-9BBB9AD29831}"/>
              </a:ext>
            </a:extLst>
          </p:cNvPr>
          <p:cNvSpPr/>
          <p:nvPr/>
        </p:nvSpPr>
        <p:spPr>
          <a:xfrm>
            <a:off x="2284331" y="1571985"/>
            <a:ext cx="1311958" cy="192336"/>
          </a:xfrm>
          <a:prstGeom prst="rect">
            <a:avLst/>
          </a:prstGeom>
          <a:solidFill>
            <a:srgbClr val="49669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D5A02D-A825-C577-B5C3-8B6311CFF9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t="1251" b="94228"/>
          <a:stretch>
            <a:fillRect/>
          </a:stretch>
        </p:blipFill>
        <p:spPr bwMode="auto">
          <a:xfrm>
            <a:off x="2212085" y="1544752"/>
            <a:ext cx="5359148" cy="235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2">
            <a:extLst>
              <a:ext uri="{FF2B5EF4-FFF2-40B4-BE49-F238E27FC236}">
                <a16:creationId xmlns:a16="http://schemas.microsoft.com/office/drawing/2014/main" id="{71389B22-9961-78CC-6B3B-8260F28ADE46}"/>
              </a:ext>
            </a:extLst>
          </p:cNvPr>
          <p:cNvGrpSpPr/>
          <p:nvPr/>
        </p:nvGrpSpPr>
        <p:grpSpPr>
          <a:xfrm>
            <a:off x="10039427" y="2938775"/>
            <a:ext cx="2012669" cy="1456834"/>
            <a:chOff x="6316583" y="4023967"/>
            <a:chExt cx="3068259" cy="1094509"/>
          </a:xfrm>
        </p:grpSpPr>
        <p:sp>
          <p:nvSpPr>
            <p:cNvPr id="5" name="Rectangle 3">
              <a:extLst>
                <a:ext uri="{FF2B5EF4-FFF2-40B4-BE49-F238E27FC236}">
                  <a16:creationId xmlns:a16="http://schemas.microsoft.com/office/drawing/2014/main" id="{B8C8CE55-9BDD-60B5-E8FC-C419CABABF9F}"/>
                </a:ext>
              </a:extLst>
            </p:cNvPr>
            <p:cNvSpPr/>
            <p:nvPr/>
          </p:nvSpPr>
          <p:spPr>
            <a:xfrm>
              <a:off x="7286357" y="4102078"/>
              <a:ext cx="2098485" cy="938286"/>
            </a:xfrm>
            <a:prstGeom prst="rect">
              <a:avLst/>
            </a:prstGeom>
            <a:solidFill>
              <a:srgbClr val="7C152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88900">
                <a:defRPr/>
              </a:pPr>
              <a:r>
                <a:rPr lang="pt-BR" sz="1400" b="1" noProof="0">
                  <a:solidFill>
                    <a:srgbClr val="BEBEBE"/>
                  </a:solidFill>
                  <a:latin typeface="AMX" pitchFamily="2" charset="77"/>
                </a:rPr>
                <a:t>7. </a:t>
              </a:r>
              <a:r>
                <a:rPr lang="pt-BR" sz="1400">
                  <a:solidFill>
                    <a:schemeClr val="bg1"/>
                  </a:solidFill>
                  <a:latin typeface="AMX" pitchFamily="2" charset="77"/>
                </a:rPr>
                <a:t>Acompanhe</a:t>
              </a:r>
              <a:r>
                <a:rPr lang="pt-BR" sz="1400" noProof="0">
                  <a:solidFill>
                    <a:schemeClr val="bg1"/>
                  </a:solidFill>
                  <a:latin typeface="AMX" pitchFamily="2" charset="77"/>
                </a:rPr>
                <a:t> o histórico dos produtos e o status.</a:t>
              </a:r>
            </a:p>
          </p:txBody>
        </p:sp>
        <p:sp>
          <p:nvSpPr>
            <p:cNvPr id="6" name="Right Bracket 5">
              <a:extLst>
                <a:ext uri="{FF2B5EF4-FFF2-40B4-BE49-F238E27FC236}">
                  <a16:creationId xmlns:a16="http://schemas.microsoft.com/office/drawing/2014/main" id="{4F745E6E-F70B-4E3B-207A-3CDD4C8171CE}"/>
                </a:ext>
              </a:extLst>
            </p:cNvPr>
            <p:cNvSpPr/>
            <p:nvPr/>
          </p:nvSpPr>
          <p:spPr>
            <a:xfrm flipH="1">
              <a:off x="7179399" y="4023967"/>
              <a:ext cx="213918" cy="1094509"/>
            </a:xfrm>
            <a:prstGeom prst="rightBracket">
              <a:avLst/>
            </a:prstGeom>
            <a:ln w="38100">
              <a:solidFill>
                <a:srgbClr val="5B111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 noProof="0"/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97EF4211-DA53-E686-394C-F36457AE5848}"/>
                </a:ext>
              </a:extLst>
            </p:cNvPr>
            <p:cNvCxnSpPr>
              <a:cxnSpLocks/>
            </p:cNvCxnSpPr>
            <p:nvPr/>
          </p:nvCxnSpPr>
          <p:spPr>
            <a:xfrm>
              <a:off x="6316583" y="4210610"/>
              <a:ext cx="862816" cy="0"/>
            </a:xfrm>
            <a:prstGeom prst="line">
              <a:avLst/>
            </a:prstGeom>
            <a:ln w="38100">
              <a:solidFill>
                <a:srgbClr val="5B111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" name="Straight Connector 6">
            <a:extLst>
              <a:ext uri="{FF2B5EF4-FFF2-40B4-BE49-F238E27FC236}">
                <a16:creationId xmlns:a16="http://schemas.microsoft.com/office/drawing/2014/main" id="{8026CE4C-21D3-A00E-35F6-9E69D3990A4A}"/>
              </a:ext>
            </a:extLst>
          </p:cNvPr>
          <p:cNvCxnSpPr>
            <a:cxnSpLocks/>
          </p:cNvCxnSpPr>
          <p:nvPr/>
        </p:nvCxnSpPr>
        <p:spPr>
          <a:xfrm>
            <a:off x="10039423" y="4257682"/>
            <a:ext cx="570641" cy="1952"/>
          </a:xfrm>
          <a:prstGeom prst="line">
            <a:avLst/>
          </a:prstGeom>
          <a:ln w="38100">
            <a:solidFill>
              <a:srgbClr val="5B11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643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4EC7F1-E02F-62DE-BA52-1F227DEFE8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95B7C446-D07C-0569-44EE-146B49923729}"/>
              </a:ext>
            </a:extLst>
          </p:cNvPr>
          <p:cNvGrpSpPr/>
          <p:nvPr/>
        </p:nvGrpSpPr>
        <p:grpSpPr>
          <a:xfrm>
            <a:off x="882974" y="1199602"/>
            <a:ext cx="10410962" cy="4694202"/>
            <a:chOff x="882974" y="1199602"/>
            <a:chExt cx="10410962" cy="4694202"/>
          </a:xfrm>
        </p:grpSpPr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C32E5DB3-1819-958D-A3DD-1E1E340F6979}"/>
                </a:ext>
              </a:extLst>
            </p:cNvPr>
            <p:cNvSpPr/>
            <p:nvPr/>
          </p:nvSpPr>
          <p:spPr>
            <a:xfrm>
              <a:off x="1828800" y="1199602"/>
              <a:ext cx="8519312" cy="4440707"/>
            </a:xfrm>
            <a:prstGeom prst="roundRect">
              <a:avLst>
                <a:gd name="adj" fmla="val 765"/>
              </a:avLst>
            </a:pr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/>
            </a:p>
          </p:txBody>
        </p:sp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153B78FE-953A-5104-4A88-D7A7143A8117}"/>
                </a:ext>
              </a:extLst>
            </p:cNvPr>
            <p:cNvSpPr/>
            <p:nvPr/>
          </p:nvSpPr>
          <p:spPr>
            <a:xfrm>
              <a:off x="1828799" y="5496139"/>
              <a:ext cx="8519312" cy="144000"/>
            </a:xfrm>
            <a:prstGeom prst="roundRect">
              <a:avLst>
                <a:gd name="adj" fmla="val 765"/>
              </a:avLst>
            </a:prstGeom>
            <a:solidFill>
              <a:srgbClr val="BEBEB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/>
            </a:p>
          </p:txBody>
        </p:sp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AA178663-D413-DFCD-E41F-4DCB7EB4C4CB}"/>
                </a:ext>
              </a:extLst>
            </p:cNvPr>
            <p:cNvSpPr/>
            <p:nvPr/>
          </p:nvSpPr>
          <p:spPr>
            <a:xfrm>
              <a:off x="882974" y="5640993"/>
              <a:ext cx="10410962" cy="252811"/>
            </a:xfrm>
            <a:prstGeom prst="roundRect">
              <a:avLst>
                <a:gd name="adj" fmla="val 11509"/>
              </a:avLst>
            </a:pr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/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80E624BF-5481-C5A0-2ECE-D8766BDCF458}"/>
              </a:ext>
            </a:extLst>
          </p:cNvPr>
          <p:cNvSpPr/>
          <p:nvPr/>
        </p:nvSpPr>
        <p:spPr>
          <a:xfrm>
            <a:off x="4286774" y="615635"/>
            <a:ext cx="3618452" cy="416460"/>
          </a:xfrm>
          <a:prstGeom prst="rect">
            <a:avLst/>
          </a:prstGeom>
          <a:solidFill>
            <a:srgbClr val="BEBEBE">
              <a:alpha val="2532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>
                <a:solidFill>
                  <a:srgbClr val="7C1520"/>
                </a:solidFill>
                <a:latin typeface="AMX" pitchFamily="2" charset="77"/>
              </a:rPr>
              <a:t>DETALHES DA VENDA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230F7FE-F034-72B3-EB3E-9D315AE85143}"/>
              </a:ext>
            </a:extLst>
          </p:cNvPr>
          <p:cNvGrpSpPr/>
          <p:nvPr/>
        </p:nvGrpSpPr>
        <p:grpSpPr>
          <a:xfrm>
            <a:off x="4265092" y="869006"/>
            <a:ext cx="3661816" cy="194430"/>
            <a:chOff x="5819623" y="850900"/>
            <a:chExt cx="3661816" cy="194430"/>
          </a:xfrm>
        </p:grpSpPr>
        <p:sp>
          <p:nvSpPr>
            <p:cNvPr id="23" name="L-shape 22">
              <a:extLst>
                <a:ext uri="{FF2B5EF4-FFF2-40B4-BE49-F238E27FC236}">
                  <a16:creationId xmlns:a16="http://schemas.microsoft.com/office/drawing/2014/main" id="{B8ADA8B8-3C41-1E9A-CC73-A220ED568F9A}"/>
                </a:ext>
              </a:extLst>
            </p:cNvPr>
            <p:cNvSpPr/>
            <p:nvPr/>
          </p:nvSpPr>
          <p:spPr>
            <a:xfrm>
              <a:off x="5819623" y="850900"/>
              <a:ext cx="193098" cy="194430"/>
            </a:xfrm>
            <a:prstGeom prst="corner">
              <a:avLst>
                <a:gd name="adj1" fmla="val 27104"/>
                <a:gd name="adj2" fmla="val 260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>
                <a:solidFill>
                  <a:schemeClr val="bg1"/>
                </a:solidFill>
              </a:endParaRPr>
            </a:p>
          </p:txBody>
        </p:sp>
        <p:sp>
          <p:nvSpPr>
            <p:cNvPr id="24" name="L-shape 23">
              <a:extLst>
                <a:ext uri="{FF2B5EF4-FFF2-40B4-BE49-F238E27FC236}">
                  <a16:creationId xmlns:a16="http://schemas.microsoft.com/office/drawing/2014/main" id="{56C5C04C-C03B-D724-E92F-1547F59566F1}"/>
                </a:ext>
              </a:extLst>
            </p:cNvPr>
            <p:cNvSpPr/>
            <p:nvPr/>
          </p:nvSpPr>
          <p:spPr>
            <a:xfrm flipH="1">
              <a:off x="9288341" y="850900"/>
              <a:ext cx="193098" cy="194430"/>
            </a:xfrm>
            <a:prstGeom prst="corner">
              <a:avLst>
                <a:gd name="adj1" fmla="val 27104"/>
                <a:gd name="adj2" fmla="val 260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>
                <a:solidFill>
                  <a:schemeClr val="bg1"/>
                </a:solidFill>
              </a:endParaRPr>
            </a:p>
          </p:txBody>
        </p:sp>
      </p:grpSp>
      <p:pic>
        <p:nvPicPr>
          <p:cNvPr id="10242" name="Picture 2">
            <a:extLst>
              <a:ext uri="{FF2B5EF4-FFF2-40B4-BE49-F238E27FC236}">
                <a16:creationId xmlns:a16="http://schemas.microsoft.com/office/drawing/2014/main" id="{FB1D2F1C-C5E0-F9D0-5A67-B096EA18DB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2502" r="2502"/>
          <a:stretch/>
        </p:blipFill>
        <p:spPr bwMode="auto">
          <a:xfrm>
            <a:off x="2223639" y="1545606"/>
            <a:ext cx="7815784" cy="3798017"/>
          </a:xfrm>
          <a:prstGeom prst="rect">
            <a:avLst/>
          </a:prstGeom>
          <a:solidFill>
            <a:srgbClr val="D0261A"/>
          </a:solidFill>
          <a:ln>
            <a:noFill/>
          </a:ln>
        </p:spPr>
      </p:pic>
      <p:sp>
        <p:nvSpPr>
          <p:cNvPr id="2" name="Rectangle 7">
            <a:extLst>
              <a:ext uri="{FF2B5EF4-FFF2-40B4-BE49-F238E27FC236}">
                <a16:creationId xmlns:a16="http://schemas.microsoft.com/office/drawing/2014/main" id="{EC1AE8B0-5409-1450-7573-20318188F0A8}"/>
              </a:ext>
            </a:extLst>
          </p:cNvPr>
          <p:cNvSpPr/>
          <p:nvPr/>
        </p:nvSpPr>
        <p:spPr>
          <a:xfrm>
            <a:off x="2284331" y="1571985"/>
            <a:ext cx="1311958" cy="192336"/>
          </a:xfrm>
          <a:prstGeom prst="rect">
            <a:avLst/>
          </a:prstGeom>
          <a:solidFill>
            <a:srgbClr val="49669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BD77B0-A437-56D3-14D8-E615C7EE5D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t="660" b="94228"/>
          <a:stretch>
            <a:fillRect/>
          </a:stretch>
        </p:blipFill>
        <p:spPr bwMode="auto">
          <a:xfrm>
            <a:off x="2212085" y="1544752"/>
            <a:ext cx="5362196" cy="235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2">
            <a:extLst>
              <a:ext uri="{FF2B5EF4-FFF2-40B4-BE49-F238E27FC236}">
                <a16:creationId xmlns:a16="http://schemas.microsoft.com/office/drawing/2014/main" id="{0E87011D-B511-11B8-E808-12D9F896F7BF}"/>
              </a:ext>
            </a:extLst>
          </p:cNvPr>
          <p:cNvGrpSpPr/>
          <p:nvPr/>
        </p:nvGrpSpPr>
        <p:grpSpPr>
          <a:xfrm>
            <a:off x="10529032" y="3885684"/>
            <a:ext cx="1538049" cy="1517698"/>
            <a:chOff x="7179397" y="4065527"/>
            <a:chExt cx="2468911" cy="959222"/>
          </a:xfrm>
        </p:grpSpPr>
        <p:sp>
          <p:nvSpPr>
            <p:cNvPr id="5" name="Rectangle 3">
              <a:extLst>
                <a:ext uri="{FF2B5EF4-FFF2-40B4-BE49-F238E27FC236}">
                  <a16:creationId xmlns:a16="http://schemas.microsoft.com/office/drawing/2014/main" id="{D4D5E319-582D-FC19-0F25-BCB453639D55}"/>
                </a:ext>
              </a:extLst>
            </p:cNvPr>
            <p:cNvSpPr/>
            <p:nvPr/>
          </p:nvSpPr>
          <p:spPr>
            <a:xfrm>
              <a:off x="7286358" y="4123373"/>
              <a:ext cx="2361950" cy="863609"/>
            </a:xfrm>
            <a:prstGeom prst="rect">
              <a:avLst/>
            </a:prstGeom>
            <a:solidFill>
              <a:srgbClr val="7C152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88900">
                <a:defRPr/>
              </a:pPr>
              <a:r>
                <a:rPr lang="pt-BR" sz="1400" b="1" noProof="0">
                  <a:solidFill>
                    <a:srgbClr val="BEBEBE"/>
                  </a:solidFill>
                  <a:latin typeface="AMX" pitchFamily="2" charset="77"/>
                </a:rPr>
                <a:t>8. </a:t>
              </a:r>
              <a:r>
                <a:rPr lang="pt-BR" sz="1400" noProof="0">
                  <a:solidFill>
                    <a:schemeClr val="bg1"/>
                  </a:solidFill>
                  <a:latin typeface="AMX" pitchFamily="2" charset="77"/>
                </a:rPr>
                <a:t>Acompanhe o histórico dos produtos e o número do contrato.</a:t>
              </a:r>
            </a:p>
          </p:txBody>
        </p:sp>
        <p:sp>
          <p:nvSpPr>
            <p:cNvPr id="6" name="Right Bracket 5">
              <a:extLst>
                <a:ext uri="{FF2B5EF4-FFF2-40B4-BE49-F238E27FC236}">
                  <a16:creationId xmlns:a16="http://schemas.microsoft.com/office/drawing/2014/main" id="{119ECBAF-FBDA-3CDC-E91E-648F2240A29C}"/>
                </a:ext>
              </a:extLst>
            </p:cNvPr>
            <p:cNvSpPr/>
            <p:nvPr/>
          </p:nvSpPr>
          <p:spPr>
            <a:xfrm flipH="1">
              <a:off x="7179397" y="4065527"/>
              <a:ext cx="106960" cy="959222"/>
            </a:xfrm>
            <a:prstGeom prst="rightBracket">
              <a:avLst/>
            </a:prstGeom>
            <a:ln w="38100">
              <a:solidFill>
                <a:srgbClr val="5B111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 noProof="0"/>
            </a:p>
          </p:txBody>
        </p:sp>
      </p:grpSp>
      <p:cxnSp>
        <p:nvCxnSpPr>
          <p:cNvPr id="8" name="Straight Connector 6">
            <a:extLst>
              <a:ext uri="{FF2B5EF4-FFF2-40B4-BE49-F238E27FC236}">
                <a16:creationId xmlns:a16="http://schemas.microsoft.com/office/drawing/2014/main" id="{6FDAD230-DA6A-B146-1064-FF109F31D422}"/>
              </a:ext>
            </a:extLst>
          </p:cNvPr>
          <p:cNvCxnSpPr>
            <a:cxnSpLocks/>
          </p:cNvCxnSpPr>
          <p:nvPr/>
        </p:nvCxnSpPr>
        <p:spPr>
          <a:xfrm>
            <a:off x="10039423" y="4644529"/>
            <a:ext cx="489610" cy="1717"/>
          </a:xfrm>
          <a:prstGeom prst="line">
            <a:avLst/>
          </a:prstGeom>
          <a:ln w="38100">
            <a:solidFill>
              <a:srgbClr val="5B11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9513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124896-3C85-0305-5A9E-203032198C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2F2EADA3-34EA-D2F1-83FD-62D89AA0D212}"/>
              </a:ext>
            </a:extLst>
          </p:cNvPr>
          <p:cNvGrpSpPr/>
          <p:nvPr/>
        </p:nvGrpSpPr>
        <p:grpSpPr>
          <a:xfrm>
            <a:off x="882974" y="1199602"/>
            <a:ext cx="10410962" cy="4694202"/>
            <a:chOff x="882974" y="1199602"/>
            <a:chExt cx="10410962" cy="4694202"/>
          </a:xfrm>
        </p:grpSpPr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079DFAA5-C240-34D4-62E0-C4E8D3495AC0}"/>
                </a:ext>
              </a:extLst>
            </p:cNvPr>
            <p:cNvSpPr/>
            <p:nvPr/>
          </p:nvSpPr>
          <p:spPr>
            <a:xfrm>
              <a:off x="1828800" y="1199602"/>
              <a:ext cx="8519312" cy="4440707"/>
            </a:xfrm>
            <a:prstGeom prst="roundRect">
              <a:avLst>
                <a:gd name="adj" fmla="val 765"/>
              </a:avLst>
            </a:pr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/>
            </a:p>
          </p:txBody>
        </p:sp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4C584708-13DB-42CE-EF64-7F95F85E8FF3}"/>
                </a:ext>
              </a:extLst>
            </p:cNvPr>
            <p:cNvSpPr/>
            <p:nvPr/>
          </p:nvSpPr>
          <p:spPr>
            <a:xfrm>
              <a:off x="1828799" y="5496139"/>
              <a:ext cx="8519312" cy="144000"/>
            </a:xfrm>
            <a:prstGeom prst="roundRect">
              <a:avLst>
                <a:gd name="adj" fmla="val 765"/>
              </a:avLst>
            </a:prstGeom>
            <a:solidFill>
              <a:srgbClr val="BEBEB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/>
            </a:p>
          </p:txBody>
        </p:sp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F0C04F49-070E-D248-A03B-44ACDADBBEDF}"/>
                </a:ext>
              </a:extLst>
            </p:cNvPr>
            <p:cNvSpPr/>
            <p:nvPr/>
          </p:nvSpPr>
          <p:spPr>
            <a:xfrm>
              <a:off x="882974" y="5640993"/>
              <a:ext cx="10410962" cy="252811"/>
            </a:xfrm>
            <a:prstGeom prst="roundRect">
              <a:avLst>
                <a:gd name="adj" fmla="val 11509"/>
              </a:avLst>
            </a:pr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/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06B8BB0C-796B-CE29-B590-F7BAB258E3AE}"/>
              </a:ext>
            </a:extLst>
          </p:cNvPr>
          <p:cNvSpPr/>
          <p:nvPr/>
        </p:nvSpPr>
        <p:spPr>
          <a:xfrm>
            <a:off x="4286774" y="615635"/>
            <a:ext cx="3618452" cy="416460"/>
          </a:xfrm>
          <a:prstGeom prst="rect">
            <a:avLst/>
          </a:prstGeom>
          <a:solidFill>
            <a:srgbClr val="BEBEBE">
              <a:alpha val="2532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>
                <a:solidFill>
                  <a:srgbClr val="7C1520"/>
                </a:solidFill>
                <a:latin typeface="AMX" pitchFamily="2" charset="77"/>
              </a:rPr>
              <a:t>DETALHES DA VENDA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34FB76E-CBD8-8D32-1D71-87F15DBE620A}"/>
              </a:ext>
            </a:extLst>
          </p:cNvPr>
          <p:cNvGrpSpPr/>
          <p:nvPr/>
        </p:nvGrpSpPr>
        <p:grpSpPr>
          <a:xfrm>
            <a:off x="4265092" y="869006"/>
            <a:ext cx="3661816" cy="194430"/>
            <a:chOff x="5819623" y="850900"/>
            <a:chExt cx="3661816" cy="194430"/>
          </a:xfrm>
        </p:grpSpPr>
        <p:sp>
          <p:nvSpPr>
            <p:cNvPr id="23" name="L-shape 22">
              <a:extLst>
                <a:ext uri="{FF2B5EF4-FFF2-40B4-BE49-F238E27FC236}">
                  <a16:creationId xmlns:a16="http://schemas.microsoft.com/office/drawing/2014/main" id="{71A47CE9-11B7-D984-C249-D7FCC5361508}"/>
                </a:ext>
              </a:extLst>
            </p:cNvPr>
            <p:cNvSpPr/>
            <p:nvPr/>
          </p:nvSpPr>
          <p:spPr>
            <a:xfrm>
              <a:off x="5819623" y="850900"/>
              <a:ext cx="193098" cy="194430"/>
            </a:xfrm>
            <a:prstGeom prst="corner">
              <a:avLst>
                <a:gd name="adj1" fmla="val 27104"/>
                <a:gd name="adj2" fmla="val 260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>
                <a:solidFill>
                  <a:schemeClr val="bg1"/>
                </a:solidFill>
              </a:endParaRPr>
            </a:p>
          </p:txBody>
        </p:sp>
        <p:sp>
          <p:nvSpPr>
            <p:cNvPr id="24" name="L-shape 23">
              <a:extLst>
                <a:ext uri="{FF2B5EF4-FFF2-40B4-BE49-F238E27FC236}">
                  <a16:creationId xmlns:a16="http://schemas.microsoft.com/office/drawing/2014/main" id="{A884B764-CC7F-3E5A-C366-64A71003DE29}"/>
                </a:ext>
              </a:extLst>
            </p:cNvPr>
            <p:cNvSpPr/>
            <p:nvPr/>
          </p:nvSpPr>
          <p:spPr>
            <a:xfrm flipH="1">
              <a:off x="9288341" y="850900"/>
              <a:ext cx="193098" cy="194430"/>
            </a:xfrm>
            <a:prstGeom prst="corner">
              <a:avLst>
                <a:gd name="adj1" fmla="val 27104"/>
                <a:gd name="adj2" fmla="val 260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>
                <a:solidFill>
                  <a:schemeClr val="bg1"/>
                </a:solidFill>
              </a:endParaRPr>
            </a:p>
          </p:txBody>
        </p:sp>
      </p:grpSp>
      <p:pic>
        <p:nvPicPr>
          <p:cNvPr id="10242" name="Picture 2">
            <a:extLst>
              <a:ext uri="{FF2B5EF4-FFF2-40B4-BE49-F238E27FC236}">
                <a16:creationId xmlns:a16="http://schemas.microsoft.com/office/drawing/2014/main" id="{2E49DC95-21A3-0B1C-8A06-7DDFA7E96B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2734" t="695" r="2734" b="-1"/>
          <a:stretch>
            <a:fillRect/>
          </a:stretch>
        </p:blipFill>
        <p:spPr bwMode="auto">
          <a:xfrm>
            <a:off x="2223639" y="1571985"/>
            <a:ext cx="7815784" cy="3771638"/>
          </a:xfrm>
          <a:prstGeom prst="rect">
            <a:avLst/>
          </a:prstGeom>
          <a:solidFill>
            <a:srgbClr val="D0261A"/>
          </a:solidFill>
          <a:ln>
            <a:noFill/>
          </a:ln>
        </p:spPr>
      </p:pic>
      <p:sp>
        <p:nvSpPr>
          <p:cNvPr id="2" name="Rectangle 7">
            <a:extLst>
              <a:ext uri="{FF2B5EF4-FFF2-40B4-BE49-F238E27FC236}">
                <a16:creationId xmlns:a16="http://schemas.microsoft.com/office/drawing/2014/main" id="{C7C75F7E-D040-5223-EE05-4429B8534160}"/>
              </a:ext>
            </a:extLst>
          </p:cNvPr>
          <p:cNvSpPr/>
          <p:nvPr/>
        </p:nvSpPr>
        <p:spPr>
          <a:xfrm>
            <a:off x="2284331" y="1571985"/>
            <a:ext cx="1311958" cy="192336"/>
          </a:xfrm>
          <a:prstGeom prst="rect">
            <a:avLst/>
          </a:prstGeom>
          <a:solidFill>
            <a:srgbClr val="49669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28A5C94-13A0-E1CA-0C9F-5ACE078270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t="1233" b="94228"/>
          <a:stretch>
            <a:fillRect/>
          </a:stretch>
        </p:blipFill>
        <p:spPr bwMode="auto">
          <a:xfrm>
            <a:off x="2212085" y="1571131"/>
            <a:ext cx="5354576" cy="208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2">
            <a:extLst>
              <a:ext uri="{FF2B5EF4-FFF2-40B4-BE49-F238E27FC236}">
                <a16:creationId xmlns:a16="http://schemas.microsoft.com/office/drawing/2014/main" id="{25061B19-FCCB-0456-74CE-D44A2C5A7178}"/>
              </a:ext>
            </a:extLst>
          </p:cNvPr>
          <p:cNvGrpSpPr/>
          <p:nvPr/>
        </p:nvGrpSpPr>
        <p:grpSpPr>
          <a:xfrm>
            <a:off x="10039422" y="1619181"/>
            <a:ext cx="1804234" cy="1428584"/>
            <a:chOff x="6689789" y="3613130"/>
            <a:chExt cx="2642977" cy="1083810"/>
          </a:xfrm>
        </p:grpSpPr>
        <p:sp>
          <p:nvSpPr>
            <p:cNvPr id="11" name="Rectangle 3">
              <a:extLst>
                <a:ext uri="{FF2B5EF4-FFF2-40B4-BE49-F238E27FC236}">
                  <a16:creationId xmlns:a16="http://schemas.microsoft.com/office/drawing/2014/main" id="{73F83263-9F60-88E0-C2D0-102760FEE7B7}"/>
                </a:ext>
              </a:extLst>
            </p:cNvPr>
            <p:cNvSpPr/>
            <p:nvPr/>
          </p:nvSpPr>
          <p:spPr>
            <a:xfrm>
              <a:off x="7286358" y="3723243"/>
              <a:ext cx="2046408" cy="860429"/>
            </a:xfrm>
            <a:prstGeom prst="rect">
              <a:avLst/>
            </a:prstGeom>
            <a:solidFill>
              <a:srgbClr val="7C152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88900">
                <a:defRPr/>
              </a:pPr>
              <a:r>
                <a:rPr lang="pt-BR" sz="1400" b="1" noProof="0">
                  <a:solidFill>
                    <a:srgbClr val="BEBEBE"/>
                  </a:solidFill>
                  <a:latin typeface="AMX" pitchFamily="2" charset="77"/>
                </a:rPr>
                <a:t>9. </a:t>
              </a:r>
              <a:r>
                <a:rPr lang="pt-BR" sz="1400" noProof="0">
                  <a:solidFill>
                    <a:schemeClr val="bg1"/>
                  </a:solidFill>
                  <a:latin typeface="AMX" pitchFamily="2" charset="77"/>
                </a:rPr>
                <a:t>Acompanhe o status dos produtos.</a:t>
              </a:r>
            </a:p>
          </p:txBody>
        </p:sp>
        <p:sp>
          <p:nvSpPr>
            <p:cNvPr id="14" name="Right Bracket 5">
              <a:extLst>
                <a:ext uri="{FF2B5EF4-FFF2-40B4-BE49-F238E27FC236}">
                  <a16:creationId xmlns:a16="http://schemas.microsoft.com/office/drawing/2014/main" id="{B0266D02-166A-2EAD-D181-2B339BE8C15E}"/>
                </a:ext>
              </a:extLst>
            </p:cNvPr>
            <p:cNvSpPr/>
            <p:nvPr/>
          </p:nvSpPr>
          <p:spPr>
            <a:xfrm flipH="1">
              <a:off x="7179397" y="3613130"/>
              <a:ext cx="213920" cy="1083810"/>
            </a:xfrm>
            <a:prstGeom prst="rightBracket">
              <a:avLst/>
            </a:prstGeom>
            <a:ln w="38100">
              <a:solidFill>
                <a:srgbClr val="5B111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 noProof="0"/>
            </a:p>
          </p:txBody>
        </p:sp>
        <p:cxnSp>
          <p:nvCxnSpPr>
            <p:cNvPr id="15" name="Straight Connector 6">
              <a:extLst>
                <a:ext uri="{FF2B5EF4-FFF2-40B4-BE49-F238E27FC236}">
                  <a16:creationId xmlns:a16="http://schemas.microsoft.com/office/drawing/2014/main" id="{44DF2008-D3E7-E98E-1DE2-61390E266474}"/>
                </a:ext>
              </a:extLst>
            </p:cNvPr>
            <p:cNvCxnSpPr>
              <a:cxnSpLocks/>
            </p:cNvCxnSpPr>
            <p:nvPr/>
          </p:nvCxnSpPr>
          <p:spPr>
            <a:xfrm>
              <a:off x="6689789" y="4123374"/>
              <a:ext cx="489610" cy="0"/>
            </a:xfrm>
            <a:prstGeom prst="line">
              <a:avLst/>
            </a:prstGeom>
            <a:ln w="38100">
              <a:solidFill>
                <a:srgbClr val="5B111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37398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55A42D-12DE-44A4-5752-DDA42AABFD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76A4B9AC-A1E2-8C08-2A33-5B4DBE0DA5A3}"/>
              </a:ext>
            </a:extLst>
          </p:cNvPr>
          <p:cNvGrpSpPr/>
          <p:nvPr/>
        </p:nvGrpSpPr>
        <p:grpSpPr>
          <a:xfrm>
            <a:off x="882974" y="1199602"/>
            <a:ext cx="10410962" cy="4694202"/>
            <a:chOff x="882974" y="1199602"/>
            <a:chExt cx="10410962" cy="4694202"/>
          </a:xfrm>
        </p:grpSpPr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A72AB5FE-9297-F62B-5BF3-93D196520B24}"/>
                </a:ext>
              </a:extLst>
            </p:cNvPr>
            <p:cNvSpPr/>
            <p:nvPr/>
          </p:nvSpPr>
          <p:spPr>
            <a:xfrm>
              <a:off x="1828800" y="1199602"/>
              <a:ext cx="8519312" cy="4440707"/>
            </a:xfrm>
            <a:prstGeom prst="roundRect">
              <a:avLst>
                <a:gd name="adj" fmla="val 765"/>
              </a:avLst>
            </a:pr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/>
            </a:p>
          </p:txBody>
        </p:sp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69626192-FB54-C320-11F2-FF5D4929FB54}"/>
                </a:ext>
              </a:extLst>
            </p:cNvPr>
            <p:cNvSpPr/>
            <p:nvPr/>
          </p:nvSpPr>
          <p:spPr>
            <a:xfrm>
              <a:off x="1828799" y="5496139"/>
              <a:ext cx="8519312" cy="144000"/>
            </a:xfrm>
            <a:prstGeom prst="roundRect">
              <a:avLst>
                <a:gd name="adj" fmla="val 765"/>
              </a:avLst>
            </a:prstGeom>
            <a:solidFill>
              <a:srgbClr val="BEBEB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/>
            </a:p>
          </p:txBody>
        </p:sp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8E0592A0-D5B9-0EB8-E5CD-F2E16F5B0EE7}"/>
                </a:ext>
              </a:extLst>
            </p:cNvPr>
            <p:cNvSpPr/>
            <p:nvPr/>
          </p:nvSpPr>
          <p:spPr>
            <a:xfrm>
              <a:off x="882974" y="5640993"/>
              <a:ext cx="10410962" cy="252811"/>
            </a:xfrm>
            <a:prstGeom prst="roundRect">
              <a:avLst>
                <a:gd name="adj" fmla="val 11509"/>
              </a:avLst>
            </a:pr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/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14CD2767-EAD4-0D07-AC92-458DB985667C}"/>
              </a:ext>
            </a:extLst>
          </p:cNvPr>
          <p:cNvSpPr/>
          <p:nvPr/>
        </p:nvSpPr>
        <p:spPr>
          <a:xfrm>
            <a:off x="4286774" y="615635"/>
            <a:ext cx="3618452" cy="416460"/>
          </a:xfrm>
          <a:prstGeom prst="rect">
            <a:avLst/>
          </a:prstGeom>
          <a:solidFill>
            <a:srgbClr val="BEBEBE">
              <a:alpha val="2532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>
                <a:solidFill>
                  <a:srgbClr val="7C1520"/>
                </a:solidFill>
                <a:latin typeface="AMX" pitchFamily="2" charset="77"/>
              </a:rPr>
              <a:t>DETALHES DA VENDA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99CFF2D-5E7F-E648-5AE2-5EC604E1C277}"/>
              </a:ext>
            </a:extLst>
          </p:cNvPr>
          <p:cNvGrpSpPr/>
          <p:nvPr/>
        </p:nvGrpSpPr>
        <p:grpSpPr>
          <a:xfrm>
            <a:off x="4265092" y="869006"/>
            <a:ext cx="3661816" cy="194430"/>
            <a:chOff x="5819623" y="850900"/>
            <a:chExt cx="3661816" cy="194430"/>
          </a:xfrm>
        </p:grpSpPr>
        <p:sp>
          <p:nvSpPr>
            <p:cNvPr id="23" name="L-shape 22">
              <a:extLst>
                <a:ext uri="{FF2B5EF4-FFF2-40B4-BE49-F238E27FC236}">
                  <a16:creationId xmlns:a16="http://schemas.microsoft.com/office/drawing/2014/main" id="{97420025-E03A-D4D0-82E2-463596F764BE}"/>
                </a:ext>
              </a:extLst>
            </p:cNvPr>
            <p:cNvSpPr/>
            <p:nvPr/>
          </p:nvSpPr>
          <p:spPr>
            <a:xfrm>
              <a:off x="5819623" y="850900"/>
              <a:ext cx="193098" cy="194430"/>
            </a:xfrm>
            <a:prstGeom prst="corner">
              <a:avLst>
                <a:gd name="adj1" fmla="val 27104"/>
                <a:gd name="adj2" fmla="val 260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>
                <a:solidFill>
                  <a:schemeClr val="bg1"/>
                </a:solidFill>
              </a:endParaRPr>
            </a:p>
          </p:txBody>
        </p:sp>
        <p:sp>
          <p:nvSpPr>
            <p:cNvPr id="24" name="L-shape 23">
              <a:extLst>
                <a:ext uri="{FF2B5EF4-FFF2-40B4-BE49-F238E27FC236}">
                  <a16:creationId xmlns:a16="http://schemas.microsoft.com/office/drawing/2014/main" id="{A22F417A-0857-AED7-2D72-E87B2890BD4B}"/>
                </a:ext>
              </a:extLst>
            </p:cNvPr>
            <p:cNvSpPr/>
            <p:nvPr/>
          </p:nvSpPr>
          <p:spPr>
            <a:xfrm flipH="1">
              <a:off x="9288341" y="850900"/>
              <a:ext cx="193098" cy="194430"/>
            </a:xfrm>
            <a:prstGeom prst="corner">
              <a:avLst>
                <a:gd name="adj1" fmla="val 27104"/>
                <a:gd name="adj2" fmla="val 260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>
                <a:solidFill>
                  <a:schemeClr val="bg1"/>
                </a:solidFill>
              </a:endParaRPr>
            </a:p>
          </p:txBody>
        </p:sp>
      </p:grpSp>
      <p:pic>
        <p:nvPicPr>
          <p:cNvPr id="10242" name="Picture 2">
            <a:extLst>
              <a:ext uri="{FF2B5EF4-FFF2-40B4-BE49-F238E27FC236}">
                <a16:creationId xmlns:a16="http://schemas.microsoft.com/office/drawing/2014/main" id="{1FD4A7DF-210A-C156-F2EF-9E82C33658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2734" t="2123" r="2734"/>
          <a:stretch>
            <a:fillRect/>
          </a:stretch>
        </p:blipFill>
        <p:spPr bwMode="auto">
          <a:xfrm>
            <a:off x="2186851" y="1569713"/>
            <a:ext cx="7818298" cy="3718572"/>
          </a:xfrm>
          <a:prstGeom prst="rect">
            <a:avLst/>
          </a:prstGeom>
          <a:solidFill>
            <a:srgbClr val="D0261A"/>
          </a:solidFill>
          <a:ln>
            <a:noFill/>
          </a:ln>
        </p:spPr>
      </p:pic>
      <p:sp>
        <p:nvSpPr>
          <p:cNvPr id="2" name="Rectangle 7">
            <a:extLst>
              <a:ext uri="{FF2B5EF4-FFF2-40B4-BE49-F238E27FC236}">
                <a16:creationId xmlns:a16="http://schemas.microsoft.com/office/drawing/2014/main" id="{49242937-E55C-ADA9-22A1-27A994135657}"/>
              </a:ext>
            </a:extLst>
          </p:cNvPr>
          <p:cNvSpPr/>
          <p:nvPr/>
        </p:nvSpPr>
        <p:spPr>
          <a:xfrm>
            <a:off x="2640521" y="1571985"/>
            <a:ext cx="955767" cy="204736"/>
          </a:xfrm>
          <a:prstGeom prst="rect">
            <a:avLst/>
          </a:prstGeom>
          <a:solidFill>
            <a:srgbClr val="49669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EA1D40D-E2D7-035B-8F6F-7A52DA587B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t="716" b="94228"/>
          <a:stretch>
            <a:fillRect/>
          </a:stretch>
        </p:blipFill>
        <p:spPr bwMode="auto">
          <a:xfrm>
            <a:off x="2191911" y="1568859"/>
            <a:ext cx="5341003" cy="229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2">
            <a:extLst>
              <a:ext uri="{FF2B5EF4-FFF2-40B4-BE49-F238E27FC236}">
                <a16:creationId xmlns:a16="http://schemas.microsoft.com/office/drawing/2014/main" id="{4D36E0DE-FC32-A558-AFBD-02A3C7DB50DA}"/>
              </a:ext>
            </a:extLst>
          </p:cNvPr>
          <p:cNvGrpSpPr/>
          <p:nvPr/>
        </p:nvGrpSpPr>
        <p:grpSpPr>
          <a:xfrm>
            <a:off x="10053424" y="2696548"/>
            <a:ext cx="2138576" cy="1464904"/>
            <a:chOff x="6689789" y="3802137"/>
            <a:chExt cx="2138576" cy="1464904"/>
          </a:xfrm>
        </p:grpSpPr>
        <p:sp>
          <p:nvSpPr>
            <p:cNvPr id="5" name="Rectangle 3">
              <a:extLst>
                <a:ext uri="{FF2B5EF4-FFF2-40B4-BE49-F238E27FC236}">
                  <a16:creationId xmlns:a16="http://schemas.microsoft.com/office/drawing/2014/main" id="{2EA8C2FE-0ED2-B474-099F-3B5EB3296D9A}"/>
                </a:ext>
              </a:extLst>
            </p:cNvPr>
            <p:cNvSpPr/>
            <p:nvPr/>
          </p:nvSpPr>
          <p:spPr>
            <a:xfrm>
              <a:off x="7286357" y="3874942"/>
              <a:ext cx="1542008" cy="1319293"/>
            </a:xfrm>
            <a:prstGeom prst="rect">
              <a:avLst/>
            </a:prstGeom>
            <a:solidFill>
              <a:srgbClr val="7C152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88900">
                <a:defRPr/>
              </a:pPr>
              <a:r>
                <a:rPr lang="pt-BR" sz="1400" b="1" noProof="0">
                  <a:solidFill>
                    <a:srgbClr val="BEBEBE"/>
                  </a:solidFill>
                  <a:latin typeface="AMX" pitchFamily="2" charset="77"/>
                </a:rPr>
                <a:t>10. </a:t>
              </a:r>
              <a:r>
                <a:rPr lang="pt-BR" sz="1400" noProof="0">
                  <a:solidFill>
                    <a:schemeClr val="bg1"/>
                  </a:solidFill>
                  <a:latin typeface="AMX" pitchFamily="2" charset="77"/>
                </a:rPr>
                <a:t>Visualize qual ponto de venda e vendedor que realizou a venda.</a:t>
              </a:r>
            </a:p>
          </p:txBody>
        </p:sp>
        <p:sp>
          <p:nvSpPr>
            <p:cNvPr id="6" name="Right Bracket 5">
              <a:extLst>
                <a:ext uri="{FF2B5EF4-FFF2-40B4-BE49-F238E27FC236}">
                  <a16:creationId xmlns:a16="http://schemas.microsoft.com/office/drawing/2014/main" id="{2348E367-509C-4081-2070-C5C4BF1B1A48}"/>
                </a:ext>
              </a:extLst>
            </p:cNvPr>
            <p:cNvSpPr/>
            <p:nvPr/>
          </p:nvSpPr>
          <p:spPr>
            <a:xfrm flipH="1">
              <a:off x="7179397" y="3802137"/>
              <a:ext cx="213920" cy="1464904"/>
            </a:xfrm>
            <a:prstGeom prst="rightBracket">
              <a:avLst/>
            </a:prstGeom>
            <a:ln w="38100">
              <a:solidFill>
                <a:srgbClr val="5B111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 noProof="0"/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0FD30C1F-B27A-4BB6-7987-89045AA7DBC7}"/>
                </a:ext>
              </a:extLst>
            </p:cNvPr>
            <p:cNvCxnSpPr>
              <a:cxnSpLocks/>
            </p:cNvCxnSpPr>
            <p:nvPr/>
          </p:nvCxnSpPr>
          <p:spPr>
            <a:xfrm>
              <a:off x="6689789" y="4123374"/>
              <a:ext cx="489610" cy="0"/>
            </a:xfrm>
            <a:prstGeom prst="line">
              <a:avLst/>
            </a:prstGeom>
            <a:ln w="38100">
              <a:solidFill>
                <a:srgbClr val="5B111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" name="Straight Connector 6">
            <a:extLst>
              <a:ext uri="{FF2B5EF4-FFF2-40B4-BE49-F238E27FC236}">
                <a16:creationId xmlns:a16="http://schemas.microsoft.com/office/drawing/2014/main" id="{9C11933D-1A87-2FD3-EB27-25AAF5C0F788}"/>
              </a:ext>
            </a:extLst>
          </p:cNvPr>
          <p:cNvCxnSpPr>
            <a:cxnSpLocks/>
          </p:cNvCxnSpPr>
          <p:nvPr/>
        </p:nvCxnSpPr>
        <p:spPr>
          <a:xfrm>
            <a:off x="10053424" y="3877595"/>
            <a:ext cx="489610" cy="1717"/>
          </a:xfrm>
          <a:prstGeom prst="line">
            <a:avLst/>
          </a:prstGeom>
          <a:ln w="38100">
            <a:solidFill>
              <a:srgbClr val="5B11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8386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D99CA1-3FD8-5812-33EE-C6B77ADCB4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4C26EA3-F762-1F08-EF9E-F233848DA42E}"/>
              </a:ext>
            </a:extLst>
          </p:cNvPr>
          <p:cNvSpPr/>
          <p:nvPr/>
        </p:nvSpPr>
        <p:spPr>
          <a:xfrm>
            <a:off x="2405204" y="1863160"/>
            <a:ext cx="7381592" cy="2906163"/>
          </a:xfrm>
          <a:prstGeom prst="rect">
            <a:avLst/>
          </a:prstGeom>
          <a:solidFill>
            <a:srgbClr val="5B111C">
              <a:alpha val="3005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800" b="1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  <a:t>DICAS DE OURO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E28BFC9-28C1-A158-9D07-333B5136272C}"/>
              </a:ext>
            </a:extLst>
          </p:cNvPr>
          <p:cNvGrpSpPr/>
          <p:nvPr/>
        </p:nvGrpSpPr>
        <p:grpSpPr>
          <a:xfrm>
            <a:off x="2402130" y="1831882"/>
            <a:ext cx="7384666" cy="2968718"/>
            <a:chOff x="2400593" y="1831882"/>
            <a:chExt cx="7384666" cy="2968718"/>
          </a:xfrm>
          <a:solidFill>
            <a:srgbClr val="380B14"/>
          </a:solidFill>
        </p:grpSpPr>
        <p:sp>
          <p:nvSpPr>
            <p:cNvPr id="5" name="L-shape 4">
              <a:extLst>
                <a:ext uri="{FF2B5EF4-FFF2-40B4-BE49-F238E27FC236}">
                  <a16:creationId xmlns:a16="http://schemas.microsoft.com/office/drawing/2014/main" id="{7E9CFFBA-713D-18D3-C58B-01CDE5BD1C89}"/>
                </a:ext>
              </a:extLst>
            </p:cNvPr>
            <p:cNvSpPr/>
            <p:nvPr/>
          </p:nvSpPr>
          <p:spPr>
            <a:xfrm>
              <a:off x="2403667" y="4494329"/>
              <a:ext cx="303197" cy="306271"/>
            </a:xfrm>
            <a:prstGeom prst="corner">
              <a:avLst>
                <a:gd name="adj1" fmla="val 13516"/>
                <a:gd name="adj2" fmla="val 1248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L-shape 5">
              <a:extLst>
                <a:ext uri="{FF2B5EF4-FFF2-40B4-BE49-F238E27FC236}">
                  <a16:creationId xmlns:a16="http://schemas.microsoft.com/office/drawing/2014/main" id="{25607FC4-F9A5-E44E-EFF5-8AC8CB87107D}"/>
                </a:ext>
              </a:extLst>
            </p:cNvPr>
            <p:cNvSpPr/>
            <p:nvPr/>
          </p:nvSpPr>
          <p:spPr>
            <a:xfrm rot="5400000">
              <a:off x="2402130" y="1830345"/>
              <a:ext cx="303197" cy="306271"/>
            </a:xfrm>
            <a:prstGeom prst="corner">
              <a:avLst>
                <a:gd name="adj1" fmla="val 13516"/>
                <a:gd name="adj2" fmla="val 1248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L-shape 6">
              <a:extLst>
                <a:ext uri="{FF2B5EF4-FFF2-40B4-BE49-F238E27FC236}">
                  <a16:creationId xmlns:a16="http://schemas.microsoft.com/office/drawing/2014/main" id="{3B686C89-7F40-BFC4-49B8-90A509873131}"/>
                </a:ext>
              </a:extLst>
            </p:cNvPr>
            <p:cNvSpPr/>
            <p:nvPr/>
          </p:nvSpPr>
          <p:spPr>
            <a:xfrm flipH="1">
              <a:off x="9480526" y="4494329"/>
              <a:ext cx="303197" cy="306271"/>
            </a:xfrm>
            <a:prstGeom prst="corner">
              <a:avLst>
                <a:gd name="adj1" fmla="val 13516"/>
                <a:gd name="adj2" fmla="val 1248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L-shape 7">
              <a:extLst>
                <a:ext uri="{FF2B5EF4-FFF2-40B4-BE49-F238E27FC236}">
                  <a16:creationId xmlns:a16="http://schemas.microsoft.com/office/drawing/2014/main" id="{443FF778-EEB1-2220-C8E8-D43ECDCD74FD}"/>
                </a:ext>
              </a:extLst>
            </p:cNvPr>
            <p:cNvSpPr/>
            <p:nvPr/>
          </p:nvSpPr>
          <p:spPr>
            <a:xfrm rot="16200000" flipH="1">
              <a:off x="9480525" y="1830345"/>
              <a:ext cx="303197" cy="306271"/>
            </a:xfrm>
            <a:prstGeom prst="corner">
              <a:avLst>
                <a:gd name="adj1" fmla="val 13516"/>
                <a:gd name="adj2" fmla="val 1248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9466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C55C17-64BA-1BC8-8A48-36FF7E3403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B95312BD-50AD-9012-AC09-3B54D83278F0}"/>
              </a:ext>
            </a:extLst>
          </p:cNvPr>
          <p:cNvGrpSpPr/>
          <p:nvPr/>
        </p:nvGrpSpPr>
        <p:grpSpPr>
          <a:xfrm>
            <a:off x="878349" y="1217846"/>
            <a:ext cx="10410962" cy="4694202"/>
            <a:chOff x="882974" y="1199602"/>
            <a:chExt cx="10410962" cy="4694202"/>
          </a:xfrm>
        </p:grpSpPr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78C29178-A550-B714-E6C8-9150015576D8}"/>
                </a:ext>
              </a:extLst>
            </p:cNvPr>
            <p:cNvSpPr/>
            <p:nvPr/>
          </p:nvSpPr>
          <p:spPr>
            <a:xfrm>
              <a:off x="1828800" y="1199602"/>
              <a:ext cx="8519312" cy="4440707"/>
            </a:xfrm>
            <a:prstGeom prst="roundRect">
              <a:avLst>
                <a:gd name="adj" fmla="val 765"/>
              </a:avLst>
            </a:pr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9EE8C2D7-5031-2983-0EFD-DC938C3145A9}"/>
                </a:ext>
              </a:extLst>
            </p:cNvPr>
            <p:cNvSpPr/>
            <p:nvPr/>
          </p:nvSpPr>
          <p:spPr>
            <a:xfrm>
              <a:off x="1828799" y="5496139"/>
              <a:ext cx="8519312" cy="144000"/>
            </a:xfrm>
            <a:prstGeom prst="roundRect">
              <a:avLst>
                <a:gd name="adj" fmla="val 765"/>
              </a:avLst>
            </a:prstGeom>
            <a:solidFill>
              <a:srgbClr val="BEBEB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4AB29A76-001A-FC97-EA9A-1801975B19D7}"/>
                </a:ext>
              </a:extLst>
            </p:cNvPr>
            <p:cNvSpPr/>
            <p:nvPr/>
          </p:nvSpPr>
          <p:spPr>
            <a:xfrm>
              <a:off x="882974" y="5640993"/>
              <a:ext cx="10410962" cy="252811"/>
            </a:xfrm>
            <a:prstGeom prst="roundRect">
              <a:avLst>
                <a:gd name="adj" fmla="val 11509"/>
              </a:avLst>
            </a:pr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CB37586B-F546-CCF6-7F6D-790A39C3FF2A}"/>
              </a:ext>
            </a:extLst>
          </p:cNvPr>
          <p:cNvSpPr/>
          <p:nvPr/>
        </p:nvSpPr>
        <p:spPr>
          <a:xfrm>
            <a:off x="4286774" y="615635"/>
            <a:ext cx="3618452" cy="416460"/>
          </a:xfrm>
          <a:prstGeom prst="rect">
            <a:avLst/>
          </a:prstGeom>
          <a:solidFill>
            <a:srgbClr val="BEBEBE">
              <a:alpha val="2532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>
                <a:ln>
                  <a:noFill/>
                </a:ln>
                <a:solidFill>
                  <a:srgbClr val="7C1520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  <a:t>DICAS DE OURO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35BA22D-AEF0-DF58-DD5F-74F53A858D5C}"/>
              </a:ext>
            </a:extLst>
          </p:cNvPr>
          <p:cNvGrpSpPr/>
          <p:nvPr/>
        </p:nvGrpSpPr>
        <p:grpSpPr>
          <a:xfrm>
            <a:off x="4265092" y="869006"/>
            <a:ext cx="3661816" cy="194430"/>
            <a:chOff x="5819623" y="850900"/>
            <a:chExt cx="3661816" cy="194430"/>
          </a:xfrm>
        </p:grpSpPr>
        <p:sp>
          <p:nvSpPr>
            <p:cNvPr id="23" name="L-shape 22">
              <a:extLst>
                <a:ext uri="{FF2B5EF4-FFF2-40B4-BE49-F238E27FC236}">
                  <a16:creationId xmlns:a16="http://schemas.microsoft.com/office/drawing/2014/main" id="{1584A1AC-8FC3-F20D-890A-10A3FB6C2D82}"/>
                </a:ext>
              </a:extLst>
            </p:cNvPr>
            <p:cNvSpPr/>
            <p:nvPr/>
          </p:nvSpPr>
          <p:spPr>
            <a:xfrm>
              <a:off x="5819623" y="850900"/>
              <a:ext cx="193098" cy="194430"/>
            </a:xfrm>
            <a:prstGeom prst="corner">
              <a:avLst>
                <a:gd name="adj1" fmla="val 27104"/>
                <a:gd name="adj2" fmla="val 260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L-shape 23">
              <a:extLst>
                <a:ext uri="{FF2B5EF4-FFF2-40B4-BE49-F238E27FC236}">
                  <a16:creationId xmlns:a16="http://schemas.microsoft.com/office/drawing/2014/main" id="{D754B427-D835-09FF-FA19-2ABA481DD406}"/>
                </a:ext>
              </a:extLst>
            </p:cNvPr>
            <p:cNvSpPr/>
            <p:nvPr/>
          </p:nvSpPr>
          <p:spPr>
            <a:xfrm flipH="1">
              <a:off x="9288341" y="850900"/>
              <a:ext cx="193098" cy="194430"/>
            </a:xfrm>
            <a:prstGeom prst="corner">
              <a:avLst>
                <a:gd name="adj1" fmla="val 27104"/>
                <a:gd name="adj2" fmla="val 260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5" name="TextBox 1">
            <a:extLst>
              <a:ext uri="{FF2B5EF4-FFF2-40B4-BE49-F238E27FC236}">
                <a16:creationId xmlns:a16="http://schemas.microsoft.com/office/drawing/2014/main" id="{8D21A562-76B3-EAC5-46D7-7DA4585426D2}"/>
              </a:ext>
            </a:extLst>
          </p:cNvPr>
          <p:cNvSpPr txBox="1"/>
          <p:nvPr/>
        </p:nvSpPr>
        <p:spPr>
          <a:xfrm>
            <a:off x="1424218" y="1358910"/>
            <a:ext cx="5074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noProof="0">
                <a:solidFill>
                  <a:srgbClr val="7D1710"/>
                </a:solidFill>
                <a:latin typeface="AMX" pitchFamily="2" charset="77"/>
              </a:rPr>
              <a:t>DICAS PARA VENDEDOR 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65833100-DB66-7457-C664-46B697B3EF80}"/>
              </a:ext>
            </a:extLst>
          </p:cNvPr>
          <p:cNvSpPr txBox="1"/>
          <p:nvPr/>
        </p:nvSpPr>
        <p:spPr>
          <a:xfrm>
            <a:off x="2057858" y="1810740"/>
            <a:ext cx="380762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00" b="1" noProof="0" dirty="0">
                <a:solidFill>
                  <a:srgbClr val="7D1710"/>
                </a:solidFill>
                <a:latin typeface="AMX" pitchFamily="2" charset="0"/>
              </a:rPr>
              <a:t>Argumentação sobre os benefícios do MULTI: </a:t>
            </a:r>
            <a:r>
              <a:rPr lang="pt-BR" sz="1300" noProof="0" dirty="0">
                <a:latin typeface="AMX" pitchFamily="2" charset="0"/>
              </a:rPr>
              <a:t>Explique ao cliente as vantagens do plano MULTI, destacando economia, conveniência e unificação de serviços.</a:t>
            </a:r>
            <a:br>
              <a:rPr lang="pt-BR" sz="1300" noProof="0" dirty="0">
                <a:latin typeface="AMX" pitchFamily="2" charset="0"/>
              </a:rPr>
            </a:br>
            <a:br>
              <a:rPr lang="pt-BR" sz="1300" noProof="0" dirty="0">
                <a:latin typeface="AMX" pitchFamily="2" charset="0"/>
              </a:rPr>
            </a:br>
            <a:r>
              <a:rPr lang="pt-BR" sz="1300" b="1" noProof="0" dirty="0">
                <a:solidFill>
                  <a:srgbClr val="7D1710"/>
                </a:solidFill>
                <a:latin typeface="AMX" pitchFamily="2" charset="0"/>
              </a:rPr>
              <a:t>Garantir a marcação dos planos: </a:t>
            </a:r>
            <a:r>
              <a:rPr lang="pt-BR" sz="1300" noProof="0" dirty="0">
                <a:latin typeface="AMX" pitchFamily="2" charset="0"/>
              </a:rPr>
              <a:t>Se assegure de selecionar a opção correta dos planos, para evitar erros ou ajustes futuros.  </a:t>
            </a:r>
            <a:br>
              <a:rPr lang="pt-BR" sz="1300" noProof="0" dirty="0">
                <a:latin typeface="AMX" pitchFamily="2" charset="0"/>
              </a:rPr>
            </a:br>
            <a:br>
              <a:rPr lang="pt-BR" sz="1300" noProof="0" dirty="0">
                <a:latin typeface="AMX" pitchFamily="2" charset="0"/>
              </a:rPr>
            </a:br>
            <a:r>
              <a:rPr lang="pt-BR" sz="1300" b="1" noProof="0" dirty="0">
                <a:solidFill>
                  <a:srgbClr val="7D1710"/>
                </a:solidFill>
                <a:latin typeface="AMX" pitchFamily="2" charset="0"/>
              </a:rPr>
              <a:t>Responsabilidade de entrega do chip:</a:t>
            </a:r>
            <a:r>
              <a:rPr lang="pt-BR" sz="1300" b="1" noProof="0" dirty="0">
                <a:latin typeface="AMX" pitchFamily="2" charset="0"/>
              </a:rPr>
              <a:t> </a:t>
            </a:r>
            <a:r>
              <a:rPr lang="pt-BR" sz="1300" dirty="0">
                <a:latin typeface="AMX" pitchFamily="2" charset="0"/>
              </a:rPr>
              <a:t>Só entregue o chip para o cliente, quando o contrato for gerado.</a:t>
            </a:r>
            <a:br>
              <a:rPr lang="pt-BR" sz="1300" noProof="0" dirty="0">
                <a:latin typeface="AMX" pitchFamily="2" charset="0"/>
              </a:rPr>
            </a:br>
            <a:br>
              <a:rPr lang="pt-BR" sz="1300" noProof="0" dirty="0">
                <a:latin typeface="AMX" pitchFamily="2" charset="0"/>
              </a:rPr>
            </a:br>
            <a:r>
              <a:rPr lang="pt-BR" sz="1300" b="1" noProof="0" dirty="0">
                <a:solidFill>
                  <a:srgbClr val="7D1710"/>
                </a:solidFill>
                <a:latin typeface="AMX" pitchFamily="2" charset="0"/>
              </a:rPr>
              <a:t>Orientação quanto a biometria e informações quanto a venda dos produtos e planos: </a:t>
            </a:r>
            <a:r>
              <a:rPr lang="pt-BR" sz="1300" noProof="0" dirty="0">
                <a:latin typeface="AMX" pitchFamily="2" charset="0"/>
              </a:rPr>
              <a:t>Explique a necessidade da biometria e forneça todas as informações sobre produtos e planos vendidos.</a:t>
            </a:r>
            <a:br>
              <a:rPr lang="pt-BR" sz="1300" noProof="0" dirty="0">
                <a:latin typeface="AMX" pitchFamily="2" charset="0"/>
              </a:rPr>
            </a:br>
            <a:endParaRPr lang="pt-BR" sz="1300" noProof="0" dirty="0">
              <a:latin typeface="AMX" pitchFamily="2" charset="0"/>
            </a:endParaRPr>
          </a:p>
          <a:p>
            <a:endParaRPr lang="pt-BR" noProof="0" dirty="0"/>
          </a:p>
          <a:p>
            <a:endParaRPr lang="pt-BR" noProof="0" dirty="0"/>
          </a:p>
          <a:p>
            <a:endParaRPr lang="pt-BR" noProof="0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6A33F989-E75D-632F-0F74-392522D0C9B6}"/>
              </a:ext>
            </a:extLst>
          </p:cNvPr>
          <p:cNvSpPr txBox="1"/>
          <p:nvPr/>
        </p:nvSpPr>
        <p:spPr>
          <a:xfrm>
            <a:off x="6508291" y="1830713"/>
            <a:ext cx="3393409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00" b="1" noProof="0" dirty="0">
                <a:solidFill>
                  <a:srgbClr val="7D1710"/>
                </a:solidFill>
                <a:latin typeface="AMX" pitchFamily="2" charset="0"/>
              </a:rPr>
              <a:t>Priorizar as vendas (</a:t>
            </a:r>
            <a:r>
              <a:rPr lang="pt-BR" sz="1300" b="1" dirty="0">
                <a:solidFill>
                  <a:srgbClr val="7D1710"/>
                </a:solidFill>
                <a:latin typeface="AMX" pitchFamily="2" charset="0"/>
              </a:rPr>
              <a:t>H</a:t>
            </a:r>
            <a:r>
              <a:rPr lang="pt-BR" sz="1300" b="1" noProof="0" dirty="0" err="1">
                <a:solidFill>
                  <a:srgbClr val="7D1710"/>
                </a:solidFill>
                <a:latin typeface="AMX" pitchFamily="2" charset="0"/>
              </a:rPr>
              <a:t>ot</a:t>
            </a:r>
            <a:r>
              <a:rPr lang="pt-BR" sz="1300" b="1" noProof="0" dirty="0">
                <a:solidFill>
                  <a:srgbClr val="7D1710"/>
                </a:solidFill>
                <a:latin typeface="AMX" pitchFamily="2" charset="0"/>
              </a:rPr>
              <a:t> </a:t>
            </a:r>
            <a:r>
              <a:rPr lang="pt-BR" sz="1300" b="1" dirty="0">
                <a:solidFill>
                  <a:srgbClr val="7D1710"/>
                </a:solidFill>
                <a:latin typeface="AMX" pitchFamily="2" charset="0"/>
              </a:rPr>
              <a:t>L</a:t>
            </a:r>
            <a:r>
              <a:rPr lang="pt-BR" sz="1300" b="1" noProof="0" dirty="0" err="1">
                <a:solidFill>
                  <a:srgbClr val="7D1710"/>
                </a:solidFill>
                <a:latin typeface="AMX" pitchFamily="2" charset="0"/>
              </a:rPr>
              <a:t>ine</a:t>
            </a:r>
            <a:r>
              <a:rPr lang="pt-BR" sz="1300" b="1" noProof="0" dirty="0">
                <a:solidFill>
                  <a:srgbClr val="7D1710"/>
                </a:solidFill>
                <a:latin typeface="AMX" pitchFamily="2" charset="0"/>
              </a:rPr>
              <a:t>) com os vendedores:</a:t>
            </a:r>
            <a:r>
              <a:rPr lang="pt-BR" sz="1300" noProof="0" dirty="0">
                <a:solidFill>
                  <a:srgbClr val="7D1710"/>
                </a:solidFill>
                <a:latin typeface="AMX" pitchFamily="2" charset="0"/>
              </a:rPr>
              <a:t> </a:t>
            </a:r>
            <a:r>
              <a:rPr lang="pt-BR" sz="1300" noProof="0" dirty="0">
                <a:latin typeface="AMX" pitchFamily="2" charset="0"/>
              </a:rPr>
              <a:t>Foque nas vendas MULTI, para garantir um atendimento imediato e ágil ao cliente. </a:t>
            </a:r>
            <a:br>
              <a:rPr lang="pt-BR" sz="1300" noProof="0" dirty="0">
                <a:latin typeface="AMX" pitchFamily="2" charset="0"/>
              </a:rPr>
            </a:br>
            <a:br>
              <a:rPr lang="pt-BR" sz="1300" noProof="0" dirty="0">
                <a:latin typeface="AMX" pitchFamily="2" charset="0"/>
              </a:rPr>
            </a:br>
            <a:r>
              <a:rPr lang="pt-BR" sz="1300" b="1" noProof="0" dirty="0">
                <a:solidFill>
                  <a:srgbClr val="7D1710"/>
                </a:solidFill>
                <a:latin typeface="AMX" pitchFamily="2" charset="0"/>
              </a:rPr>
              <a:t>Tratativa das </a:t>
            </a:r>
            <a:r>
              <a:rPr lang="pt-BR" sz="1300" b="1">
                <a:solidFill>
                  <a:srgbClr val="7D1710"/>
                </a:solidFill>
                <a:latin typeface="AMX" pitchFamily="2" charset="0"/>
              </a:rPr>
              <a:t>pendências</a:t>
            </a:r>
            <a:r>
              <a:rPr lang="pt-BR" sz="1300" b="1" dirty="0">
                <a:solidFill>
                  <a:srgbClr val="7D1710"/>
                </a:solidFill>
                <a:latin typeface="AMX" pitchFamily="2" charset="0"/>
              </a:rPr>
              <a:t>: </a:t>
            </a:r>
            <a:r>
              <a:rPr lang="pt-BR" sz="1300" noProof="0" dirty="0">
                <a:latin typeface="AMX" pitchFamily="2" charset="0"/>
              </a:rPr>
              <a:t>Gerencie e resolva eventuais pendências o mais rápido possível. </a:t>
            </a:r>
            <a:br>
              <a:rPr lang="pt-BR" sz="1300" noProof="0" dirty="0">
                <a:latin typeface="AMX" pitchFamily="2" charset="0"/>
              </a:rPr>
            </a:br>
            <a:br>
              <a:rPr lang="pt-BR" sz="1300" noProof="0" dirty="0">
                <a:latin typeface="AMX" pitchFamily="2" charset="0"/>
              </a:rPr>
            </a:br>
            <a:r>
              <a:rPr lang="pt-BR" sz="1300" b="1" noProof="0" dirty="0">
                <a:solidFill>
                  <a:srgbClr val="7D1710"/>
                </a:solidFill>
                <a:latin typeface="AMX" pitchFamily="2" charset="0"/>
              </a:rPr>
              <a:t>Ter uma linha direta com os vendedores: </a:t>
            </a:r>
            <a:r>
              <a:rPr lang="pt-BR" sz="1300" noProof="0" dirty="0">
                <a:latin typeface="AMX" pitchFamily="2" charset="0"/>
              </a:rPr>
              <a:t>Manter um canal de comunicação ágil e eficiente com os vendedores. Assim um alinhamento rápido poderá solucionar dúvidas e/ou problemas na venda</a:t>
            </a:r>
            <a:r>
              <a:rPr lang="pt-BR" sz="1300" dirty="0">
                <a:latin typeface="AMX" pitchFamily="2" charset="0"/>
              </a:rPr>
              <a:t>.</a:t>
            </a:r>
            <a:endParaRPr lang="pt-BR" noProof="0" dirty="0"/>
          </a:p>
        </p:txBody>
      </p:sp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505E3147-1AE7-9CE4-0E8E-19CBF7C22A21}"/>
              </a:ext>
            </a:extLst>
          </p:cNvPr>
          <p:cNvCxnSpPr/>
          <p:nvPr/>
        </p:nvCxnSpPr>
        <p:spPr>
          <a:xfrm>
            <a:off x="6066503" y="1838324"/>
            <a:ext cx="0" cy="3421481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TextBox 1">
            <a:extLst>
              <a:ext uri="{FF2B5EF4-FFF2-40B4-BE49-F238E27FC236}">
                <a16:creationId xmlns:a16="http://schemas.microsoft.com/office/drawing/2014/main" id="{A5A67A9B-875A-556C-AD5B-B3F746810D07}"/>
              </a:ext>
            </a:extLst>
          </p:cNvPr>
          <p:cNvSpPr txBox="1"/>
          <p:nvPr/>
        </p:nvSpPr>
        <p:spPr>
          <a:xfrm>
            <a:off x="5389456" y="1358910"/>
            <a:ext cx="5074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noProof="0">
                <a:solidFill>
                  <a:srgbClr val="7D1710"/>
                </a:solidFill>
                <a:latin typeface="AMX" pitchFamily="2" charset="77"/>
              </a:rPr>
              <a:t>DICAS PARA O BKO</a:t>
            </a:r>
          </a:p>
        </p:txBody>
      </p:sp>
    </p:spTree>
    <p:extLst>
      <p:ext uri="{BB962C8B-B14F-4D97-AF65-F5344CB8AC3E}">
        <p14:creationId xmlns:p14="http://schemas.microsoft.com/office/powerpoint/2010/main" val="3483410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3C0BDE-1005-5AA8-595B-71ABA655D2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2DC68CF-2D64-F3DB-D586-A4275BECA675}"/>
              </a:ext>
            </a:extLst>
          </p:cNvPr>
          <p:cNvSpPr txBox="1"/>
          <p:nvPr/>
        </p:nvSpPr>
        <p:spPr>
          <a:xfrm>
            <a:off x="1650869" y="531980"/>
            <a:ext cx="8890261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b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</a:br>
            <a:b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</a:br>
            <a:r>
              <a:rPr lang="pt-BR" sz="2200" b="1" u="sng" dirty="0">
                <a:solidFill>
                  <a:prstClr val="white"/>
                </a:solidFill>
                <a:latin typeface="AMX" pitchFamily="2" charset="77"/>
              </a:rPr>
              <a:t>Importante</a:t>
            </a:r>
            <a:r>
              <a:rPr lang="pt-BR" sz="2200" b="1" dirty="0">
                <a:solidFill>
                  <a:prstClr val="white"/>
                </a:solidFill>
                <a:latin typeface="AMX" pitchFamily="2" charset="77"/>
              </a:rPr>
              <a:t>:</a:t>
            </a:r>
            <a:r>
              <a:rPr lang="pt-BR" sz="2200" dirty="0">
                <a:solidFill>
                  <a:prstClr val="white"/>
                </a:solidFill>
                <a:latin typeface="AMX" pitchFamily="2" charset="77"/>
              </a:rPr>
              <a:t> A entrega do chip </a:t>
            </a:r>
            <a:r>
              <a:rPr lang="pt-BR" sz="2200" b="1" dirty="0">
                <a:solidFill>
                  <a:prstClr val="white"/>
                </a:solidFill>
                <a:latin typeface="AMX" pitchFamily="2" charset="77"/>
              </a:rPr>
              <a:t>só</a:t>
            </a:r>
            <a:r>
              <a:rPr lang="pt-BR" sz="2200" dirty="0">
                <a:solidFill>
                  <a:prstClr val="white"/>
                </a:solidFill>
                <a:latin typeface="AMX" pitchFamily="2" charset="77"/>
              </a:rPr>
              <a:t> deve ser realizada  após a etapa do aceite de voz. Ficará a cargo do BKO atualizar o cliente do status da venda em casos de pendencias que impeça a venda ser finalizada em loja.</a:t>
            </a:r>
            <a:b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</a:br>
            <a:endParaRPr kumimoji="0" lang="pt-BR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MX" pitchFamily="2" charset="77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MX" pitchFamily="2" charset="77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MX" pitchFamily="2" charset="77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07F607B-5BDE-E01E-70E4-5E5599FA39A8}"/>
              </a:ext>
            </a:extLst>
          </p:cNvPr>
          <p:cNvSpPr txBox="1"/>
          <p:nvPr/>
        </p:nvSpPr>
        <p:spPr>
          <a:xfrm>
            <a:off x="4650513" y="790173"/>
            <a:ext cx="289097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b="1" i="0" u="none" strike="noStrike" kern="1200" cap="none" spc="150" normalizeH="0" baseline="0" noProof="0" dirty="0">
                <a:ln>
                  <a:noFill/>
                </a:ln>
                <a:solidFill>
                  <a:srgbClr val="7C1520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  <a:t>IMPORTANTE</a:t>
            </a:r>
          </a:p>
        </p:txBody>
      </p:sp>
      <p:pic>
        <p:nvPicPr>
          <p:cNvPr id="3" name="Gráfico 2">
            <a:extLst>
              <a:ext uri="{FF2B5EF4-FFF2-40B4-BE49-F238E27FC236}">
                <a16:creationId xmlns:a16="http://schemas.microsoft.com/office/drawing/2014/main" id="{F906EB59-7E8B-DFBE-4578-527FAAB8578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7992" y="1339437"/>
            <a:ext cx="1242877" cy="1577499"/>
          </a:xfrm>
          <a:prstGeom prst="rect">
            <a:avLst/>
          </a:prstGeom>
        </p:spPr>
      </p:pic>
      <p:sp>
        <p:nvSpPr>
          <p:cNvPr id="5" name="TextBox 1">
            <a:extLst>
              <a:ext uri="{FF2B5EF4-FFF2-40B4-BE49-F238E27FC236}">
                <a16:creationId xmlns:a16="http://schemas.microsoft.com/office/drawing/2014/main" id="{984597D5-EEAD-A834-D7C2-AF946AB496D8}"/>
              </a:ext>
            </a:extLst>
          </p:cNvPr>
          <p:cNvSpPr txBox="1"/>
          <p:nvPr/>
        </p:nvSpPr>
        <p:spPr>
          <a:xfrm>
            <a:off x="1896611" y="2524485"/>
            <a:ext cx="8890261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</a:br>
            <a:b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</a:br>
            <a:r>
              <a:rPr kumimoji="0" lang="pt-BR" sz="22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  <a:t>Lembrete</a:t>
            </a:r>
            <a:r>
              <a:rPr kumimoji="0" lang="pt-BR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  <a:t>: </a:t>
            </a:r>
            <a:r>
              <a:rPr kumimoji="0" lang="pt-BR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  <a:t>Caso ocorra qualquer tipo de quebra ou cancelamento, o BKO será o responsável por entrar em contato com o cliente para uma nova tratativa. Tudo o que não for concluído corretamente na loja ficará sob responsabilidade do BKO, incluindo quebras no processo, falta de instalação do residencial, necessidade de refazer o aceite de voz, cancelamento da linha ou outras tratativas posteriores.</a:t>
            </a:r>
            <a:b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</a:br>
            <a:endParaRPr kumimoji="0" lang="pt-BR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MX" pitchFamily="2" charset="77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MX" pitchFamily="2" charset="77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MX" pitchFamily="2" charset="77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MX" pitchFamily="2" charset="77"/>
              <a:ea typeface="+mn-ea"/>
              <a:cs typeface="+mn-cs"/>
            </a:endParaRPr>
          </a:p>
        </p:txBody>
      </p:sp>
      <p:pic>
        <p:nvPicPr>
          <p:cNvPr id="6" name="Gráfico 5">
            <a:extLst>
              <a:ext uri="{FF2B5EF4-FFF2-40B4-BE49-F238E27FC236}">
                <a16:creationId xmlns:a16="http://schemas.microsoft.com/office/drawing/2014/main" id="{7593D0F0-88D9-66C5-EE21-C5E2A1E98DB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b="20046"/>
          <a:stretch>
            <a:fillRect/>
          </a:stretch>
        </p:blipFill>
        <p:spPr>
          <a:xfrm>
            <a:off x="323792" y="3694227"/>
            <a:ext cx="1449948" cy="1449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856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D75571-316A-D739-DA8C-95650B05B4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93CA64F-71C0-3C2E-A8CA-BA9BD9A9E315}"/>
              </a:ext>
            </a:extLst>
          </p:cNvPr>
          <p:cNvSpPr/>
          <p:nvPr/>
        </p:nvSpPr>
        <p:spPr>
          <a:xfrm>
            <a:off x="2405204" y="1863160"/>
            <a:ext cx="7381592" cy="2906163"/>
          </a:xfrm>
          <a:prstGeom prst="rect">
            <a:avLst/>
          </a:prstGeom>
          <a:solidFill>
            <a:srgbClr val="5B111C">
              <a:alpha val="3005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4800" b="1" spc="300" dirty="0">
                <a:solidFill>
                  <a:prstClr val="white"/>
                </a:solidFill>
                <a:latin typeface="AMX" pitchFamily="2" charset="77"/>
              </a:rPr>
              <a:t>FLUXO DE CANCELAMENTO</a:t>
            </a:r>
            <a:endParaRPr kumimoji="0" lang="pt-BR" sz="4800" b="1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MX" pitchFamily="2" charset="77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EF45FD8-4BCC-85B5-AA1B-413D703C89E9}"/>
              </a:ext>
            </a:extLst>
          </p:cNvPr>
          <p:cNvGrpSpPr/>
          <p:nvPr/>
        </p:nvGrpSpPr>
        <p:grpSpPr>
          <a:xfrm>
            <a:off x="2402130" y="1831882"/>
            <a:ext cx="7384666" cy="2968718"/>
            <a:chOff x="2400593" y="1831882"/>
            <a:chExt cx="7384666" cy="2968718"/>
          </a:xfrm>
          <a:solidFill>
            <a:srgbClr val="380B14"/>
          </a:solidFill>
        </p:grpSpPr>
        <p:sp>
          <p:nvSpPr>
            <p:cNvPr id="5" name="L-shape 4">
              <a:extLst>
                <a:ext uri="{FF2B5EF4-FFF2-40B4-BE49-F238E27FC236}">
                  <a16:creationId xmlns:a16="http://schemas.microsoft.com/office/drawing/2014/main" id="{E7966694-0DD9-8013-8246-24DA0D0078C0}"/>
                </a:ext>
              </a:extLst>
            </p:cNvPr>
            <p:cNvSpPr/>
            <p:nvPr/>
          </p:nvSpPr>
          <p:spPr>
            <a:xfrm>
              <a:off x="2403667" y="4494329"/>
              <a:ext cx="303197" cy="306271"/>
            </a:xfrm>
            <a:prstGeom prst="corner">
              <a:avLst>
                <a:gd name="adj1" fmla="val 13516"/>
                <a:gd name="adj2" fmla="val 1248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L-shape 5">
              <a:extLst>
                <a:ext uri="{FF2B5EF4-FFF2-40B4-BE49-F238E27FC236}">
                  <a16:creationId xmlns:a16="http://schemas.microsoft.com/office/drawing/2014/main" id="{2D49B88F-1561-8BD2-A8EB-2D40F1F57BA3}"/>
                </a:ext>
              </a:extLst>
            </p:cNvPr>
            <p:cNvSpPr/>
            <p:nvPr/>
          </p:nvSpPr>
          <p:spPr>
            <a:xfrm rot="5400000">
              <a:off x="2402130" y="1830345"/>
              <a:ext cx="303197" cy="306271"/>
            </a:xfrm>
            <a:prstGeom prst="corner">
              <a:avLst>
                <a:gd name="adj1" fmla="val 13516"/>
                <a:gd name="adj2" fmla="val 1248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L-shape 6">
              <a:extLst>
                <a:ext uri="{FF2B5EF4-FFF2-40B4-BE49-F238E27FC236}">
                  <a16:creationId xmlns:a16="http://schemas.microsoft.com/office/drawing/2014/main" id="{0BC0B745-A47C-9971-E25D-320293DBAD76}"/>
                </a:ext>
              </a:extLst>
            </p:cNvPr>
            <p:cNvSpPr/>
            <p:nvPr/>
          </p:nvSpPr>
          <p:spPr>
            <a:xfrm flipH="1">
              <a:off x="9480526" y="4494329"/>
              <a:ext cx="303197" cy="306271"/>
            </a:xfrm>
            <a:prstGeom prst="corner">
              <a:avLst>
                <a:gd name="adj1" fmla="val 13516"/>
                <a:gd name="adj2" fmla="val 1248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L-shape 7">
              <a:extLst>
                <a:ext uri="{FF2B5EF4-FFF2-40B4-BE49-F238E27FC236}">
                  <a16:creationId xmlns:a16="http://schemas.microsoft.com/office/drawing/2014/main" id="{F1EF4EB7-47F9-D339-FE48-454B63220C7C}"/>
                </a:ext>
              </a:extLst>
            </p:cNvPr>
            <p:cNvSpPr/>
            <p:nvPr/>
          </p:nvSpPr>
          <p:spPr>
            <a:xfrm rot="16200000" flipH="1">
              <a:off x="9480525" y="1830345"/>
              <a:ext cx="303197" cy="306271"/>
            </a:xfrm>
            <a:prstGeom prst="corner">
              <a:avLst>
                <a:gd name="adj1" fmla="val 13516"/>
                <a:gd name="adj2" fmla="val 1248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65546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92D464-BC7E-8EB7-BD91-9A0F0508CD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tângulo 93">
            <a:extLst>
              <a:ext uri="{FF2B5EF4-FFF2-40B4-BE49-F238E27FC236}">
                <a16:creationId xmlns:a16="http://schemas.microsoft.com/office/drawing/2014/main" id="{CB677368-3E92-7A6B-5DAF-C8BFB56AAB32}"/>
              </a:ext>
            </a:extLst>
          </p:cNvPr>
          <p:cNvSpPr/>
          <p:nvPr/>
        </p:nvSpPr>
        <p:spPr>
          <a:xfrm>
            <a:off x="1592584" y="977565"/>
            <a:ext cx="9097693" cy="722133"/>
          </a:xfrm>
          <a:prstGeom prst="rect">
            <a:avLst/>
          </a:prstGeom>
          <a:solidFill>
            <a:srgbClr val="D2D2D2">
              <a:alpha val="50000"/>
            </a:srgbClr>
          </a:solidFill>
          <a:ln>
            <a:noFill/>
            <a:prstDash val="dash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MX" pitchFamily="2" charset="77"/>
              <a:ea typeface="+mn-ea"/>
              <a:cs typeface="+mn-cs"/>
            </a:endParaRPr>
          </a:p>
        </p:txBody>
      </p:sp>
      <p:sp>
        <p:nvSpPr>
          <p:cNvPr id="59" name="Retângulo 93">
            <a:extLst>
              <a:ext uri="{FF2B5EF4-FFF2-40B4-BE49-F238E27FC236}">
                <a16:creationId xmlns:a16="http://schemas.microsoft.com/office/drawing/2014/main" id="{D443428E-55F8-DFB4-E765-1361F44BE2E5}"/>
              </a:ext>
            </a:extLst>
          </p:cNvPr>
          <p:cNvSpPr/>
          <p:nvPr/>
        </p:nvSpPr>
        <p:spPr>
          <a:xfrm>
            <a:off x="1665357" y="4999283"/>
            <a:ext cx="8925842" cy="680911"/>
          </a:xfrm>
          <a:prstGeom prst="rect">
            <a:avLst/>
          </a:prstGeom>
          <a:solidFill>
            <a:srgbClr val="D2D2D2">
              <a:alpha val="50000"/>
            </a:srgbClr>
          </a:solidFill>
          <a:ln>
            <a:noFill/>
            <a:prstDash val="dash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srgbClr val="7D1710"/>
              </a:solidFill>
              <a:effectLst/>
              <a:uLnTx/>
              <a:uFillTx/>
              <a:latin typeface="AMX" pitchFamily="2" charset="77"/>
              <a:ea typeface="+mn-ea"/>
              <a:cs typeface="+mn-cs"/>
            </a:endParaRPr>
          </a:p>
        </p:txBody>
      </p:sp>
      <p:sp>
        <p:nvSpPr>
          <p:cNvPr id="25" name="Retângulo 93">
            <a:extLst>
              <a:ext uri="{FF2B5EF4-FFF2-40B4-BE49-F238E27FC236}">
                <a16:creationId xmlns:a16="http://schemas.microsoft.com/office/drawing/2014/main" id="{B7C79ABC-6605-A6A0-345F-3B5744B33CC1}"/>
              </a:ext>
            </a:extLst>
          </p:cNvPr>
          <p:cNvSpPr/>
          <p:nvPr/>
        </p:nvSpPr>
        <p:spPr>
          <a:xfrm>
            <a:off x="555010" y="1927060"/>
            <a:ext cx="10884134" cy="2692465"/>
          </a:xfrm>
          <a:prstGeom prst="rect">
            <a:avLst/>
          </a:prstGeom>
          <a:solidFill>
            <a:srgbClr val="D2D2D2">
              <a:alpha val="50000"/>
            </a:srgbClr>
          </a:solidFill>
          <a:ln>
            <a:noFill/>
            <a:prstDash val="dash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MX" pitchFamily="2" charset="77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0AF4176-20E2-E766-5178-91CEC600FCD6}"/>
              </a:ext>
            </a:extLst>
          </p:cNvPr>
          <p:cNvSpPr txBox="1"/>
          <p:nvPr/>
        </p:nvSpPr>
        <p:spPr>
          <a:xfrm>
            <a:off x="1732232" y="1131261"/>
            <a:ext cx="10459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5B111C"/>
                </a:solidFill>
                <a:latin typeface="AMX" pitchFamily="2" charset="0"/>
              </a:rPr>
              <a:t>CANCELAMENTO DE LINHA MÓVEL EM CASO DE NÃO INSTALAÇÃO DA RESIDENCIAL </a:t>
            </a:r>
          </a:p>
          <a:p>
            <a:r>
              <a:rPr lang="pt-BR" dirty="0">
                <a:solidFill>
                  <a:srgbClr val="5B111C"/>
                </a:solidFill>
              </a:rPr>
              <a:t> </a:t>
            </a: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srgbClr val="5B111C"/>
              </a:solidFill>
              <a:effectLst/>
              <a:uLnTx/>
              <a:uFillTx/>
              <a:latin typeface="AMX" pitchFamily="2" charset="77"/>
              <a:ea typeface="+mn-ea"/>
              <a:cs typeface="+mn-cs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56D52880-A86B-2E8A-1344-5CA38A684B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8131" y="2644404"/>
            <a:ext cx="448906" cy="448906"/>
          </a:xfrm>
          <a:prstGeom prst="rect">
            <a:avLst/>
          </a:prstGeom>
        </p:spPr>
      </p:pic>
      <p:cxnSp>
        <p:nvCxnSpPr>
          <p:cNvPr id="11" name="Conector de seta reta 133">
            <a:extLst>
              <a:ext uri="{FF2B5EF4-FFF2-40B4-BE49-F238E27FC236}">
                <a16:creationId xmlns:a16="http://schemas.microsoft.com/office/drawing/2014/main" id="{8C043F69-416A-2A44-8F76-7CB070D3C2E9}"/>
              </a:ext>
            </a:extLst>
          </p:cNvPr>
          <p:cNvCxnSpPr>
            <a:cxnSpLocks/>
          </p:cNvCxnSpPr>
          <p:nvPr/>
        </p:nvCxnSpPr>
        <p:spPr>
          <a:xfrm>
            <a:off x="1901969" y="2919386"/>
            <a:ext cx="216000" cy="0"/>
          </a:xfrm>
          <a:prstGeom prst="straightConnector1">
            <a:avLst/>
          </a:prstGeom>
          <a:ln w="25400">
            <a:solidFill>
              <a:srgbClr val="7C1520"/>
            </a:solidFill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de seta reta 133">
            <a:extLst>
              <a:ext uri="{FF2B5EF4-FFF2-40B4-BE49-F238E27FC236}">
                <a16:creationId xmlns:a16="http://schemas.microsoft.com/office/drawing/2014/main" id="{5949460F-E611-EAA4-5215-1213A270C377}"/>
              </a:ext>
            </a:extLst>
          </p:cNvPr>
          <p:cNvCxnSpPr>
            <a:cxnSpLocks/>
          </p:cNvCxnSpPr>
          <p:nvPr/>
        </p:nvCxnSpPr>
        <p:spPr>
          <a:xfrm>
            <a:off x="3111108" y="2919736"/>
            <a:ext cx="216000" cy="0"/>
          </a:xfrm>
          <a:prstGeom prst="straightConnector1">
            <a:avLst/>
          </a:prstGeom>
          <a:ln w="25400">
            <a:solidFill>
              <a:srgbClr val="7C1520"/>
            </a:solidFill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Agrupar 26">
            <a:extLst>
              <a:ext uri="{FF2B5EF4-FFF2-40B4-BE49-F238E27FC236}">
                <a16:creationId xmlns:a16="http://schemas.microsoft.com/office/drawing/2014/main" id="{345D55F0-14CE-2287-ECF5-6FC88CA6303D}"/>
              </a:ext>
            </a:extLst>
          </p:cNvPr>
          <p:cNvGrpSpPr/>
          <p:nvPr/>
        </p:nvGrpSpPr>
        <p:grpSpPr>
          <a:xfrm>
            <a:off x="1198921" y="3153784"/>
            <a:ext cx="9806990" cy="834442"/>
            <a:chOff x="2008219" y="2724554"/>
            <a:chExt cx="9806990" cy="834442"/>
          </a:xfrm>
        </p:grpSpPr>
        <p:sp>
          <p:nvSpPr>
            <p:cNvPr id="13" name="CaixaDeTexto 77">
              <a:extLst>
                <a:ext uri="{FF2B5EF4-FFF2-40B4-BE49-F238E27FC236}">
                  <a16:creationId xmlns:a16="http://schemas.microsoft.com/office/drawing/2014/main" id="{CA0B076C-A09F-247E-7B86-DD58D0EB52B2}"/>
                </a:ext>
              </a:extLst>
            </p:cNvPr>
            <p:cNvSpPr txBox="1"/>
            <p:nvPr/>
          </p:nvSpPr>
          <p:spPr>
            <a:xfrm>
              <a:off x="2008219" y="2724554"/>
              <a:ext cx="773220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pt-BR" sz="900" b="1" noProof="0">
                  <a:solidFill>
                    <a:srgbClr val="380B14"/>
                  </a:solidFill>
                  <a:latin typeface="AMX" pitchFamily="2" charset="77"/>
                  <a:cs typeface="Arial" panose="020B0604020202020204" pitchFamily="34" charset="0"/>
                </a:rPr>
                <a:t>BKO envia 1 x por semana ao Ponto focal regional</a:t>
              </a:r>
              <a:endParaRPr kumimoji="0" lang="pt-BR" sz="900" b="1" i="0" u="none" strike="noStrike" kern="1200" cap="none" spc="0" normalizeH="0" baseline="0" noProof="0">
                <a:ln>
                  <a:noFill/>
                </a:ln>
                <a:solidFill>
                  <a:srgbClr val="380B14"/>
                </a:solidFill>
                <a:effectLst/>
                <a:uLnTx/>
                <a:uFillTx/>
                <a:latin typeface="AMX" pitchFamily="2" charset="77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" name="CaixaDeTexto 75">
              <a:extLst>
                <a:ext uri="{FF2B5EF4-FFF2-40B4-BE49-F238E27FC236}">
                  <a16:creationId xmlns:a16="http://schemas.microsoft.com/office/drawing/2014/main" id="{5F1DD594-6FF2-A272-F496-23C4BA93C887}"/>
                </a:ext>
              </a:extLst>
            </p:cNvPr>
            <p:cNvSpPr txBox="1"/>
            <p:nvPr/>
          </p:nvSpPr>
          <p:spPr>
            <a:xfrm>
              <a:off x="2901157" y="2783090"/>
              <a:ext cx="107599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pt-BR" sz="900" b="1" noProof="0">
                  <a:solidFill>
                    <a:srgbClr val="380B14"/>
                  </a:solidFill>
                  <a:latin typeface="AMX" pitchFamily="2" charset="77"/>
                  <a:cs typeface="Arial" panose="020B0604020202020204" pitchFamily="34" charset="0"/>
                </a:rPr>
                <a:t>Ponto Focal Regional consolida os cancelamentos</a:t>
              </a:r>
              <a:endParaRPr kumimoji="0" lang="pt-BR" sz="900" b="1" i="0" u="none" strike="noStrike" kern="1200" cap="none" spc="0" normalizeH="0" baseline="0" noProof="0">
                <a:ln>
                  <a:noFill/>
                </a:ln>
                <a:solidFill>
                  <a:srgbClr val="380B14"/>
                </a:solidFill>
                <a:effectLst/>
                <a:uLnTx/>
                <a:uFillTx/>
                <a:latin typeface="AMX" pitchFamily="2" charset="77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" name="CaixaDeTexto 75">
              <a:extLst>
                <a:ext uri="{FF2B5EF4-FFF2-40B4-BE49-F238E27FC236}">
                  <a16:creationId xmlns:a16="http://schemas.microsoft.com/office/drawing/2014/main" id="{56914470-AD7F-953F-2C42-395B5C4DFF16}"/>
                </a:ext>
              </a:extLst>
            </p:cNvPr>
            <p:cNvSpPr txBox="1"/>
            <p:nvPr/>
          </p:nvSpPr>
          <p:spPr>
            <a:xfrm>
              <a:off x="4096872" y="2798142"/>
              <a:ext cx="107599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pt-BR" sz="900" b="1" noProof="0">
                  <a:solidFill>
                    <a:srgbClr val="380B14"/>
                  </a:solidFill>
                  <a:latin typeface="AMX" pitchFamily="2" charset="77"/>
                  <a:cs typeface="Arial" panose="020B0604020202020204" pitchFamily="34" charset="0"/>
                </a:rPr>
                <a:t>Ponto Focal Regional envia consolidado para a Matriz </a:t>
              </a:r>
              <a:endParaRPr kumimoji="0" lang="pt-BR" sz="900" b="1" i="0" u="none" strike="noStrike" kern="1200" cap="none" spc="0" normalizeH="0" baseline="0" noProof="0">
                <a:ln>
                  <a:noFill/>
                </a:ln>
                <a:solidFill>
                  <a:srgbClr val="380B14"/>
                </a:solidFill>
                <a:effectLst/>
                <a:uLnTx/>
                <a:uFillTx/>
                <a:latin typeface="AMX" pitchFamily="2" charset="77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" name="CaixaDeTexto 75">
              <a:extLst>
                <a:ext uri="{FF2B5EF4-FFF2-40B4-BE49-F238E27FC236}">
                  <a16:creationId xmlns:a16="http://schemas.microsoft.com/office/drawing/2014/main" id="{3A0B3F70-83C1-ECB9-5E99-CECDCAC57A7E}"/>
                </a:ext>
              </a:extLst>
            </p:cNvPr>
            <p:cNvSpPr txBox="1"/>
            <p:nvPr/>
          </p:nvSpPr>
          <p:spPr>
            <a:xfrm>
              <a:off x="5292587" y="2835899"/>
              <a:ext cx="107599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pt-BR" sz="900" b="1" noProof="0">
                  <a:solidFill>
                    <a:srgbClr val="380B14"/>
                  </a:solidFill>
                  <a:latin typeface="AMX" pitchFamily="2" charset="77"/>
                  <a:cs typeface="Arial" panose="020B0604020202020204" pitchFamily="34" charset="0"/>
                </a:rPr>
                <a:t>Matriz solicita a aprovação interna da Diretoria</a:t>
              </a:r>
              <a:endParaRPr kumimoji="0" lang="pt-BR" sz="900" b="1" i="0" u="none" strike="noStrike" kern="1200" cap="none" spc="0" normalizeH="0" baseline="0" noProof="0">
                <a:ln>
                  <a:noFill/>
                </a:ln>
                <a:solidFill>
                  <a:srgbClr val="380B14"/>
                </a:solidFill>
                <a:effectLst/>
                <a:uLnTx/>
                <a:uFillTx/>
                <a:latin typeface="AMX" pitchFamily="2" charset="77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1" name="CaixaDeTexto 75">
              <a:extLst>
                <a:ext uri="{FF2B5EF4-FFF2-40B4-BE49-F238E27FC236}">
                  <a16:creationId xmlns:a16="http://schemas.microsoft.com/office/drawing/2014/main" id="{232B1331-AC76-B885-A093-DB0C68C14B3C}"/>
                </a:ext>
              </a:extLst>
            </p:cNvPr>
            <p:cNvSpPr txBox="1"/>
            <p:nvPr/>
          </p:nvSpPr>
          <p:spPr>
            <a:xfrm>
              <a:off x="6509355" y="2873475"/>
              <a:ext cx="10759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pt-BR" sz="900" b="1" noProof="0">
                  <a:solidFill>
                    <a:srgbClr val="380B14"/>
                  </a:solidFill>
                  <a:latin typeface="AMX" pitchFamily="2" charset="77"/>
                  <a:cs typeface="Arial" panose="020B0604020202020204" pitchFamily="34" charset="0"/>
                </a:rPr>
                <a:t>Diretoria Matriz </a:t>
              </a:r>
              <a:br>
                <a:rPr lang="pt-BR" sz="900" b="1" noProof="0">
                  <a:solidFill>
                    <a:srgbClr val="380B14"/>
                  </a:solidFill>
                  <a:latin typeface="AMX" pitchFamily="2" charset="77"/>
                  <a:cs typeface="Arial" panose="020B0604020202020204" pitchFamily="34" charset="0"/>
                </a:rPr>
              </a:br>
              <a:r>
                <a:rPr lang="pt-BR" sz="900" b="1" noProof="0">
                  <a:solidFill>
                    <a:srgbClr val="380B14"/>
                  </a:solidFill>
                  <a:latin typeface="AMX" pitchFamily="2" charset="77"/>
                  <a:cs typeface="Arial" panose="020B0604020202020204" pitchFamily="34" charset="0"/>
                </a:rPr>
                <a:t>aprova</a:t>
              </a:r>
              <a:endParaRPr kumimoji="0" lang="pt-BR" sz="900" b="1" i="0" u="none" strike="noStrike" kern="1200" cap="none" spc="0" normalizeH="0" baseline="0" noProof="0">
                <a:ln>
                  <a:noFill/>
                </a:ln>
                <a:solidFill>
                  <a:srgbClr val="380B14"/>
                </a:solidFill>
                <a:effectLst/>
                <a:uLnTx/>
                <a:uFillTx/>
                <a:latin typeface="AMX" pitchFamily="2" charset="77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2" name="CaixaDeTexto 75">
              <a:extLst>
                <a:ext uri="{FF2B5EF4-FFF2-40B4-BE49-F238E27FC236}">
                  <a16:creationId xmlns:a16="http://schemas.microsoft.com/office/drawing/2014/main" id="{F69E1F9E-3F46-1924-2ABE-0FCC17B1DEFB}"/>
                </a:ext>
              </a:extLst>
            </p:cNvPr>
            <p:cNvSpPr txBox="1"/>
            <p:nvPr/>
          </p:nvSpPr>
          <p:spPr>
            <a:xfrm>
              <a:off x="7705070" y="2774166"/>
              <a:ext cx="1383739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pt-BR" sz="900" b="1" noProof="0">
                  <a:solidFill>
                    <a:srgbClr val="380B14"/>
                  </a:solidFill>
                  <a:latin typeface="AMX" pitchFamily="2" charset="77"/>
                  <a:cs typeface="Arial" panose="020B0604020202020204" pitchFamily="34" charset="0"/>
                </a:rPr>
                <a:t>Matriz abrirá um chamado  via PS8: Cancelamento de Venda fora do prazo – SLA: até 3 dias úteis) </a:t>
              </a:r>
              <a:endParaRPr kumimoji="0" lang="pt-BR" sz="900" b="1" i="0" u="none" strike="noStrike" kern="1200" cap="none" spc="0" normalizeH="0" baseline="0" noProof="0">
                <a:ln>
                  <a:noFill/>
                </a:ln>
                <a:solidFill>
                  <a:srgbClr val="380B14"/>
                </a:solidFill>
                <a:effectLst/>
                <a:uLnTx/>
                <a:uFillTx/>
                <a:latin typeface="AMX" pitchFamily="2" charset="77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3" name="CaixaDeTexto 75">
              <a:extLst>
                <a:ext uri="{FF2B5EF4-FFF2-40B4-BE49-F238E27FC236}">
                  <a16:creationId xmlns:a16="http://schemas.microsoft.com/office/drawing/2014/main" id="{2F162A33-18E9-1AF9-1C0C-0BFCB0E6C26F}"/>
                </a:ext>
              </a:extLst>
            </p:cNvPr>
            <p:cNvSpPr txBox="1"/>
            <p:nvPr/>
          </p:nvSpPr>
          <p:spPr>
            <a:xfrm>
              <a:off x="9157183" y="2797249"/>
              <a:ext cx="12886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pt-BR" sz="900" b="1" noProof="0">
                  <a:solidFill>
                    <a:srgbClr val="380B14"/>
                  </a:solidFill>
                  <a:latin typeface="AMX" pitchFamily="2" charset="77"/>
                  <a:cs typeface="Arial" panose="020B0604020202020204" pitchFamily="34" charset="0"/>
                </a:rPr>
                <a:t>Matriz acompanhará até a resolução</a:t>
              </a:r>
              <a:endParaRPr kumimoji="0" lang="pt-BR" sz="900" b="1" i="0" u="none" strike="noStrike" kern="1200" cap="none" spc="0" normalizeH="0" baseline="0" noProof="0">
                <a:ln>
                  <a:noFill/>
                </a:ln>
                <a:solidFill>
                  <a:srgbClr val="380B14"/>
                </a:solidFill>
                <a:effectLst/>
                <a:uLnTx/>
                <a:uFillTx/>
                <a:latin typeface="AMX" pitchFamily="2" charset="77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4" name="CaixaDeTexto 75">
              <a:extLst>
                <a:ext uri="{FF2B5EF4-FFF2-40B4-BE49-F238E27FC236}">
                  <a16:creationId xmlns:a16="http://schemas.microsoft.com/office/drawing/2014/main" id="{1A1F713D-CA05-823D-7B82-CBA9337F6C08}"/>
                </a:ext>
              </a:extLst>
            </p:cNvPr>
            <p:cNvSpPr txBox="1"/>
            <p:nvPr/>
          </p:nvSpPr>
          <p:spPr>
            <a:xfrm>
              <a:off x="10526530" y="2843415"/>
              <a:ext cx="128867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pt-BR" sz="900" b="1" noProof="0">
                  <a:solidFill>
                    <a:srgbClr val="380B14"/>
                  </a:solidFill>
                  <a:latin typeface="AMX" pitchFamily="2" charset="0"/>
                  <a:cs typeface="Arial" panose="020B0604020202020204" pitchFamily="34" charset="0"/>
                </a:rPr>
                <a:t>Matriz informa aos pontos focais </a:t>
              </a:r>
              <a:r>
                <a:rPr lang="pt-BR" sz="900" b="1">
                  <a:latin typeface="AMX" pitchFamily="2" charset="0"/>
                </a:rPr>
                <a:t>om as linhas que foram canceladas </a:t>
              </a:r>
              <a:endParaRPr kumimoji="0" lang="pt-BR" sz="900" b="1" i="0" u="none" strike="noStrike" kern="1200" cap="none" spc="0" normalizeH="0" baseline="0" noProof="0">
                <a:ln>
                  <a:noFill/>
                </a:ln>
                <a:solidFill>
                  <a:srgbClr val="380B14"/>
                </a:solidFill>
                <a:effectLst/>
                <a:uLnTx/>
                <a:uFillTx/>
                <a:latin typeface="AMX" pitchFamily="2" charset="0"/>
                <a:cs typeface="Arial" panose="020B0604020202020204" pitchFamily="34" charset="0"/>
              </a:endParaRPr>
            </a:p>
          </p:txBody>
        </p:sp>
      </p:grpSp>
      <p:sp>
        <p:nvSpPr>
          <p:cNvPr id="26" name="CaixaDeTexto 94">
            <a:extLst>
              <a:ext uri="{FF2B5EF4-FFF2-40B4-BE49-F238E27FC236}">
                <a16:creationId xmlns:a16="http://schemas.microsoft.com/office/drawing/2014/main" id="{85613638-890D-AE43-2652-C4A59382E071}"/>
              </a:ext>
            </a:extLst>
          </p:cNvPr>
          <p:cNvSpPr txBox="1"/>
          <p:nvPr/>
        </p:nvSpPr>
        <p:spPr>
          <a:xfrm>
            <a:off x="555010" y="1905093"/>
            <a:ext cx="2772098" cy="261610"/>
          </a:xfrm>
          <a:prstGeom prst="rect">
            <a:avLst/>
          </a:prstGeom>
          <a:solidFill>
            <a:srgbClr val="7C152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00" b="1" i="0" u="none" strike="noStrike" kern="1200" cap="none" spc="1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77"/>
                <a:ea typeface="+mn-ea"/>
                <a:cs typeface="Arial" panose="020B0604020202020204" pitchFamily="34" charset="0"/>
              </a:rPr>
              <a:t>FLUXO CANCELAMENTO PILOTO</a:t>
            </a:r>
          </a:p>
        </p:txBody>
      </p:sp>
      <p:pic>
        <p:nvPicPr>
          <p:cNvPr id="28" name="Graphic 131">
            <a:extLst>
              <a:ext uri="{FF2B5EF4-FFF2-40B4-BE49-F238E27FC236}">
                <a16:creationId xmlns:a16="http://schemas.microsoft.com/office/drawing/2014/main" id="{578E2B88-E324-41F2-5C49-6ADB635E956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42513" y="2785750"/>
            <a:ext cx="339376" cy="307560"/>
          </a:xfrm>
          <a:prstGeom prst="rect">
            <a:avLst/>
          </a:prstGeom>
        </p:spPr>
      </p:pic>
      <p:pic>
        <p:nvPicPr>
          <p:cNvPr id="34" name="Gráfico 33">
            <a:extLst>
              <a:ext uri="{FF2B5EF4-FFF2-40B4-BE49-F238E27FC236}">
                <a16:creationId xmlns:a16="http://schemas.microsoft.com/office/drawing/2014/main" id="{0671DA89-8800-30E6-E7F0-3684A51EE11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b="23086"/>
          <a:stretch>
            <a:fillRect/>
          </a:stretch>
        </p:blipFill>
        <p:spPr>
          <a:xfrm>
            <a:off x="2302381" y="2527367"/>
            <a:ext cx="685907" cy="647455"/>
          </a:xfrm>
          <a:prstGeom prst="rect">
            <a:avLst/>
          </a:prstGeom>
        </p:spPr>
      </p:pic>
      <p:pic>
        <p:nvPicPr>
          <p:cNvPr id="41" name="Gráfico 40">
            <a:extLst>
              <a:ext uri="{FF2B5EF4-FFF2-40B4-BE49-F238E27FC236}">
                <a16:creationId xmlns:a16="http://schemas.microsoft.com/office/drawing/2014/main" id="{4C0A4909-EB7C-3618-991C-880D4CBA460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b="23148"/>
          <a:stretch>
            <a:fillRect/>
          </a:stretch>
        </p:blipFill>
        <p:spPr>
          <a:xfrm>
            <a:off x="3400374" y="2596092"/>
            <a:ext cx="668220" cy="630254"/>
          </a:xfrm>
          <a:prstGeom prst="rect">
            <a:avLst/>
          </a:prstGeom>
        </p:spPr>
      </p:pic>
      <p:pic>
        <p:nvPicPr>
          <p:cNvPr id="50" name="Gráfico 49">
            <a:extLst>
              <a:ext uri="{FF2B5EF4-FFF2-40B4-BE49-F238E27FC236}">
                <a16:creationId xmlns:a16="http://schemas.microsoft.com/office/drawing/2014/main" id="{896EB977-BF9B-9408-B6A7-482BDD1D2A1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b="26186"/>
          <a:stretch>
            <a:fillRect/>
          </a:stretch>
        </p:blipFill>
        <p:spPr>
          <a:xfrm>
            <a:off x="4672140" y="2574519"/>
            <a:ext cx="694200" cy="628877"/>
          </a:xfrm>
          <a:prstGeom prst="rect">
            <a:avLst/>
          </a:prstGeom>
        </p:spPr>
      </p:pic>
      <p:cxnSp>
        <p:nvCxnSpPr>
          <p:cNvPr id="54" name="Conector de seta reta 133">
            <a:extLst>
              <a:ext uri="{FF2B5EF4-FFF2-40B4-BE49-F238E27FC236}">
                <a16:creationId xmlns:a16="http://schemas.microsoft.com/office/drawing/2014/main" id="{C6079FE5-328F-E194-0637-100795297229}"/>
              </a:ext>
            </a:extLst>
          </p:cNvPr>
          <p:cNvCxnSpPr>
            <a:cxnSpLocks/>
          </p:cNvCxnSpPr>
          <p:nvPr/>
        </p:nvCxnSpPr>
        <p:spPr>
          <a:xfrm>
            <a:off x="4256638" y="2919386"/>
            <a:ext cx="216000" cy="0"/>
          </a:xfrm>
          <a:prstGeom prst="straightConnector1">
            <a:avLst/>
          </a:prstGeom>
          <a:ln w="25400">
            <a:solidFill>
              <a:srgbClr val="7C1520"/>
            </a:solidFill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ector de seta reta 133">
            <a:extLst>
              <a:ext uri="{FF2B5EF4-FFF2-40B4-BE49-F238E27FC236}">
                <a16:creationId xmlns:a16="http://schemas.microsoft.com/office/drawing/2014/main" id="{A148B3BF-0D77-6D73-0BE1-12AED07993EF}"/>
              </a:ext>
            </a:extLst>
          </p:cNvPr>
          <p:cNvCxnSpPr>
            <a:cxnSpLocks/>
          </p:cNvCxnSpPr>
          <p:nvPr/>
        </p:nvCxnSpPr>
        <p:spPr>
          <a:xfrm>
            <a:off x="5570844" y="2919386"/>
            <a:ext cx="216000" cy="0"/>
          </a:xfrm>
          <a:prstGeom prst="straightConnector1">
            <a:avLst/>
          </a:prstGeom>
          <a:ln w="25400">
            <a:solidFill>
              <a:srgbClr val="7C1520"/>
            </a:solidFill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ector de seta reta 133">
            <a:extLst>
              <a:ext uri="{FF2B5EF4-FFF2-40B4-BE49-F238E27FC236}">
                <a16:creationId xmlns:a16="http://schemas.microsoft.com/office/drawing/2014/main" id="{7E465FDC-0870-D0DB-8E60-35BE3C668949}"/>
              </a:ext>
            </a:extLst>
          </p:cNvPr>
          <p:cNvCxnSpPr>
            <a:cxnSpLocks/>
          </p:cNvCxnSpPr>
          <p:nvPr/>
        </p:nvCxnSpPr>
        <p:spPr>
          <a:xfrm>
            <a:off x="6811898" y="2919386"/>
            <a:ext cx="216000" cy="0"/>
          </a:xfrm>
          <a:prstGeom prst="straightConnector1">
            <a:avLst/>
          </a:prstGeom>
          <a:ln w="25400">
            <a:solidFill>
              <a:srgbClr val="7C1520"/>
            </a:solidFill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ector de seta reta 133">
            <a:extLst>
              <a:ext uri="{FF2B5EF4-FFF2-40B4-BE49-F238E27FC236}">
                <a16:creationId xmlns:a16="http://schemas.microsoft.com/office/drawing/2014/main" id="{74CAAC0F-FFB0-3174-6510-C72969B48CF8}"/>
              </a:ext>
            </a:extLst>
          </p:cNvPr>
          <p:cNvCxnSpPr>
            <a:cxnSpLocks/>
          </p:cNvCxnSpPr>
          <p:nvPr/>
        </p:nvCxnSpPr>
        <p:spPr>
          <a:xfrm>
            <a:off x="8152203" y="2919386"/>
            <a:ext cx="216000" cy="0"/>
          </a:xfrm>
          <a:prstGeom prst="straightConnector1">
            <a:avLst/>
          </a:prstGeom>
          <a:ln w="25400">
            <a:solidFill>
              <a:srgbClr val="7C1520"/>
            </a:solidFill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ector de seta reta 133">
            <a:extLst>
              <a:ext uri="{FF2B5EF4-FFF2-40B4-BE49-F238E27FC236}">
                <a16:creationId xmlns:a16="http://schemas.microsoft.com/office/drawing/2014/main" id="{8FB8BAAD-8743-0CC0-6695-A88246D8E7C7}"/>
              </a:ext>
            </a:extLst>
          </p:cNvPr>
          <p:cNvCxnSpPr>
            <a:cxnSpLocks/>
          </p:cNvCxnSpPr>
          <p:nvPr/>
        </p:nvCxnSpPr>
        <p:spPr>
          <a:xfrm>
            <a:off x="9609232" y="2919386"/>
            <a:ext cx="216000" cy="0"/>
          </a:xfrm>
          <a:prstGeom prst="straightConnector1">
            <a:avLst/>
          </a:prstGeom>
          <a:ln w="25400">
            <a:solidFill>
              <a:srgbClr val="7C1520"/>
            </a:solidFill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ráfico 4">
            <a:extLst>
              <a:ext uri="{FF2B5EF4-FFF2-40B4-BE49-F238E27FC236}">
                <a16:creationId xmlns:a16="http://schemas.microsoft.com/office/drawing/2014/main" id="{30884FE0-236C-5392-7F56-5BBEFAB9007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b="27630"/>
          <a:stretch>
            <a:fillRect/>
          </a:stretch>
        </p:blipFill>
        <p:spPr>
          <a:xfrm>
            <a:off x="8493779" y="2434544"/>
            <a:ext cx="833475" cy="740278"/>
          </a:xfrm>
          <a:prstGeom prst="rect">
            <a:avLst/>
          </a:prstGeom>
        </p:spPr>
      </p:pic>
      <p:pic>
        <p:nvPicPr>
          <p:cNvPr id="7" name="Gráfico 6">
            <a:extLst>
              <a:ext uri="{FF2B5EF4-FFF2-40B4-BE49-F238E27FC236}">
                <a16:creationId xmlns:a16="http://schemas.microsoft.com/office/drawing/2014/main" id="{83156E66-3D63-5898-EFFB-E7518539A33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b="25893"/>
          <a:stretch>
            <a:fillRect/>
          </a:stretch>
        </p:blipFill>
        <p:spPr>
          <a:xfrm>
            <a:off x="7225414" y="2590903"/>
            <a:ext cx="685907" cy="635378"/>
          </a:xfrm>
          <a:prstGeom prst="rect">
            <a:avLst/>
          </a:prstGeom>
        </p:spPr>
      </p:pic>
      <p:sp>
        <p:nvSpPr>
          <p:cNvPr id="9" name="Rectangle 2">
            <a:extLst>
              <a:ext uri="{FF2B5EF4-FFF2-40B4-BE49-F238E27FC236}">
                <a16:creationId xmlns:a16="http://schemas.microsoft.com/office/drawing/2014/main" id="{FB176D36-BC49-CE98-3D3D-21FB3EED4E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66421" y="5196541"/>
            <a:ext cx="8925841" cy="600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500" b="1" i="0" u="none" strike="noStrike" cap="none" normalizeH="0" baseline="0" dirty="0">
                <a:ln>
                  <a:noFill/>
                </a:ln>
                <a:solidFill>
                  <a:srgbClr val="7D1710"/>
                </a:solidFill>
                <a:effectLst/>
                <a:latin typeface="AMX" pitchFamily="2" charset="0"/>
              </a:rPr>
              <a:t>Esse processo pode levar aproximadamente 10 dias úteis, </a:t>
            </a:r>
            <a:r>
              <a:rPr lang="pt-BR" altLang="pt-BR" sz="1500" b="1">
                <a:solidFill>
                  <a:srgbClr val="7D1710"/>
                </a:solidFill>
                <a:latin typeface="AMX" pitchFamily="2" charset="0"/>
              </a:rPr>
              <a:t>acompanhe o status da venda junto ao BKO.</a:t>
            </a:r>
            <a:endParaRPr kumimoji="0" lang="pt-BR" altLang="pt-BR" sz="1500" b="0" i="0" u="none" strike="noStrike" cap="none" normalizeH="0" baseline="0" dirty="0">
              <a:ln>
                <a:noFill/>
              </a:ln>
              <a:solidFill>
                <a:srgbClr val="7D1710"/>
              </a:solidFill>
              <a:effectLst/>
              <a:latin typeface="AMX" pitchFamily="2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6" name="Gráfico 15">
            <a:extLst>
              <a:ext uri="{FF2B5EF4-FFF2-40B4-BE49-F238E27FC236}">
                <a16:creationId xmlns:a16="http://schemas.microsoft.com/office/drawing/2014/main" id="{F8B6D7AD-62D2-915F-D912-F355967D455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 b="16586"/>
          <a:stretch>
            <a:fillRect/>
          </a:stretch>
        </p:blipFill>
        <p:spPr>
          <a:xfrm>
            <a:off x="9961077" y="2521406"/>
            <a:ext cx="762899" cy="780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559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866877-B0DE-C6F7-847D-33984117A9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tângulo 93">
            <a:extLst>
              <a:ext uri="{FF2B5EF4-FFF2-40B4-BE49-F238E27FC236}">
                <a16:creationId xmlns:a16="http://schemas.microsoft.com/office/drawing/2014/main" id="{C35A421E-CA82-2B9F-8443-1AED2EA6B6F7}"/>
              </a:ext>
            </a:extLst>
          </p:cNvPr>
          <p:cNvSpPr/>
          <p:nvPr/>
        </p:nvSpPr>
        <p:spPr>
          <a:xfrm>
            <a:off x="1592584" y="977565"/>
            <a:ext cx="9097693" cy="722133"/>
          </a:xfrm>
          <a:prstGeom prst="rect">
            <a:avLst/>
          </a:prstGeom>
          <a:solidFill>
            <a:srgbClr val="D2D2D2">
              <a:alpha val="50000"/>
            </a:srgbClr>
          </a:solidFill>
          <a:ln>
            <a:noFill/>
            <a:prstDash val="dash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MX" pitchFamily="2" charset="77"/>
              <a:ea typeface="+mn-ea"/>
              <a:cs typeface="+mn-cs"/>
            </a:endParaRPr>
          </a:p>
        </p:txBody>
      </p:sp>
      <p:sp>
        <p:nvSpPr>
          <p:cNvPr id="59" name="Retângulo 93">
            <a:extLst>
              <a:ext uri="{FF2B5EF4-FFF2-40B4-BE49-F238E27FC236}">
                <a16:creationId xmlns:a16="http://schemas.microsoft.com/office/drawing/2014/main" id="{ED0DF69B-F189-D9F7-2B63-9A0DC9548A52}"/>
              </a:ext>
            </a:extLst>
          </p:cNvPr>
          <p:cNvSpPr/>
          <p:nvPr/>
        </p:nvSpPr>
        <p:spPr>
          <a:xfrm>
            <a:off x="1665357" y="4999283"/>
            <a:ext cx="8925842" cy="680911"/>
          </a:xfrm>
          <a:prstGeom prst="rect">
            <a:avLst/>
          </a:prstGeom>
          <a:solidFill>
            <a:srgbClr val="D2D2D2">
              <a:alpha val="50000"/>
            </a:srgbClr>
          </a:solidFill>
          <a:ln>
            <a:noFill/>
            <a:prstDash val="dash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srgbClr val="7D1710"/>
              </a:solidFill>
              <a:effectLst/>
              <a:uLnTx/>
              <a:uFillTx/>
              <a:latin typeface="AMX" pitchFamily="2" charset="77"/>
              <a:ea typeface="+mn-ea"/>
              <a:cs typeface="+mn-cs"/>
            </a:endParaRPr>
          </a:p>
        </p:txBody>
      </p:sp>
      <p:sp>
        <p:nvSpPr>
          <p:cNvPr id="25" name="Retângulo 93">
            <a:extLst>
              <a:ext uri="{FF2B5EF4-FFF2-40B4-BE49-F238E27FC236}">
                <a16:creationId xmlns:a16="http://schemas.microsoft.com/office/drawing/2014/main" id="{A81ED152-DD9C-FD63-0C73-7BD549413FBF}"/>
              </a:ext>
            </a:extLst>
          </p:cNvPr>
          <p:cNvSpPr/>
          <p:nvPr/>
        </p:nvSpPr>
        <p:spPr>
          <a:xfrm>
            <a:off x="555010" y="1927060"/>
            <a:ext cx="10884134" cy="2692465"/>
          </a:xfrm>
          <a:prstGeom prst="rect">
            <a:avLst/>
          </a:prstGeom>
          <a:solidFill>
            <a:srgbClr val="D2D2D2">
              <a:alpha val="50000"/>
            </a:srgbClr>
          </a:solidFill>
          <a:ln>
            <a:noFill/>
            <a:prstDash val="dash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MX" pitchFamily="2" charset="77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F961819-AB10-748B-4007-8D217A994392}"/>
              </a:ext>
            </a:extLst>
          </p:cNvPr>
          <p:cNvSpPr txBox="1"/>
          <p:nvPr/>
        </p:nvSpPr>
        <p:spPr>
          <a:xfrm>
            <a:off x="1732232" y="1131261"/>
            <a:ext cx="10459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5B111C"/>
                </a:solidFill>
                <a:latin typeface="AMX" pitchFamily="2" charset="0"/>
              </a:rPr>
              <a:t>CANCELAMENTO DE LINHA MÓVEL EM CASO DE NÃO INSTALAÇÃO DA RESIDENCIAL </a:t>
            </a:r>
          </a:p>
          <a:p>
            <a:r>
              <a:rPr lang="pt-BR" dirty="0">
                <a:solidFill>
                  <a:srgbClr val="5B111C"/>
                </a:solidFill>
              </a:rPr>
              <a:t> </a:t>
            </a: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srgbClr val="5B111C"/>
              </a:solidFill>
              <a:effectLst/>
              <a:uLnTx/>
              <a:uFillTx/>
              <a:latin typeface="AMX" pitchFamily="2" charset="77"/>
              <a:ea typeface="+mn-ea"/>
              <a:cs typeface="+mn-cs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B28D15C1-652B-48B0-F92E-9812AF6D14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8131" y="2644404"/>
            <a:ext cx="448906" cy="448906"/>
          </a:xfrm>
          <a:prstGeom prst="rect">
            <a:avLst/>
          </a:prstGeom>
        </p:spPr>
      </p:pic>
      <p:cxnSp>
        <p:nvCxnSpPr>
          <p:cNvPr id="11" name="Conector de seta reta 133">
            <a:extLst>
              <a:ext uri="{FF2B5EF4-FFF2-40B4-BE49-F238E27FC236}">
                <a16:creationId xmlns:a16="http://schemas.microsoft.com/office/drawing/2014/main" id="{C27F50D3-57DD-2FB9-717A-C6B473577F99}"/>
              </a:ext>
            </a:extLst>
          </p:cNvPr>
          <p:cNvCxnSpPr>
            <a:cxnSpLocks/>
          </p:cNvCxnSpPr>
          <p:nvPr/>
        </p:nvCxnSpPr>
        <p:spPr>
          <a:xfrm>
            <a:off x="1901969" y="2919386"/>
            <a:ext cx="216000" cy="0"/>
          </a:xfrm>
          <a:prstGeom prst="straightConnector1">
            <a:avLst/>
          </a:prstGeom>
          <a:ln w="25400">
            <a:solidFill>
              <a:srgbClr val="7C1520"/>
            </a:solidFill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de seta reta 133">
            <a:extLst>
              <a:ext uri="{FF2B5EF4-FFF2-40B4-BE49-F238E27FC236}">
                <a16:creationId xmlns:a16="http://schemas.microsoft.com/office/drawing/2014/main" id="{AC90B386-A5E8-E245-908D-1A65E9926506}"/>
              </a:ext>
            </a:extLst>
          </p:cNvPr>
          <p:cNvCxnSpPr>
            <a:cxnSpLocks/>
          </p:cNvCxnSpPr>
          <p:nvPr/>
        </p:nvCxnSpPr>
        <p:spPr>
          <a:xfrm>
            <a:off x="3111108" y="2919736"/>
            <a:ext cx="216000" cy="0"/>
          </a:xfrm>
          <a:prstGeom prst="straightConnector1">
            <a:avLst/>
          </a:prstGeom>
          <a:ln w="25400">
            <a:solidFill>
              <a:srgbClr val="7C1520"/>
            </a:solidFill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Agrupar 26">
            <a:extLst>
              <a:ext uri="{FF2B5EF4-FFF2-40B4-BE49-F238E27FC236}">
                <a16:creationId xmlns:a16="http://schemas.microsoft.com/office/drawing/2014/main" id="{542FEAF7-CE90-F54C-0CC1-37F32F5D141A}"/>
              </a:ext>
            </a:extLst>
          </p:cNvPr>
          <p:cNvGrpSpPr/>
          <p:nvPr/>
        </p:nvGrpSpPr>
        <p:grpSpPr>
          <a:xfrm>
            <a:off x="1198921" y="3153784"/>
            <a:ext cx="9806990" cy="1352501"/>
            <a:chOff x="2008219" y="2724554"/>
            <a:chExt cx="9806990" cy="1352501"/>
          </a:xfrm>
        </p:grpSpPr>
        <p:sp>
          <p:nvSpPr>
            <p:cNvPr id="13" name="CaixaDeTexto 77">
              <a:extLst>
                <a:ext uri="{FF2B5EF4-FFF2-40B4-BE49-F238E27FC236}">
                  <a16:creationId xmlns:a16="http://schemas.microsoft.com/office/drawing/2014/main" id="{F29222AA-CF43-52C1-C511-10DFD4E95AB9}"/>
                </a:ext>
              </a:extLst>
            </p:cNvPr>
            <p:cNvSpPr txBox="1"/>
            <p:nvPr/>
          </p:nvSpPr>
          <p:spPr>
            <a:xfrm>
              <a:off x="2008219" y="2724554"/>
              <a:ext cx="77322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kumimoji="0" lang="pt-BR" sz="900" b="1" i="0" u="none" strike="noStrike" kern="1200" cap="none" spc="0" normalizeH="0" baseline="0" dirty="0">
                  <a:ln>
                    <a:noFill/>
                  </a:ln>
                  <a:solidFill>
                    <a:srgbClr val="380B14"/>
                  </a:solidFill>
                  <a:effectLst/>
                  <a:uLnTx/>
                  <a:uFillTx/>
                  <a:latin typeface="AMX" pitchFamily="2" charset="77"/>
                  <a:ea typeface="+mn-ea"/>
                  <a:cs typeface="Arial" panose="020B0604020202020204" pitchFamily="34" charset="0"/>
                </a:rPr>
                <a:t>Cliente adquiriu combo </a:t>
              </a:r>
              <a:r>
                <a:rPr kumimoji="0" lang="pt-BR" sz="900" b="1" i="0" u="none" strike="noStrike" kern="1200" cap="none" spc="0" normalizeH="0" baseline="0" dirty="0" err="1">
                  <a:ln>
                    <a:noFill/>
                  </a:ln>
                  <a:solidFill>
                    <a:srgbClr val="380B14"/>
                  </a:solidFill>
                  <a:effectLst/>
                  <a:uLnTx/>
                  <a:uFillTx/>
                  <a:latin typeface="AMX" pitchFamily="2" charset="77"/>
                  <a:ea typeface="+mn-ea"/>
                  <a:cs typeface="Arial" panose="020B0604020202020204" pitchFamily="34" charset="0"/>
                </a:rPr>
                <a:t>multi</a:t>
              </a:r>
              <a:r>
                <a:rPr kumimoji="0" lang="pt-BR" sz="900" b="1" i="0" u="none" strike="noStrike" kern="1200" cap="none" spc="0" normalizeH="0" baseline="0" dirty="0">
                  <a:ln>
                    <a:noFill/>
                  </a:ln>
                  <a:solidFill>
                    <a:srgbClr val="380B14"/>
                  </a:solidFill>
                  <a:effectLst/>
                  <a:uLnTx/>
                  <a:uFillTx/>
                  <a:latin typeface="AMX" pitchFamily="2" charset="77"/>
                  <a:ea typeface="+mn-ea"/>
                  <a:cs typeface="Arial" panose="020B0604020202020204" pitchFamily="34" charset="0"/>
                </a:rPr>
                <a:t> </a:t>
              </a:r>
              <a:endParaRPr kumimoji="0" lang="pt-BR" sz="900" b="1" i="0" u="none" strike="noStrike" kern="1200" cap="none" spc="0" normalizeH="0" baseline="0" noProof="0" dirty="0">
                <a:ln>
                  <a:noFill/>
                </a:ln>
                <a:solidFill>
                  <a:srgbClr val="380B14"/>
                </a:solidFill>
                <a:effectLst/>
                <a:uLnTx/>
                <a:uFillTx/>
                <a:latin typeface="AMX" pitchFamily="2" charset="77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" name="CaixaDeTexto 75">
              <a:extLst>
                <a:ext uri="{FF2B5EF4-FFF2-40B4-BE49-F238E27FC236}">
                  <a16:creationId xmlns:a16="http://schemas.microsoft.com/office/drawing/2014/main" id="{7B25497B-1D59-8A34-DF53-5234069F01DD}"/>
                </a:ext>
              </a:extLst>
            </p:cNvPr>
            <p:cNvSpPr txBox="1"/>
            <p:nvPr/>
          </p:nvSpPr>
          <p:spPr>
            <a:xfrm>
              <a:off x="2901157" y="2783090"/>
              <a:ext cx="107599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pt-BR" sz="900" b="1" noProof="0" dirty="0" err="1">
                  <a:solidFill>
                    <a:srgbClr val="380B14"/>
                  </a:solidFill>
                  <a:latin typeface="AMX" pitchFamily="2" charset="77"/>
                  <a:cs typeface="Arial" panose="020B0604020202020204" pitchFamily="34" charset="0"/>
                </a:rPr>
                <a:t>Divergencia</a:t>
              </a:r>
              <a:r>
                <a:rPr lang="pt-BR" sz="900" b="1" noProof="0" dirty="0">
                  <a:solidFill>
                    <a:srgbClr val="380B14"/>
                  </a:solidFill>
                  <a:latin typeface="AMX" pitchFamily="2" charset="77"/>
                  <a:cs typeface="Arial" panose="020B0604020202020204" pitchFamily="34" charset="0"/>
                </a:rPr>
                <a:t> por algum motivo ( </a:t>
              </a:r>
              <a:r>
                <a:rPr lang="pt-BR" sz="900" b="1" noProof="0" dirty="0" err="1">
                  <a:solidFill>
                    <a:srgbClr val="380B14"/>
                  </a:solidFill>
                  <a:latin typeface="AMX" pitchFamily="2" charset="77"/>
                  <a:cs typeface="Arial" panose="020B0604020202020204" pitchFamily="34" charset="0"/>
                </a:rPr>
                <a:t>Instalãção</a:t>
              </a:r>
              <a:r>
                <a:rPr lang="pt-BR" sz="900" b="1" noProof="0" dirty="0">
                  <a:solidFill>
                    <a:srgbClr val="380B14"/>
                  </a:solidFill>
                  <a:latin typeface="AMX" pitchFamily="2" charset="77"/>
                  <a:cs typeface="Arial" panose="020B0604020202020204" pitchFamily="34" charset="0"/>
                </a:rPr>
                <a:t>/rede//cancelamento</a:t>
              </a:r>
              <a:endParaRPr kumimoji="0" lang="pt-BR" sz="900" b="1" i="0" u="none" strike="noStrike" kern="1200" cap="none" spc="0" normalizeH="0" baseline="0" noProof="0" dirty="0">
                <a:ln>
                  <a:noFill/>
                </a:ln>
                <a:solidFill>
                  <a:srgbClr val="380B14"/>
                </a:solidFill>
                <a:effectLst/>
                <a:uLnTx/>
                <a:uFillTx/>
                <a:latin typeface="AMX" pitchFamily="2" charset="77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" name="CaixaDeTexto 75">
              <a:extLst>
                <a:ext uri="{FF2B5EF4-FFF2-40B4-BE49-F238E27FC236}">
                  <a16:creationId xmlns:a16="http://schemas.microsoft.com/office/drawing/2014/main" id="{55C9E6D9-40DA-3083-F256-8A91A77EFAF5}"/>
                </a:ext>
              </a:extLst>
            </p:cNvPr>
            <p:cNvSpPr txBox="1"/>
            <p:nvPr/>
          </p:nvSpPr>
          <p:spPr>
            <a:xfrm>
              <a:off x="4097939" y="3569224"/>
              <a:ext cx="1075997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pt-BR" sz="900" b="1" noProof="0" dirty="0">
                  <a:solidFill>
                    <a:srgbClr val="380B14"/>
                  </a:solidFill>
                  <a:latin typeface="AMX" pitchFamily="2" charset="77"/>
                  <a:cs typeface="Arial" panose="020B0604020202020204" pitchFamily="34" charset="0"/>
                </a:rPr>
                <a:t>Time DAC entrará </a:t>
              </a:r>
              <a:r>
                <a:rPr lang="pt-BR" sz="900" b="1" noProof="0">
                  <a:solidFill>
                    <a:srgbClr val="380B14"/>
                  </a:solidFill>
                  <a:latin typeface="AMX" pitchFamily="2" charset="77"/>
                  <a:cs typeface="Arial" panose="020B0604020202020204" pitchFamily="34" charset="0"/>
                </a:rPr>
                <a:t>em contato</a:t>
              </a:r>
              <a:endParaRPr kumimoji="0" lang="pt-BR" sz="900" b="1" i="0" u="none" strike="noStrike" kern="1200" cap="none" spc="0" normalizeH="0" baseline="0" noProof="0" dirty="0">
                <a:ln>
                  <a:noFill/>
                </a:ln>
                <a:solidFill>
                  <a:srgbClr val="380B14"/>
                </a:solidFill>
                <a:effectLst/>
                <a:uLnTx/>
                <a:uFillTx/>
                <a:latin typeface="AMX" pitchFamily="2" charset="77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" name="CaixaDeTexto 75">
              <a:extLst>
                <a:ext uri="{FF2B5EF4-FFF2-40B4-BE49-F238E27FC236}">
                  <a16:creationId xmlns:a16="http://schemas.microsoft.com/office/drawing/2014/main" id="{D8F910A3-55D1-F433-A458-9C8BFF652C1F}"/>
                </a:ext>
              </a:extLst>
            </p:cNvPr>
            <p:cNvSpPr txBox="1"/>
            <p:nvPr/>
          </p:nvSpPr>
          <p:spPr>
            <a:xfrm>
              <a:off x="4167257" y="2787892"/>
              <a:ext cx="107599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pt-BR" sz="900" b="1" noProof="0" dirty="0">
                  <a:solidFill>
                    <a:srgbClr val="380B14"/>
                  </a:solidFill>
                  <a:latin typeface="AMX" pitchFamily="2" charset="77"/>
                  <a:cs typeface="Arial" panose="020B0604020202020204" pitchFamily="34" charset="0"/>
                </a:rPr>
                <a:t>Ligar no 10621</a:t>
              </a:r>
              <a:endParaRPr kumimoji="0" lang="pt-BR" sz="900" b="1" i="0" u="none" strike="noStrike" kern="1200" cap="none" spc="0" normalizeH="0" baseline="0" noProof="0" dirty="0">
                <a:ln>
                  <a:noFill/>
                </a:ln>
                <a:solidFill>
                  <a:srgbClr val="380B14"/>
                </a:solidFill>
                <a:effectLst/>
                <a:uLnTx/>
                <a:uFillTx/>
                <a:latin typeface="AMX" pitchFamily="2" charset="77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1" name="CaixaDeTexto 75">
              <a:extLst>
                <a:ext uri="{FF2B5EF4-FFF2-40B4-BE49-F238E27FC236}">
                  <a16:creationId xmlns:a16="http://schemas.microsoft.com/office/drawing/2014/main" id="{FA689550-2425-7AC8-AF65-1DCF5F47668B}"/>
                </a:ext>
              </a:extLst>
            </p:cNvPr>
            <p:cNvSpPr txBox="1"/>
            <p:nvPr/>
          </p:nvSpPr>
          <p:spPr>
            <a:xfrm>
              <a:off x="6509355" y="2873475"/>
              <a:ext cx="10759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pt-BR" sz="900" b="1" noProof="0">
                  <a:solidFill>
                    <a:srgbClr val="380B14"/>
                  </a:solidFill>
                  <a:latin typeface="AMX" pitchFamily="2" charset="77"/>
                  <a:cs typeface="Arial" panose="020B0604020202020204" pitchFamily="34" charset="0"/>
                </a:rPr>
                <a:t>Diretoria Matriz </a:t>
              </a:r>
              <a:br>
                <a:rPr lang="pt-BR" sz="900" b="1" noProof="0">
                  <a:solidFill>
                    <a:srgbClr val="380B14"/>
                  </a:solidFill>
                  <a:latin typeface="AMX" pitchFamily="2" charset="77"/>
                  <a:cs typeface="Arial" panose="020B0604020202020204" pitchFamily="34" charset="0"/>
                </a:rPr>
              </a:br>
              <a:r>
                <a:rPr lang="pt-BR" sz="900" b="1" noProof="0">
                  <a:solidFill>
                    <a:srgbClr val="380B14"/>
                  </a:solidFill>
                  <a:latin typeface="AMX" pitchFamily="2" charset="77"/>
                  <a:cs typeface="Arial" panose="020B0604020202020204" pitchFamily="34" charset="0"/>
                </a:rPr>
                <a:t>aprova</a:t>
              </a:r>
              <a:endParaRPr kumimoji="0" lang="pt-BR" sz="900" b="1" i="0" u="none" strike="noStrike" kern="1200" cap="none" spc="0" normalizeH="0" baseline="0" noProof="0">
                <a:ln>
                  <a:noFill/>
                </a:ln>
                <a:solidFill>
                  <a:srgbClr val="380B14"/>
                </a:solidFill>
                <a:effectLst/>
                <a:uLnTx/>
                <a:uFillTx/>
                <a:latin typeface="AMX" pitchFamily="2" charset="77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2" name="CaixaDeTexto 75">
              <a:extLst>
                <a:ext uri="{FF2B5EF4-FFF2-40B4-BE49-F238E27FC236}">
                  <a16:creationId xmlns:a16="http://schemas.microsoft.com/office/drawing/2014/main" id="{FE08E5F8-A0AD-6242-335B-3AAB689A3CB2}"/>
                </a:ext>
              </a:extLst>
            </p:cNvPr>
            <p:cNvSpPr txBox="1"/>
            <p:nvPr/>
          </p:nvSpPr>
          <p:spPr>
            <a:xfrm>
              <a:off x="7705070" y="2774166"/>
              <a:ext cx="1383739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pt-BR" sz="900" b="1" noProof="0">
                  <a:solidFill>
                    <a:srgbClr val="380B14"/>
                  </a:solidFill>
                  <a:latin typeface="AMX" pitchFamily="2" charset="77"/>
                  <a:cs typeface="Arial" panose="020B0604020202020204" pitchFamily="34" charset="0"/>
                </a:rPr>
                <a:t>Matriz abrirá um chamado  via PS8: Cancelamento de Venda fora do prazo – SLA: até 3 dias úteis) </a:t>
              </a:r>
              <a:endParaRPr kumimoji="0" lang="pt-BR" sz="900" b="1" i="0" u="none" strike="noStrike" kern="1200" cap="none" spc="0" normalizeH="0" baseline="0" noProof="0">
                <a:ln>
                  <a:noFill/>
                </a:ln>
                <a:solidFill>
                  <a:srgbClr val="380B14"/>
                </a:solidFill>
                <a:effectLst/>
                <a:uLnTx/>
                <a:uFillTx/>
                <a:latin typeface="AMX" pitchFamily="2" charset="77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3" name="CaixaDeTexto 75">
              <a:extLst>
                <a:ext uri="{FF2B5EF4-FFF2-40B4-BE49-F238E27FC236}">
                  <a16:creationId xmlns:a16="http://schemas.microsoft.com/office/drawing/2014/main" id="{540DA72F-C45D-ED30-4ECF-A483EB45A185}"/>
                </a:ext>
              </a:extLst>
            </p:cNvPr>
            <p:cNvSpPr txBox="1"/>
            <p:nvPr/>
          </p:nvSpPr>
          <p:spPr>
            <a:xfrm>
              <a:off x="9157183" y="2797249"/>
              <a:ext cx="12886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pt-BR" sz="900" b="1" noProof="0">
                  <a:solidFill>
                    <a:srgbClr val="380B14"/>
                  </a:solidFill>
                  <a:latin typeface="AMX" pitchFamily="2" charset="77"/>
                  <a:cs typeface="Arial" panose="020B0604020202020204" pitchFamily="34" charset="0"/>
                </a:rPr>
                <a:t>Matriz acompanhará até a resolução</a:t>
              </a:r>
              <a:endParaRPr kumimoji="0" lang="pt-BR" sz="900" b="1" i="0" u="none" strike="noStrike" kern="1200" cap="none" spc="0" normalizeH="0" baseline="0" noProof="0">
                <a:ln>
                  <a:noFill/>
                </a:ln>
                <a:solidFill>
                  <a:srgbClr val="380B14"/>
                </a:solidFill>
                <a:effectLst/>
                <a:uLnTx/>
                <a:uFillTx/>
                <a:latin typeface="AMX" pitchFamily="2" charset="77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4" name="CaixaDeTexto 75">
              <a:extLst>
                <a:ext uri="{FF2B5EF4-FFF2-40B4-BE49-F238E27FC236}">
                  <a16:creationId xmlns:a16="http://schemas.microsoft.com/office/drawing/2014/main" id="{5F1FB412-9497-316D-88E2-B0F4DC85994B}"/>
                </a:ext>
              </a:extLst>
            </p:cNvPr>
            <p:cNvSpPr txBox="1"/>
            <p:nvPr/>
          </p:nvSpPr>
          <p:spPr>
            <a:xfrm>
              <a:off x="10526530" y="2843415"/>
              <a:ext cx="128867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pt-BR" sz="900" b="1" noProof="0">
                  <a:solidFill>
                    <a:srgbClr val="380B14"/>
                  </a:solidFill>
                  <a:latin typeface="AMX" pitchFamily="2" charset="0"/>
                  <a:cs typeface="Arial" panose="020B0604020202020204" pitchFamily="34" charset="0"/>
                </a:rPr>
                <a:t>Matriz informa aos pontos focais </a:t>
              </a:r>
              <a:r>
                <a:rPr lang="pt-BR" sz="900" b="1">
                  <a:latin typeface="AMX" pitchFamily="2" charset="0"/>
                </a:rPr>
                <a:t>om as linhas que foram canceladas </a:t>
              </a:r>
              <a:endParaRPr kumimoji="0" lang="pt-BR" sz="900" b="1" i="0" u="none" strike="noStrike" kern="1200" cap="none" spc="0" normalizeH="0" baseline="0" noProof="0">
                <a:ln>
                  <a:noFill/>
                </a:ln>
                <a:solidFill>
                  <a:srgbClr val="380B14"/>
                </a:solidFill>
                <a:effectLst/>
                <a:uLnTx/>
                <a:uFillTx/>
                <a:latin typeface="AMX" pitchFamily="2" charset="0"/>
                <a:cs typeface="Arial" panose="020B0604020202020204" pitchFamily="34" charset="0"/>
              </a:endParaRPr>
            </a:p>
          </p:txBody>
        </p:sp>
      </p:grpSp>
      <p:sp>
        <p:nvSpPr>
          <p:cNvPr id="26" name="CaixaDeTexto 94">
            <a:extLst>
              <a:ext uri="{FF2B5EF4-FFF2-40B4-BE49-F238E27FC236}">
                <a16:creationId xmlns:a16="http://schemas.microsoft.com/office/drawing/2014/main" id="{4280B725-7DDA-5BBB-0BEA-F5C77CF33ADC}"/>
              </a:ext>
            </a:extLst>
          </p:cNvPr>
          <p:cNvSpPr txBox="1"/>
          <p:nvPr/>
        </p:nvSpPr>
        <p:spPr>
          <a:xfrm>
            <a:off x="555010" y="1905093"/>
            <a:ext cx="2772098" cy="261610"/>
          </a:xfrm>
          <a:prstGeom prst="rect">
            <a:avLst/>
          </a:prstGeom>
          <a:solidFill>
            <a:srgbClr val="7C152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00" b="1" i="0" u="none" strike="noStrike" kern="1200" cap="none" spc="1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77"/>
                <a:ea typeface="+mn-ea"/>
                <a:cs typeface="Arial" panose="020B0604020202020204" pitchFamily="34" charset="0"/>
              </a:rPr>
              <a:t>FLUXO CANCELAMENTO PILOTO</a:t>
            </a:r>
          </a:p>
        </p:txBody>
      </p:sp>
      <p:pic>
        <p:nvPicPr>
          <p:cNvPr id="28" name="Graphic 131">
            <a:extLst>
              <a:ext uri="{FF2B5EF4-FFF2-40B4-BE49-F238E27FC236}">
                <a16:creationId xmlns:a16="http://schemas.microsoft.com/office/drawing/2014/main" id="{4DB8C0FD-7368-8F72-089B-9FB5A3B2711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42513" y="2785750"/>
            <a:ext cx="339376" cy="307560"/>
          </a:xfrm>
          <a:prstGeom prst="rect">
            <a:avLst/>
          </a:prstGeom>
        </p:spPr>
      </p:pic>
      <p:pic>
        <p:nvPicPr>
          <p:cNvPr id="34" name="Gráfico 33">
            <a:extLst>
              <a:ext uri="{FF2B5EF4-FFF2-40B4-BE49-F238E27FC236}">
                <a16:creationId xmlns:a16="http://schemas.microsoft.com/office/drawing/2014/main" id="{D7D7D1CE-CCFF-8073-F686-CCCFB3D9DC0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b="23086"/>
          <a:stretch>
            <a:fillRect/>
          </a:stretch>
        </p:blipFill>
        <p:spPr>
          <a:xfrm>
            <a:off x="2302381" y="2527367"/>
            <a:ext cx="685907" cy="647455"/>
          </a:xfrm>
          <a:prstGeom prst="rect">
            <a:avLst/>
          </a:prstGeom>
        </p:spPr>
      </p:pic>
      <p:pic>
        <p:nvPicPr>
          <p:cNvPr id="41" name="Gráfico 40">
            <a:extLst>
              <a:ext uri="{FF2B5EF4-FFF2-40B4-BE49-F238E27FC236}">
                <a16:creationId xmlns:a16="http://schemas.microsoft.com/office/drawing/2014/main" id="{77011C1F-4E89-D32C-3DF9-37E07D9E0C6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b="23148"/>
          <a:stretch>
            <a:fillRect/>
          </a:stretch>
        </p:blipFill>
        <p:spPr>
          <a:xfrm>
            <a:off x="3408493" y="2119417"/>
            <a:ext cx="668220" cy="630254"/>
          </a:xfrm>
          <a:prstGeom prst="rect">
            <a:avLst/>
          </a:prstGeom>
        </p:spPr>
      </p:pic>
      <p:pic>
        <p:nvPicPr>
          <p:cNvPr id="50" name="Gráfico 49">
            <a:extLst>
              <a:ext uri="{FF2B5EF4-FFF2-40B4-BE49-F238E27FC236}">
                <a16:creationId xmlns:a16="http://schemas.microsoft.com/office/drawing/2014/main" id="{9C39DD43-35CC-2E61-D0FC-19D23118481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b="26186"/>
          <a:stretch>
            <a:fillRect/>
          </a:stretch>
        </p:blipFill>
        <p:spPr>
          <a:xfrm>
            <a:off x="4672140" y="2574519"/>
            <a:ext cx="694200" cy="628877"/>
          </a:xfrm>
          <a:prstGeom prst="rect">
            <a:avLst/>
          </a:prstGeom>
        </p:spPr>
      </p:pic>
      <p:cxnSp>
        <p:nvCxnSpPr>
          <p:cNvPr id="54" name="Conector de seta reta 133">
            <a:extLst>
              <a:ext uri="{FF2B5EF4-FFF2-40B4-BE49-F238E27FC236}">
                <a16:creationId xmlns:a16="http://schemas.microsoft.com/office/drawing/2014/main" id="{75FE25CC-C189-8DEF-E2AF-F912B40FA32C}"/>
              </a:ext>
            </a:extLst>
          </p:cNvPr>
          <p:cNvCxnSpPr>
            <a:cxnSpLocks/>
          </p:cNvCxnSpPr>
          <p:nvPr/>
        </p:nvCxnSpPr>
        <p:spPr>
          <a:xfrm>
            <a:off x="4256638" y="2919386"/>
            <a:ext cx="216000" cy="0"/>
          </a:xfrm>
          <a:prstGeom prst="straightConnector1">
            <a:avLst/>
          </a:prstGeom>
          <a:ln w="25400">
            <a:solidFill>
              <a:srgbClr val="7C1520"/>
            </a:solidFill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ector de seta reta 133">
            <a:extLst>
              <a:ext uri="{FF2B5EF4-FFF2-40B4-BE49-F238E27FC236}">
                <a16:creationId xmlns:a16="http://schemas.microsoft.com/office/drawing/2014/main" id="{3412E258-CFFE-182D-075B-B7E6D1B25DAA}"/>
              </a:ext>
            </a:extLst>
          </p:cNvPr>
          <p:cNvCxnSpPr>
            <a:cxnSpLocks/>
          </p:cNvCxnSpPr>
          <p:nvPr/>
        </p:nvCxnSpPr>
        <p:spPr>
          <a:xfrm>
            <a:off x="5570844" y="2919386"/>
            <a:ext cx="216000" cy="0"/>
          </a:xfrm>
          <a:prstGeom prst="straightConnector1">
            <a:avLst/>
          </a:prstGeom>
          <a:ln w="25400">
            <a:solidFill>
              <a:srgbClr val="7C1520"/>
            </a:solidFill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ector de seta reta 133">
            <a:extLst>
              <a:ext uri="{FF2B5EF4-FFF2-40B4-BE49-F238E27FC236}">
                <a16:creationId xmlns:a16="http://schemas.microsoft.com/office/drawing/2014/main" id="{BC135973-5E6E-DAE8-6EA1-0343D7459AB1}"/>
              </a:ext>
            </a:extLst>
          </p:cNvPr>
          <p:cNvCxnSpPr>
            <a:cxnSpLocks/>
          </p:cNvCxnSpPr>
          <p:nvPr/>
        </p:nvCxnSpPr>
        <p:spPr>
          <a:xfrm>
            <a:off x="6811898" y="2919386"/>
            <a:ext cx="216000" cy="0"/>
          </a:xfrm>
          <a:prstGeom prst="straightConnector1">
            <a:avLst/>
          </a:prstGeom>
          <a:ln w="25400">
            <a:solidFill>
              <a:srgbClr val="7C1520"/>
            </a:solidFill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ector de seta reta 133">
            <a:extLst>
              <a:ext uri="{FF2B5EF4-FFF2-40B4-BE49-F238E27FC236}">
                <a16:creationId xmlns:a16="http://schemas.microsoft.com/office/drawing/2014/main" id="{C1D477C4-46DE-E4B4-1C10-EABCE8CF9F25}"/>
              </a:ext>
            </a:extLst>
          </p:cNvPr>
          <p:cNvCxnSpPr>
            <a:cxnSpLocks/>
          </p:cNvCxnSpPr>
          <p:nvPr/>
        </p:nvCxnSpPr>
        <p:spPr>
          <a:xfrm>
            <a:off x="8152203" y="2919386"/>
            <a:ext cx="216000" cy="0"/>
          </a:xfrm>
          <a:prstGeom prst="straightConnector1">
            <a:avLst/>
          </a:prstGeom>
          <a:ln w="25400">
            <a:solidFill>
              <a:srgbClr val="7C1520"/>
            </a:solidFill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ector de seta reta 133">
            <a:extLst>
              <a:ext uri="{FF2B5EF4-FFF2-40B4-BE49-F238E27FC236}">
                <a16:creationId xmlns:a16="http://schemas.microsoft.com/office/drawing/2014/main" id="{402BC2CC-07FF-0CFF-4D83-5B1341903659}"/>
              </a:ext>
            </a:extLst>
          </p:cNvPr>
          <p:cNvCxnSpPr>
            <a:cxnSpLocks/>
          </p:cNvCxnSpPr>
          <p:nvPr/>
        </p:nvCxnSpPr>
        <p:spPr>
          <a:xfrm>
            <a:off x="9609232" y="2919386"/>
            <a:ext cx="216000" cy="0"/>
          </a:xfrm>
          <a:prstGeom prst="straightConnector1">
            <a:avLst/>
          </a:prstGeom>
          <a:ln w="25400">
            <a:solidFill>
              <a:srgbClr val="7C1520"/>
            </a:solidFill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ráfico 4">
            <a:extLst>
              <a:ext uri="{FF2B5EF4-FFF2-40B4-BE49-F238E27FC236}">
                <a16:creationId xmlns:a16="http://schemas.microsoft.com/office/drawing/2014/main" id="{5150E07F-D06B-6752-41AB-53932EBDB10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b="27630"/>
          <a:stretch>
            <a:fillRect/>
          </a:stretch>
        </p:blipFill>
        <p:spPr>
          <a:xfrm>
            <a:off x="8493779" y="2434544"/>
            <a:ext cx="833475" cy="740278"/>
          </a:xfrm>
          <a:prstGeom prst="rect">
            <a:avLst/>
          </a:prstGeom>
        </p:spPr>
      </p:pic>
      <p:pic>
        <p:nvPicPr>
          <p:cNvPr id="7" name="Gráfico 6">
            <a:extLst>
              <a:ext uri="{FF2B5EF4-FFF2-40B4-BE49-F238E27FC236}">
                <a16:creationId xmlns:a16="http://schemas.microsoft.com/office/drawing/2014/main" id="{D0C367E4-4526-973E-E4E0-FC2594FC58F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b="25893"/>
          <a:stretch>
            <a:fillRect/>
          </a:stretch>
        </p:blipFill>
        <p:spPr>
          <a:xfrm>
            <a:off x="7225414" y="2590903"/>
            <a:ext cx="685907" cy="635378"/>
          </a:xfrm>
          <a:prstGeom prst="rect">
            <a:avLst/>
          </a:prstGeom>
        </p:spPr>
      </p:pic>
      <p:sp>
        <p:nvSpPr>
          <p:cNvPr id="9" name="Rectangle 2">
            <a:extLst>
              <a:ext uri="{FF2B5EF4-FFF2-40B4-BE49-F238E27FC236}">
                <a16:creationId xmlns:a16="http://schemas.microsoft.com/office/drawing/2014/main" id="{2F575CA8-F6E2-C35D-04F9-6A41F73447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66421" y="5196541"/>
            <a:ext cx="8925841" cy="600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500" b="1" i="0" u="none" strike="noStrike" cap="none" normalizeH="0" baseline="0" dirty="0">
                <a:ln>
                  <a:noFill/>
                </a:ln>
                <a:solidFill>
                  <a:srgbClr val="7D1710"/>
                </a:solidFill>
                <a:effectLst/>
                <a:latin typeface="AMX" pitchFamily="2" charset="0"/>
              </a:rPr>
              <a:t>Esse processo pode levar aproximadamente 10 dias úteis, </a:t>
            </a:r>
            <a:r>
              <a:rPr lang="pt-BR" altLang="pt-BR" sz="1500" b="1">
                <a:solidFill>
                  <a:srgbClr val="7D1710"/>
                </a:solidFill>
                <a:latin typeface="AMX" pitchFamily="2" charset="0"/>
              </a:rPr>
              <a:t>acompanhe o status da venda junto ao BKO.</a:t>
            </a:r>
            <a:endParaRPr kumimoji="0" lang="pt-BR" altLang="pt-BR" sz="1500" b="0" i="0" u="none" strike="noStrike" cap="none" normalizeH="0" baseline="0" dirty="0">
              <a:ln>
                <a:noFill/>
              </a:ln>
              <a:solidFill>
                <a:srgbClr val="7D1710"/>
              </a:solidFill>
              <a:effectLst/>
              <a:latin typeface="AMX" pitchFamily="2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6" name="Gráfico 15">
            <a:extLst>
              <a:ext uri="{FF2B5EF4-FFF2-40B4-BE49-F238E27FC236}">
                <a16:creationId xmlns:a16="http://schemas.microsoft.com/office/drawing/2014/main" id="{2C053051-C026-970C-3A53-E3A738FCE09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 b="16586"/>
          <a:stretch>
            <a:fillRect/>
          </a:stretch>
        </p:blipFill>
        <p:spPr>
          <a:xfrm>
            <a:off x="9961077" y="2521406"/>
            <a:ext cx="762899" cy="780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485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8107942A7981F04D850BC59298897C31" ma:contentTypeVersion="15" ma:contentTypeDescription="Crie um novo documento." ma:contentTypeScope="" ma:versionID="ed9bd933664739e25fa8b6deeb918e3a">
  <xsd:schema xmlns:xsd="http://www.w3.org/2001/XMLSchema" xmlns:xs="http://www.w3.org/2001/XMLSchema" xmlns:p="http://schemas.microsoft.com/office/2006/metadata/properties" xmlns:ns2="fbb6ec57-4e24-4070-b952-e8ae5f2380ae" xmlns:ns3="ba503fa3-2450-4cac-b152-4d4c11138744" targetNamespace="http://schemas.microsoft.com/office/2006/metadata/properties" ma:root="true" ma:fieldsID="246dedc183dd28feb4c92364b2061a83" ns2:_="" ns3:_="">
    <xsd:import namespace="fbb6ec57-4e24-4070-b952-e8ae5f2380ae"/>
    <xsd:import namespace="ba503fa3-2450-4cac-b152-4d4c1113874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b6ec57-4e24-4070-b952-e8ae5f2380a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Marcações de imagem" ma:readOnly="false" ma:fieldId="{5cf76f15-5ced-4ddc-b409-7134ff3c332f}" ma:taxonomyMulti="true" ma:sspId="1c8a3b58-1317-4067-bbdf-e53778bd947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2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a503fa3-2450-4cac-b152-4d4c11138744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b6c0748a-11e6-4b6b-99c0-de353cdc9fe5}" ma:internalName="TaxCatchAll" ma:showField="CatchAllData" ma:web="ba503fa3-2450-4cac-b152-4d4c1113874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bb6ec57-4e24-4070-b952-e8ae5f2380ae">
      <Terms xmlns="http://schemas.microsoft.com/office/infopath/2007/PartnerControls"/>
    </lcf76f155ced4ddcb4097134ff3c332f>
    <TaxCatchAll xmlns="ba503fa3-2450-4cac-b152-4d4c11138744" xsi:nil="true"/>
  </documentManagement>
</p:properties>
</file>

<file path=customXml/itemProps1.xml><?xml version="1.0" encoding="utf-8"?>
<ds:datastoreItem xmlns:ds="http://schemas.openxmlformats.org/officeDocument/2006/customXml" ds:itemID="{74D068CF-531B-4FA8-BC9A-C1719A342C9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bb6ec57-4e24-4070-b952-e8ae5f2380ae"/>
    <ds:schemaRef ds:uri="ba503fa3-2450-4cac-b152-4d4c1113874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4E5EA3F-CB12-4582-A7F9-9A81F15A709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D9372E1-79F8-4F7B-A60C-7E4953EB6353}">
  <ds:schemaRefs>
    <ds:schemaRef ds:uri="ba503fa3-2450-4cac-b152-4d4c11138744"/>
    <ds:schemaRef ds:uri="fbb6ec57-4e24-4070-b952-e8ae5f2380ae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708</TotalTime>
  <Words>5015</Words>
  <Application>Microsoft Office PowerPoint</Application>
  <PresentationFormat>Widescreen</PresentationFormat>
  <Paragraphs>543</Paragraphs>
  <Slides>101</Slides>
  <Notes>15</Notes>
  <HiddenSlides>0</HiddenSlides>
  <MMClips>0</MMClips>
  <ScaleCrop>false</ScaleCrop>
  <HeadingPairs>
    <vt:vector size="6" baseType="variant">
      <vt:variant>
        <vt:lpstr>Fontes usadas</vt:lpstr>
      </vt:variant>
      <vt:variant>
        <vt:i4>13</vt:i4>
      </vt:variant>
      <vt:variant>
        <vt:lpstr>Tema</vt:lpstr>
      </vt:variant>
      <vt:variant>
        <vt:i4>3</vt:i4>
      </vt:variant>
      <vt:variant>
        <vt:lpstr>Títulos de slides</vt:lpstr>
      </vt:variant>
      <vt:variant>
        <vt:i4>101</vt:i4>
      </vt:variant>
    </vt:vector>
  </HeadingPairs>
  <TitlesOfParts>
    <vt:vector size="117" baseType="lpstr">
      <vt:lpstr>Arial</vt:lpstr>
      <vt:lpstr>Times New Roman</vt:lpstr>
      <vt:lpstr>AMX Black</vt:lpstr>
      <vt:lpstr>Microsoft YaHei UI</vt:lpstr>
      <vt:lpstr>Lucida Sans Unicode</vt:lpstr>
      <vt:lpstr>Wingdings</vt:lpstr>
      <vt:lpstr>AMX</vt:lpstr>
      <vt:lpstr>Trebuchet MS</vt:lpstr>
      <vt:lpstr>Calibri</vt:lpstr>
      <vt:lpstr>Aptos</vt:lpstr>
      <vt:lpstr>Calibri Light</vt:lpstr>
      <vt:lpstr>AMX Medium</vt:lpstr>
      <vt:lpstr>Corbel</vt:lpstr>
      <vt:lpstr>Office Theme</vt:lpstr>
      <vt:lpstr>1_Office Theme</vt:lpstr>
      <vt:lpstr>2_Office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O QUE É O ACEITE ELETRÔNICO?</vt:lpstr>
      <vt:lpstr>Apresentação do PowerPoint</vt:lpstr>
      <vt:lpstr>Apresentação do PowerPoint</vt:lpstr>
      <vt:lpstr>ACEITE ELETRÔNICO RESIDENCIAL: etapas do cliente</vt:lpstr>
      <vt:lpstr>ACEITE ELETRÔNICO RESIDENCIAL ETAPAS DO CLIENTE</vt:lpstr>
      <vt:lpstr>ACEITE ELETRÔNICO RESIDENCIAL ETAPAS DO CLIENTE</vt:lpstr>
      <vt:lpstr>ACEITE ELETRÔNICO RESIDENCIAL ETAPAS DO CLIENTE</vt:lpstr>
      <vt:lpstr>ACEITE ELETRÔNICO RESIDENCIAL ETAPAS DO CLIENTE</vt:lpstr>
      <vt:lpstr>ACEITE ELETRÔNICO RESIDENCIAL ETAPAS DO CLIENTE</vt:lpstr>
      <vt:lpstr>ACEITE ELETRÔNICO RESIDENCIAL ETAPAS DO CLIENTE</vt:lpstr>
      <vt:lpstr>ACEITE ELETRÔNICO RESIDENCIAL ETAPAS DO CLIENTE</vt:lpstr>
      <vt:lpstr>ACEITE ELETRÔNICO RESIDENCIAL ETAPAS DO CLIENTE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Flavia Barreto</dc:creator>
  <cp:lastModifiedBy>WILLIAN HIROSHI DE SOUZA TERASHIMA</cp:lastModifiedBy>
  <cp:revision>3</cp:revision>
  <dcterms:created xsi:type="dcterms:W3CDTF">2023-12-06T11:53:51Z</dcterms:created>
  <dcterms:modified xsi:type="dcterms:W3CDTF">2026-05-05T13:42:36Z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0x0101008107942A7981F04D850BC59298897C31</vt:lpwstr>
  </property>
  <property fmtid="{D5CDD505-2E9C-101B-9397-08002B2CF9AE}" pid="3" name="MediaServiceImageTags">
    <vt:lpwstr/>
  </property>
</Properties>
</file>